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7AE20-AAB3-451D-8ED7-C4FFAE9F11EC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03D8-84C1-4F32-BBC0-471325F2552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１</a:t>
            </a:r>
          </a:p>
        </p:txBody>
      </p:sp>
      <p:pic>
        <p:nvPicPr>
          <p:cNvPr id="6" name="內容版面配置區 5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6014" y="1600200"/>
            <a:ext cx="7511972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問題１０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2529" y="1600200"/>
            <a:ext cx="759894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問題１１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639" y="1600200"/>
            <a:ext cx="7728721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問題１２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8688" y="1600200"/>
            <a:ext cx="7626623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問題１３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4280" y="1600200"/>
            <a:ext cx="7655439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問題１４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7023" y="1600200"/>
            <a:ext cx="7609953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問題１５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80" y="1600200"/>
            <a:ext cx="7632839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問題１６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0353" y="1600200"/>
            <a:ext cx="7643293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問題１７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4178" y="1600200"/>
            <a:ext cx="7615643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問題１８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2693" y="1600200"/>
            <a:ext cx="7638614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問題１９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3218" y="1600200"/>
            <a:ext cx="763756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5931" y="1600200"/>
            <a:ext cx="7532138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問題２０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4280" y="1600200"/>
            <a:ext cx="7655439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３</a:t>
            </a:r>
          </a:p>
        </p:txBody>
      </p:sp>
      <p:pic>
        <p:nvPicPr>
          <p:cNvPr id="6" name="內容版面配置區 5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6606" y="1600200"/>
            <a:ext cx="7730788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４</a:t>
            </a:r>
          </a:p>
        </p:txBody>
      </p:sp>
      <p:pic>
        <p:nvPicPr>
          <p:cNvPr id="6" name="內容版面配置區 5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4899" y="1600200"/>
            <a:ext cx="765420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５</a:t>
            </a:r>
          </a:p>
        </p:txBody>
      </p:sp>
      <p:pic>
        <p:nvPicPr>
          <p:cNvPr id="6" name="內容版面配置區 5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389" y="1600200"/>
            <a:ext cx="768322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1694" y="1600200"/>
            <a:ext cx="7660611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問題７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0661" y="1600200"/>
            <a:ext cx="758267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9998" y="1600200"/>
            <a:ext cx="7684004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838" y="1600200"/>
            <a:ext cx="761032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</Words>
  <Application>Microsoft Office PowerPoint</Application>
  <PresentationFormat>如螢幕大小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問題１</vt:lpstr>
      <vt:lpstr>問題２</vt:lpstr>
      <vt:lpstr>問題３</vt:lpstr>
      <vt:lpstr>問題４</vt:lpstr>
      <vt:lpstr>問題５</vt:lpstr>
      <vt:lpstr>問題６</vt:lpstr>
      <vt:lpstr>問題７</vt:lpstr>
      <vt:lpstr>問題８</vt:lpstr>
      <vt:lpstr>問題９</vt:lpstr>
      <vt:lpstr>問題１０</vt:lpstr>
      <vt:lpstr>問題１１</vt:lpstr>
      <vt:lpstr>問題１２</vt:lpstr>
      <vt:lpstr>問題１３</vt:lpstr>
      <vt:lpstr>問題１４</vt:lpstr>
      <vt:lpstr>問題１５</vt:lpstr>
      <vt:lpstr>問題１６</vt:lpstr>
      <vt:lpstr>問題１７</vt:lpstr>
      <vt:lpstr>問題１８</vt:lpstr>
      <vt:lpstr>問題１９</vt:lpstr>
      <vt:lpstr>問題２０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問題１</dc:title>
  <dc:creator>trcha6466</dc:creator>
  <cp:lastModifiedBy>trcha6466</cp:lastModifiedBy>
  <cp:revision>2</cp:revision>
  <dcterms:created xsi:type="dcterms:W3CDTF">2018-04-22T09:48:01Z</dcterms:created>
  <dcterms:modified xsi:type="dcterms:W3CDTF">2018-04-22T09:55:50Z</dcterms:modified>
</cp:coreProperties>
</file>