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60" r:id="rId5"/>
    <p:sldId id="266" r:id="rId6"/>
    <p:sldId id="259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8" d="100"/>
          <a:sy n="58" d="100"/>
        </p:scale>
        <p:origin x="-78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FDACD3B5-BE33-4F3C-9CBB-38581B9162F2}" type="datetimeFigureOut">
              <a:rPr lang="zh-TW" altLang="en-US" smtClean="0"/>
              <a:pPr/>
              <a:t>2017/5/1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0307BE2A-E4EA-4C85-8141-B033D368782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9890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D3B5-BE33-4F3C-9CBB-38581B9162F2}" type="datetimeFigureOut">
              <a:rPr lang="zh-TW" altLang="en-US" smtClean="0"/>
              <a:pPr/>
              <a:t>2017/5/1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7BE2A-E4EA-4C85-8141-B033D368782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348546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D3B5-BE33-4F3C-9CBB-38581B9162F2}" type="datetimeFigureOut">
              <a:rPr lang="zh-TW" altLang="en-US" smtClean="0"/>
              <a:pPr/>
              <a:t>2017/5/1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7BE2A-E4EA-4C85-8141-B033D368782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559884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D3B5-BE33-4F3C-9CBB-38581B9162F2}" type="datetimeFigureOut">
              <a:rPr lang="zh-TW" altLang="en-US" smtClean="0"/>
              <a:pPr/>
              <a:t>2017/5/1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7BE2A-E4EA-4C85-8141-B033D368782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994914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D3B5-BE33-4F3C-9CBB-38581B9162F2}" type="datetimeFigureOut">
              <a:rPr lang="zh-TW" altLang="en-US" smtClean="0"/>
              <a:pPr/>
              <a:t>2017/5/1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7BE2A-E4EA-4C85-8141-B033D368782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2601979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D3B5-BE33-4F3C-9CBB-38581B9162F2}" type="datetimeFigureOut">
              <a:rPr lang="zh-TW" altLang="en-US" smtClean="0"/>
              <a:pPr/>
              <a:t>2017/5/1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7BE2A-E4EA-4C85-8141-B033D368782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534059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D3B5-BE33-4F3C-9CBB-38581B9162F2}" type="datetimeFigureOut">
              <a:rPr lang="zh-TW" altLang="en-US" smtClean="0"/>
              <a:pPr/>
              <a:t>2017/5/1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7BE2A-E4EA-4C85-8141-B033D368782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1663273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D3B5-BE33-4F3C-9CBB-38581B9162F2}" type="datetimeFigureOut">
              <a:rPr lang="zh-TW" altLang="en-US" smtClean="0"/>
              <a:pPr/>
              <a:t>2017/5/1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7BE2A-E4EA-4C85-8141-B033D368782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5306224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D3B5-BE33-4F3C-9CBB-38581B9162F2}" type="datetimeFigureOut">
              <a:rPr lang="zh-TW" altLang="en-US" smtClean="0"/>
              <a:pPr/>
              <a:t>2017/5/1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7BE2A-E4EA-4C85-8141-B033D368782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054479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D3B5-BE33-4F3C-9CBB-38581B9162F2}" type="datetimeFigureOut">
              <a:rPr lang="zh-TW" altLang="en-US" smtClean="0"/>
              <a:pPr/>
              <a:t>2017/5/1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7BE2A-E4EA-4C85-8141-B033D368782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771803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D3B5-BE33-4F3C-9CBB-38581B9162F2}" type="datetimeFigureOut">
              <a:rPr lang="zh-TW" altLang="en-US" smtClean="0"/>
              <a:pPr/>
              <a:t>2017/5/1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7BE2A-E4EA-4C85-8141-B033D368782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653300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D3B5-BE33-4F3C-9CBB-38581B9162F2}" type="datetimeFigureOut">
              <a:rPr lang="zh-TW" altLang="en-US" smtClean="0"/>
              <a:pPr/>
              <a:t>2017/5/1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7BE2A-E4EA-4C85-8141-B033D368782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26963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D3B5-BE33-4F3C-9CBB-38581B9162F2}" type="datetimeFigureOut">
              <a:rPr lang="zh-TW" altLang="en-US" smtClean="0"/>
              <a:pPr/>
              <a:t>2017/5/1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7BE2A-E4EA-4C85-8141-B033D368782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631870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D3B5-BE33-4F3C-9CBB-38581B9162F2}" type="datetimeFigureOut">
              <a:rPr lang="zh-TW" altLang="en-US" smtClean="0"/>
              <a:pPr/>
              <a:t>2017/5/1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7BE2A-E4EA-4C85-8141-B033D368782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630600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D3B5-BE33-4F3C-9CBB-38581B9162F2}" type="datetimeFigureOut">
              <a:rPr lang="zh-TW" altLang="en-US" smtClean="0"/>
              <a:pPr/>
              <a:t>2017/5/1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7BE2A-E4EA-4C85-8141-B033D368782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5688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D3B5-BE33-4F3C-9CBB-38581B9162F2}" type="datetimeFigureOut">
              <a:rPr lang="zh-TW" altLang="en-US" smtClean="0"/>
              <a:pPr/>
              <a:t>2017/5/1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7BE2A-E4EA-4C85-8141-B033D368782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693625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CD3B5-BE33-4F3C-9CBB-38581B9162F2}" type="datetimeFigureOut">
              <a:rPr lang="zh-TW" altLang="en-US" smtClean="0"/>
              <a:pPr/>
              <a:t>2017/5/1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7BE2A-E4EA-4C85-8141-B033D368782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752894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print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CD3B5-BE33-4F3C-9CBB-38581B9162F2}" type="datetimeFigureOut">
              <a:rPr lang="zh-TW" altLang="en-US" smtClean="0"/>
              <a:pPr/>
              <a:t>2017/5/1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7BE2A-E4EA-4C85-8141-B033D368782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5398963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  <p:sldLayoutId id="214748385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2108" y="257183"/>
            <a:ext cx="5041557" cy="6419583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8434866" y="1932312"/>
            <a:ext cx="18473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/>
            </a:r>
            <a:br>
              <a:rPr lang="en-US" altLang="zh-TW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華康少女文字W7" panose="040F0709000000000000" pitchFamily="81" charset="-120"/>
                <a:ea typeface="華康少女文字W7" panose="040F0709000000000000" pitchFamily="81" charset="-120"/>
              </a:rPr>
            </a:br>
            <a:r>
              <a:rPr lang="en-US" altLang="zh-TW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/>
            </a:r>
            <a:br>
              <a:rPr lang="en-US" altLang="zh-TW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華康少女文字W7" panose="040F0709000000000000" pitchFamily="81" charset="-120"/>
                <a:ea typeface="華康少女文字W7" panose="040F0709000000000000" pitchFamily="81" charset="-120"/>
              </a:rPr>
            </a:br>
            <a:endParaRPr lang="zh-TW" alt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2" name="矩形 1"/>
          <p:cNvSpPr/>
          <p:nvPr/>
        </p:nvSpPr>
        <p:spPr>
          <a:xfrm>
            <a:off x="6075732" y="1839776"/>
            <a:ext cx="5724644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文</a:t>
            </a:r>
            <a:r>
              <a:rPr lang="en-US" altLang="zh-TW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:</a:t>
            </a:r>
            <a:r>
              <a:rPr lang="zh-TW" alt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林世仁</a:t>
            </a:r>
            <a:r>
              <a:rPr lang="en-US" altLang="zh-TW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/>
            </a:r>
            <a:br>
              <a:rPr lang="en-US" altLang="zh-TW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少女文字W7" panose="040F0709000000000000" pitchFamily="81" charset="-120"/>
                <a:ea typeface="華康少女文字W7" panose="040F0709000000000000" pitchFamily="81" charset="-120"/>
              </a:rPr>
            </a:br>
            <a:r>
              <a:rPr lang="en-US" altLang="zh-TW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/>
            </a:r>
            <a:br>
              <a:rPr lang="en-US" altLang="zh-TW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少女文字W7" panose="040F0709000000000000" pitchFamily="81" charset="-120"/>
                <a:ea typeface="華康少女文字W7" panose="040F0709000000000000" pitchFamily="81" charset="-120"/>
              </a:rPr>
            </a:br>
            <a:r>
              <a:rPr lang="zh-TW" alt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圖</a:t>
            </a:r>
            <a:r>
              <a:rPr lang="en-US" altLang="zh-TW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:</a:t>
            </a:r>
            <a:r>
              <a:rPr lang="zh-TW" alt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鄭淑芬</a:t>
            </a:r>
            <a:r>
              <a:rPr lang="en-US" altLang="zh-TW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,</a:t>
            </a:r>
            <a:r>
              <a:rPr lang="zh-TW" alt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呂淑恂</a:t>
            </a:r>
            <a:endParaRPr lang="zh-TW" alt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2112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41724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98161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3160" y="172006"/>
            <a:ext cx="8534400" cy="1507067"/>
          </a:xfrm>
        </p:spPr>
        <p:txBody>
          <a:bodyPr>
            <a:noAutofit/>
          </a:bodyPr>
          <a:lstStyle/>
          <a:p>
            <a:pPr algn="ctr"/>
            <a:r>
              <a:rPr lang="zh-TW" altLang="en-US" sz="9600" dirty="0" smtClean="0">
                <a:latin typeface="華康POP1體W7(P)" panose="040B0700000000000000" pitchFamily="82" charset="-120"/>
                <a:ea typeface="華康POP1體W7(P)" panose="040B0700000000000000" pitchFamily="82" charset="-120"/>
              </a:rPr>
              <a:t>目錄</a:t>
            </a:r>
            <a:endParaRPr lang="zh-TW" altLang="en-US" sz="9600" dirty="0">
              <a:latin typeface="華康POP1體W7(P)" panose="040B0700000000000000" pitchFamily="82" charset="-120"/>
              <a:ea typeface="華康POP1體W7(P)" panose="040B0700000000000000" pitchFamily="8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3160" y="2322095"/>
            <a:ext cx="8534400" cy="3615267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sz="5400" dirty="0">
                <a:latin typeface="華康POP2體W9(P)" panose="040B0900000000000000" pitchFamily="82" charset="-120"/>
                <a:ea typeface="華康POP2體W9(P)" panose="040B0900000000000000" pitchFamily="82" charset="-120"/>
              </a:rPr>
              <a:t>1</a:t>
            </a:r>
            <a:r>
              <a:rPr lang="en-US" altLang="zh-TW" sz="5400" dirty="0" smtClean="0"/>
              <a:t>.</a:t>
            </a:r>
            <a:r>
              <a:rPr lang="zh-TW" altLang="en-US" sz="5400" dirty="0" smtClean="0">
                <a:latin typeface="華康POP2體W9(P)" panose="040B0900000000000000" pitchFamily="82" charset="-120"/>
                <a:ea typeface="華康POP2體W9(P)" panose="040B0900000000000000" pitchFamily="82" charset="-120"/>
              </a:rPr>
              <a:t>火雞發火了</a:t>
            </a:r>
            <a:endParaRPr lang="en-US" altLang="zh-TW" sz="5400" dirty="0" smtClean="0">
              <a:latin typeface="華康POP2體W9(P)" panose="040B0900000000000000" pitchFamily="82" charset="-120"/>
              <a:ea typeface="華康POP2體W9(P)" panose="040B0900000000000000" pitchFamily="82" charset="-120"/>
            </a:endParaRPr>
          </a:p>
          <a:p>
            <a:r>
              <a:rPr lang="en-US" altLang="zh-TW" sz="5400" dirty="0" smtClean="0">
                <a:latin typeface="華康POP2體W9(P)" panose="040B0900000000000000" pitchFamily="82" charset="-120"/>
                <a:ea typeface="華康POP2體W9(P)" panose="040B0900000000000000" pitchFamily="82" charset="-120"/>
              </a:rPr>
              <a:t>2.</a:t>
            </a:r>
            <a:r>
              <a:rPr lang="zh-TW" altLang="en-US" sz="5400" dirty="0" smtClean="0">
                <a:latin typeface="華康POP2體W9(P)" panose="040B0900000000000000" pitchFamily="82" charset="-120"/>
                <a:ea typeface="華康POP2體W9(P)" panose="040B0900000000000000" pitchFamily="82" charset="-120"/>
              </a:rPr>
              <a:t>生媽媽生孩子 </a:t>
            </a:r>
            <a:endParaRPr lang="en-US" altLang="zh-TW" sz="5400" dirty="0" smtClean="0">
              <a:latin typeface="華康POP2體W9(P)" panose="040B0900000000000000" pitchFamily="82" charset="-120"/>
              <a:ea typeface="華康POP2體W9(P)" panose="040B0900000000000000" pitchFamily="82" charset="-120"/>
            </a:endParaRPr>
          </a:p>
          <a:p>
            <a:r>
              <a:rPr lang="en-US" altLang="zh-TW" sz="5400" dirty="0" smtClean="0">
                <a:latin typeface="華康POP2體W9(P)" panose="040B0900000000000000" pitchFamily="82" charset="-120"/>
                <a:ea typeface="華康POP2體W9(P)" panose="040B0900000000000000" pitchFamily="82" charset="-120"/>
              </a:rPr>
              <a:t>3.</a:t>
            </a:r>
            <a:r>
              <a:rPr lang="zh-TW" altLang="en-US" sz="5400" dirty="0" smtClean="0">
                <a:latin typeface="華康POP2體W9(P)" panose="040B0900000000000000" pitchFamily="82" charset="-120"/>
                <a:ea typeface="華康POP2體W9(P)" panose="040B0900000000000000" pitchFamily="82" charset="-120"/>
              </a:rPr>
              <a:t>包山包海的包大膽</a:t>
            </a:r>
            <a:endParaRPr lang="en-US" altLang="zh-TW" sz="5400" dirty="0" smtClean="0">
              <a:latin typeface="華康POP2體W9(P)" panose="040B0900000000000000" pitchFamily="82" charset="-120"/>
              <a:ea typeface="華康POP2體W9(P)" panose="040B0900000000000000" pitchFamily="82" charset="-120"/>
            </a:endParaRPr>
          </a:p>
          <a:p>
            <a:r>
              <a:rPr lang="en-US" altLang="zh-TW" sz="5400" dirty="0" smtClean="0">
                <a:latin typeface="華康POP2體W9(P)" panose="040B0900000000000000" pitchFamily="82" charset="-120"/>
                <a:ea typeface="華康POP2體W9(P)" panose="040B0900000000000000" pitchFamily="82" charset="-120"/>
              </a:rPr>
              <a:t>4.</a:t>
            </a:r>
            <a:r>
              <a:rPr lang="zh-TW" altLang="en-US" sz="5400" dirty="0">
                <a:latin typeface="華康POP2體W9(P)" panose="040B0900000000000000" pitchFamily="82" charset="-120"/>
                <a:ea typeface="華康POP2體W9(P)" panose="040B0900000000000000" pitchFamily="82" charset="-120"/>
              </a:rPr>
              <a:t>信精靈</a:t>
            </a:r>
            <a:endParaRPr lang="en-US" altLang="zh-TW" sz="5400" dirty="0">
              <a:latin typeface="華康POP2體W9(P)" panose="040B0900000000000000" pitchFamily="82" charset="-120"/>
              <a:ea typeface="華康POP2體W9(P)" panose="040B0900000000000000" pitchFamily="82" charset="-120"/>
            </a:endParaRPr>
          </a:p>
          <a:p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290994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43001" y="618518"/>
            <a:ext cx="9905998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9600" dirty="0" smtClean="0">
                <a:latin typeface="華康POP2體W9(P)" panose="040B0900000000000000" pitchFamily="82" charset="-120"/>
                <a:ea typeface="華康POP2體W9(P)" panose="040B0900000000000000" pitchFamily="82" charset="-120"/>
              </a:rPr>
              <a:t>火雞</a:t>
            </a:r>
            <a:r>
              <a:rPr lang="zh-TW" altLang="en-US" sz="9600" dirty="0">
                <a:latin typeface="華康POP2體W9(P)" panose="040B0900000000000000" pitchFamily="82" charset="-120"/>
                <a:ea typeface="華康POP2體W9(P)" panose="040B0900000000000000" pitchFamily="82" charset="-120"/>
              </a:rPr>
              <a:t>發火了</a:t>
            </a:r>
            <a:r>
              <a:rPr lang="en-US" altLang="zh-TW" sz="4800" dirty="0">
                <a:latin typeface="華康POP2體W9(P)" panose="040B0900000000000000" pitchFamily="82" charset="-120"/>
                <a:ea typeface="華康POP2體W9(P)" panose="040B0900000000000000" pitchFamily="82" charset="-120"/>
              </a:rPr>
              <a:t/>
            </a:r>
            <a:br>
              <a:rPr lang="en-US" altLang="zh-TW" sz="4800" dirty="0">
                <a:latin typeface="華康POP2體W9(P)" panose="040B0900000000000000" pitchFamily="82" charset="-120"/>
                <a:ea typeface="華康POP2體W9(P)" panose="040B0900000000000000" pitchFamily="82" charset="-120"/>
              </a:rPr>
            </a:br>
            <a:endParaRPr lang="zh-TW" altLang="en-US" sz="4800" b="1" cap="none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latin typeface="華康POP1體W9(P)" panose="040B0900000000000000" pitchFamily="82" charset="-120"/>
              <a:ea typeface="華康POP1體W9(P)" panose="040B0900000000000000" pitchFamily="8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 smtClean="0">
                <a:latin typeface="華康雅風體W3" panose="03000309000000000000" pitchFamily="65" charset="-120"/>
                <a:ea typeface="華康雅風體W3" panose="03000309000000000000" pitchFamily="65" charset="-120"/>
              </a:rPr>
              <a:t>火雞討厭大家叫他「火雞」，有一天他受不了便離家出走，半路上，一隻山豬抓住火雞。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42347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4800" dirty="0">
                <a:latin typeface="華康雅風體W3" panose="03000309000000000000" pitchFamily="65" charset="-120"/>
                <a:ea typeface="華康雅風體W3" panose="03000309000000000000" pitchFamily="65" charset="-120"/>
              </a:rPr>
              <a:t>「哈！逮到你這隻大火雞，晚上可以大吃一頓了</a:t>
            </a:r>
            <a:r>
              <a:rPr lang="en-US" altLang="zh-TW" sz="4800" dirty="0">
                <a:latin typeface="華康雅風體W3" panose="03000309000000000000" pitchFamily="65" charset="-120"/>
                <a:ea typeface="華康雅風體W3" panose="03000309000000000000" pitchFamily="65" charset="-120"/>
              </a:rPr>
              <a:t>!</a:t>
            </a:r>
            <a:r>
              <a:rPr lang="zh-TW" altLang="en-US" sz="4800" dirty="0">
                <a:latin typeface="華康雅風體W3" panose="03000309000000000000" pitchFamily="65" charset="-120"/>
                <a:ea typeface="華康雅風體W3" panose="03000309000000000000" pitchFamily="65" charset="-120"/>
              </a:rPr>
              <a:t>齁，好睏，我先睡一覺再說。」山豬用繩子把火雞綁起來，鑽進到稻草堆裡睡大覺。</a:t>
            </a:r>
            <a:endParaRPr lang="en-US" altLang="zh-TW" sz="4800" dirty="0">
              <a:latin typeface="華康雅風體W3" panose="03000309000000000000" pitchFamily="65" charset="-120"/>
              <a:ea typeface="華康雅風體W3" panose="030003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華康雅風體W3" panose="03000309000000000000" pitchFamily="65" charset="-120"/>
              <a:ea typeface="華康雅風體W3" panose="030003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419674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23790" y="1178010"/>
            <a:ext cx="10127950" cy="52227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dirty="0" smtClean="0">
                <a:latin typeface="華康雅風體W3" panose="03000309000000000000" pitchFamily="65" charset="-120"/>
                <a:ea typeface="華康雅風體W3" panose="03000309000000000000" pitchFamily="65" charset="-120"/>
              </a:rPr>
              <a:t>「怎麼辦？怎麼辦？」這下子火燒眉毛了</a:t>
            </a:r>
            <a:r>
              <a:rPr lang="en-US" altLang="zh-TW" sz="4400" dirty="0" smtClean="0">
                <a:latin typeface="華康雅風體W3" panose="03000309000000000000" pitchFamily="65" charset="-120"/>
                <a:ea typeface="華康雅風體W3" panose="03000309000000000000" pitchFamily="65" charset="-120"/>
              </a:rPr>
              <a:t>!</a:t>
            </a:r>
            <a:r>
              <a:rPr lang="zh-TW" altLang="en-US" sz="4400" dirty="0" smtClean="0">
                <a:latin typeface="華康雅風體W3" panose="03000309000000000000" pitchFamily="65" charset="-120"/>
                <a:ea typeface="華康雅風體W3" panose="03000309000000000000" pitchFamily="65" charset="-120"/>
              </a:rPr>
              <a:t>火雞好害怕，他可不想被山豬吃掉。這時火柴來幫忙了</a:t>
            </a:r>
            <a:r>
              <a:rPr lang="en-US" altLang="zh-TW" sz="4400" dirty="0" smtClean="0">
                <a:latin typeface="華康雅風體W3" panose="03000309000000000000" pitchFamily="65" charset="-120"/>
                <a:ea typeface="華康雅風體W3" panose="03000309000000000000" pitchFamily="65" charset="-120"/>
              </a:rPr>
              <a:t>‧‧‧</a:t>
            </a:r>
            <a:r>
              <a:rPr lang="zh-TW" altLang="en-US" sz="4400" dirty="0" smtClean="0">
                <a:latin typeface="華康雅風體W3" panose="03000309000000000000" pitchFamily="65" charset="-120"/>
                <a:ea typeface="華康雅風體W3" panose="03000309000000000000" pitchFamily="65" charset="-120"/>
              </a:rPr>
              <a:t>，小朋友想想看它會用什麼方法幫助火雞呢</a:t>
            </a:r>
            <a:r>
              <a:rPr lang="en-US" altLang="zh-TW" sz="4400" dirty="0" smtClean="0">
                <a:latin typeface="華康雅風體W3" panose="03000309000000000000" pitchFamily="65" charset="-120"/>
                <a:ea typeface="華康雅風體W3" panose="03000309000000000000" pitchFamily="65" charset="-120"/>
              </a:rPr>
              <a:t>?</a:t>
            </a:r>
            <a:endParaRPr lang="zh-TW" altLang="en-US" sz="4400" dirty="0">
              <a:latin typeface="華康雅風體W3" panose="03000309000000000000" pitchFamily="65" charset="-120"/>
              <a:ea typeface="華康雅風體W3" panose="030003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175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600" dirty="0" smtClean="0">
                <a:latin typeface="華康POP2體W9(P)" panose="040B0900000000000000" pitchFamily="82" charset="-120"/>
                <a:ea typeface="華康POP2體W9(P)" panose="040B0900000000000000" pitchFamily="82" charset="-120"/>
              </a:rPr>
              <a:t>信精</a:t>
            </a:r>
            <a:r>
              <a:rPr lang="zh-TW" altLang="en-US" sz="6600" dirty="0">
                <a:latin typeface="華康POP2體W9(P)" panose="040B0900000000000000" pitchFamily="82" charset="-120"/>
                <a:ea typeface="華康POP2體W9(P)" panose="040B0900000000000000" pitchFamily="82" charset="-120"/>
              </a:rPr>
              <a:t>靈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dirty="0">
                <a:latin typeface="華康雅風體W3" panose="03000309000000000000" pitchFamily="65" charset="-120"/>
                <a:ea typeface="華康雅風體W3" panose="03000309000000000000" pitchFamily="65" charset="-120"/>
              </a:rPr>
              <a:t>文</a:t>
            </a:r>
            <a:r>
              <a:rPr lang="zh-TW" altLang="en-US" sz="4400" dirty="0" smtClean="0">
                <a:latin typeface="華康雅風體W3" panose="03000309000000000000" pitchFamily="65" charset="-120"/>
                <a:ea typeface="華康雅風體W3" panose="03000309000000000000" pitchFamily="65" charset="-120"/>
              </a:rPr>
              <a:t>文是一位信精靈，所有郵差送不出去的信，她都能幫它們找到主人。</a:t>
            </a:r>
            <a:endParaRPr lang="zh-TW" altLang="en-US" sz="4400" dirty="0">
              <a:latin typeface="華康雅風體W3" panose="03000309000000000000" pitchFamily="65" charset="-120"/>
              <a:ea typeface="華康雅風體W3" panose="030003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935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28591" y="2175346"/>
            <a:ext cx="9905999" cy="3541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dirty="0" smtClean="0">
                <a:latin typeface="華康雅風體W3" panose="03000309000000000000" pitchFamily="65" charset="-120"/>
                <a:ea typeface="華康雅風體W3" panose="03000309000000000000" pitchFamily="65" charset="-120"/>
              </a:rPr>
              <a:t>┌不怕寄不到，只怕不寫信」這是文文的信念。文文相信：寫信是世界上最快樂的事！</a:t>
            </a:r>
            <a:endParaRPr lang="en-US" altLang="zh-TW" sz="4400" dirty="0" smtClean="0">
              <a:latin typeface="華康雅風體W3" panose="03000309000000000000" pitchFamily="65" charset="-120"/>
              <a:ea typeface="華康雅風體W3" panose="030003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330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dirty="0">
                <a:latin typeface="華康雅風體W3" panose="03000309000000000000" pitchFamily="65" charset="-120"/>
                <a:ea typeface="華康雅風體W3" panose="03000309000000000000" pitchFamily="65" charset="-120"/>
              </a:rPr>
              <a:t>有一天，文文收到一封信。一封松鼠寫給信的信。文文打開</a:t>
            </a:r>
            <a:r>
              <a:rPr lang="zh-TW" altLang="en-US" sz="4400" dirty="0" smtClean="0">
                <a:latin typeface="華康雅風體W3" panose="03000309000000000000" pitchFamily="65" charset="-120"/>
                <a:ea typeface="華康雅風體W3" panose="03000309000000000000" pitchFamily="65" charset="-120"/>
              </a:rPr>
              <a:t>信</a:t>
            </a:r>
            <a:r>
              <a:rPr lang="en-US" altLang="zh-TW" sz="4400" dirty="0" smtClean="0">
                <a:latin typeface="華康雅風體W3" panose="03000309000000000000" pitchFamily="65" charset="-120"/>
                <a:ea typeface="華康雅風體W3" panose="03000309000000000000" pitchFamily="65" charset="-120"/>
              </a:rPr>
              <a:t>‧‧‧</a:t>
            </a:r>
            <a:endParaRPr lang="zh-TW" altLang="en-US" sz="4400" dirty="0">
              <a:latin typeface="華康雅風體W3" panose="03000309000000000000" pitchFamily="65" charset="-120"/>
              <a:ea typeface="華康雅風體W3" panose="03000309000000000000" pitchFamily="65" charset="-120"/>
            </a:endParaRPr>
          </a:p>
          <a:p>
            <a:pPr marL="0" indent="0">
              <a:buNone/>
            </a:pPr>
            <a:r>
              <a:rPr lang="zh-TW" altLang="en-US" sz="4400" dirty="0" smtClean="0">
                <a:latin typeface="華康雅風體W3" panose="03000309000000000000" pitchFamily="65" charset="-120"/>
                <a:ea typeface="華康雅風體W3" panose="03000309000000000000" pitchFamily="65" charset="-120"/>
              </a:rPr>
              <a:t>小朋友你猜信中寫了些什麼？文文又如何寄出這封信呢？</a:t>
            </a:r>
            <a:endParaRPr lang="en-US" altLang="zh-TW" sz="4400" dirty="0" smtClean="0">
              <a:latin typeface="華康雅風體W3" panose="03000309000000000000" pitchFamily="65" charset="-120"/>
              <a:ea typeface="華康雅風體W3" panose="030003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335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41437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電路">
  <a:themeElements>
    <a:clrScheme name="電路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電路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電路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TM04033919[[fn=電路]]</Template>
  <TotalTime>125</TotalTime>
  <Words>250</Words>
  <Application>Microsoft Office PowerPoint</Application>
  <PresentationFormat>自訂</PresentationFormat>
  <Paragraphs>16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電路</vt:lpstr>
      <vt:lpstr>投影片 1</vt:lpstr>
      <vt:lpstr>目錄</vt:lpstr>
      <vt:lpstr>火雞發火了 </vt:lpstr>
      <vt:lpstr>投影片 4</vt:lpstr>
      <vt:lpstr>投影片 5</vt:lpstr>
      <vt:lpstr>信精靈</vt:lpstr>
      <vt:lpstr>投影片 7</vt:lpstr>
      <vt:lpstr>投影片 8</vt:lpstr>
      <vt:lpstr>投影片 9</vt:lpstr>
      <vt:lpstr>投影片 10</vt:lpstr>
      <vt:lpstr>投影片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文:林世仁  圖:鄭淑芬,</dc:title>
  <dc:creator>514</dc:creator>
  <cp:lastModifiedBy>user</cp:lastModifiedBy>
  <cp:revision>17</cp:revision>
  <dcterms:created xsi:type="dcterms:W3CDTF">2017-03-21T04:49:37Z</dcterms:created>
  <dcterms:modified xsi:type="dcterms:W3CDTF">2017-05-01T06:06:20Z</dcterms:modified>
</cp:coreProperties>
</file>