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8" r:id="rId2"/>
    <p:sldId id="256" r:id="rId3"/>
    <p:sldId id="257" r:id="rId4"/>
    <p:sldId id="265" r:id="rId5"/>
    <p:sldId id="26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3399FF"/>
    <a:srgbClr val="00FF00"/>
    <a:srgbClr val="FF00FF"/>
    <a:srgbClr val="FF0066"/>
    <a:srgbClr val="D6009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99" autoAdjust="0"/>
  </p:normalViewPr>
  <p:slideViewPr>
    <p:cSldViewPr>
      <p:cViewPr>
        <p:scale>
          <a:sx n="50" d="100"/>
          <a:sy n="50" d="100"/>
        </p:scale>
        <p:origin x="-492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94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4CAB6-A474-429A-B6E7-7842EECC2D39}" type="datetimeFigureOut">
              <a:rPr lang="zh-TW" altLang="en-US" smtClean="0"/>
              <a:pPr/>
              <a:t>2017/4/12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A37A39-F717-44E1-BC4C-18684A6431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413913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37A39-F717-44E1-BC4C-18684A64316A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338523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37A39-F717-44E1-BC4C-18684A64316A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578270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37A39-F717-44E1-BC4C-18684A64316A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537122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6059C-1B53-4865-8E1B-F1C401D6C1D3}" type="datetimeFigureOut">
              <a:rPr lang="zh-TW" altLang="en-US" smtClean="0"/>
              <a:pPr/>
              <a:t>2017/4/12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F68D-33D1-430A-9784-199DCBB0E6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6059C-1B53-4865-8E1B-F1C401D6C1D3}" type="datetimeFigureOut">
              <a:rPr lang="zh-TW" altLang="en-US" smtClean="0"/>
              <a:pPr/>
              <a:t>2017/4/12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F68D-33D1-430A-9784-199DCBB0E6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6059C-1B53-4865-8E1B-F1C401D6C1D3}" type="datetimeFigureOut">
              <a:rPr lang="zh-TW" altLang="en-US" smtClean="0"/>
              <a:pPr/>
              <a:t>2017/4/12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F68D-33D1-430A-9784-199DCBB0E6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6059C-1B53-4865-8E1B-F1C401D6C1D3}" type="datetimeFigureOut">
              <a:rPr lang="zh-TW" altLang="en-US" smtClean="0"/>
              <a:pPr/>
              <a:t>2017/4/12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F68D-33D1-430A-9784-199DCBB0E6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6059C-1B53-4865-8E1B-F1C401D6C1D3}" type="datetimeFigureOut">
              <a:rPr lang="zh-TW" altLang="en-US" smtClean="0"/>
              <a:pPr/>
              <a:t>2017/4/12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F68D-33D1-430A-9784-199DCBB0E6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6059C-1B53-4865-8E1B-F1C401D6C1D3}" type="datetimeFigureOut">
              <a:rPr lang="zh-TW" altLang="en-US" smtClean="0"/>
              <a:pPr/>
              <a:t>2017/4/12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F68D-33D1-430A-9784-199DCBB0E6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6059C-1B53-4865-8E1B-F1C401D6C1D3}" type="datetimeFigureOut">
              <a:rPr lang="zh-TW" altLang="en-US" smtClean="0"/>
              <a:pPr/>
              <a:t>2017/4/12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F68D-33D1-430A-9784-199DCBB0E6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6059C-1B53-4865-8E1B-F1C401D6C1D3}" type="datetimeFigureOut">
              <a:rPr lang="zh-TW" altLang="en-US" smtClean="0"/>
              <a:pPr/>
              <a:t>2017/4/12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F68D-33D1-430A-9784-199DCBB0E6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6059C-1B53-4865-8E1B-F1C401D6C1D3}" type="datetimeFigureOut">
              <a:rPr lang="zh-TW" altLang="en-US" smtClean="0"/>
              <a:pPr/>
              <a:t>2017/4/12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F68D-33D1-430A-9784-199DCBB0E6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6059C-1B53-4865-8E1B-F1C401D6C1D3}" type="datetimeFigureOut">
              <a:rPr lang="zh-TW" altLang="en-US" smtClean="0"/>
              <a:pPr/>
              <a:t>2017/4/12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F68D-33D1-430A-9784-199DCBB0E6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6059C-1B53-4865-8E1B-F1C401D6C1D3}" type="datetimeFigureOut">
              <a:rPr lang="zh-TW" altLang="en-US" smtClean="0"/>
              <a:pPr/>
              <a:t>2017/4/12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F68D-33D1-430A-9784-199DCBB0E6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6059C-1B53-4865-8E1B-F1C401D6C1D3}" type="datetimeFigureOut">
              <a:rPr lang="zh-TW" altLang="en-US" smtClean="0"/>
              <a:pPr/>
              <a:t>2017/4/12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EF68D-33D1-430A-9784-199DCBB0E6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8.jpeg"/><Relationship Id="rId7" Type="http://schemas.openxmlformats.org/officeDocument/2006/relationships/image" Target="../media/image10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nZ6Yfp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 rot="20992009">
            <a:off x="2600777" y="1300988"/>
            <a:ext cx="131318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800" dirty="0" smtClean="0">
                <a:solidFill>
                  <a:srgbClr val="CC6600"/>
                </a:solidFill>
                <a:latin typeface="標楷體" pitchFamily="65" charset="-120"/>
                <a:ea typeface="標楷體" pitchFamily="65" charset="-120"/>
              </a:rPr>
              <a:t>怪</a:t>
            </a:r>
            <a:endParaRPr lang="zh-TW" altLang="en-US" sz="8800" dirty="0">
              <a:solidFill>
                <a:srgbClr val="CC66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 rot="392935">
            <a:off x="4794222" y="1266918"/>
            <a:ext cx="131318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800" dirty="0" smtClean="0">
                <a:solidFill>
                  <a:srgbClr val="CC6600"/>
                </a:solidFill>
                <a:latin typeface="標楷體" pitchFamily="65" charset="-120"/>
                <a:ea typeface="標楷體" pitchFamily="65" charset="-120"/>
              </a:rPr>
              <a:t>小</a:t>
            </a:r>
            <a:endParaRPr lang="zh-TW" altLang="en-US" sz="8800" dirty="0">
              <a:solidFill>
                <a:srgbClr val="CC66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 rot="669375">
            <a:off x="6211865" y="2532612"/>
            <a:ext cx="12961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800" dirty="0" smtClean="0">
                <a:solidFill>
                  <a:srgbClr val="CC6600"/>
                </a:solidFill>
                <a:latin typeface="標楷體" pitchFamily="65" charset="-120"/>
                <a:ea typeface="標楷體" pitchFamily="65" charset="-120"/>
              </a:rPr>
              <a:t>學</a:t>
            </a:r>
            <a:endParaRPr lang="zh-TW" altLang="en-US" sz="8800" dirty="0">
              <a:solidFill>
                <a:srgbClr val="CC660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074" name="Picture 2" descr="C:\Users\user\Desktop\123456789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2852936"/>
            <a:ext cx="1830820" cy="2459972"/>
          </a:xfrm>
          <a:prstGeom prst="rect">
            <a:avLst/>
          </a:prstGeom>
          <a:noFill/>
        </p:spPr>
      </p:pic>
      <p:sp>
        <p:nvSpPr>
          <p:cNvPr id="10" name="文字方塊 9"/>
          <p:cNvSpPr txBox="1"/>
          <p:nvPr/>
        </p:nvSpPr>
        <p:spPr>
          <a:xfrm rot="20593812">
            <a:off x="1301333" y="2617958"/>
            <a:ext cx="10801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800" dirty="0" smtClean="0">
                <a:solidFill>
                  <a:srgbClr val="CC6600"/>
                </a:solidFill>
                <a:latin typeface="標楷體" pitchFamily="65" charset="-120"/>
                <a:ea typeface="標楷體" pitchFamily="65" charset="-120"/>
              </a:rPr>
              <a:t>妖</a:t>
            </a:r>
            <a:endParaRPr lang="zh-TW" altLang="en-US" sz="8800" dirty="0">
              <a:solidFill>
                <a:srgbClr val="CC66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3610744" cy="1143000"/>
          </a:xfrm>
        </p:spPr>
        <p:txBody>
          <a:bodyPr>
            <a:noAutofit/>
          </a:bodyPr>
          <a:lstStyle/>
          <a:p>
            <a:r>
              <a:rPr lang="zh-TW" altLang="en-US" sz="7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八腳怪</a:t>
            </a:r>
            <a:endParaRPr lang="zh-TW" altLang="en-US" sz="7200" b="1" dirty="0"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7170" name="Picture 2" descr="C:\Users\user\Desktop\5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72816"/>
            <a:ext cx="3240360" cy="4536504"/>
          </a:xfrm>
          <a:prstGeom prst="rect">
            <a:avLst/>
          </a:prstGeom>
          <a:noFill/>
        </p:spPr>
      </p:pic>
      <p:sp>
        <p:nvSpPr>
          <p:cNvPr id="5" name="向右箭號 4"/>
          <p:cNvSpPr/>
          <p:nvPr/>
        </p:nvSpPr>
        <p:spPr>
          <a:xfrm>
            <a:off x="3995936" y="2852936"/>
            <a:ext cx="1440160" cy="864096"/>
          </a:xfrm>
          <a:prstGeom prst="rightArrow">
            <a:avLst>
              <a:gd name="adj1" fmla="val 50000"/>
              <a:gd name="adj2" fmla="val 588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6156176" y="2060848"/>
            <a:ext cx="1723549" cy="26642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10000" dirty="0" smtClean="0">
                <a:solidFill>
                  <a:srgbClr val="3399FF"/>
                </a:solidFill>
                <a:latin typeface="標楷體" pitchFamily="65" charset="-120"/>
                <a:ea typeface="標楷體" pitchFamily="65" charset="-120"/>
              </a:rPr>
              <a:t>工友</a:t>
            </a:r>
            <a:endParaRPr lang="zh-TW" altLang="en-US" sz="10000" dirty="0">
              <a:solidFill>
                <a:srgbClr val="3399FF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252536" y="548680"/>
            <a:ext cx="5266928" cy="1143000"/>
          </a:xfrm>
        </p:spPr>
        <p:txBody>
          <a:bodyPr>
            <a:noAutofit/>
          </a:bodyPr>
          <a:lstStyle/>
          <a:p>
            <a:r>
              <a:rPr lang="zh-TW" altLang="en-US" sz="7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咕嘰咕機風</a:t>
            </a:r>
            <a:endParaRPr lang="zh-TW" altLang="en-US" sz="7200" b="1" dirty="0"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8194" name="Picture 2" descr="C:\Users\user\Desktop\6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00808"/>
            <a:ext cx="3384376" cy="4580223"/>
          </a:xfrm>
          <a:prstGeom prst="rect">
            <a:avLst/>
          </a:prstGeom>
          <a:noFill/>
        </p:spPr>
      </p:pic>
      <p:sp>
        <p:nvSpPr>
          <p:cNvPr id="6" name="向右箭號 5"/>
          <p:cNvSpPr/>
          <p:nvPr/>
        </p:nvSpPr>
        <p:spPr>
          <a:xfrm>
            <a:off x="4067944" y="3284984"/>
            <a:ext cx="1512168" cy="1008112"/>
          </a:xfrm>
          <a:prstGeom prst="rightArrow">
            <a:avLst>
              <a:gd name="adj1" fmla="val 50000"/>
              <a:gd name="adj2" fmla="val 622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6156176" y="1916832"/>
            <a:ext cx="1723549" cy="27363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10000" dirty="0" smtClean="0">
                <a:solidFill>
                  <a:srgbClr val="3399FF"/>
                </a:solidFill>
                <a:latin typeface="標楷體" pitchFamily="65" charset="-120"/>
                <a:ea typeface="標楷體" pitchFamily="65" charset="-120"/>
              </a:rPr>
              <a:t>校風</a:t>
            </a:r>
            <a:endParaRPr lang="zh-TW" altLang="en-US" sz="10000" dirty="0">
              <a:solidFill>
                <a:srgbClr val="3399FF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esktop\剪刀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8221" y="0"/>
            <a:ext cx="1545779" cy="1545779"/>
          </a:xfrm>
          <a:prstGeom prst="rect">
            <a:avLst/>
          </a:prstGeom>
          <a:noFill/>
        </p:spPr>
      </p:pic>
      <p:pic>
        <p:nvPicPr>
          <p:cNvPr id="1026" name="Picture 2" descr="C:\Users\user\Desktop\梳子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60918" cy="1989220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992888" cy="2088232"/>
          </a:xfrm>
        </p:spPr>
        <p:txBody>
          <a:bodyPr/>
          <a:lstStyle/>
          <a:p>
            <a:r>
              <a:rPr lang="zh-TW" altLang="en-US" dirty="0">
                <a:solidFill>
                  <a:srgbClr val="CC6600"/>
                </a:solidFill>
                <a:latin typeface="標楷體" pitchFamily="65" charset="-120"/>
                <a:ea typeface="標楷體" pitchFamily="65" charset="-120"/>
              </a:rPr>
              <a:t>妖怪們都非常</a:t>
            </a:r>
            <a:r>
              <a:rPr lang="zh-TW" altLang="en-US" dirty="0" smtClean="0">
                <a:solidFill>
                  <a:srgbClr val="CC6600"/>
                </a:solidFill>
                <a:latin typeface="標楷體" pitchFamily="65" charset="-120"/>
                <a:ea typeface="標楷體" pitchFamily="65" charset="-120"/>
              </a:rPr>
              <a:t>興奮</a:t>
            </a:r>
            <a:r>
              <a:rPr lang="en-US" altLang="zh-TW" dirty="0" smtClean="0">
                <a:solidFill>
                  <a:srgbClr val="CC6600"/>
                </a:solidFill>
                <a:latin typeface="標楷體" pitchFamily="65" charset="-120"/>
                <a:ea typeface="標楷體" pitchFamily="65" charset="-120"/>
              </a:rPr>
              <a:t>!</a:t>
            </a:r>
            <a:br>
              <a:rPr lang="en-US" altLang="zh-TW" dirty="0" smtClean="0">
                <a:solidFill>
                  <a:srgbClr val="CC66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solidFill>
                  <a:srgbClr val="CC6600"/>
                </a:solidFill>
                <a:latin typeface="標楷體" pitchFamily="65" charset="-120"/>
                <a:ea typeface="標楷體" pitchFamily="65" charset="-120"/>
              </a:rPr>
              <a:t>一大</a:t>
            </a:r>
            <a:r>
              <a:rPr lang="zh-TW" altLang="en-US" dirty="0" smtClean="0">
                <a:solidFill>
                  <a:srgbClr val="CC6600"/>
                </a:solidFill>
                <a:latin typeface="標楷體" pitchFamily="65" charset="-120"/>
                <a:ea typeface="標楷體" pitchFamily="65" charset="-120"/>
              </a:rPr>
              <a:t>清早</a:t>
            </a:r>
            <a:r>
              <a:rPr lang="en-US" altLang="zh-TW" dirty="0" smtClean="0">
                <a:solidFill>
                  <a:srgbClr val="CC6600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dirty="0" smtClean="0">
                <a:solidFill>
                  <a:srgbClr val="CC6600"/>
                </a:solidFill>
                <a:latin typeface="標楷體" pitchFamily="65" charset="-120"/>
                <a:ea typeface="標楷體" pitchFamily="65" charset="-120"/>
              </a:rPr>
              <a:t>妖怪們就在整理造型</a:t>
            </a:r>
            <a:r>
              <a:rPr lang="en-US" altLang="zh-TW" dirty="0" smtClean="0">
                <a:solidFill>
                  <a:srgbClr val="CC6600"/>
                </a:solidFill>
                <a:latin typeface="標楷體" pitchFamily="65" charset="-120"/>
                <a:ea typeface="標楷體" pitchFamily="65" charset="-120"/>
              </a:rPr>
              <a:t>!</a:t>
            </a:r>
            <a:endParaRPr lang="zh-TW" altLang="en-US" dirty="0">
              <a:solidFill>
                <a:srgbClr val="CC660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" name="Picture 2" descr="C:\Users\user\Desktop\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089648"/>
            <a:ext cx="1933400" cy="2320080"/>
          </a:xfrm>
          <a:prstGeom prst="rect">
            <a:avLst/>
          </a:prstGeom>
          <a:noFill/>
        </p:spPr>
      </p:pic>
      <p:pic>
        <p:nvPicPr>
          <p:cNvPr id="4" name="Picture 3" descr="C:\Users\user\Desktop\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2017640"/>
            <a:ext cx="1946587" cy="2335904"/>
          </a:xfrm>
          <a:prstGeom prst="rect">
            <a:avLst/>
          </a:prstGeom>
          <a:noFill/>
        </p:spPr>
      </p:pic>
      <p:pic>
        <p:nvPicPr>
          <p:cNvPr id="1028" name="Picture 4" descr="C:\Users\user\Desktop\3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76256" y="2017640"/>
            <a:ext cx="1946587" cy="2335904"/>
          </a:xfrm>
          <a:prstGeom prst="rect">
            <a:avLst/>
          </a:prstGeom>
          <a:noFill/>
        </p:spPr>
      </p:pic>
      <p:pic>
        <p:nvPicPr>
          <p:cNvPr id="1029" name="Picture 5" descr="C:\Users\user\Desktop\4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4465912"/>
            <a:ext cx="1993407" cy="2392088"/>
          </a:xfrm>
          <a:prstGeom prst="rect">
            <a:avLst/>
          </a:prstGeom>
          <a:noFill/>
        </p:spPr>
      </p:pic>
      <p:pic>
        <p:nvPicPr>
          <p:cNvPr id="1030" name="Picture 6" descr="C:\Users\user\Desktop\5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07904" y="4494712"/>
            <a:ext cx="2233434" cy="2680120"/>
          </a:xfrm>
          <a:prstGeom prst="rect">
            <a:avLst/>
          </a:prstGeom>
          <a:noFill/>
        </p:spPr>
      </p:pic>
      <p:pic>
        <p:nvPicPr>
          <p:cNvPr id="1031" name="Picture 7" descr="C:\Users\user\Desktop\6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16216" y="4350696"/>
            <a:ext cx="2353447" cy="282413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640960" cy="1944216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CC6600"/>
                </a:solidFill>
                <a:latin typeface="標楷體" pitchFamily="65" charset="-120"/>
                <a:ea typeface="標楷體" pitchFamily="65" charset="-120"/>
              </a:rPr>
              <a:t>但是</a:t>
            </a:r>
            <a:r>
              <a:rPr lang="en-US" altLang="zh-TW" dirty="0" smtClean="0">
                <a:solidFill>
                  <a:srgbClr val="CC6600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dirty="0" smtClean="0">
                <a:solidFill>
                  <a:srgbClr val="CC6600"/>
                </a:solidFill>
                <a:latin typeface="標楷體" pitchFamily="65" charset="-120"/>
                <a:ea typeface="標楷體" pitchFamily="65" charset="-120"/>
              </a:rPr>
              <a:t>他們從早笑到晚</a:t>
            </a:r>
            <a:r>
              <a:rPr lang="en-US" altLang="zh-TW" dirty="0" smtClean="0">
                <a:solidFill>
                  <a:srgbClr val="CC6600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dirty="0" smtClean="0">
                <a:solidFill>
                  <a:srgbClr val="CC6600"/>
                </a:solidFill>
                <a:latin typeface="標楷體" pitchFamily="65" charset="-120"/>
                <a:ea typeface="標楷體" pitchFamily="65" charset="-120"/>
              </a:rPr>
              <a:t>從第一節課笑到最後一節課</a:t>
            </a:r>
            <a:r>
              <a:rPr lang="en-US" altLang="zh-TW" dirty="0" smtClean="0">
                <a:solidFill>
                  <a:srgbClr val="CC6600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dirty="0" smtClean="0">
                <a:solidFill>
                  <a:srgbClr val="CC6600"/>
                </a:solidFill>
                <a:latin typeface="標楷體" pitchFamily="65" charset="-120"/>
                <a:ea typeface="標楷體" pitchFamily="65" charset="-120"/>
              </a:rPr>
              <a:t>都沒看見學生們</a:t>
            </a:r>
            <a:r>
              <a:rPr lang="en-US" altLang="zh-TW" dirty="0" smtClean="0">
                <a:solidFill>
                  <a:srgbClr val="CC6600"/>
                </a:solidFill>
                <a:latin typeface="標楷體" pitchFamily="65" charset="-120"/>
                <a:ea typeface="標楷體" pitchFamily="65" charset="-120"/>
              </a:rPr>
              <a:t>!</a:t>
            </a:r>
            <a:endParaRPr lang="zh-TW" altLang="en-US" dirty="0">
              <a:solidFill>
                <a:srgbClr val="CC66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3849291"/>
          </a:xfrm>
        </p:spPr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642194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solidFill>
                  <a:srgbClr val="CC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｢</a:t>
            </a:r>
            <a:r>
              <a:rPr lang="zh-TW" altLang="en-US" dirty="0" smtClean="0">
                <a:solidFill>
                  <a:srgbClr val="CC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咦</a:t>
            </a:r>
            <a:r>
              <a:rPr lang="en-US" altLang="zh-TW" dirty="0" smtClean="0">
                <a:solidFill>
                  <a:srgbClr val="CC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dirty="0" smtClean="0">
                <a:solidFill>
                  <a:srgbClr val="CC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怎麼回事</a:t>
            </a:r>
            <a:r>
              <a:rPr lang="en-US" altLang="zh-TW" dirty="0" smtClean="0">
                <a:solidFill>
                  <a:srgbClr val="CC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?｣</a:t>
            </a:r>
            <a:r>
              <a:rPr lang="zh-TW" altLang="en-US" dirty="0" smtClean="0">
                <a:solidFill>
                  <a:srgbClr val="CC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大家都好訥悶</a:t>
            </a:r>
            <a:r>
              <a:rPr lang="en-US" altLang="zh-TW" dirty="0" smtClean="0">
                <a:solidFill>
                  <a:srgbClr val="CC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br>
              <a:rPr lang="en-US" altLang="zh-TW" dirty="0" smtClean="0">
                <a:solidFill>
                  <a:srgbClr val="CC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solidFill>
                  <a:srgbClr val="CC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怎麼都沒看到小妖怪</a:t>
            </a:r>
            <a:r>
              <a:rPr lang="en-US" altLang="zh-TW" dirty="0">
                <a:solidFill>
                  <a:srgbClr val="CC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dirty="0">
              <a:solidFill>
                <a:srgbClr val="CC66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869160"/>
            <a:ext cx="8229600" cy="1257003"/>
          </a:xfrm>
        </p:spPr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esktop\nZ6Yfp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" name="Picture 2" descr="F:\Kii&amp;Lala\Kiki&amp;Lala的圖片\Kiki&amp;Lala\Kiki&amp;Lala   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8011" y="2852936"/>
            <a:ext cx="1945989" cy="1556792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35696" y="-675456"/>
            <a:ext cx="5472608" cy="3744416"/>
          </a:xfrm>
        </p:spPr>
        <p:txBody>
          <a:bodyPr>
            <a:noAutofit/>
          </a:bodyPr>
          <a:lstStyle/>
          <a:p>
            <a:pPr algn="r"/>
            <a:r>
              <a:rPr lang="en-US" altLang="zh-TW" sz="9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9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9600" dirty="0" smtClean="0">
                <a:solidFill>
                  <a:srgbClr val="CC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謝謝聆聽</a:t>
            </a:r>
            <a:r>
              <a:rPr lang="en-US" altLang="zh-TW" sz="9600" dirty="0" smtClean="0">
                <a:solidFill>
                  <a:srgbClr val="CC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endParaRPr lang="zh-TW" altLang="en-US" sz="9600" dirty="0">
              <a:solidFill>
                <a:srgbClr val="CC66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12281"/>
            <a:ext cx="63516" cy="45719"/>
          </a:xfrm>
        </p:spPr>
      </p:pic>
      <p:pic>
        <p:nvPicPr>
          <p:cNvPr id="5" name="Picture 2" descr="F:\Kii&amp;Lala\Kiki&amp;Lala的圖片\Kiki&amp;Lala\Kiki&amp;Lala   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57" y="2852936"/>
            <a:ext cx="2107871" cy="1656184"/>
          </a:xfrm>
          <a:prstGeom prst="rect">
            <a:avLst/>
          </a:prstGeom>
          <a:noFill/>
        </p:spPr>
      </p:pic>
      <p:pic>
        <p:nvPicPr>
          <p:cNvPr id="1026" name="Picture 2" descr="C:\Users\user\Desktop\Thank-you-imag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760" y="2492896"/>
            <a:ext cx="4277791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AppData\Local\Microsoft\Windows\Temporary Internet Files\Content.IE5\LRX8J23D\8f924b8e7cbee339dac94b8394852757-balloons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9084" y="0"/>
            <a:ext cx="4344916" cy="2629024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3528" y="620688"/>
            <a:ext cx="3240360" cy="965969"/>
          </a:xfrm>
        </p:spPr>
        <p:txBody>
          <a:bodyPr>
            <a:noAutofit/>
          </a:bodyPr>
          <a:lstStyle/>
          <a:p>
            <a:r>
              <a:rPr lang="zh-TW" altLang="en-US" sz="6000" dirty="0" smtClean="0"/>
              <a:t>出場人物</a:t>
            </a:r>
            <a:r>
              <a:rPr lang="en-US" altLang="zh-TW" sz="6000" dirty="0" smtClean="0"/>
              <a:t>:</a:t>
            </a:r>
            <a:endParaRPr lang="zh-TW" altLang="en-US" sz="6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627784" y="1628800"/>
            <a:ext cx="3888432" cy="4680520"/>
          </a:xfrm>
        </p:spPr>
        <p:txBody>
          <a:bodyPr>
            <a:normAutofit lnSpcReduction="10000"/>
          </a:bodyPr>
          <a:lstStyle/>
          <a:p>
            <a:r>
              <a:rPr lang="en-US" altLang="zh-TW" sz="44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4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妖大王</a:t>
            </a:r>
            <a:endParaRPr lang="en-US" altLang="zh-TW" sz="4400" dirty="0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44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4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九頭龍</a:t>
            </a:r>
            <a:endParaRPr lang="en-US" altLang="zh-TW" sz="4400" dirty="0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44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44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千眼怪</a:t>
            </a:r>
            <a:endParaRPr lang="en-US" altLang="zh-TW" sz="4400" dirty="0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44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44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隱形怪</a:t>
            </a:r>
            <a:endParaRPr lang="en-US" altLang="zh-TW" sz="4400" dirty="0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44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44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八腳怪</a:t>
            </a:r>
            <a:endParaRPr lang="en-US" altLang="zh-TW" sz="4400" dirty="0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44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en-US" sz="44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咕嘰咕嘰風</a:t>
            </a:r>
            <a:endParaRPr lang="zh-TW" altLang="en-US" sz="4400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7" name="Picture 3" descr="C:\Users\user\AppData\Local\Microsoft\Windows\Temporary Internet Files\Content.IE5\88AK4QBK\rosa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693784">
            <a:off x="-20385" y="-107029"/>
            <a:ext cx="1498129" cy="961754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59832" y="188640"/>
            <a:ext cx="2843808" cy="114300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  <a:t>開學日！</a:t>
            </a:r>
            <a:endParaRPr lang="zh-TW" altLang="en-US" dirty="0">
              <a:solidFill>
                <a:srgbClr val="00B0F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6" name="Picture 2" descr="C:\Users\user\AppData\Local\Microsoft\Windows\Temporary Internet Files\Content.IE5\F44UV6D6\gatag-00008410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31640"/>
            <a:ext cx="7920880" cy="4608512"/>
          </a:xfrm>
          <a:prstGeom prst="rect">
            <a:avLst/>
          </a:prstGeom>
          <a:noFill/>
        </p:spPr>
      </p:pic>
      <p:pic>
        <p:nvPicPr>
          <p:cNvPr id="2050" name="Picture 2" descr="C:\Users\user\AppData\Local\Microsoft\Windows\Temporary Internet Files\Content.IE5\1A68I2QD\Christmas_bell_icon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08822">
            <a:off x="7593576" y="115201"/>
            <a:ext cx="1435224" cy="1435224"/>
          </a:xfrm>
          <a:prstGeom prst="rect">
            <a:avLst/>
          </a:prstGeom>
          <a:noFill/>
        </p:spPr>
      </p:pic>
      <p:pic>
        <p:nvPicPr>
          <p:cNvPr id="2051" name="Picture 3" descr="C:\Users\user\AppData\Local\Microsoft\Windows\Temporary Internet Files\Content.IE5\1A68I2QD\Christmas_bell_icon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033079">
            <a:off x="28855" y="37983"/>
            <a:ext cx="1502296" cy="150229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6264696" cy="78296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00FF00"/>
                </a:solidFill>
                <a:latin typeface="標楷體" pitchFamily="65" charset="-120"/>
                <a:ea typeface="標楷體" pitchFamily="65" charset="-120"/>
              </a:rPr>
              <a:t>妖怪小學終於要開學了</a:t>
            </a:r>
            <a:r>
              <a:rPr lang="en-US" altLang="zh-TW" dirty="0" smtClean="0">
                <a:solidFill>
                  <a:srgbClr val="00FF00"/>
                </a:solidFill>
                <a:latin typeface="標楷體" pitchFamily="65" charset="-120"/>
                <a:ea typeface="標楷體" pitchFamily="65" charset="-120"/>
              </a:rPr>
              <a:t>!</a:t>
            </a:r>
            <a:endParaRPr lang="zh-TW" altLang="en-US" dirty="0">
              <a:solidFill>
                <a:srgbClr val="00FF0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6" name="Picture 2" descr="C:\Users\user\Desktop\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268760"/>
            <a:ext cx="2006594" cy="2407912"/>
          </a:xfrm>
          <a:prstGeom prst="rect">
            <a:avLst/>
          </a:prstGeom>
          <a:noFill/>
        </p:spPr>
      </p:pic>
      <p:pic>
        <p:nvPicPr>
          <p:cNvPr id="1027" name="Picture 3" descr="C:\Users\user\Desktop\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4710" y="1318520"/>
            <a:ext cx="1946587" cy="2335904"/>
          </a:xfrm>
          <a:prstGeom prst="rect">
            <a:avLst/>
          </a:prstGeom>
          <a:noFill/>
        </p:spPr>
      </p:pic>
      <p:pic>
        <p:nvPicPr>
          <p:cNvPr id="1028" name="Picture 4" descr="C:\Users\user\Desktop\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1124744"/>
            <a:ext cx="2006594" cy="2407912"/>
          </a:xfrm>
          <a:prstGeom prst="rect">
            <a:avLst/>
          </a:prstGeom>
          <a:noFill/>
        </p:spPr>
      </p:pic>
      <p:pic>
        <p:nvPicPr>
          <p:cNvPr id="1029" name="Picture 5" descr="C:\Users\user\Desktop\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3717032"/>
            <a:ext cx="2317440" cy="2780928"/>
          </a:xfrm>
          <a:prstGeom prst="rect">
            <a:avLst/>
          </a:prstGeom>
          <a:noFill/>
        </p:spPr>
      </p:pic>
      <p:pic>
        <p:nvPicPr>
          <p:cNvPr id="1030" name="Picture 6" descr="C:\Users\user\Desktop\5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19872" y="3761656"/>
            <a:ext cx="2520280" cy="3096344"/>
          </a:xfrm>
          <a:prstGeom prst="rect">
            <a:avLst/>
          </a:prstGeom>
          <a:noFill/>
        </p:spPr>
      </p:pic>
      <p:pic>
        <p:nvPicPr>
          <p:cNvPr id="1031" name="Picture 7" descr="C:\Users\user\Desktop\6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16216" y="3717032"/>
            <a:ext cx="2306627" cy="276795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139136" cy="868958"/>
          </a:xfrm>
        </p:spPr>
        <p:txBody>
          <a:bodyPr/>
          <a:lstStyle/>
          <a:p>
            <a:r>
              <a:rPr lang="zh-TW" altLang="en-US" dirty="0" smtClean="0">
                <a:solidFill>
                  <a:srgbClr val="00FF00"/>
                </a:solidFill>
                <a:latin typeface="標楷體" pitchFamily="65" charset="-120"/>
                <a:ea typeface="標楷體" pitchFamily="65" charset="-120"/>
              </a:rPr>
              <a:t>妖怪們的職位分別是什麼呢</a:t>
            </a:r>
            <a:r>
              <a:rPr lang="en-US" altLang="zh-TW" dirty="0" smtClean="0">
                <a:solidFill>
                  <a:srgbClr val="00FF00"/>
                </a:solidFill>
                <a:latin typeface="標楷體" pitchFamily="65" charset="-120"/>
                <a:ea typeface="標楷體" pitchFamily="65" charset="-120"/>
              </a:rPr>
              <a:t>?</a:t>
            </a:r>
            <a:endParaRPr lang="zh-TW" altLang="en-US" dirty="0">
              <a:solidFill>
                <a:srgbClr val="00FF0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2050" name="Picture 2" descr="C:\Users\user\Desktop\思考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348880"/>
            <a:ext cx="4093915" cy="4093915"/>
          </a:xfrm>
          <a:prstGeom prst="rect">
            <a:avLst/>
          </a:prstGeom>
          <a:noFill/>
        </p:spPr>
      </p:pic>
      <p:pic>
        <p:nvPicPr>
          <p:cNvPr id="2051" name="Picture 3" descr="C:\Users\user\AppData\Local\Microsoft\Windows\Temporary Internet Files\Content.IE5\JCR6GJ7U\question-634903_960_72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628800"/>
            <a:ext cx="1562685" cy="1464237"/>
          </a:xfrm>
          <a:prstGeom prst="rect">
            <a:avLst/>
          </a:prstGeom>
          <a:noFill/>
        </p:spPr>
      </p:pic>
      <p:pic>
        <p:nvPicPr>
          <p:cNvPr id="9" name="Picture 3" descr="C:\Users\user\AppData\Local\Microsoft\Windows\Temporary Internet Files\Content.IE5\JCR6GJ7U\question-634903_960_72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1052736"/>
            <a:ext cx="1639534" cy="1536245"/>
          </a:xfrm>
          <a:prstGeom prst="rect">
            <a:avLst/>
          </a:prstGeom>
          <a:noFill/>
        </p:spPr>
      </p:pic>
      <p:pic>
        <p:nvPicPr>
          <p:cNvPr id="10" name="Picture 3" descr="C:\Users\user\AppData\Local\Microsoft\Windows\Temporary Internet Files\Content.IE5\JCR6GJ7U\question-634903_960_72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1628800"/>
            <a:ext cx="1639534" cy="153624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40152" y="1700808"/>
            <a:ext cx="1800200" cy="3384376"/>
          </a:xfrm>
        </p:spPr>
        <p:txBody>
          <a:bodyPr>
            <a:noAutofit/>
          </a:bodyPr>
          <a:lstStyle/>
          <a:p>
            <a:r>
              <a:rPr lang="zh-TW" altLang="en-US" sz="10000" dirty="0" smtClean="0">
                <a:solidFill>
                  <a:srgbClr val="3399FF"/>
                </a:solidFill>
                <a:latin typeface="標楷體" pitchFamily="65" charset="-120"/>
                <a:ea typeface="標楷體" pitchFamily="65" charset="-120"/>
              </a:rPr>
              <a:t>校長</a:t>
            </a:r>
            <a:endParaRPr lang="zh-TW" altLang="en-US" sz="10000" dirty="0">
              <a:solidFill>
                <a:srgbClr val="3399FF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074" name="Picture 2" descr="C:\Users\user\Desktop\1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628800"/>
            <a:ext cx="3303944" cy="4104456"/>
          </a:xfrm>
          <a:prstGeom prst="rect">
            <a:avLst/>
          </a:prstGeom>
          <a:noFill/>
        </p:spPr>
      </p:pic>
      <p:pic>
        <p:nvPicPr>
          <p:cNvPr id="2051" name="Picture 3" descr="C:\Users\user\AppData\Local\Microsoft\Windows\Temporary Internet Files\Content.IE5\J98GTFIP\h-104_74997_gege01_jpg[1].jp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 flipV="1">
            <a:off x="-65312" y="6812281"/>
            <a:ext cx="65312" cy="4571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向右箭號 5"/>
          <p:cNvSpPr/>
          <p:nvPr/>
        </p:nvSpPr>
        <p:spPr>
          <a:xfrm>
            <a:off x="3707904" y="2564904"/>
            <a:ext cx="1368152" cy="864096"/>
          </a:xfrm>
          <a:prstGeom prst="rightArrow">
            <a:avLst>
              <a:gd name="adj1" fmla="val 41860"/>
              <a:gd name="adj2" fmla="val 601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66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5536" y="692696"/>
            <a:ext cx="295946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zh-TW" altLang="en-US" sz="7200" b="1" dirty="0" smtClean="0">
                <a:ln w="11430"/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妖大王</a:t>
            </a:r>
            <a:endParaRPr lang="zh-TW" altLang="en-US" sz="7200" b="1" cap="none" spc="0" dirty="0">
              <a:ln w="11430"/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84168" y="1772816"/>
            <a:ext cx="1728192" cy="3024336"/>
          </a:xfrm>
        </p:spPr>
        <p:txBody>
          <a:bodyPr>
            <a:noAutofit/>
          </a:bodyPr>
          <a:lstStyle/>
          <a:p>
            <a:r>
              <a:rPr lang="zh-TW" altLang="en-US" sz="10000" dirty="0" smtClean="0">
                <a:solidFill>
                  <a:srgbClr val="3399FF"/>
                </a:solidFill>
                <a:latin typeface="標楷體" pitchFamily="65" charset="-120"/>
                <a:ea typeface="標楷體" pitchFamily="65" charset="-120"/>
              </a:rPr>
              <a:t>主  任</a:t>
            </a:r>
            <a:endParaRPr lang="zh-TW" altLang="en-US" sz="10000" dirty="0">
              <a:solidFill>
                <a:srgbClr val="3399FF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098" name="Picture 2" descr="C:\Users\user\Desktop\2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916832"/>
            <a:ext cx="3613587" cy="4336304"/>
          </a:xfrm>
          <a:prstGeom prst="rect">
            <a:avLst/>
          </a:prstGeom>
          <a:noFill/>
        </p:spPr>
      </p:pic>
      <p:sp>
        <p:nvSpPr>
          <p:cNvPr id="5" name="向右箭號 4"/>
          <p:cNvSpPr/>
          <p:nvPr/>
        </p:nvSpPr>
        <p:spPr>
          <a:xfrm>
            <a:off x="3851920" y="2780928"/>
            <a:ext cx="1656184" cy="1008112"/>
          </a:xfrm>
          <a:prstGeom prst="rightArrow">
            <a:avLst>
              <a:gd name="adj1" fmla="val 46221"/>
              <a:gd name="adj2" fmla="val 594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539552" y="476672"/>
            <a:ext cx="295946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zh-TW" altLang="en-US" sz="7200" b="1" dirty="0" smtClean="0">
                <a:ln w="11430"/>
                <a:solidFill>
                  <a:srgbClr val="FF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九頭龍</a:t>
            </a:r>
            <a:endParaRPr lang="zh-TW" altLang="en-US" sz="7200" b="1" cap="none" spc="0" dirty="0">
              <a:ln w="11430"/>
              <a:solidFill>
                <a:srgbClr val="FF00FF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3024336" cy="1143000"/>
          </a:xfrm>
        </p:spPr>
        <p:txBody>
          <a:bodyPr>
            <a:noAutofit/>
          </a:bodyPr>
          <a:lstStyle/>
          <a:p>
            <a:r>
              <a:rPr lang="zh-TW" altLang="en-US" sz="7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千眼怪</a:t>
            </a:r>
            <a:endParaRPr lang="zh-TW" altLang="en-US" sz="7200" b="1" dirty="0"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122" name="Picture 2" descr="C:\Users\user\Desktop\3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6552" y="1700808"/>
            <a:ext cx="3888432" cy="4733743"/>
          </a:xfrm>
          <a:prstGeom prst="rect">
            <a:avLst/>
          </a:prstGeom>
          <a:noFill/>
        </p:spPr>
      </p:pic>
      <p:sp>
        <p:nvSpPr>
          <p:cNvPr id="5" name="向右箭號 4"/>
          <p:cNvSpPr/>
          <p:nvPr/>
        </p:nvSpPr>
        <p:spPr>
          <a:xfrm>
            <a:off x="3635896" y="3284984"/>
            <a:ext cx="1656184" cy="1152128"/>
          </a:xfrm>
          <a:prstGeom prst="rightArrow">
            <a:avLst>
              <a:gd name="adj1" fmla="val 50000"/>
              <a:gd name="adj2" fmla="val 583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5940152" y="2204864"/>
            <a:ext cx="1723549" cy="30243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10000" dirty="0" smtClean="0">
                <a:solidFill>
                  <a:srgbClr val="3399FF"/>
                </a:solidFill>
                <a:latin typeface="標楷體" pitchFamily="65" charset="-120"/>
                <a:ea typeface="標楷體" pitchFamily="65" charset="-120"/>
              </a:rPr>
              <a:t>其他</a:t>
            </a:r>
            <a:endParaRPr lang="zh-TW" altLang="en-US" sz="10000" dirty="0">
              <a:solidFill>
                <a:srgbClr val="3399FF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3106688" cy="1143000"/>
          </a:xfrm>
        </p:spPr>
        <p:txBody>
          <a:bodyPr>
            <a:noAutofit/>
          </a:bodyPr>
          <a:lstStyle/>
          <a:p>
            <a:r>
              <a:rPr lang="zh-TW" altLang="en-US" sz="7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隱形怪</a:t>
            </a:r>
            <a:endParaRPr lang="zh-TW" altLang="en-US" sz="7200" b="1" dirty="0"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6146" name="Picture 2" descr="C:\Users\user\Desktop\4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808"/>
            <a:ext cx="3888431" cy="4608512"/>
          </a:xfrm>
          <a:prstGeom prst="rect">
            <a:avLst/>
          </a:prstGeom>
          <a:noFill/>
        </p:spPr>
      </p:pic>
      <p:sp>
        <p:nvSpPr>
          <p:cNvPr id="5" name="向右箭號 4"/>
          <p:cNvSpPr/>
          <p:nvPr/>
        </p:nvSpPr>
        <p:spPr>
          <a:xfrm>
            <a:off x="3635896" y="2996952"/>
            <a:ext cx="1440160" cy="936104"/>
          </a:xfrm>
          <a:prstGeom prst="rightArrow">
            <a:avLst>
              <a:gd name="adj1" fmla="val 36772"/>
              <a:gd name="adj2" fmla="val 588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5796136" y="1844824"/>
            <a:ext cx="1723549" cy="28083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10000" dirty="0" smtClean="0">
                <a:solidFill>
                  <a:srgbClr val="3399FF"/>
                </a:solidFill>
                <a:latin typeface="標楷體" pitchFamily="65" charset="-120"/>
                <a:ea typeface="標楷體" pitchFamily="65" charset="-120"/>
              </a:rPr>
              <a:t>教師</a:t>
            </a:r>
            <a:endParaRPr lang="zh-TW" altLang="en-US" sz="10000" dirty="0">
              <a:solidFill>
                <a:srgbClr val="3399FF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127</Words>
  <Application>Microsoft Office PowerPoint</Application>
  <PresentationFormat>如螢幕大小 (4:3)</PresentationFormat>
  <Paragraphs>33</Paragraphs>
  <Slides>16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投影片 1</vt:lpstr>
      <vt:lpstr>出場人物:</vt:lpstr>
      <vt:lpstr>開學日！</vt:lpstr>
      <vt:lpstr>妖怪小學終於要開學了!</vt:lpstr>
      <vt:lpstr>妖怪們的職位分別是什麼呢?</vt:lpstr>
      <vt:lpstr>校長</vt:lpstr>
      <vt:lpstr>主  任</vt:lpstr>
      <vt:lpstr>千眼怪</vt:lpstr>
      <vt:lpstr>隱形怪</vt:lpstr>
      <vt:lpstr>八腳怪</vt:lpstr>
      <vt:lpstr>咕嘰咕機風</vt:lpstr>
      <vt:lpstr>妖怪們都非常興奮! 一大清早,妖怪們就在整理造型!</vt:lpstr>
      <vt:lpstr>但是,他們從早笑到晚,從第一節課笑到最後一節課,都沒看見學生們!</vt:lpstr>
      <vt:lpstr>｢咦,怎麼回事?｣大家都好訥悶! 怎麼都沒看到小妖怪?</vt:lpstr>
      <vt:lpstr> 謝謝聆聽!</vt:lpstr>
      <vt:lpstr>投影片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出場人物:</dc:title>
  <dc:creator>user</dc:creator>
  <cp:lastModifiedBy>user</cp:lastModifiedBy>
  <cp:revision>40</cp:revision>
  <dcterms:created xsi:type="dcterms:W3CDTF">2017-03-22T11:36:21Z</dcterms:created>
  <dcterms:modified xsi:type="dcterms:W3CDTF">2017-04-12T12:59:32Z</dcterms:modified>
</cp:coreProperties>
</file>