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256" r:id="rId3"/>
    <p:sldId id="257" r:id="rId4"/>
    <p:sldId id="265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399FF"/>
    <a:srgbClr val="00FF00"/>
    <a:srgbClr val="FF00FF"/>
    <a:srgbClr val="FF0066"/>
    <a:srgbClr val="D600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99" autoAdjust="0"/>
  </p:normalViewPr>
  <p:slideViewPr>
    <p:cSldViewPr>
      <p:cViewPr>
        <p:scale>
          <a:sx n="50" d="100"/>
          <a:sy n="50" d="100"/>
        </p:scale>
        <p:origin x="-492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9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4CAB6-A474-429A-B6E7-7842EECC2D39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37A39-F717-44E1-BC4C-18684A6431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41391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37A39-F717-44E1-BC4C-18684A64316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385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37A39-F717-44E1-BC4C-18684A64316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7827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37A39-F717-44E1-BC4C-18684A64316A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3712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059C-1B53-4865-8E1B-F1C401D6C1D3}" type="datetimeFigureOut">
              <a:rPr lang="zh-TW" altLang="en-US" smtClean="0"/>
              <a:pPr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F68D-33D1-430A-9784-199DCBB0E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jpeg"/><Relationship Id="rId7" Type="http://schemas.openxmlformats.org/officeDocument/2006/relationships/image" Target="../media/image1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Z6Yf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 rot="20992009">
            <a:off x="2600777" y="1300988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怪</a:t>
            </a:r>
            <a:endParaRPr lang="zh-TW" altLang="en-US" sz="8800" dirty="0">
              <a:solidFill>
                <a:srgbClr val="CC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 rot="392935">
            <a:off x="4794222" y="1266918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小</a:t>
            </a:r>
            <a:endParaRPr lang="zh-TW" altLang="en-US" sz="8800" dirty="0">
              <a:solidFill>
                <a:srgbClr val="CC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 rot="669375">
            <a:off x="6211865" y="253261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學</a:t>
            </a:r>
            <a:endParaRPr lang="zh-TW" altLang="en-US" sz="8800" dirty="0">
              <a:solidFill>
                <a:srgbClr val="CC66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C:\Users\user\Desktop\1234567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52936"/>
            <a:ext cx="1830820" cy="2459972"/>
          </a:xfrm>
          <a:prstGeom prst="rect">
            <a:avLst/>
          </a:prstGeom>
          <a:noFill/>
        </p:spPr>
      </p:pic>
      <p:sp>
        <p:nvSpPr>
          <p:cNvPr id="10" name="文字方塊 9"/>
          <p:cNvSpPr txBox="1"/>
          <p:nvPr/>
        </p:nvSpPr>
        <p:spPr>
          <a:xfrm rot="20593812">
            <a:off x="1301333" y="2617958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妖</a:t>
            </a:r>
            <a:endParaRPr lang="zh-TW" altLang="en-US" sz="8800" dirty="0">
              <a:solidFill>
                <a:srgbClr val="CC66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3610744" cy="11430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八腳怪</a:t>
            </a:r>
            <a:endParaRPr lang="zh-TW" altLang="en-US" sz="7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170" name="Picture 2" descr="C:\Users\user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240360" cy="4536504"/>
          </a:xfrm>
          <a:prstGeom prst="rect">
            <a:avLst/>
          </a:prstGeom>
          <a:noFill/>
        </p:spPr>
      </p:pic>
      <p:sp>
        <p:nvSpPr>
          <p:cNvPr id="5" name="向右箭號 4"/>
          <p:cNvSpPr/>
          <p:nvPr/>
        </p:nvSpPr>
        <p:spPr>
          <a:xfrm>
            <a:off x="3995936" y="2852936"/>
            <a:ext cx="1440160" cy="864096"/>
          </a:xfrm>
          <a:prstGeom prst="rightArrow">
            <a:avLst>
              <a:gd name="adj1" fmla="val 50000"/>
              <a:gd name="adj2" fmla="val 58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156176" y="2060848"/>
            <a:ext cx="1723549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0000" dirty="0" smtClean="0">
                <a:solidFill>
                  <a:srgbClr val="3399FF"/>
                </a:solidFill>
                <a:latin typeface="標楷體" pitchFamily="65" charset="-120"/>
                <a:ea typeface="標楷體" pitchFamily="65" charset="-120"/>
              </a:rPr>
              <a:t>工友</a:t>
            </a:r>
            <a:endParaRPr lang="zh-TW" altLang="en-US" sz="10000" dirty="0">
              <a:solidFill>
                <a:srgbClr val="3399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52536" y="548680"/>
            <a:ext cx="5266928" cy="11430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咕嘰咕機風</a:t>
            </a:r>
            <a:endParaRPr lang="zh-TW" altLang="en-US" sz="7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194" name="Picture 2" descr="C:\Users\user\Desktop\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384376" cy="4580223"/>
          </a:xfrm>
          <a:prstGeom prst="rect">
            <a:avLst/>
          </a:prstGeom>
          <a:noFill/>
        </p:spPr>
      </p:pic>
      <p:sp>
        <p:nvSpPr>
          <p:cNvPr id="6" name="向右箭號 5"/>
          <p:cNvSpPr/>
          <p:nvPr/>
        </p:nvSpPr>
        <p:spPr>
          <a:xfrm>
            <a:off x="4067944" y="3284984"/>
            <a:ext cx="1512168" cy="1008112"/>
          </a:xfrm>
          <a:prstGeom prst="rightArrow">
            <a:avLst>
              <a:gd name="adj1" fmla="val 50000"/>
              <a:gd name="adj2" fmla="val 62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56176" y="1916832"/>
            <a:ext cx="1723549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0000" dirty="0" smtClean="0">
                <a:solidFill>
                  <a:srgbClr val="3399FF"/>
                </a:solidFill>
                <a:latin typeface="標楷體" pitchFamily="65" charset="-120"/>
                <a:ea typeface="標楷體" pitchFamily="65" charset="-120"/>
              </a:rPr>
              <a:t>校風</a:t>
            </a:r>
            <a:endParaRPr lang="zh-TW" altLang="en-US" sz="10000" dirty="0">
              <a:solidFill>
                <a:srgbClr val="3399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剪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8221" y="0"/>
            <a:ext cx="1545779" cy="1545779"/>
          </a:xfrm>
          <a:prstGeom prst="rect">
            <a:avLst/>
          </a:prstGeom>
          <a:noFill/>
        </p:spPr>
      </p:pic>
      <p:pic>
        <p:nvPicPr>
          <p:cNvPr id="1026" name="Picture 2" descr="C:\Users\user\Desktop\梳子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0918" cy="198922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2088232"/>
          </a:xfrm>
        </p:spPr>
        <p:txBody>
          <a:bodyPr/>
          <a:lstStyle/>
          <a:p>
            <a:r>
              <a:rPr lang="zh-TW" altLang="en-US" dirty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妖怪們都非常</a:t>
            </a:r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興奮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!</a:t>
            </a:r>
            <a:b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一大</a:t>
            </a:r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清早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妖怪們就在整理造型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dirty="0">
              <a:solidFill>
                <a:srgbClr val="CC66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 descr="C:\Users\user\Desktop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89648"/>
            <a:ext cx="1933400" cy="2320080"/>
          </a:xfrm>
          <a:prstGeom prst="rect">
            <a:avLst/>
          </a:prstGeom>
          <a:noFill/>
        </p:spPr>
      </p:pic>
      <p:pic>
        <p:nvPicPr>
          <p:cNvPr id="4" name="Picture 3" descr="C:\Users\user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017640"/>
            <a:ext cx="1946587" cy="2335904"/>
          </a:xfrm>
          <a:prstGeom prst="rect">
            <a:avLst/>
          </a:prstGeom>
          <a:noFill/>
        </p:spPr>
      </p:pic>
      <p:pic>
        <p:nvPicPr>
          <p:cNvPr id="1028" name="Picture 4" descr="C:\Users\user\Desktop\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2017640"/>
            <a:ext cx="1946587" cy="2335904"/>
          </a:xfrm>
          <a:prstGeom prst="rect">
            <a:avLst/>
          </a:prstGeom>
          <a:noFill/>
        </p:spPr>
      </p:pic>
      <p:pic>
        <p:nvPicPr>
          <p:cNvPr id="1029" name="Picture 5" descr="C:\Users\user\Desktop\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465912"/>
            <a:ext cx="1993407" cy="2392088"/>
          </a:xfrm>
          <a:prstGeom prst="rect">
            <a:avLst/>
          </a:prstGeom>
          <a:noFill/>
        </p:spPr>
      </p:pic>
      <p:pic>
        <p:nvPicPr>
          <p:cNvPr id="1030" name="Picture 6" descr="C:\Users\user\Desktop\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4494712"/>
            <a:ext cx="2233434" cy="2680120"/>
          </a:xfrm>
          <a:prstGeom prst="rect">
            <a:avLst/>
          </a:prstGeom>
          <a:noFill/>
        </p:spPr>
      </p:pic>
      <p:pic>
        <p:nvPicPr>
          <p:cNvPr id="1031" name="Picture 7" descr="C:\Users\user\Desktop\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4350696"/>
            <a:ext cx="2353447" cy="28241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194421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但是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他們從早笑到晚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從第一節課笑到最後一節課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都沒看見學生們</a:t>
            </a:r>
            <a:r>
              <a:rPr lang="en-US" altLang="zh-TW" dirty="0" smtClean="0">
                <a:solidFill>
                  <a:srgbClr val="CC6600"/>
                </a:solidFill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dirty="0">
              <a:solidFill>
                <a:srgbClr val="CC66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49291"/>
          </a:xfrm>
        </p:spPr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4219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咦</a:t>
            </a:r>
            <a:r>
              <a:rPr lang="en-US" altLang="zh-TW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怎麼回事</a:t>
            </a:r>
            <a:r>
              <a:rPr lang="en-US" altLang="zh-TW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?｣</a:t>
            </a:r>
            <a:r>
              <a:rPr lang="zh-TW" altLang="en-US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大家都好訥悶</a:t>
            </a:r>
            <a:r>
              <a:rPr lang="en-US" altLang="zh-TW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br>
              <a:rPr lang="en-US" altLang="zh-TW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怎麼都沒看到小妖怪</a:t>
            </a:r>
            <a:r>
              <a:rPr lang="en-US" altLang="zh-TW" dirty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>
              <a:solidFill>
                <a:srgbClr val="CC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nZ6Yf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F:\Kii&amp;Lala\Kiki&amp;Lala的圖片\Kiki&amp;Lala\Kiki&amp;Lala   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8011" y="2852936"/>
            <a:ext cx="1945989" cy="1556792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-675456"/>
            <a:ext cx="5472608" cy="3744416"/>
          </a:xfrm>
        </p:spPr>
        <p:txBody>
          <a:bodyPr>
            <a:noAutofit/>
          </a:bodyPr>
          <a:lstStyle/>
          <a:p>
            <a:pPr algn="r"/>
            <a:r>
              <a:rPr lang="en-US" altLang="zh-TW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9600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謝謝聆聽</a:t>
            </a:r>
            <a:r>
              <a:rPr lang="en-US" altLang="zh-TW" sz="9600" dirty="0" smtClean="0">
                <a:solidFill>
                  <a:srgbClr val="CC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en-US" sz="9600" dirty="0">
              <a:solidFill>
                <a:srgbClr val="CC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2281"/>
            <a:ext cx="63516" cy="45719"/>
          </a:xfrm>
        </p:spPr>
      </p:pic>
      <p:pic>
        <p:nvPicPr>
          <p:cNvPr id="5" name="Picture 2" descr="F:\Kii&amp;Lala\Kiki&amp;Lala的圖片\Kiki&amp;Lala\Kiki&amp;Lala   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7" y="2852936"/>
            <a:ext cx="2107871" cy="1656184"/>
          </a:xfrm>
          <a:prstGeom prst="rect">
            <a:avLst/>
          </a:prstGeom>
          <a:noFill/>
        </p:spPr>
      </p:pic>
      <p:pic>
        <p:nvPicPr>
          <p:cNvPr id="1026" name="Picture 2" descr="C:\Users\user\Desktop\Thank-you-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492896"/>
            <a:ext cx="427779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AppData\Local\Microsoft\Windows\Temporary Internet Files\Content.IE5\LRX8J23D\8f924b8e7cbee339dac94b8394852757-balloon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9084" y="0"/>
            <a:ext cx="4344916" cy="2629024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3240360" cy="965969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出場人物</a:t>
            </a:r>
            <a:r>
              <a:rPr lang="en-US" altLang="zh-TW" sz="6000" dirty="0" smtClean="0"/>
              <a:t>: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27784" y="1628800"/>
            <a:ext cx="3888432" cy="4680520"/>
          </a:xfrm>
        </p:spPr>
        <p:txBody>
          <a:bodyPr>
            <a:normAutofit lnSpcReduction="10000"/>
          </a:bodyPr>
          <a:lstStyle/>
          <a:p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妖大王</a:t>
            </a:r>
            <a:endParaRPr lang="en-US" altLang="zh-TW" sz="4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九頭龍</a:t>
            </a:r>
            <a:endParaRPr lang="en-US" altLang="zh-TW" sz="4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千眼怪</a:t>
            </a:r>
            <a:endParaRPr lang="en-US" altLang="zh-TW" sz="4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隱形怪</a:t>
            </a:r>
            <a:endParaRPr lang="en-US" altLang="zh-TW" sz="4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八腳怪</a:t>
            </a:r>
            <a:endParaRPr lang="en-US" altLang="zh-TW" sz="4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4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咕嘰咕嘰風</a:t>
            </a:r>
            <a:endParaRPr lang="zh-TW" altLang="en-US" sz="4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 descr="C:\Users\user\AppData\Local\Microsoft\Windows\Temporary Internet Files\Content.IE5\88AK4QBK\rosa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93784">
            <a:off x="-20385" y="-107029"/>
            <a:ext cx="1498129" cy="96175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2843808" cy="11430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開學日！</a:t>
            </a:r>
            <a:endParaRPr lang="zh-TW" altLang="en-US" dirty="0">
              <a:solidFill>
                <a:srgbClr val="00B0F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user\AppData\Local\Microsoft\Windows\Temporary Internet Files\Content.IE5\F44UV6D6\gatag-0000841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31640"/>
            <a:ext cx="7920880" cy="4608512"/>
          </a:xfrm>
          <a:prstGeom prst="rect">
            <a:avLst/>
          </a:prstGeom>
          <a:noFill/>
        </p:spPr>
      </p:pic>
      <p:pic>
        <p:nvPicPr>
          <p:cNvPr id="2050" name="Picture 2" descr="C:\Users\user\AppData\Local\Microsoft\Windows\Temporary Internet Files\Content.IE5\1A68I2QD\Christmas_bell_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8822">
            <a:off x="7593576" y="115201"/>
            <a:ext cx="1435224" cy="1435224"/>
          </a:xfrm>
          <a:prstGeom prst="rect">
            <a:avLst/>
          </a:prstGeom>
          <a:noFill/>
        </p:spPr>
      </p:pic>
      <p:pic>
        <p:nvPicPr>
          <p:cNvPr id="2051" name="Picture 3" descr="C:\Users\user\AppData\Local\Microsoft\Windows\Temporary Internet Files\Content.IE5\1A68I2QD\Christmas_bell_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33079">
            <a:off x="28855" y="37983"/>
            <a:ext cx="1502296" cy="15022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264696" cy="78296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妖怪小學終於要開學了</a:t>
            </a:r>
            <a:r>
              <a:rPr lang="en-US" altLang="zh-TW" dirty="0" smtClean="0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dirty="0">
              <a:solidFill>
                <a:srgbClr val="00FF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user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2006594" cy="2407912"/>
          </a:xfrm>
          <a:prstGeom prst="rect">
            <a:avLst/>
          </a:prstGeom>
          <a:noFill/>
        </p:spPr>
      </p:pic>
      <p:pic>
        <p:nvPicPr>
          <p:cNvPr id="1027" name="Picture 3" descr="C:\Users\user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4710" y="1318520"/>
            <a:ext cx="1946587" cy="2335904"/>
          </a:xfrm>
          <a:prstGeom prst="rect">
            <a:avLst/>
          </a:prstGeom>
          <a:noFill/>
        </p:spPr>
      </p:pic>
      <p:pic>
        <p:nvPicPr>
          <p:cNvPr id="1028" name="Picture 4" descr="C:\Users\user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124744"/>
            <a:ext cx="2006594" cy="2407912"/>
          </a:xfrm>
          <a:prstGeom prst="rect">
            <a:avLst/>
          </a:prstGeom>
          <a:noFill/>
        </p:spPr>
      </p:pic>
      <p:pic>
        <p:nvPicPr>
          <p:cNvPr id="1029" name="Picture 5" descr="C:\Users\user\Desktop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717032"/>
            <a:ext cx="2317440" cy="2780928"/>
          </a:xfrm>
          <a:prstGeom prst="rect">
            <a:avLst/>
          </a:prstGeom>
          <a:noFill/>
        </p:spPr>
      </p:pic>
      <p:pic>
        <p:nvPicPr>
          <p:cNvPr id="1030" name="Picture 6" descr="C:\Users\user\Desktop\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3761656"/>
            <a:ext cx="2520280" cy="3096344"/>
          </a:xfrm>
          <a:prstGeom prst="rect">
            <a:avLst/>
          </a:prstGeom>
          <a:noFill/>
        </p:spPr>
      </p:pic>
      <p:pic>
        <p:nvPicPr>
          <p:cNvPr id="1031" name="Picture 7" descr="C:\Users\user\Desktop\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717032"/>
            <a:ext cx="2306627" cy="27679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39136" cy="86895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妖怪們的職位分別是什麼呢</a:t>
            </a:r>
            <a:r>
              <a:rPr lang="en-US" altLang="zh-TW" dirty="0" smtClean="0">
                <a:solidFill>
                  <a:srgbClr val="00FF00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dirty="0">
              <a:solidFill>
                <a:srgbClr val="00FF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 descr="C:\Users\user\Desktop\思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4093915" cy="4093915"/>
          </a:xfrm>
          <a:prstGeom prst="rect">
            <a:avLst/>
          </a:prstGeom>
          <a:noFill/>
        </p:spPr>
      </p:pic>
      <p:pic>
        <p:nvPicPr>
          <p:cNvPr id="2051" name="Picture 3" descr="C:\Users\user\AppData\Local\Microsoft\Windows\Temporary Internet Files\Content.IE5\JCR6GJ7U\question-634903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28800"/>
            <a:ext cx="1562685" cy="1464237"/>
          </a:xfrm>
          <a:prstGeom prst="rect">
            <a:avLst/>
          </a:prstGeom>
          <a:noFill/>
        </p:spPr>
      </p:pic>
      <p:pic>
        <p:nvPicPr>
          <p:cNvPr id="9" name="Picture 3" descr="C:\Users\user\AppData\Local\Microsoft\Windows\Temporary Internet Files\Content.IE5\JCR6GJ7U\question-634903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052736"/>
            <a:ext cx="1639534" cy="1536245"/>
          </a:xfrm>
          <a:prstGeom prst="rect">
            <a:avLst/>
          </a:prstGeom>
          <a:noFill/>
        </p:spPr>
      </p:pic>
      <p:pic>
        <p:nvPicPr>
          <p:cNvPr id="10" name="Picture 3" descr="C:\Users\user\AppData\Local\Microsoft\Windows\Temporary Internet Files\Content.IE5\JCR6GJ7U\question-634903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628800"/>
            <a:ext cx="1639534" cy="15362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40152" y="1700808"/>
            <a:ext cx="1800200" cy="3384376"/>
          </a:xfrm>
        </p:spPr>
        <p:txBody>
          <a:bodyPr>
            <a:noAutofit/>
          </a:bodyPr>
          <a:lstStyle/>
          <a:p>
            <a:r>
              <a:rPr lang="zh-TW" altLang="en-US" sz="10000" dirty="0" smtClean="0">
                <a:solidFill>
                  <a:srgbClr val="3399FF"/>
                </a:solidFill>
                <a:latin typeface="標楷體" pitchFamily="65" charset="-120"/>
                <a:ea typeface="標楷體" pitchFamily="65" charset="-120"/>
              </a:rPr>
              <a:t>校長</a:t>
            </a:r>
            <a:endParaRPr lang="zh-TW" altLang="en-US" sz="10000" dirty="0">
              <a:solidFill>
                <a:srgbClr val="3399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C:\Users\user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3303944" cy="4104456"/>
          </a:xfrm>
          <a:prstGeom prst="rect">
            <a:avLst/>
          </a:prstGeom>
          <a:noFill/>
        </p:spPr>
      </p:pic>
      <p:pic>
        <p:nvPicPr>
          <p:cNvPr id="2051" name="Picture 3" descr="C:\Users\user\AppData\Local\Microsoft\Windows\Temporary Internet Files\Content.IE5\J98GTFIP\h-104_74997_gege01_jpg[1]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flipV="1">
            <a:off x="-65312" y="6812281"/>
            <a:ext cx="65312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向右箭號 5"/>
          <p:cNvSpPr/>
          <p:nvPr/>
        </p:nvSpPr>
        <p:spPr>
          <a:xfrm>
            <a:off x="3707904" y="2564904"/>
            <a:ext cx="1368152" cy="864096"/>
          </a:xfrm>
          <a:prstGeom prst="rightArrow">
            <a:avLst>
              <a:gd name="adj1" fmla="val 41860"/>
              <a:gd name="adj2" fmla="val 60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66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692696"/>
            <a:ext cx="29594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7200" b="1" dirty="0" smtClean="0">
                <a:ln w="11430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妖大王</a:t>
            </a:r>
            <a:endParaRPr lang="zh-TW" altLang="en-US" sz="7200" b="1" cap="none" spc="0" dirty="0">
              <a:ln w="11430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4168" y="1772816"/>
            <a:ext cx="1728192" cy="3024336"/>
          </a:xfrm>
        </p:spPr>
        <p:txBody>
          <a:bodyPr>
            <a:noAutofit/>
          </a:bodyPr>
          <a:lstStyle/>
          <a:p>
            <a:r>
              <a:rPr lang="zh-TW" altLang="en-US" sz="10000" dirty="0" smtClean="0">
                <a:solidFill>
                  <a:srgbClr val="3399FF"/>
                </a:solidFill>
                <a:latin typeface="標楷體" pitchFamily="65" charset="-120"/>
                <a:ea typeface="標楷體" pitchFamily="65" charset="-120"/>
              </a:rPr>
              <a:t>主  任</a:t>
            </a:r>
            <a:endParaRPr lang="zh-TW" altLang="en-US" sz="10000" dirty="0">
              <a:solidFill>
                <a:srgbClr val="3399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 descr="C:\Users\user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3613587" cy="4336304"/>
          </a:xfrm>
          <a:prstGeom prst="rect">
            <a:avLst/>
          </a:prstGeom>
          <a:noFill/>
        </p:spPr>
      </p:pic>
      <p:sp>
        <p:nvSpPr>
          <p:cNvPr id="5" name="向右箭號 4"/>
          <p:cNvSpPr/>
          <p:nvPr/>
        </p:nvSpPr>
        <p:spPr>
          <a:xfrm>
            <a:off x="3851920" y="2780928"/>
            <a:ext cx="1656184" cy="1008112"/>
          </a:xfrm>
          <a:prstGeom prst="rightArrow">
            <a:avLst>
              <a:gd name="adj1" fmla="val 46221"/>
              <a:gd name="adj2" fmla="val 594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39552" y="476672"/>
            <a:ext cx="29594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7200" b="1" dirty="0" smtClean="0">
                <a:ln w="11430"/>
                <a:solidFill>
                  <a:srgbClr val="FF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九頭龍</a:t>
            </a:r>
            <a:endParaRPr lang="zh-TW" altLang="en-US" sz="7200" b="1" cap="none" spc="0" dirty="0">
              <a:ln w="11430"/>
              <a:solidFill>
                <a:srgbClr val="FF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024336" cy="11430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千眼怪</a:t>
            </a:r>
            <a:endParaRPr lang="zh-TW" altLang="en-US" sz="7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 descr="C:\Users\user\Desktop\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1700808"/>
            <a:ext cx="3888432" cy="4733743"/>
          </a:xfrm>
          <a:prstGeom prst="rect">
            <a:avLst/>
          </a:prstGeom>
          <a:noFill/>
        </p:spPr>
      </p:pic>
      <p:sp>
        <p:nvSpPr>
          <p:cNvPr id="5" name="向右箭號 4"/>
          <p:cNvSpPr/>
          <p:nvPr/>
        </p:nvSpPr>
        <p:spPr>
          <a:xfrm>
            <a:off x="3635896" y="3284984"/>
            <a:ext cx="1656184" cy="1152128"/>
          </a:xfrm>
          <a:prstGeom prst="rightArrow">
            <a:avLst>
              <a:gd name="adj1" fmla="val 50000"/>
              <a:gd name="adj2" fmla="val 58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940152" y="2204864"/>
            <a:ext cx="1723549" cy="3024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0000" dirty="0" smtClean="0">
                <a:solidFill>
                  <a:srgbClr val="3399FF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endParaRPr lang="zh-TW" altLang="en-US" sz="10000" dirty="0">
              <a:solidFill>
                <a:srgbClr val="3399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3106688" cy="11430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隱形怪</a:t>
            </a:r>
            <a:endParaRPr lang="zh-TW" altLang="en-US" sz="7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146" name="Picture 2" descr="C:\Users\user\Desktop\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3888431" cy="4608512"/>
          </a:xfrm>
          <a:prstGeom prst="rect">
            <a:avLst/>
          </a:prstGeom>
          <a:noFill/>
        </p:spPr>
      </p:pic>
      <p:sp>
        <p:nvSpPr>
          <p:cNvPr id="5" name="向右箭號 4"/>
          <p:cNvSpPr/>
          <p:nvPr/>
        </p:nvSpPr>
        <p:spPr>
          <a:xfrm>
            <a:off x="3635896" y="2996952"/>
            <a:ext cx="1440160" cy="936104"/>
          </a:xfrm>
          <a:prstGeom prst="rightArrow">
            <a:avLst>
              <a:gd name="adj1" fmla="val 36772"/>
              <a:gd name="adj2" fmla="val 58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796136" y="1844824"/>
            <a:ext cx="1723549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0000" dirty="0" smtClean="0">
                <a:solidFill>
                  <a:srgbClr val="3399FF"/>
                </a:solidFill>
                <a:latin typeface="標楷體" pitchFamily="65" charset="-120"/>
                <a:ea typeface="標楷體" pitchFamily="65" charset="-120"/>
              </a:rPr>
              <a:t>教師</a:t>
            </a:r>
            <a:endParaRPr lang="zh-TW" altLang="en-US" sz="10000" dirty="0">
              <a:solidFill>
                <a:srgbClr val="3399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127</Words>
  <Application>Microsoft Office PowerPoint</Application>
  <PresentationFormat>如螢幕大小 (4:3)</PresentationFormat>
  <Paragraphs>33</Paragraphs>
  <Slides>16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投影片 1</vt:lpstr>
      <vt:lpstr>出場人物:</vt:lpstr>
      <vt:lpstr>開學日！</vt:lpstr>
      <vt:lpstr>妖怪小學終於要開學了!</vt:lpstr>
      <vt:lpstr>妖怪們的職位分別是什麼呢?</vt:lpstr>
      <vt:lpstr>校長</vt:lpstr>
      <vt:lpstr>主  任</vt:lpstr>
      <vt:lpstr>千眼怪</vt:lpstr>
      <vt:lpstr>隱形怪</vt:lpstr>
      <vt:lpstr>八腳怪</vt:lpstr>
      <vt:lpstr>咕嘰咕機風</vt:lpstr>
      <vt:lpstr>妖怪們都非常興奮! 一大清早,妖怪們就在整理造型!</vt:lpstr>
      <vt:lpstr>但是,他們從早笑到晚,從第一節課笑到最後一節課,都沒看見學生們!</vt:lpstr>
      <vt:lpstr>｢咦,怎麼回事?｣大家都好訥悶! 怎麼都沒看到小妖怪?</vt:lpstr>
      <vt:lpstr> 謝謝聆聽!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出場人物:</dc:title>
  <dc:creator>user</dc:creator>
  <cp:lastModifiedBy>user</cp:lastModifiedBy>
  <cp:revision>40</cp:revision>
  <dcterms:created xsi:type="dcterms:W3CDTF">2017-03-22T11:36:21Z</dcterms:created>
  <dcterms:modified xsi:type="dcterms:W3CDTF">2017-04-12T12:59:32Z</dcterms:modified>
</cp:coreProperties>
</file>