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56" r:id="rId4"/>
    <p:sldId id="257" r:id="rId5"/>
    <p:sldId id="258" r:id="rId6"/>
    <p:sldId id="261" r:id="rId7"/>
    <p:sldId id="259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1A3"/>
    <a:srgbClr val="83BBE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CF1B-607D-4FBF-B2F5-CD5124873A1D}" type="datetimeFigureOut">
              <a:rPr lang="zh-TW" altLang="en-US" smtClean="0"/>
              <a:pPr/>
              <a:t>2017/5/1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E24DE-60AF-441C-933D-A22ED4E404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8000">
              <a:srgbClr val="D8E3F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assical_Carnivale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6416" y="188639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「企鵝熱氣球」的圖片搜尋結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4497357" cy="65527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366536">
            <a:off x="4985565" y="388824"/>
            <a:ext cx="3826768" cy="1210146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華康采風體W3" pitchFamily="65" charset="-120"/>
                <a:ea typeface="華康采風體W3" pitchFamily="65" charset="-120"/>
              </a:rPr>
              <a:t>企鵝熱氣球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4048" y="2420888"/>
            <a:ext cx="4320480" cy="33123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TW" altLang="en-US" sz="6400" b="1" dirty="0" smtClean="0">
                <a:latin typeface="華康采風體W3" pitchFamily="65" charset="-120"/>
                <a:ea typeface="華康采風體W3" pitchFamily="65" charset="-120"/>
              </a:rPr>
              <a:t>作者</a:t>
            </a:r>
            <a:r>
              <a:rPr lang="en-US" altLang="zh-TW" sz="6400" b="1" dirty="0" smtClean="0">
                <a:latin typeface="華康采風體W3" pitchFamily="65" charset="-120"/>
                <a:ea typeface="華康采風體W3" pitchFamily="65" charset="-120"/>
              </a:rPr>
              <a:t>:</a:t>
            </a:r>
            <a:r>
              <a:rPr lang="zh-TW" altLang="en-US" sz="6400" b="1" dirty="0" smtClean="0">
                <a:latin typeface="華康采風體W3" pitchFamily="65" charset="-120"/>
                <a:ea typeface="華康采風體W3" pitchFamily="65" charset="-120"/>
              </a:rPr>
              <a:t>林世仁</a:t>
            </a:r>
            <a:endParaRPr lang="en-US" altLang="zh-TW" sz="6400" b="1" dirty="0" smtClean="0">
              <a:latin typeface="華康采風體W3" pitchFamily="65" charset="-120"/>
              <a:ea typeface="華康采風體W3" pitchFamily="65" charset="-120"/>
            </a:endParaRPr>
          </a:p>
          <a:p>
            <a:pPr>
              <a:buNone/>
            </a:pPr>
            <a:endParaRPr lang="en-US" altLang="zh-TW" sz="6400" b="1" dirty="0" smtClean="0">
              <a:latin typeface="華康采風體W3" pitchFamily="65" charset="-120"/>
              <a:ea typeface="華康采風體W3" pitchFamily="65" charset="-120"/>
            </a:endParaRPr>
          </a:p>
          <a:p>
            <a:pPr>
              <a:buNone/>
            </a:pPr>
            <a:r>
              <a:rPr lang="zh-TW" altLang="en-US" sz="6400" b="1" dirty="0" smtClean="0">
                <a:latin typeface="華康采風體W3" pitchFamily="65" charset="-120"/>
                <a:ea typeface="華康采風體W3" pitchFamily="65" charset="-120"/>
              </a:rPr>
              <a:t>繪者</a:t>
            </a:r>
            <a:r>
              <a:rPr lang="en-US" altLang="zh-TW" sz="6400" b="1" dirty="0" smtClean="0">
                <a:latin typeface="華康采風體W3" pitchFamily="65" charset="-120"/>
                <a:ea typeface="華康采風體W3" pitchFamily="65" charset="-120"/>
              </a:rPr>
              <a:t>:</a:t>
            </a:r>
            <a:r>
              <a:rPr lang="zh-TW" altLang="en-US" sz="6400" b="1" dirty="0" smtClean="0">
                <a:latin typeface="華康采風體W3" pitchFamily="65" charset="-120"/>
                <a:ea typeface="華康采風體W3" pitchFamily="65" charset="-120"/>
              </a:rPr>
              <a:t>呂淑恂</a:t>
            </a:r>
            <a:endParaRPr lang="en-US" altLang="zh-TW" sz="6400" b="1" dirty="0" smtClean="0">
              <a:latin typeface="華康采風體W3" pitchFamily="65" charset="-120"/>
              <a:ea typeface="華康采風體W3" pitchFamily="65" charset="-120"/>
            </a:endParaRPr>
          </a:p>
          <a:p>
            <a:pPr>
              <a:buNone/>
            </a:pPr>
            <a:endParaRPr lang="en-US" altLang="zh-TW" sz="6400" b="1" dirty="0" smtClean="0">
              <a:latin typeface="華康采風體W3" pitchFamily="65" charset="-120"/>
              <a:ea typeface="華康采風體W3" pitchFamily="65" charset="-120"/>
            </a:endParaRPr>
          </a:p>
          <a:p>
            <a:pPr>
              <a:buNone/>
            </a:pPr>
            <a:r>
              <a:rPr lang="zh-TW" altLang="en-US" sz="6400" b="1" dirty="0" smtClean="0">
                <a:latin typeface="華康采風體W3" pitchFamily="65" charset="-120"/>
                <a:ea typeface="華康采風體W3" pitchFamily="65" charset="-120"/>
              </a:rPr>
              <a:t>出版社</a:t>
            </a:r>
            <a:r>
              <a:rPr lang="en-US" altLang="zh-TW" sz="6400" b="1" dirty="0" smtClean="0">
                <a:latin typeface="華康采風體W3" pitchFamily="65" charset="-120"/>
                <a:ea typeface="華康采風體W3" pitchFamily="65" charset="-120"/>
              </a:rPr>
              <a:t>:</a:t>
            </a:r>
            <a:r>
              <a:rPr lang="zh-TW" altLang="en-US" sz="6400" b="1" dirty="0" smtClean="0">
                <a:latin typeface="華康采風體W3" pitchFamily="65" charset="-120"/>
                <a:ea typeface="華康采風體W3" pitchFamily="65" charset="-120"/>
              </a:rPr>
              <a:t>天下雜誌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  <p:sndAc>
          <p:stSnd>
            <p:snd r:embed="rId7" name="applause.wav"/>
          </p:stSnd>
        </p:sndAc>
      </p:transition>
    </mc:Choice>
    <mc:Fallback>
      <p:transition>
        <p:cut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「謝謝圖案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27150"/>
            <a:ext cx="5679238" cy="4730850"/>
          </a:xfrm>
          <a:prstGeom prst="rect">
            <a:avLst/>
          </a:prstGeom>
          <a:noFill/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 rot="21304720">
            <a:off x="-490033" y="735264"/>
            <a:ext cx="7772400" cy="1512168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contourW="12700">
              <a:bevelB w="57150" h="38100" prst="artDeco"/>
              <a:contourClr>
                <a:schemeClr val="tx1"/>
              </a:contourClr>
            </a:sp3d>
          </a:bodyPr>
          <a:lstStyle/>
          <a:p>
            <a:r>
              <a:rPr lang="zh-TW" altLang="en-US" sz="9600" b="1" dirty="0" smtClean="0">
                <a:ln w="15875">
                  <a:solidFill>
                    <a:schemeClr val="tx1"/>
                  </a:solidFill>
                </a:ln>
                <a:solidFill>
                  <a:srgbClr val="D561A3"/>
                </a:solidFill>
                <a:latin typeface="華康采風體W3" pitchFamily="65" charset="-120"/>
                <a:ea typeface="華康采風體W3" pitchFamily="65" charset="-120"/>
              </a:rPr>
              <a:t>謝謝聆聽</a:t>
            </a:r>
            <a:r>
              <a:rPr lang="en-US" altLang="zh-TW" sz="9600" b="1" dirty="0" smtClean="0">
                <a:ln w="15875">
                  <a:solidFill>
                    <a:schemeClr val="tx1"/>
                  </a:solidFill>
                </a:ln>
                <a:solidFill>
                  <a:srgbClr val="D561A3"/>
                </a:solidFill>
                <a:latin typeface="華康采風體W3" pitchFamily="65" charset="-120"/>
                <a:ea typeface="華康采風體W3" pitchFamily="65" charset="-120"/>
              </a:rPr>
              <a:t>!</a:t>
            </a:r>
            <a:endParaRPr lang="zh-TW" altLang="en-US" sz="9600" b="1" dirty="0">
              <a:ln w="15875">
                <a:solidFill>
                  <a:schemeClr val="tx1"/>
                </a:solidFill>
              </a:ln>
              <a:solidFill>
                <a:srgbClr val="D561A3"/>
              </a:solidFill>
              <a:latin typeface="華康采風體W3" pitchFamily="65" charset="-120"/>
              <a:ea typeface="華康采風體W3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02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瑜的畫4.jpg"/>
          <p:cNvPicPr>
            <a:picLocks noChangeAspect="1"/>
          </p:cNvPicPr>
          <p:nvPr/>
        </p:nvPicPr>
        <p:blipFill>
          <a:blip r:embed="rId2" cstate="print"/>
          <a:srcRect l="9450" b="16645"/>
          <a:stretch>
            <a:fillRect/>
          </a:stretch>
        </p:blipFill>
        <p:spPr>
          <a:xfrm>
            <a:off x="323528" y="1052736"/>
            <a:ext cx="8279904" cy="5400600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67944" y="1772816"/>
            <a:ext cx="4463480" cy="3600400"/>
          </a:xfrm>
        </p:spPr>
        <p:txBody>
          <a:bodyPr vert="horz" anchor="t" anchorCtr="1"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藍藍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的</a:t>
            </a:r>
            <a:r>
              <a:rPr lang="zh-TW" altLang="en-US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天，白白的雲。</a:t>
            </a:r>
            <a:endParaRPr lang="en-US" altLang="zh-TW" b="1" dirty="0" smtClean="0">
              <a:solidFill>
                <a:schemeClr val="tx1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 algn="l"/>
            <a:r>
              <a:rPr lang="zh-TW" altLang="en-US" b="1" dirty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一隻企鵝站在熱氣球</a:t>
            </a:r>
            <a:r>
              <a:rPr lang="zh-TW" altLang="en-US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旁，拿起麥克風，大聲宣布</a:t>
            </a:r>
            <a:r>
              <a:rPr lang="en-US" altLang="zh-TW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endParaRPr lang="en-US" altLang="zh-TW" b="1" dirty="0">
              <a:solidFill>
                <a:srgbClr val="0070C0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 algn="l"/>
            <a:r>
              <a:rPr lang="en-US" altLang="zh-TW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“</a:t>
            </a:r>
            <a:r>
              <a:rPr lang="zh-TW" altLang="en-US" b="1" dirty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企鵝飛行號</a:t>
            </a:r>
            <a:r>
              <a:rPr lang="en-US" altLang="zh-TW" b="1" dirty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”</a:t>
            </a:r>
            <a:r>
              <a:rPr lang="zh-TW" altLang="en-US" b="1" dirty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來囉</a:t>
            </a:r>
            <a:r>
              <a:rPr lang="en-US" altLang="zh-TW" b="1" dirty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  <a:r>
              <a:rPr lang="zh-TW" altLang="en-US" b="1" dirty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機會有限，搭乘要趁早喔。</a:t>
            </a:r>
          </a:p>
          <a:p>
            <a:pPr algn="l"/>
            <a:endParaRPr lang="zh-TW" altLang="en-US" b="1" dirty="0">
              <a:solidFill>
                <a:srgbClr val="0070C0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瑜的畫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4706" t="4151" r="40442" b="12830"/>
          <a:stretch>
            <a:fillRect/>
          </a:stretch>
        </p:blipFill>
        <p:spPr>
          <a:xfrm>
            <a:off x="323528" y="764704"/>
            <a:ext cx="4392488" cy="5760640"/>
          </a:xfrm>
        </p:spPr>
      </p:pic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3419872" y="1628800"/>
            <a:ext cx="4824536" cy="3168352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企鵝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飛行號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?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 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那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是甚麼啊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?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 聽起來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好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有趣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</a:p>
          <a:p>
            <a:pPr algn="l"/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動物們聽了，紛紛從森林裡好奇的探出頭來。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瑜的畫2.jpg"/>
          <p:cNvPicPr>
            <a:picLocks noChangeAspect="1"/>
          </p:cNvPicPr>
          <p:nvPr/>
        </p:nvPicPr>
        <p:blipFill>
          <a:blip r:embed="rId2" cstate="print"/>
          <a:srcRect l="61424" t="16671" r="7076" b="22201"/>
          <a:stretch>
            <a:fillRect/>
          </a:stretch>
        </p:blipFill>
        <p:spPr>
          <a:xfrm>
            <a:off x="5868144" y="2204864"/>
            <a:ext cx="2880320" cy="396044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4427984" cy="2622153"/>
          </a:xfrm>
        </p:spPr>
        <p:txBody>
          <a:bodyPr anchor="t" anchorCtr="1">
            <a:normAutofit fontScale="90000"/>
          </a:bodyPr>
          <a:lstStyle/>
          <a:p>
            <a:pPr algn="l"/>
            <a:r>
              <a:rPr lang="zh-TW" altLang="en-US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一個很小的聲音說</a:t>
            </a:r>
            <a:r>
              <a:rPr lang="en-US" altLang="zh-TW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sz="3600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我想坐熱氣球。 </a:t>
            </a:r>
            <a:r>
              <a:rPr lang="en-US" altLang="zh-TW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/>
            </a:r>
            <a:br>
              <a:rPr lang="en-US" altLang="zh-TW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</a:br>
            <a:r>
              <a:rPr lang="zh-TW" altLang="en-US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企鵝看了看四周</a:t>
            </a:r>
            <a:r>
              <a:rPr lang="en-US" altLang="zh-TW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咦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?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怎麼沒有人</a:t>
            </a:r>
            <a:r>
              <a:rPr lang="en-US" altLang="zh-TW" sz="3600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?</a:t>
            </a:r>
            <a:r>
              <a:rPr lang="zh-TW" altLang="en-US" sz="3600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  </a:t>
            </a:r>
            <a:r>
              <a:rPr lang="en-US" altLang="zh-TW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/>
            </a:r>
            <a:br>
              <a:rPr lang="en-US" altLang="zh-TW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</a:br>
            <a:r>
              <a:rPr lang="zh-TW" altLang="en-US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小小的聲音說</a:t>
            </a:r>
            <a:r>
              <a:rPr lang="en-US" altLang="zh-TW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sz="3600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我在這</a:t>
            </a:r>
            <a:r>
              <a:rPr lang="en-US" altLang="zh-TW" sz="3600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  <a:r>
              <a:rPr lang="zh-TW" altLang="en-US" sz="36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 </a:t>
            </a:r>
            <a:r>
              <a:rPr lang="en-US" altLang="zh-TW" sz="32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/>
            </a:r>
            <a:br>
              <a:rPr lang="en-US" altLang="zh-TW" sz="32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</a:br>
            <a:endParaRPr lang="zh-TW" altLang="en-US" sz="3200" b="1" dirty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4248472" cy="2016224"/>
          </a:xfrm>
        </p:spPr>
        <p:txBody>
          <a:bodyPr>
            <a:noAutofit/>
          </a:bodyPr>
          <a:lstStyle/>
          <a:p>
            <a:pPr algn="l"/>
            <a:r>
              <a:rPr lang="zh-TW" altLang="en-US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原來是螞蟻呀</a:t>
            </a:r>
            <a:r>
              <a:rPr lang="en-US" altLang="zh-TW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  <a:r>
              <a:rPr lang="zh-TW" altLang="en-US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</a:br>
            <a:r>
              <a:rPr lang="zh-TW" altLang="en-US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螞蟻說</a:t>
            </a:r>
            <a:r>
              <a:rPr lang="en-US" altLang="zh-TW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我想搭乘熱氣球。</a:t>
            </a:r>
            <a:r>
              <a:rPr lang="en-US" altLang="zh-TW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/>
            </a:r>
            <a:br>
              <a:rPr lang="en-US" altLang="zh-TW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</a:br>
            <a:r>
              <a:rPr lang="zh-TW" altLang="en-US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企鵝說</a:t>
            </a:r>
            <a:r>
              <a:rPr lang="en-US" altLang="zh-TW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請付門票</a:t>
            </a:r>
            <a:r>
              <a:rPr lang="en-US" altLang="zh-TW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  <a:r>
              <a:rPr lang="en-US" altLang="zh-TW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/>
            </a:r>
            <a:br>
              <a:rPr lang="en-US" altLang="zh-TW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</a:br>
            <a:r>
              <a:rPr lang="zh-TW" altLang="en-US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螞蟻吻了企鵝一下。</a:t>
            </a:r>
            <a:r>
              <a:rPr lang="en-US" altLang="zh-TW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/>
            </a:r>
            <a:br>
              <a:rPr lang="en-US" altLang="zh-TW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</a:br>
            <a:r>
              <a:rPr lang="zh-TW" altLang="en-US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一個螞蟻的吻，這門票真特別</a:t>
            </a:r>
            <a:r>
              <a:rPr lang="en-US" altLang="zh-TW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  <a:r>
              <a:rPr lang="zh-TW" altLang="en-US" b="1" dirty="0" smtClean="0">
                <a:solidFill>
                  <a:schemeClr val="tx1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企鵝說。</a:t>
            </a:r>
            <a:endParaRPr lang="zh-TW" altLang="en-US" b="1" dirty="0">
              <a:solidFill>
                <a:schemeClr val="tx1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瑜的畫2.jpg"/>
          <p:cNvPicPr>
            <a:picLocks noChangeAspect="1"/>
          </p:cNvPicPr>
          <p:nvPr/>
        </p:nvPicPr>
        <p:blipFill>
          <a:blip r:embed="rId2" cstate="print"/>
          <a:srcRect l="61424" t="16671" r="7076" b="22201"/>
          <a:stretch>
            <a:fillRect/>
          </a:stretch>
        </p:blipFill>
        <p:spPr>
          <a:xfrm>
            <a:off x="6012160" y="2492896"/>
            <a:ext cx="2880320" cy="396044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836712"/>
            <a:ext cx="5112568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企鵝說</a:t>
            </a:r>
            <a:r>
              <a:rPr lang="en-US" altLang="zh-TW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請繫好安全帶</a:t>
            </a:r>
            <a:r>
              <a:rPr lang="zh-TW" altLang="en-US" b="1" dirty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，</a:t>
            </a:r>
            <a:r>
              <a:rPr lang="zh-TW" altLang="en-US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我們要升空了喔</a:t>
            </a:r>
            <a:r>
              <a:rPr lang="en-US" altLang="zh-TW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</a:p>
          <a:p>
            <a:pPr>
              <a:buNone/>
            </a:pPr>
            <a:r>
              <a:rPr lang="zh-TW" altLang="en-US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   熱氣球飄過草叢，飄過白雲。</a:t>
            </a:r>
            <a:endParaRPr lang="en-US" altLang="zh-TW" b="1" dirty="0" smtClean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   螞蟻</a:t>
            </a:r>
            <a:r>
              <a:rPr lang="zh-TW" altLang="en-US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哇哇</a:t>
            </a:r>
            <a:r>
              <a:rPr lang="zh-TW" altLang="en-US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叫</a:t>
            </a:r>
            <a:r>
              <a:rPr lang="en-US" altLang="zh-TW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風好大喔</a:t>
            </a:r>
            <a:r>
              <a:rPr lang="en-US" altLang="zh-TW" b="1" dirty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  <a:r>
              <a:rPr lang="zh-TW" altLang="en-US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天空上的風果然不一樣。原來世界這麼大啊</a:t>
            </a:r>
            <a:r>
              <a:rPr lang="en-US" altLang="zh-TW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  <a:r>
              <a:rPr lang="zh-TW" altLang="en-US" b="1" dirty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我真想環遊世界</a:t>
            </a:r>
            <a:r>
              <a:rPr lang="zh-TW" altLang="en-US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呢</a:t>
            </a:r>
            <a:r>
              <a:rPr lang="en-US" altLang="zh-TW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  <a:r>
              <a:rPr lang="zh-TW" altLang="en-US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今天真好玩</a:t>
            </a:r>
            <a:r>
              <a:rPr lang="en-US" altLang="zh-TW" b="1" dirty="0" smtClean="0">
                <a:solidFill>
                  <a:srgbClr val="C00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~</a:t>
            </a:r>
          </a:p>
          <a:p>
            <a:pPr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瑜的畫.jpg"/>
          <p:cNvPicPr>
            <a:picLocks noChangeAspect="1"/>
          </p:cNvPicPr>
          <p:nvPr/>
        </p:nvPicPr>
        <p:blipFill>
          <a:blip r:embed="rId2" cstate="print"/>
          <a:srcRect l="59062" t="17782" r="17313" b="7753"/>
          <a:stretch>
            <a:fillRect/>
          </a:stretch>
        </p:blipFill>
        <p:spPr>
          <a:xfrm>
            <a:off x="6300192" y="1484784"/>
            <a:ext cx="2192482" cy="489654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</p:pic>
      <p:sp>
        <p:nvSpPr>
          <p:cNvPr id="7" name="文字方塊 6"/>
          <p:cNvSpPr txBox="1"/>
          <p:nvPr/>
        </p:nvSpPr>
        <p:spPr>
          <a:xfrm>
            <a:off x="611560" y="980728"/>
            <a:ext cx="4248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一匹小白馬走過來，他說</a:t>
            </a:r>
            <a:r>
              <a:rPr lang="en-US" altLang="zh-TW" sz="30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sz="3000" b="1" dirty="0" smtClean="0">
                <a:solidFill>
                  <a:srgbClr val="008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我想到天上找媽媽。</a:t>
            </a:r>
            <a:endParaRPr lang="en-US" altLang="zh-TW" sz="3000" b="1" dirty="0">
              <a:solidFill>
                <a:srgbClr val="008000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r>
              <a:rPr lang="zh-TW" altLang="en-US" sz="30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企鵝說</a:t>
            </a:r>
            <a:r>
              <a:rPr lang="en-US" altLang="zh-TW" sz="30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sz="3000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我可以帶你到天上，但是不保證能看到你媽媽喔。</a:t>
            </a:r>
            <a:endParaRPr lang="en-US" altLang="zh-TW" sz="3000" b="1" dirty="0" smtClean="0">
              <a:solidFill>
                <a:srgbClr val="0070C0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r>
              <a:rPr lang="zh-TW" altLang="en-US" sz="30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小</a:t>
            </a:r>
            <a:r>
              <a:rPr lang="zh-TW" altLang="en-US" sz="30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白馬拿出一張照片說</a:t>
            </a:r>
            <a:r>
              <a:rPr lang="en-US" altLang="zh-TW" sz="30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sz="3000" b="1" dirty="0" smtClean="0">
                <a:solidFill>
                  <a:srgbClr val="008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我只有這張相片。</a:t>
            </a:r>
            <a:endParaRPr lang="en-US" altLang="zh-TW" sz="3000" b="1" dirty="0" smtClean="0">
              <a:solidFill>
                <a:srgbClr val="008000"/>
              </a:solidFill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r>
              <a:rPr lang="zh-TW" altLang="en-US" sz="30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企鵝看了看說</a:t>
            </a:r>
            <a:r>
              <a:rPr lang="en-US" altLang="zh-TW" sz="30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sz="3000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這張門票非常貴，看一眼就可以坐熱氣球了</a:t>
            </a:r>
            <a:r>
              <a:rPr lang="en-US" altLang="zh-TW" sz="3000" b="1" dirty="0" smtClean="0">
                <a:solidFill>
                  <a:srgbClr val="0070C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692696"/>
            <a:ext cx="3600400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5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熱氣球飛起來，忽然，小白馬指著遠方大喊</a:t>
            </a:r>
            <a:r>
              <a:rPr lang="en-US" altLang="zh-TW" sz="35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sz="3500" b="1" dirty="0">
                <a:solidFill>
                  <a:srgbClr val="008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媽媽在那裡</a:t>
            </a:r>
            <a:r>
              <a:rPr lang="en-US" altLang="zh-TW" sz="3500" b="1" dirty="0" smtClean="0">
                <a:solidFill>
                  <a:srgbClr val="008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</a:p>
          <a:p>
            <a:pPr marL="0" indent="0">
              <a:buNone/>
            </a:pPr>
            <a:r>
              <a:rPr lang="zh-TW" altLang="en-US" sz="35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遠遠</a:t>
            </a:r>
            <a:r>
              <a:rPr lang="zh-TW" altLang="en-US" sz="35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的一朵白雲在風懷抱裡飄成一匹雲馬</a:t>
            </a:r>
            <a:r>
              <a:rPr lang="zh-TW" altLang="en-US" sz="3500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。</a:t>
            </a:r>
            <a:endParaRPr lang="en-US" altLang="zh-TW" sz="3500" b="1" dirty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 marL="0" indent="0">
              <a:buNone/>
            </a:pPr>
            <a:r>
              <a:rPr lang="zh-TW" altLang="en-US" sz="35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小白馬開心得流下眼淚說著</a:t>
            </a:r>
            <a:r>
              <a:rPr lang="en-US" altLang="zh-TW" sz="3500" b="1" dirty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:</a:t>
            </a:r>
            <a:r>
              <a:rPr lang="zh-TW" altLang="en-US" sz="3500" b="1" dirty="0">
                <a:solidFill>
                  <a:srgbClr val="008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謝謝你讓我看到媽媽我很高興</a:t>
            </a:r>
            <a:r>
              <a:rPr lang="en-US" altLang="zh-TW" sz="3500" b="1" dirty="0">
                <a:solidFill>
                  <a:srgbClr val="008000"/>
                </a:solidFill>
                <a:latin typeface="華康儷粗圓(P)" panose="020F0700000000000000" pitchFamily="34" charset="-120"/>
                <a:ea typeface="華康儷粗圓(P)" panose="020F0700000000000000" pitchFamily="34" charset="-120"/>
              </a:rPr>
              <a:t>!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484784"/>
            <a:ext cx="2194750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47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zh-TW" altLang="en-US" sz="8800" b="1" dirty="0" smtClean="0">
                <a:ln w="158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華康采風體W3" pitchFamily="65" charset="-120"/>
                <a:ea typeface="華康采風體W3" pitchFamily="65" charset="-120"/>
              </a:rPr>
              <a:t>問問題囉</a:t>
            </a:r>
            <a:r>
              <a:rPr lang="en-US" altLang="zh-TW" sz="8800" b="1" dirty="0" smtClean="0">
                <a:ln w="15875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華康采風體W3" pitchFamily="65" charset="-120"/>
                <a:ea typeface="華康采風體W3" pitchFamily="65" charset="-120"/>
              </a:rPr>
              <a:t>!</a:t>
            </a:r>
            <a:endParaRPr lang="zh-TW" altLang="en-US" sz="8800" b="1" dirty="0">
              <a:ln w="15875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華康采風體W3" pitchFamily="65" charset="-120"/>
              <a:ea typeface="華康采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176464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.</a:t>
            </a:r>
            <a:r>
              <a:rPr lang="zh-TW" altLang="en-US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企鵝飛行號是什麼呢</a:t>
            </a:r>
            <a:r>
              <a:rPr lang="en-US" altLang="zh-TW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?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               熱氣球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你想搭乘企鵝飛行號嗎</a:t>
            </a:r>
            <a:r>
              <a:rPr lang="en-US" altLang="zh-TW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?</a:t>
            </a:r>
            <a:r>
              <a:rPr lang="zh-TW" altLang="en-US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 你想用甚麼當門票呢</a:t>
            </a:r>
            <a:r>
              <a:rPr lang="en-US" altLang="zh-TW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?</a:t>
            </a:r>
          </a:p>
          <a:p>
            <a:pPr>
              <a:buNone/>
            </a:pPr>
            <a:endParaRPr lang="en-US" altLang="zh-TW" b="1" dirty="0" smtClean="0">
              <a:latin typeface="華康儷粗圓(P)" panose="020F0700000000000000" pitchFamily="34" charset="-120"/>
              <a:ea typeface="華康儷粗圓(P)" panose="020F0700000000000000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螞蟻和小白馬分別用什麼東西當門票呢</a:t>
            </a:r>
            <a:r>
              <a:rPr lang="en-US" altLang="zh-TW" b="1" dirty="0" smtClean="0">
                <a:latin typeface="華康儷粗圓(P)" panose="020F0700000000000000" pitchFamily="34" charset="-120"/>
                <a:ea typeface="華康儷粗圓(P)" panose="020F0700000000000000" pitchFamily="34" charset="-120"/>
              </a:rPr>
              <a:t>?</a:t>
            </a: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螞蟻用一個吻當門票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小白馬用和媽媽的照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當門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票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434" name="Picture 2" descr="相關圖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8880"/>
            <a:ext cx="2601838" cy="39575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354</Words>
  <Application>Microsoft Office PowerPoint</Application>
  <PresentationFormat>如螢幕大小 (4:3)</PresentationFormat>
  <Paragraphs>34</Paragraphs>
  <Slides>10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企鵝熱氣球</vt:lpstr>
      <vt:lpstr>投影片 2</vt:lpstr>
      <vt:lpstr>投影片 3</vt:lpstr>
      <vt:lpstr>投影片 4</vt:lpstr>
      <vt:lpstr>一個很小的聲音說:我想坐熱氣球。  企鵝看了看四周:咦?怎麼沒有人?   小小的聲音說:我在這!  </vt:lpstr>
      <vt:lpstr>投影片 6</vt:lpstr>
      <vt:lpstr>投影片 7</vt:lpstr>
      <vt:lpstr>投影片 8</vt:lpstr>
      <vt:lpstr>問問題囉!</vt:lpstr>
      <vt:lpstr>謝謝聆聽!</vt:lpstr>
    </vt:vector>
  </TitlesOfParts>
  <Company>pcuser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企鵝    熱氣球</dc:title>
  <dc:creator>jeffery</dc:creator>
  <cp:lastModifiedBy>user</cp:lastModifiedBy>
  <cp:revision>35</cp:revision>
  <dcterms:created xsi:type="dcterms:W3CDTF">2017-03-19T03:27:20Z</dcterms:created>
  <dcterms:modified xsi:type="dcterms:W3CDTF">2017-05-01T05:08:17Z</dcterms:modified>
</cp:coreProperties>
</file>