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2" r:id="rId10"/>
    <p:sldId id="264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0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6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8%A5%BF%E4%BE%86%E5%BA%B5%E4%BA%8B%E4%BB%B6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噍吧哖事件、霧社事件補充資料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在這種新仇加舊恨的狀況下，當塔達歐受辱回到社內後，莫那魯道等人便決定先發制人，聯合其它等六社原住民的奧援，打跑日本人。</a:t>
            </a:r>
            <a:endParaRPr lang="en-US" altLang="zh-TW" dirty="0" smtClean="0"/>
          </a:p>
          <a:p>
            <a:r>
              <a:rPr lang="zh-TW" altLang="en-US" dirty="0" smtClean="0"/>
              <a:t>一九三零年十月二十七日上午，霧社公學校的操場上正要舉行一場聯合運動會，當全體與會人員正肅立地看著日本的太陽旗緩緩升起時，一名原住民青年突然持刀衝進操場，二話不說，便舉刀將台中州理蕃課顧問管野政衛的頭當場砍下，現場一陣驚愕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 descr="The_scene_of_the_Wushe_Incid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8550466" cy="5786478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當日人嚴重死傷的消息傳到總督府後，總督府立即決定要嚴懲這些「暴民」，日本當局從台北、新竹、台南等地調動大批軍隊及警察，向霧社地區強行進攻。</a:t>
            </a:r>
            <a:endParaRPr lang="en-US" altLang="zh-TW" dirty="0" smtClean="0"/>
          </a:p>
          <a:p>
            <a:r>
              <a:rPr lang="zh-TW" altLang="en-US" dirty="0" smtClean="0"/>
              <a:t>日本軍警以大砲猛轟岩窟，再以飛機轟炸，並投下勸降傳單，但起事的原住民領袖仍決定堅決抵抗到底，此時，日方竟不顧國際公約的禁令，派出飛機投下毒瓦斯，殘忍地攻擊已退無可退的原住民勇士。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0914__抒冗鈭辣撠_獢_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8360892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小組</a:t>
            </a:r>
            <a:r>
              <a:rPr lang="zh-TW" altLang="en-US" dirty="0" smtClean="0"/>
              <a:t>討論問題：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日本警察在處理台灣人民的抗爭時，都採取什麼樣的模式？台灣人民的觀感又會如何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平時對於</a:t>
            </a:r>
            <a:r>
              <a:rPr lang="zh-TW" altLang="en-US" dirty="0" smtClean="0"/>
              <a:t>台灣民眾不平等的對待，加上面對台灣人民抗爭</a:t>
            </a:r>
            <a:r>
              <a:rPr lang="zh-TW" altLang="en-US" dirty="0" smtClean="0"/>
              <a:t>時馬上採取</a:t>
            </a:r>
            <a:r>
              <a:rPr lang="zh-TW" altLang="en-US" dirty="0" smtClean="0"/>
              <a:t>強力的鎮壓，卻不思考文化上、生活上發生的衝突，除了少數得到日本人好處的台灣人以外</a:t>
            </a:r>
            <a:r>
              <a:rPr lang="zh-TW" altLang="en-US" dirty="0" smtClean="0"/>
              <a:t>，</a:t>
            </a:r>
            <a:r>
              <a:rPr lang="zh-TW" altLang="en-US" dirty="0" smtClean="0"/>
              <a:t>大部份的台灣人是敢怒不敢言的！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余清芳在抗日戰爭時，曾參加了抗日義勇軍，事敗，只好忍辱放下武器投降。後來當了日本的巡查補</a:t>
            </a:r>
            <a:r>
              <a:rPr lang="en-US" altLang="zh-TW" dirty="0" smtClean="0"/>
              <a:t>(</a:t>
            </a:r>
            <a:r>
              <a:rPr lang="zh-TW" altLang="en-US" dirty="0" smtClean="0"/>
              <a:t>警察之助手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，以此為掩護，暗中繼續進行反日宣傅活動。</a:t>
            </a:r>
            <a:endParaRPr lang="en-US" altLang="zh-TW" dirty="0" smtClean="0"/>
          </a:p>
          <a:p>
            <a:r>
              <a:rPr lang="zh-TW" altLang="en-US" dirty="0" smtClean="0"/>
              <a:t>而後他又與多名反日志士，經常在臺南市的西來庵策畫抗日的武裝暴動。大家公推余清芳為大明慈悲國之盟主，利用神明信仰堅定革命信心，接著散發符咒，說吃了可以避槍彈；又常常利用乩童，預言推翻日人暴政一定成功。</a:t>
            </a:r>
            <a:endParaRPr lang="en-US" altLang="zh-TW" dirty="0" smtClean="0"/>
          </a:p>
          <a:p>
            <a:r>
              <a:rPr lang="zh-TW" altLang="en-US" dirty="0" smtClean="0"/>
              <a:t>不幸同志中有人擬潛往廈門，而在基隆為日警所逮捕，日警不動聲色，打算在起義時一網打盡。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噍吧哖事件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%A6%E8%A8ӱg%A5%BF%AD%B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59093"/>
            <a:ext cx="8858280" cy="6141741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余清芳得到這個壞消息後，只能將取出藏在西來庵的武器與日警血戰。不敵後攜帶軍餉倉皇逃入山中，在今嘉義、臺南、高雄、屏東各縣交界之深山。</a:t>
            </a:r>
            <a:endParaRPr lang="en-US" altLang="zh-TW" dirty="0" smtClean="0"/>
          </a:p>
          <a:p>
            <a:r>
              <a:rPr lang="zh-TW" altLang="en-US" dirty="0" smtClean="0"/>
              <a:t>余清芳的革命黨人後來聚集在噍吧哖。於是日軍就暗中定下誘殺計畫，高懸招安布告，說凡是歸順就可免死，結果大批人馬就被騙出來，遭受屠殺。日軍同時也殺戮了無辜的當地民眾數千人，這就是世界殖民地史上聞名的「噍吧哖大屠殺」。</a:t>
            </a:r>
            <a:endParaRPr lang="en-US" altLang="zh-TW" dirty="0" smtClean="0"/>
          </a:p>
          <a:p>
            <a:r>
              <a:rPr lang="zh-TW" altLang="en-US" dirty="0" smtClean="0"/>
              <a:t>日本人深為痛恨噍吧哖一帶的人，殺之還無法洩恨，就故意將之改名為玉井，因為玉井是當時日本一處有名的風化區的名字。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1022408403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1" y="142852"/>
            <a:ext cx="7972453" cy="664371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 descr="Xilaian_Incid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363904" cy="5357850"/>
          </a:xfrm>
        </p:spPr>
      </p:pic>
      <p:sp>
        <p:nvSpPr>
          <p:cNvPr id="7" name="文字方塊 6"/>
          <p:cNvSpPr txBox="1"/>
          <p:nvPr/>
        </p:nvSpPr>
        <p:spPr>
          <a:xfrm>
            <a:off x="285720" y="5715016"/>
            <a:ext cx="8783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據總督府統計，被捕的人數多達</a:t>
            </a:r>
            <a:r>
              <a:rPr lang="en-US" altLang="zh-TW" dirty="0" smtClean="0"/>
              <a:t>1,957</a:t>
            </a:r>
            <a:r>
              <a:rPr lang="zh-TW" altLang="en-US" dirty="0" smtClean="0"/>
              <a:t>人，其中在臺南開設的臨時法庭中，被判處死刑</a:t>
            </a:r>
            <a:endParaRPr lang="en-US" altLang="zh-TW" dirty="0" smtClean="0"/>
          </a:p>
          <a:p>
            <a:r>
              <a:rPr lang="zh-TW" altLang="en-US" dirty="0" smtClean="0"/>
              <a:t>者，高達</a:t>
            </a:r>
            <a:r>
              <a:rPr lang="en-US" altLang="zh-TW" dirty="0" smtClean="0"/>
              <a:t>866</a:t>
            </a:r>
            <a:r>
              <a:rPr lang="zh-TW" altLang="en-US" dirty="0" smtClean="0"/>
              <a:t>人。之後，在日本國內與國際輿論壓力下，四分之三的死刑犯被特赦為</a:t>
            </a:r>
            <a:endParaRPr lang="en-US" altLang="zh-TW" dirty="0" smtClean="0"/>
          </a:p>
          <a:p>
            <a:r>
              <a:rPr lang="zh-TW" altLang="en-US" dirty="0" smtClean="0"/>
              <a:t>無期徒刑。</a:t>
            </a:r>
            <a:r>
              <a:rPr lang="en-US" altLang="zh-TW" baseline="30000" dirty="0" smtClean="0">
                <a:solidFill>
                  <a:srgbClr val="FF0000"/>
                </a:solidFill>
                <a:hlinkClick r:id="rId3"/>
              </a:rPr>
              <a:t>[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在霧社當地的原住民從事很多不堪負荷的勞役，尤其是砍伐神木，更是大不敬！但日本警察不但威逼甚嚴，而且對於原住民已經非常低廉的工資，還有帳目不清及存心欺騙之嫌。</a:t>
            </a:r>
            <a:endParaRPr lang="en-US" altLang="zh-TW" dirty="0" smtClean="0"/>
          </a:p>
          <a:p>
            <a:r>
              <a:rPr lang="zh-TW" altLang="en-US" dirty="0" smtClean="0"/>
              <a:t>馬赫坡社頭目莫那魯道，他的妹妹先前曾嫁給日本巡查，但數年後卻被拋棄，讓整個馬赫坡社的族人都十分憤慨。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霧社事件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View_of_Mush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610120" cy="5786478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一九三零年十月，現今霧社地區泰雅族馬赫坡社頭目</a:t>
            </a:r>
            <a:r>
              <a:rPr lang="zh-TW" altLang="en-US" dirty="0" smtClean="0">
                <a:solidFill>
                  <a:schemeClr val="tx1"/>
                </a:solidFill>
              </a:rPr>
              <a:t>莫那魯道</a:t>
            </a:r>
            <a:r>
              <a:rPr lang="zh-TW" altLang="en-US" dirty="0" smtClean="0"/>
              <a:t>的家中，正在為族中一對青年男女舉行婚禮，一名日本警察吉村正好經過門前，莫那魯道的兒子塔達歐莫那遂請他進到屋子裡，並向他敬酒。</a:t>
            </a:r>
            <a:endParaRPr lang="en-US" altLang="zh-TW" dirty="0" smtClean="0"/>
          </a:p>
          <a:p>
            <a:r>
              <a:rPr lang="zh-TW" altLang="en-US" dirty="0" smtClean="0"/>
              <a:t>吉村竟以塔達歐手不乾淨為由，不願接受敬酒，但塔達歐仍然強迫他要喝，吉村見狀，竟以手杖敲打塔達歐的手，雙方進而扭打成一團。隔天，塔達歐自知惹不起日警，遂又帶了一瓶酒前往派出所要向吉村賠罪，但是吉村怒氣未消，拒絕了他的道歉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819</Words>
  <PresentationFormat>如螢幕大小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Hardcover</vt:lpstr>
      <vt:lpstr>噍吧哖事件、霧社事件補充資料</vt:lpstr>
      <vt:lpstr>噍吧哖事件</vt:lpstr>
      <vt:lpstr>投影片 3</vt:lpstr>
      <vt:lpstr>投影片 4</vt:lpstr>
      <vt:lpstr>投影片 5</vt:lpstr>
      <vt:lpstr>投影片 6</vt:lpstr>
      <vt:lpstr>霧社事件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噍吧哖事件、霧社事件補充資料</dc:title>
  <dc:creator>陳逸宗</dc:creator>
  <cp:lastModifiedBy>yaleo</cp:lastModifiedBy>
  <cp:revision>5</cp:revision>
  <dcterms:created xsi:type="dcterms:W3CDTF">2015-09-07T15:43:26Z</dcterms:created>
  <dcterms:modified xsi:type="dcterms:W3CDTF">2015-09-07T22:19:30Z</dcterms:modified>
</cp:coreProperties>
</file>