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9" r:id="rId5"/>
    <p:sldId id="270" r:id="rId6"/>
    <p:sldId id="261" r:id="rId7"/>
    <p:sldId id="271" r:id="rId8"/>
    <p:sldId id="258" r:id="rId9"/>
    <p:sldId id="272" r:id="rId10"/>
    <p:sldId id="277" r:id="rId11"/>
    <p:sldId id="273" r:id="rId12"/>
    <p:sldId id="259" r:id="rId13"/>
    <p:sldId id="274" r:id="rId14"/>
    <p:sldId id="260" r:id="rId15"/>
    <p:sldId id="275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2" autoAdjust="0"/>
    <p:restoredTop sz="94660"/>
  </p:normalViewPr>
  <p:slideViewPr>
    <p:cSldViewPr>
      <p:cViewPr varScale="1">
        <p:scale>
          <a:sx n="109" d="100"/>
          <a:sy n="109" d="100"/>
        </p:scale>
        <p:origin x="12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6968D-FC2A-4A79-832A-1E3C08A71A06}" type="doc">
      <dgm:prSet loTypeId="urn:microsoft.com/office/officeart/2005/8/layout/bProcess3" loCatId="process" qsTypeId="urn:microsoft.com/office/officeart/2005/8/quickstyle/simple3" qsCatId="simple" csTypeId="urn:microsoft.com/office/officeart/2005/8/colors/colorful4" csCatId="colorful" phldr="1"/>
      <dgm:spPr/>
    </dgm:pt>
    <dgm:pt modelId="{FC512870-F3BA-4FA2-9C09-74C251C173A4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rgbClr val="FF0000"/>
              </a:solidFill>
            </a:rPr>
            <a:t>班級閱讀計劃</a:t>
          </a:r>
          <a:endParaRPr lang="zh-TW" altLang="en-US" sz="4400" dirty="0">
            <a:solidFill>
              <a:srgbClr val="FF0000"/>
            </a:solidFill>
          </a:endParaRPr>
        </a:p>
      </dgm:t>
    </dgm:pt>
    <dgm:pt modelId="{CDD97560-64C5-4D2D-9B36-87CA09B98882}" type="parTrans" cxnId="{3E34ABC2-6A0E-4C6F-9735-C7E0117B1E1B}">
      <dgm:prSet/>
      <dgm:spPr/>
      <dgm:t>
        <a:bodyPr/>
        <a:lstStyle/>
        <a:p>
          <a:endParaRPr lang="zh-TW" altLang="en-US" sz="2400"/>
        </a:p>
      </dgm:t>
    </dgm:pt>
    <dgm:pt modelId="{11376BF0-BA25-4644-A01F-11F71BFE7AAF}" type="sibTrans" cxnId="{3E34ABC2-6A0E-4C6F-9735-C7E0117B1E1B}">
      <dgm:prSet custT="1"/>
      <dgm:spPr/>
      <dgm:t>
        <a:bodyPr/>
        <a:lstStyle/>
        <a:p>
          <a:endParaRPr lang="zh-TW" altLang="en-US" sz="2800"/>
        </a:p>
      </dgm:t>
    </dgm:pt>
    <dgm:pt modelId="{51DB2419-2127-4087-AF6A-A3788BA6AC6D}">
      <dgm:prSet phldrT="[文字]" custT="1"/>
      <dgm:spPr/>
      <dgm:t>
        <a:bodyPr/>
        <a:lstStyle/>
        <a:p>
          <a:r>
            <a:rPr lang="zh-TW" altLang="en-US" sz="3600" dirty="0" smtClean="0"/>
            <a:t>閱讀存摺</a:t>
          </a:r>
          <a:endParaRPr lang="zh-TW" altLang="en-US" sz="3600" dirty="0"/>
        </a:p>
      </dgm:t>
    </dgm:pt>
    <dgm:pt modelId="{EADCD117-4311-41C3-BBBF-518CA17DE709}" type="parTrans" cxnId="{7EA182A3-384D-452B-85D6-5FBE2904E631}">
      <dgm:prSet/>
      <dgm:spPr/>
      <dgm:t>
        <a:bodyPr/>
        <a:lstStyle/>
        <a:p>
          <a:endParaRPr lang="zh-TW" altLang="en-US" sz="2400"/>
        </a:p>
      </dgm:t>
    </dgm:pt>
    <dgm:pt modelId="{84EC698A-3866-4467-905F-72C9CF37B05D}" type="sibTrans" cxnId="{7EA182A3-384D-452B-85D6-5FBE2904E631}">
      <dgm:prSet custT="1"/>
      <dgm:spPr/>
      <dgm:t>
        <a:bodyPr/>
        <a:lstStyle/>
        <a:p>
          <a:endParaRPr lang="zh-TW" altLang="en-US" sz="2800"/>
        </a:p>
      </dgm:t>
    </dgm:pt>
    <dgm:pt modelId="{50C76C1F-3266-44DC-8BEC-579493DE8633}">
      <dgm:prSet phldrT="[文字]" custT="1"/>
      <dgm:spPr/>
      <dgm:t>
        <a:bodyPr/>
        <a:lstStyle/>
        <a:p>
          <a:r>
            <a:rPr lang="zh-TW" altLang="en-US" sz="3600" dirty="0" smtClean="0"/>
            <a:t>好書推薦</a:t>
          </a:r>
          <a:endParaRPr lang="zh-TW" altLang="en-US" sz="3600" dirty="0"/>
        </a:p>
      </dgm:t>
    </dgm:pt>
    <dgm:pt modelId="{BA2E1F03-AC24-4BDD-B5E4-4B16797D9026}" type="parTrans" cxnId="{9AA7245A-64DC-4343-B5D6-867BE22A04AE}">
      <dgm:prSet/>
      <dgm:spPr/>
      <dgm:t>
        <a:bodyPr/>
        <a:lstStyle/>
        <a:p>
          <a:endParaRPr lang="zh-TW" altLang="en-US" sz="2400"/>
        </a:p>
      </dgm:t>
    </dgm:pt>
    <dgm:pt modelId="{00C6650B-3873-481A-9E56-686108FAABBE}" type="sibTrans" cxnId="{9AA7245A-64DC-4343-B5D6-867BE22A04AE}">
      <dgm:prSet custT="1"/>
      <dgm:spPr/>
      <dgm:t>
        <a:bodyPr/>
        <a:lstStyle/>
        <a:p>
          <a:endParaRPr lang="zh-TW" altLang="en-US" sz="2800"/>
        </a:p>
      </dgm:t>
    </dgm:pt>
    <dgm:pt modelId="{7C958C8A-0FF9-47A4-A973-05AB79F5411B}">
      <dgm:prSet phldrT="[文字]" custT="1"/>
      <dgm:spPr/>
      <dgm:t>
        <a:bodyPr/>
        <a:lstStyle/>
        <a:p>
          <a:r>
            <a:rPr lang="zh-TW" altLang="en-US" sz="3600" dirty="0" smtClean="0"/>
            <a:t>借閱權益</a:t>
          </a:r>
          <a:endParaRPr lang="zh-TW" altLang="en-US" sz="3600" dirty="0"/>
        </a:p>
      </dgm:t>
    </dgm:pt>
    <dgm:pt modelId="{D7106951-0D2A-4F83-A364-D0FD9022AA88}" type="parTrans" cxnId="{ED807B60-798F-4893-A6D7-F1EDF32DC306}">
      <dgm:prSet/>
      <dgm:spPr/>
      <dgm:t>
        <a:bodyPr/>
        <a:lstStyle/>
        <a:p>
          <a:endParaRPr lang="zh-TW" altLang="en-US" sz="2400"/>
        </a:p>
      </dgm:t>
    </dgm:pt>
    <dgm:pt modelId="{D4144329-FA2C-4B43-B59E-FDC944DC0EF2}" type="sibTrans" cxnId="{ED807B60-798F-4893-A6D7-F1EDF32DC306}">
      <dgm:prSet custT="1"/>
      <dgm:spPr/>
      <dgm:t>
        <a:bodyPr/>
        <a:lstStyle/>
        <a:p>
          <a:endParaRPr lang="zh-TW" altLang="en-US" sz="2800"/>
        </a:p>
      </dgm:t>
    </dgm:pt>
    <dgm:pt modelId="{62EDB51F-3A9B-40CE-968D-5F7518905647}">
      <dgm:prSet phldrT="[文字]" custT="1"/>
      <dgm:spPr/>
      <dgm:t>
        <a:bodyPr/>
        <a:lstStyle/>
        <a:p>
          <a:r>
            <a:rPr lang="zh-TW" altLang="en-US" sz="3600" dirty="0" smtClean="0"/>
            <a:t>圖書館服務項目</a:t>
          </a:r>
          <a:endParaRPr lang="zh-TW" altLang="en-US" sz="3600" dirty="0"/>
        </a:p>
      </dgm:t>
    </dgm:pt>
    <dgm:pt modelId="{407E4057-5461-4721-BB2F-8A65C052E9AC}" type="par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7213B7B0-05A5-420B-A900-A233A1CBAF0B}" type="sib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D9271A11-9537-4420-9196-DD8045344C64}">
      <dgm:prSet phldrT="[文字]"/>
      <dgm:spPr/>
      <dgm:t>
        <a:bodyPr/>
        <a:lstStyle/>
        <a:p>
          <a:r>
            <a:rPr lang="zh-TW" altLang="en-US" sz="2400" dirty="0" smtClean="0"/>
            <a:t>相關資源介紹</a:t>
          </a:r>
          <a:endParaRPr lang="zh-TW" altLang="en-US" sz="2400" dirty="0"/>
        </a:p>
      </dgm:t>
    </dgm:pt>
    <dgm:pt modelId="{2F43A322-40FE-45D4-AAE0-65F58E3F941B}" type="par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DA62C81B-FE1F-4125-9C6B-E2BE4780D768}" type="sib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DB6CF0B9-12F0-47EF-B489-5B86DEF8B972}" type="pres">
      <dgm:prSet presAssocID="{00A6968D-FC2A-4A79-832A-1E3C08A71A06}" presName="Name0" presStyleCnt="0">
        <dgm:presLayoutVars>
          <dgm:dir/>
          <dgm:resizeHandles val="exact"/>
        </dgm:presLayoutVars>
      </dgm:prSet>
      <dgm:spPr/>
    </dgm:pt>
    <dgm:pt modelId="{63CAF146-2017-4684-9B33-FF402C45F7FE}" type="pres">
      <dgm:prSet presAssocID="{FC512870-F3BA-4FA2-9C09-74C251C173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D2B051-8E89-4670-9B32-DB2799F28D4D}" type="pres">
      <dgm:prSet presAssocID="{11376BF0-BA25-4644-A01F-11F71BFE7AAF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DF9FB1A3-AFFE-4724-B400-306CAF664B28}" type="pres">
      <dgm:prSet presAssocID="{11376BF0-BA25-4644-A01F-11F71BFE7AAF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365EB15B-4051-4882-A8FE-B36A1E3B9CE5}" type="pres">
      <dgm:prSet presAssocID="{51DB2419-2127-4087-AF6A-A3788BA6AC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9CFF6-7CF6-400E-9914-4667870DD198}" type="pres">
      <dgm:prSet presAssocID="{84EC698A-3866-4467-905F-72C9CF37B05D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828A4925-44FD-4E71-AE7E-6A3B5E1B9C24}" type="pres">
      <dgm:prSet presAssocID="{84EC698A-3866-4467-905F-72C9CF37B05D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FAABC066-92C7-4230-9422-8F1D94B958C0}" type="pres">
      <dgm:prSet presAssocID="{50C76C1F-3266-44DC-8BEC-579493DE86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FF9DEE-ABBF-47D4-8396-B0DAC1430E59}" type="pres">
      <dgm:prSet presAssocID="{00C6650B-3873-481A-9E56-686108FAABBE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EF6BB21A-A352-4942-B15D-860ECE02773C}" type="pres">
      <dgm:prSet presAssocID="{00C6650B-3873-481A-9E56-686108FAABBE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F740637F-7C53-46BD-B662-7A4A5039915A}" type="pres">
      <dgm:prSet presAssocID="{7C958C8A-0FF9-47A4-A973-05AB79F541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841BA0-7719-4DC1-AF69-B2A46759BB9C}" type="pres">
      <dgm:prSet presAssocID="{D4144329-FA2C-4B43-B59E-FDC944DC0EF2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B557EAB0-3983-4BBF-B8CD-FA9E8D5AFF7C}" type="pres">
      <dgm:prSet presAssocID="{D4144329-FA2C-4B43-B59E-FDC944DC0EF2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BE8179F6-B39F-47E6-84B8-E203B631386F}" type="pres">
      <dgm:prSet presAssocID="{62EDB51F-3A9B-40CE-968D-5F75189056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B5DF22-F653-46D8-879B-B928EFFDEE45}" type="pres">
      <dgm:prSet presAssocID="{7213B7B0-05A5-420B-A900-A233A1CBAF0B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3267BE05-76CA-498A-A701-7B2176B3F064}" type="pres">
      <dgm:prSet presAssocID="{7213B7B0-05A5-420B-A900-A233A1CBAF0B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C0444F72-7F73-4920-99A2-F23D825C3F05}" type="pres">
      <dgm:prSet presAssocID="{D9271A11-9537-4420-9196-DD8045344C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D03954-15FA-4A5D-89F6-369C5EF676C0}" type="presOf" srcId="{62EDB51F-3A9B-40CE-968D-5F7518905647}" destId="{BE8179F6-B39F-47E6-84B8-E203B631386F}" srcOrd="0" destOrd="0" presId="urn:microsoft.com/office/officeart/2005/8/layout/bProcess3"/>
    <dgm:cxn modelId="{E335392B-4BA5-4518-8B99-39C51E403F57}" type="presOf" srcId="{11376BF0-BA25-4644-A01F-11F71BFE7AAF}" destId="{DF9FB1A3-AFFE-4724-B400-306CAF664B28}" srcOrd="1" destOrd="0" presId="urn:microsoft.com/office/officeart/2005/8/layout/bProcess3"/>
    <dgm:cxn modelId="{857B3171-DE62-4932-B23E-D65438A40A15}" type="presOf" srcId="{84EC698A-3866-4467-905F-72C9CF37B05D}" destId="{B749CFF6-7CF6-400E-9914-4667870DD198}" srcOrd="0" destOrd="0" presId="urn:microsoft.com/office/officeart/2005/8/layout/bProcess3"/>
    <dgm:cxn modelId="{DFB4F0AC-2021-48D0-8ABF-674BF9D7425F}" srcId="{00A6968D-FC2A-4A79-832A-1E3C08A71A06}" destId="{62EDB51F-3A9B-40CE-968D-5F7518905647}" srcOrd="4" destOrd="0" parTransId="{407E4057-5461-4721-BB2F-8A65C052E9AC}" sibTransId="{7213B7B0-05A5-420B-A900-A233A1CBAF0B}"/>
    <dgm:cxn modelId="{C684A38D-8BB9-45EA-BC36-E7D93E6B72EF}" type="presOf" srcId="{84EC698A-3866-4467-905F-72C9CF37B05D}" destId="{828A4925-44FD-4E71-AE7E-6A3B5E1B9C24}" srcOrd="1" destOrd="0" presId="urn:microsoft.com/office/officeart/2005/8/layout/bProcess3"/>
    <dgm:cxn modelId="{A0431F8C-4DE2-46A0-B17B-FFE487380534}" type="presOf" srcId="{D4144329-FA2C-4B43-B59E-FDC944DC0EF2}" destId="{D3841BA0-7719-4DC1-AF69-B2A46759BB9C}" srcOrd="0" destOrd="0" presId="urn:microsoft.com/office/officeart/2005/8/layout/bProcess3"/>
    <dgm:cxn modelId="{7EA182A3-384D-452B-85D6-5FBE2904E631}" srcId="{00A6968D-FC2A-4A79-832A-1E3C08A71A06}" destId="{51DB2419-2127-4087-AF6A-A3788BA6AC6D}" srcOrd="1" destOrd="0" parTransId="{EADCD117-4311-41C3-BBBF-518CA17DE709}" sibTransId="{84EC698A-3866-4467-905F-72C9CF37B05D}"/>
    <dgm:cxn modelId="{9AA7245A-64DC-4343-B5D6-867BE22A04AE}" srcId="{00A6968D-FC2A-4A79-832A-1E3C08A71A06}" destId="{50C76C1F-3266-44DC-8BEC-579493DE8633}" srcOrd="2" destOrd="0" parTransId="{BA2E1F03-AC24-4BDD-B5E4-4B16797D9026}" sibTransId="{00C6650B-3873-481A-9E56-686108FAABBE}"/>
    <dgm:cxn modelId="{ED807B60-798F-4893-A6D7-F1EDF32DC306}" srcId="{00A6968D-FC2A-4A79-832A-1E3C08A71A06}" destId="{7C958C8A-0FF9-47A4-A973-05AB79F5411B}" srcOrd="3" destOrd="0" parTransId="{D7106951-0D2A-4F83-A364-D0FD9022AA88}" sibTransId="{D4144329-FA2C-4B43-B59E-FDC944DC0EF2}"/>
    <dgm:cxn modelId="{AC87C581-B67A-454D-B9CC-C004E38BEF78}" type="presOf" srcId="{D4144329-FA2C-4B43-B59E-FDC944DC0EF2}" destId="{B557EAB0-3983-4BBF-B8CD-FA9E8D5AFF7C}" srcOrd="1" destOrd="0" presId="urn:microsoft.com/office/officeart/2005/8/layout/bProcess3"/>
    <dgm:cxn modelId="{789A222C-6712-48DA-97FB-A33620C59196}" type="presOf" srcId="{11376BF0-BA25-4644-A01F-11F71BFE7AAF}" destId="{A3D2B051-8E89-4670-9B32-DB2799F28D4D}" srcOrd="0" destOrd="0" presId="urn:microsoft.com/office/officeart/2005/8/layout/bProcess3"/>
    <dgm:cxn modelId="{FE0C35D9-F785-40CB-8048-9664DE0B6F28}" type="presOf" srcId="{7213B7B0-05A5-420B-A900-A233A1CBAF0B}" destId="{3267BE05-76CA-498A-A701-7B2176B3F064}" srcOrd="1" destOrd="0" presId="urn:microsoft.com/office/officeart/2005/8/layout/bProcess3"/>
    <dgm:cxn modelId="{9D69CA8D-83AA-4CAE-8470-5ABD1D177F78}" type="presOf" srcId="{51DB2419-2127-4087-AF6A-A3788BA6AC6D}" destId="{365EB15B-4051-4882-A8FE-B36A1E3B9CE5}" srcOrd="0" destOrd="0" presId="urn:microsoft.com/office/officeart/2005/8/layout/bProcess3"/>
    <dgm:cxn modelId="{0E75A11D-BB62-4CC7-8508-2A0DB93ACEE7}" type="presOf" srcId="{FC512870-F3BA-4FA2-9C09-74C251C173A4}" destId="{63CAF146-2017-4684-9B33-FF402C45F7FE}" srcOrd="0" destOrd="0" presId="urn:microsoft.com/office/officeart/2005/8/layout/bProcess3"/>
    <dgm:cxn modelId="{D19F0751-0BA5-48CB-983D-5FBFBA841137}" type="presOf" srcId="{D9271A11-9537-4420-9196-DD8045344C64}" destId="{C0444F72-7F73-4920-99A2-F23D825C3F05}" srcOrd="0" destOrd="0" presId="urn:microsoft.com/office/officeart/2005/8/layout/bProcess3"/>
    <dgm:cxn modelId="{CA9E1DFA-CE33-4C8C-BB24-A3E41276ECD1}" type="presOf" srcId="{50C76C1F-3266-44DC-8BEC-579493DE8633}" destId="{FAABC066-92C7-4230-9422-8F1D94B958C0}" srcOrd="0" destOrd="0" presId="urn:microsoft.com/office/officeart/2005/8/layout/bProcess3"/>
    <dgm:cxn modelId="{99FDE5DF-ADB9-4D50-AA2F-C455B794F4AD}" type="presOf" srcId="{00C6650B-3873-481A-9E56-686108FAABBE}" destId="{EF6BB21A-A352-4942-B15D-860ECE02773C}" srcOrd="1" destOrd="0" presId="urn:microsoft.com/office/officeart/2005/8/layout/bProcess3"/>
    <dgm:cxn modelId="{6592B8EC-38DA-488B-8BA2-5B78B9B87A5E}" type="presOf" srcId="{00A6968D-FC2A-4A79-832A-1E3C08A71A06}" destId="{DB6CF0B9-12F0-47EF-B489-5B86DEF8B972}" srcOrd="0" destOrd="0" presId="urn:microsoft.com/office/officeart/2005/8/layout/bProcess3"/>
    <dgm:cxn modelId="{24070400-FCF7-4D3C-AA6C-76DDE9408EF8}" type="presOf" srcId="{7213B7B0-05A5-420B-A900-A233A1CBAF0B}" destId="{EAB5DF22-F653-46D8-879B-B928EFFDEE45}" srcOrd="0" destOrd="0" presId="urn:microsoft.com/office/officeart/2005/8/layout/bProcess3"/>
    <dgm:cxn modelId="{B88B3876-254D-4A40-883B-9489409777B2}" srcId="{00A6968D-FC2A-4A79-832A-1E3C08A71A06}" destId="{D9271A11-9537-4420-9196-DD8045344C64}" srcOrd="5" destOrd="0" parTransId="{2F43A322-40FE-45D4-AAE0-65F58E3F941B}" sibTransId="{DA62C81B-FE1F-4125-9C6B-E2BE4780D768}"/>
    <dgm:cxn modelId="{0C844581-6104-4A7E-8B46-7CB8F3986220}" type="presOf" srcId="{00C6650B-3873-481A-9E56-686108FAABBE}" destId="{5FFF9DEE-ABBF-47D4-8396-B0DAC1430E59}" srcOrd="0" destOrd="0" presId="urn:microsoft.com/office/officeart/2005/8/layout/bProcess3"/>
    <dgm:cxn modelId="{3E34ABC2-6A0E-4C6F-9735-C7E0117B1E1B}" srcId="{00A6968D-FC2A-4A79-832A-1E3C08A71A06}" destId="{FC512870-F3BA-4FA2-9C09-74C251C173A4}" srcOrd="0" destOrd="0" parTransId="{CDD97560-64C5-4D2D-9B36-87CA09B98882}" sibTransId="{11376BF0-BA25-4644-A01F-11F71BFE7AAF}"/>
    <dgm:cxn modelId="{E7A83D5D-4972-46B1-9761-77E0D001623F}" type="presOf" srcId="{7C958C8A-0FF9-47A4-A973-05AB79F5411B}" destId="{F740637F-7C53-46BD-B662-7A4A5039915A}" srcOrd="0" destOrd="0" presId="urn:microsoft.com/office/officeart/2005/8/layout/bProcess3"/>
    <dgm:cxn modelId="{E956EF83-BC4B-46F6-84A3-B7BFFB913938}" type="presParOf" srcId="{DB6CF0B9-12F0-47EF-B489-5B86DEF8B972}" destId="{63CAF146-2017-4684-9B33-FF402C45F7FE}" srcOrd="0" destOrd="0" presId="urn:microsoft.com/office/officeart/2005/8/layout/bProcess3"/>
    <dgm:cxn modelId="{E555825A-B7A1-4FB7-98C7-84B0CFCFB15B}" type="presParOf" srcId="{DB6CF0B9-12F0-47EF-B489-5B86DEF8B972}" destId="{A3D2B051-8E89-4670-9B32-DB2799F28D4D}" srcOrd="1" destOrd="0" presId="urn:microsoft.com/office/officeart/2005/8/layout/bProcess3"/>
    <dgm:cxn modelId="{2396BA01-40B8-4C9A-892E-8ABBE30B4CD2}" type="presParOf" srcId="{A3D2B051-8E89-4670-9B32-DB2799F28D4D}" destId="{DF9FB1A3-AFFE-4724-B400-306CAF664B28}" srcOrd="0" destOrd="0" presId="urn:microsoft.com/office/officeart/2005/8/layout/bProcess3"/>
    <dgm:cxn modelId="{9735D3E0-F195-418F-8C23-92795CA89495}" type="presParOf" srcId="{DB6CF0B9-12F0-47EF-B489-5B86DEF8B972}" destId="{365EB15B-4051-4882-A8FE-B36A1E3B9CE5}" srcOrd="2" destOrd="0" presId="urn:microsoft.com/office/officeart/2005/8/layout/bProcess3"/>
    <dgm:cxn modelId="{24492504-CE8E-4861-A3E6-13C1720AD1CF}" type="presParOf" srcId="{DB6CF0B9-12F0-47EF-B489-5B86DEF8B972}" destId="{B749CFF6-7CF6-400E-9914-4667870DD198}" srcOrd="3" destOrd="0" presId="urn:microsoft.com/office/officeart/2005/8/layout/bProcess3"/>
    <dgm:cxn modelId="{77504FD9-BBD8-40C6-8BC0-5D0703EEA490}" type="presParOf" srcId="{B749CFF6-7CF6-400E-9914-4667870DD198}" destId="{828A4925-44FD-4E71-AE7E-6A3B5E1B9C24}" srcOrd="0" destOrd="0" presId="urn:microsoft.com/office/officeart/2005/8/layout/bProcess3"/>
    <dgm:cxn modelId="{933CAEDE-AB56-45F4-83CF-D4B136256464}" type="presParOf" srcId="{DB6CF0B9-12F0-47EF-B489-5B86DEF8B972}" destId="{FAABC066-92C7-4230-9422-8F1D94B958C0}" srcOrd="4" destOrd="0" presId="urn:microsoft.com/office/officeart/2005/8/layout/bProcess3"/>
    <dgm:cxn modelId="{3A7C13D4-6366-4188-94D6-2489AF0A6B3D}" type="presParOf" srcId="{DB6CF0B9-12F0-47EF-B489-5B86DEF8B972}" destId="{5FFF9DEE-ABBF-47D4-8396-B0DAC1430E59}" srcOrd="5" destOrd="0" presId="urn:microsoft.com/office/officeart/2005/8/layout/bProcess3"/>
    <dgm:cxn modelId="{6837FD6E-7FFC-4DF9-8623-74FF7B4D939D}" type="presParOf" srcId="{5FFF9DEE-ABBF-47D4-8396-B0DAC1430E59}" destId="{EF6BB21A-A352-4942-B15D-860ECE02773C}" srcOrd="0" destOrd="0" presId="urn:microsoft.com/office/officeart/2005/8/layout/bProcess3"/>
    <dgm:cxn modelId="{A514C305-03B1-4FCA-8FBE-20749B71D54F}" type="presParOf" srcId="{DB6CF0B9-12F0-47EF-B489-5B86DEF8B972}" destId="{F740637F-7C53-46BD-B662-7A4A5039915A}" srcOrd="6" destOrd="0" presId="urn:microsoft.com/office/officeart/2005/8/layout/bProcess3"/>
    <dgm:cxn modelId="{096A8813-CF8F-41BE-BB42-7B17245945D8}" type="presParOf" srcId="{DB6CF0B9-12F0-47EF-B489-5B86DEF8B972}" destId="{D3841BA0-7719-4DC1-AF69-B2A46759BB9C}" srcOrd="7" destOrd="0" presId="urn:microsoft.com/office/officeart/2005/8/layout/bProcess3"/>
    <dgm:cxn modelId="{F0E49AB7-5763-4A4E-BF1F-4533F8C5BC00}" type="presParOf" srcId="{D3841BA0-7719-4DC1-AF69-B2A46759BB9C}" destId="{B557EAB0-3983-4BBF-B8CD-FA9E8D5AFF7C}" srcOrd="0" destOrd="0" presId="urn:microsoft.com/office/officeart/2005/8/layout/bProcess3"/>
    <dgm:cxn modelId="{EE23F08B-9918-4E16-86BF-FFEF3B4D11A6}" type="presParOf" srcId="{DB6CF0B9-12F0-47EF-B489-5B86DEF8B972}" destId="{BE8179F6-B39F-47E6-84B8-E203B631386F}" srcOrd="8" destOrd="0" presId="urn:microsoft.com/office/officeart/2005/8/layout/bProcess3"/>
    <dgm:cxn modelId="{B6043B7F-042E-4027-BC0D-F4C570D82B2A}" type="presParOf" srcId="{DB6CF0B9-12F0-47EF-B489-5B86DEF8B972}" destId="{EAB5DF22-F653-46D8-879B-B928EFFDEE45}" srcOrd="9" destOrd="0" presId="urn:microsoft.com/office/officeart/2005/8/layout/bProcess3"/>
    <dgm:cxn modelId="{292F26CE-15A2-4277-923B-874511873D58}" type="presParOf" srcId="{EAB5DF22-F653-46D8-879B-B928EFFDEE45}" destId="{3267BE05-76CA-498A-A701-7B2176B3F064}" srcOrd="0" destOrd="0" presId="urn:microsoft.com/office/officeart/2005/8/layout/bProcess3"/>
    <dgm:cxn modelId="{1B501BEC-406F-462D-A185-88F92AA3A665}" type="presParOf" srcId="{DB6CF0B9-12F0-47EF-B489-5B86DEF8B972}" destId="{C0444F72-7F73-4920-99A2-F23D825C3F05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6968D-FC2A-4A79-832A-1E3C08A71A06}" type="doc">
      <dgm:prSet loTypeId="urn:microsoft.com/office/officeart/2005/8/layout/bProcess3" loCatId="process" qsTypeId="urn:microsoft.com/office/officeart/2005/8/quickstyle/simple3" qsCatId="simple" csTypeId="urn:microsoft.com/office/officeart/2005/8/colors/colorful4" csCatId="colorful" phldr="1"/>
      <dgm:spPr/>
    </dgm:pt>
    <dgm:pt modelId="{FC512870-F3BA-4FA2-9C09-74C251C173A4}">
      <dgm:prSet phldrT="[文字]" custT="1"/>
      <dgm:spPr/>
      <dgm:t>
        <a:bodyPr/>
        <a:lstStyle/>
        <a:p>
          <a:r>
            <a:rPr lang="zh-TW" altLang="en-US" sz="3600" dirty="0" smtClean="0"/>
            <a:t>班級閱讀計劃</a:t>
          </a:r>
          <a:endParaRPr lang="zh-TW" altLang="en-US" sz="3600" dirty="0"/>
        </a:p>
      </dgm:t>
    </dgm:pt>
    <dgm:pt modelId="{CDD97560-64C5-4D2D-9B36-87CA09B98882}" type="parTrans" cxnId="{3E34ABC2-6A0E-4C6F-9735-C7E0117B1E1B}">
      <dgm:prSet/>
      <dgm:spPr/>
      <dgm:t>
        <a:bodyPr/>
        <a:lstStyle/>
        <a:p>
          <a:endParaRPr lang="zh-TW" altLang="en-US" sz="2400"/>
        </a:p>
      </dgm:t>
    </dgm:pt>
    <dgm:pt modelId="{11376BF0-BA25-4644-A01F-11F71BFE7AAF}" type="sibTrans" cxnId="{3E34ABC2-6A0E-4C6F-9735-C7E0117B1E1B}">
      <dgm:prSet custT="1"/>
      <dgm:spPr/>
      <dgm:t>
        <a:bodyPr/>
        <a:lstStyle/>
        <a:p>
          <a:endParaRPr lang="zh-TW" altLang="en-US" sz="2800"/>
        </a:p>
      </dgm:t>
    </dgm:pt>
    <dgm:pt modelId="{51DB2419-2127-4087-AF6A-A3788BA6AC6D}">
      <dgm:prSet phldrT="[文字]" custT="1"/>
      <dgm:spPr/>
      <dgm:t>
        <a:bodyPr/>
        <a:lstStyle/>
        <a:p>
          <a:r>
            <a:rPr lang="zh-TW" altLang="en-US" sz="4800" dirty="0" smtClean="0">
              <a:solidFill>
                <a:srgbClr val="FF0000"/>
              </a:solidFill>
            </a:rPr>
            <a:t>閱讀存摺</a:t>
          </a:r>
          <a:endParaRPr lang="zh-TW" altLang="en-US" sz="4800" dirty="0">
            <a:solidFill>
              <a:srgbClr val="FF0000"/>
            </a:solidFill>
          </a:endParaRPr>
        </a:p>
      </dgm:t>
    </dgm:pt>
    <dgm:pt modelId="{EADCD117-4311-41C3-BBBF-518CA17DE709}" type="parTrans" cxnId="{7EA182A3-384D-452B-85D6-5FBE2904E631}">
      <dgm:prSet/>
      <dgm:spPr/>
      <dgm:t>
        <a:bodyPr/>
        <a:lstStyle/>
        <a:p>
          <a:endParaRPr lang="zh-TW" altLang="en-US" sz="2400"/>
        </a:p>
      </dgm:t>
    </dgm:pt>
    <dgm:pt modelId="{84EC698A-3866-4467-905F-72C9CF37B05D}" type="sibTrans" cxnId="{7EA182A3-384D-452B-85D6-5FBE2904E631}">
      <dgm:prSet custT="1"/>
      <dgm:spPr/>
      <dgm:t>
        <a:bodyPr/>
        <a:lstStyle/>
        <a:p>
          <a:endParaRPr lang="zh-TW" altLang="en-US" sz="2800"/>
        </a:p>
      </dgm:t>
    </dgm:pt>
    <dgm:pt modelId="{50C76C1F-3266-44DC-8BEC-579493DE8633}">
      <dgm:prSet phldrT="[文字]" custT="1"/>
      <dgm:spPr/>
      <dgm:t>
        <a:bodyPr/>
        <a:lstStyle/>
        <a:p>
          <a:r>
            <a:rPr lang="zh-TW" altLang="en-US" sz="3600" dirty="0" smtClean="0"/>
            <a:t>好書推薦</a:t>
          </a:r>
          <a:endParaRPr lang="zh-TW" altLang="en-US" sz="3600" dirty="0"/>
        </a:p>
      </dgm:t>
    </dgm:pt>
    <dgm:pt modelId="{BA2E1F03-AC24-4BDD-B5E4-4B16797D9026}" type="parTrans" cxnId="{9AA7245A-64DC-4343-B5D6-867BE22A04AE}">
      <dgm:prSet/>
      <dgm:spPr/>
      <dgm:t>
        <a:bodyPr/>
        <a:lstStyle/>
        <a:p>
          <a:endParaRPr lang="zh-TW" altLang="en-US" sz="2400"/>
        </a:p>
      </dgm:t>
    </dgm:pt>
    <dgm:pt modelId="{00C6650B-3873-481A-9E56-686108FAABBE}" type="sibTrans" cxnId="{9AA7245A-64DC-4343-B5D6-867BE22A04AE}">
      <dgm:prSet custT="1"/>
      <dgm:spPr/>
      <dgm:t>
        <a:bodyPr/>
        <a:lstStyle/>
        <a:p>
          <a:endParaRPr lang="zh-TW" altLang="en-US" sz="2800"/>
        </a:p>
      </dgm:t>
    </dgm:pt>
    <dgm:pt modelId="{7C958C8A-0FF9-47A4-A973-05AB79F5411B}">
      <dgm:prSet phldrT="[文字]" custT="1"/>
      <dgm:spPr/>
      <dgm:t>
        <a:bodyPr/>
        <a:lstStyle/>
        <a:p>
          <a:r>
            <a:rPr lang="zh-TW" altLang="en-US" sz="3600" dirty="0" smtClean="0"/>
            <a:t>借閱權益</a:t>
          </a:r>
          <a:endParaRPr lang="zh-TW" altLang="en-US" sz="3600" dirty="0"/>
        </a:p>
      </dgm:t>
    </dgm:pt>
    <dgm:pt modelId="{D7106951-0D2A-4F83-A364-D0FD9022AA88}" type="parTrans" cxnId="{ED807B60-798F-4893-A6D7-F1EDF32DC306}">
      <dgm:prSet/>
      <dgm:spPr/>
      <dgm:t>
        <a:bodyPr/>
        <a:lstStyle/>
        <a:p>
          <a:endParaRPr lang="zh-TW" altLang="en-US" sz="2400"/>
        </a:p>
      </dgm:t>
    </dgm:pt>
    <dgm:pt modelId="{D4144329-FA2C-4B43-B59E-FDC944DC0EF2}" type="sibTrans" cxnId="{ED807B60-798F-4893-A6D7-F1EDF32DC306}">
      <dgm:prSet custT="1"/>
      <dgm:spPr/>
      <dgm:t>
        <a:bodyPr/>
        <a:lstStyle/>
        <a:p>
          <a:endParaRPr lang="zh-TW" altLang="en-US" sz="2800"/>
        </a:p>
      </dgm:t>
    </dgm:pt>
    <dgm:pt modelId="{62EDB51F-3A9B-40CE-968D-5F7518905647}">
      <dgm:prSet phldrT="[文字]" custT="1"/>
      <dgm:spPr/>
      <dgm:t>
        <a:bodyPr/>
        <a:lstStyle/>
        <a:p>
          <a:r>
            <a:rPr lang="zh-TW" altLang="en-US" sz="3600" dirty="0" smtClean="0"/>
            <a:t>圖書館服務項目</a:t>
          </a:r>
          <a:endParaRPr lang="zh-TW" altLang="en-US" sz="3600" dirty="0"/>
        </a:p>
      </dgm:t>
    </dgm:pt>
    <dgm:pt modelId="{407E4057-5461-4721-BB2F-8A65C052E9AC}" type="par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7213B7B0-05A5-420B-A900-A233A1CBAF0B}" type="sib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D9271A11-9537-4420-9196-DD8045344C64}">
      <dgm:prSet phldrT="[文字]"/>
      <dgm:spPr/>
      <dgm:t>
        <a:bodyPr/>
        <a:lstStyle/>
        <a:p>
          <a:r>
            <a:rPr lang="zh-TW" altLang="en-US" sz="2400" dirty="0" smtClean="0"/>
            <a:t>相關資源介紹</a:t>
          </a:r>
          <a:endParaRPr lang="zh-TW" altLang="en-US" sz="2400" dirty="0"/>
        </a:p>
      </dgm:t>
    </dgm:pt>
    <dgm:pt modelId="{2F43A322-40FE-45D4-AAE0-65F58E3F941B}" type="par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DA62C81B-FE1F-4125-9C6B-E2BE4780D768}" type="sib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153D32E5-B7BF-4A24-A032-D18C6F9C581C}" type="pres">
      <dgm:prSet presAssocID="{00A6968D-FC2A-4A79-832A-1E3C08A71A06}" presName="Name0" presStyleCnt="0">
        <dgm:presLayoutVars>
          <dgm:dir/>
          <dgm:resizeHandles val="exact"/>
        </dgm:presLayoutVars>
      </dgm:prSet>
      <dgm:spPr/>
    </dgm:pt>
    <dgm:pt modelId="{FCF2741D-52F7-4954-AEA1-CF8A0B47FF20}" type="pres">
      <dgm:prSet presAssocID="{FC512870-F3BA-4FA2-9C09-74C251C173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185544-5BF8-4173-BFDD-D2789132B47F}" type="pres">
      <dgm:prSet presAssocID="{11376BF0-BA25-4644-A01F-11F71BFE7AAF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3F6264E5-B5BF-43F0-87AF-1F275B03736E}" type="pres">
      <dgm:prSet presAssocID="{11376BF0-BA25-4644-A01F-11F71BFE7AAF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A54B1489-2EEC-46A2-B796-C8157CB6C240}" type="pres">
      <dgm:prSet presAssocID="{51DB2419-2127-4087-AF6A-A3788BA6AC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EA277F-D059-4C57-9322-DB6DEBF6A038}" type="pres">
      <dgm:prSet presAssocID="{84EC698A-3866-4467-905F-72C9CF37B05D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21F4B22A-4A15-4B40-88DE-D48F1A306F31}" type="pres">
      <dgm:prSet presAssocID="{84EC698A-3866-4467-905F-72C9CF37B05D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51432249-ECD4-4BA9-8FA7-A359DEB00E03}" type="pres">
      <dgm:prSet presAssocID="{50C76C1F-3266-44DC-8BEC-579493DE86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25315E-0B40-4A22-B2C2-2A62C2FED31F}" type="pres">
      <dgm:prSet presAssocID="{00C6650B-3873-481A-9E56-686108FAABBE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55BC541-8323-47E1-A8E8-7FF29D649B28}" type="pres">
      <dgm:prSet presAssocID="{00C6650B-3873-481A-9E56-686108FAABBE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DFC77DC1-B32B-4BD1-AAFD-750298CD52FC}" type="pres">
      <dgm:prSet presAssocID="{7C958C8A-0FF9-47A4-A973-05AB79F541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DA25E1-1D20-481F-A7ED-C371A2BF1202}" type="pres">
      <dgm:prSet presAssocID="{D4144329-FA2C-4B43-B59E-FDC944DC0EF2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23A63367-4D7C-482D-959D-769D1FD5058E}" type="pres">
      <dgm:prSet presAssocID="{D4144329-FA2C-4B43-B59E-FDC944DC0EF2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8C741F9F-7180-4018-AA01-FD35D003ED83}" type="pres">
      <dgm:prSet presAssocID="{62EDB51F-3A9B-40CE-968D-5F75189056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548641-884A-434D-849E-78EBCA426BE6}" type="pres">
      <dgm:prSet presAssocID="{7213B7B0-05A5-420B-A900-A233A1CBAF0B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C5A46FB2-9B7E-4E46-AD77-20AFF867ED75}" type="pres">
      <dgm:prSet presAssocID="{7213B7B0-05A5-420B-A900-A233A1CBAF0B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4A800A76-0EED-46B1-B3D6-E291EA046897}" type="pres">
      <dgm:prSet presAssocID="{D9271A11-9537-4420-9196-DD8045344C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441474-DBA4-4FBE-A65F-112EFCD43D3E}" type="presOf" srcId="{51DB2419-2127-4087-AF6A-A3788BA6AC6D}" destId="{A54B1489-2EEC-46A2-B796-C8157CB6C240}" srcOrd="0" destOrd="0" presId="urn:microsoft.com/office/officeart/2005/8/layout/bProcess3"/>
    <dgm:cxn modelId="{09DFF3B7-B6E4-4895-B0B3-84AEFF25B678}" type="presOf" srcId="{11376BF0-BA25-4644-A01F-11F71BFE7AAF}" destId="{3F6264E5-B5BF-43F0-87AF-1F275B03736E}" srcOrd="1" destOrd="0" presId="urn:microsoft.com/office/officeart/2005/8/layout/bProcess3"/>
    <dgm:cxn modelId="{DFB4F0AC-2021-48D0-8ABF-674BF9D7425F}" srcId="{00A6968D-FC2A-4A79-832A-1E3C08A71A06}" destId="{62EDB51F-3A9B-40CE-968D-5F7518905647}" srcOrd="4" destOrd="0" parTransId="{407E4057-5461-4721-BB2F-8A65C052E9AC}" sibTransId="{7213B7B0-05A5-420B-A900-A233A1CBAF0B}"/>
    <dgm:cxn modelId="{829C6D24-470A-45D5-8614-AA52C1686CDD}" type="presOf" srcId="{7C958C8A-0FF9-47A4-A973-05AB79F5411B}" destId="{DFC77DC1-B32B-4BD1-AAFD-750298CD52FC}" srcOrd="0" destOrd="0" presId="urn:microsoft.com/office/officeart/2005/8/layout/bProcess3"/>
    <dgm:cxn modelId="{3432D736-B6C0-48F0-8A35-B6ABDAB69C37}" type="presOf" srcId="{84EC698A-3866-4467-905F-72C9CF37B05D}" destId="{21F4B22A-4A15-4B40-88DE-D48F1A306F31}" srcOrd="1" destOrd="0" presId="urn:microsoft.com/office/officeart/2005/8/layout/bProcess3"/>
    <dgm:cxn modelId="{0197319D-9510-4A8E-BFCC-0E7915D7C85C}" type="presOf" srcId="{50C76C1F-3266-44DC-8BEC-579493DE8633}" destId="{51432249-ECD4-4BA9-8FA7-A359DEB00E03}" srcOrd="0" destOrd="0" presId="urn:microsoft.com/office/officeart/2005/8/layout/bProcess3"/>
    <dgm:cxn modelId="{7EA182A3-384D-452B-85D6-5FBE2904E631}" srcId="{00A6968D-FC2A-4A79-832A-1E3C08A71A06}" destId="{51DB2419-2127-4087-AF6A-A3788BA6AC6D}" srcOrd="1" destOrd="0" parTransId="{EADCD117-4311-41C3-BBBF-518CA17DE709}" sibTransId="{84EC698A-3866-4467-905F-72C9CF37B05D}"/>
    <dgm:cxn modelId="{9AA7245A-64DC-4343-B5D6-867BE22A04AE}" srcId="{00A6968D-FC2A-4A79-832A-1E3C08A71A06}" destId="{50C76C1F-3266-44DC-8BEC-579493DE8633}" srcOrd="2" destOrd="0" parTransId="{BA2E1F03-AC24-4BDD-B5E4-4B16797D9026}" sibTransId="{00C6650B-3873-481A-9E56-686108FAABBE}"/>
    <dgm:cxn modelId="{EF8E3DE8-FF56-4466-AC18-097162291A61}" type="presOf" srcId="{00C6650B-3873-481A-9E56-686108FAABBE}" destId="{855BC541-8323-47E1-A8E8-7FF29D649B28}" srcOrd="1" destOrd="0" presId="urn:microsoft.com/office/officeart/2005/8/layout/bProcess3"/>
    <dgm:cxn modelId="{480CDBCD-7D38-4EFA-94AB-3D4BFFF7B36B}" type="presOf" srcId="{11376BF0-BA25-4644-A01F-11F71BFE7AAF}" destId="{74185544-5BF8-4173-BFDD-D2789132B47F}" srcOrd="0" destOrd="0" presId="urn:microsoft.com/office/officeart/2005/8/layout/bProcess3"/>
    <dgm:cxn modelId="{ED807B60-798F-4893-A6D7-F1EDF32DC306}" srcId="{00A6968D-FC2A-4A79-832A-1E3C08A71A06}" destId="{7C958C8A-0FF9-47A4-A973-05AB79F5411B}" srcOrd="3" destOrd="0" parTransId="{D7106951-0D2A-4F83-A364-D0FD9022AA88}" sibTransId="{D4144329-FA2C-4B43-B59E-FDC944DC0EF2}"/>
    <dgm:cxn modelId="{629F7C44-ED2E-41E4-A287-CEC581F741BB}" type="presOf" srcId="{00C6650B-3873-481A-9E56-686108FAABBE}" destId="{B125315E-0B40-4A22-B2C2-2A62C2FED31F}" srcOrd="0" destOrd="0" presId="urn:microsoft.com/office/officeart/2005/8/layout/bProcess3"/>
    <dgm:cxn modelId="{CA4A998C-08C8-41AF-B5F7-E139D551B5AB}" type="presOf" srcId="{00A6968D-FC2A-4A79-832A-1E3C08A71A06}" destId="{153D32E5-B7BF-4A24-A032-D18C6F9C581C}" srcOrd="0" destOrd="0" presId="urn:microsoft.com/office/officeart/2005/8/layout/bProcess3"/>
    <dgm:cxn modelId="{BE73A4CC-BEA0-40CA-A136-C550318B3C4E}" type="presOf" srcId="{D9271A11-9537-4420-9196-DD8045344C64}" destId="{4A800A76-0EED-46B1-B3D6-E291EA046897}" srcOrd="0" destOrd="0" presId="urn:microsoft.com/office/officeart/2005/8/layout/bProcess3"/>
    <dgm:cxn modelId="{94CF3307-9A8F-4F98-B890-251D3AC82327}" type="presOf" srcId="{62EDB51F-3A9B-40CE-968D-5F7518905647}" destId="{8C741F9F-7180-4018-AA01-FD35D003ED83}" srcOrd="0" destOrd="0" presId="urn:microsoft.com/office/officeart/2005/8/layout/bProcess3"/>
    <dgm:cxn modelId="{001CD5FE-3D74-415F-9A9E-F041805E0B07}" type="presOf" srcId="{D4144329-FA2C-4B43-B59E-FDC944DC0EF2}" destId="{61DA25E1-1D20-481F-A7ED-C371A2BF1202}" srcOrd="0" destOrd="0" presId="urn:microsoft.com/office/officeart/2005/8/layout/bProcess3"/>
    <dgm:cxn modelId="{EC7CEE5A-60DF-4139-A824-7A767FC0BDA7}" type="presOf" srcId="{84EC698A-3866-4467-905F-72C9CF37B05D}" destId="{D9EA277F-D059-4C57-9322-DB6DEBF6A038}" srcOrd="0" destOrd="0" presId="urn:microsoft.com/office/officeart/2005/8/layout/bProcess3"/>
    <dgm:cxn modelId="{1AC43D32-58B0-4C4A-9FA6-46CD6DE037DA}" type="presOf" srcId="{7213B7B0-05A5-420B-A900-A233A1CBAF0B}" destId="{C2548641-884A-434D-849E-78EBCA426BE6}" srcOrd="0" destOrd="0" presId="urn:microsoft.com/office/officeart/2005/8/layout/bProcess3"/>
    <dgm:cxn modelId="{36CAA26C-0D72-4D90-8596-ACC591B3E810}" type="presOf" srcId="{D4144329-FA2C-4B43-B59E-FDC944DC0EF2}" destId="{23A63367-4D7C-482D-959D-769D1FD5058E}" srcOrd="1" destOrd="0" presId="urn:microsoft.com/office/officeart/2005/8/layout/bProcess3"/>
    <dgm:cxn modelId="{76808785-64C6-4964-96E2-A9D42E17C24B}" type="presOf" srcId="{FC512870-F3BA-4FA2-9C09-74C251C173A4}" destId="{FCF2741D-52F7-4954-AEA1-CF8A0B47FF20}" srcOrd="0" destOrd="0" presId="urn:microsoft.com/office/officeart/2005/8/layout/bProcess3"/>
    <dgm:cxn modelId="{B88B3876-254D-4A40-883B-9489409777B2}" srcId="{00A6968D-FC2A-4A79-832A-1E3C08A71A06}" destId="{D9271A11-9537-4420-9196-DD8045344C64}" srcOrd="5" destOrd="0" parTransId="{2F43A322-40FE-45D4-AAE0-65F58E3F941B}" sibTransId="{DA62C81B-FE1F-4125-9C6B-E2BE4780D768}"/>
    <dgm:cxn modelId="{DDD9A28E-7E99-49AE-A682-3E5D7D3D72E0}" type="presOf" srcId="{7213B7B0-05A5-420B-A900-A233A1CBAF0B}" destId="{C5A46FB2-9B7E-4E46-AD77-20AFF867ED75}" srcOrd="1" destOrd="0" presId="urn:microsoft.com/office/officeart/2005/8/layout/bProcess3"/>
    <dgm:cxn modelId="{3E34ABC2-6A0E-4C6F-9735-C7E0117B1E1B}" srcId="{00A6968D-FC2A-4A79-832A-1E3C08A71A06}" destId="{FC512870-F3BA-4FA2-9C09-74C251C173A4}" srcOrd="0" destOrd="0" parTransId="{CDD97560-64C5-4D2D-9B36-87CA09B98882}" sibTransId="{11376BF0-BA25-4644-A01F-11F71BFE7AAF}"/>
    <dgm:cxn modelId="{7A1C3BAC-3D2F-43E0-867B-2C3C549C80C1}" type="presParOf" srcId="{153D32E5-B7BF-4A24-A032-D18C6F9C581C}" destId="{FCF2741D-52F7-4954-AEA1-CF8A0B47FF20}" srcOrd="0" destOrd="0" presId="urn:microsoft.com/office/officeart/2005/8/layout/bProcess3"/>
    <dgm:cxn modelId="{0CE5CFB9-7FF7-407C-BBB0-AE7CBD142BF5}" type="presParOf" srcId="{153D32E5-B7BF-4A24-A032-D18C6F9C581C}" destId="{74185544-5BF8-4173-BFDD-D2789132B47F}" srcOrd="1" destOrd="0" presId="urn:microsoft.com/office/officeart/2005/8/layout/bProcess3"/>
    <dgm:cxn modelId="{4B04F8AA-47C7-4018-9A11-3D4F86F4202B}" type="presParOf" srcId="{74185544-5BF8-4173-BFDD-D2789132B47F}" destId="{3F6264E5-B5BF-43F0-87AF-1F275B03736E}" srcOrd="0" destOrd="0" presId="urn:microsoft.com/office/officeart/2005/8/layout/bProcess3"/>
    <dgm:cxn modelId="{DC88A412-40B5-4A20-A7BE-E7F1BBC1D97C}" type="presParOf" srcId="{153D32E5-B7BF-4A24-A032-D18C6F9C581C}" destId="{A54B1489-2EEC-46A2-B796-C8157CB6C240}" srcOrd="2" destOrd="0" presId="urn:microsoft.com/office/officeart/2005/8/layout/bProcess3"/>
    <dgm:cxn modelId="{4AF114CE-30AD-43CF-B459-052BB1CF1875}" type="presParOf" srcId="{153D32E5-B7BF-4A24-A032-D18C6F9C581C}" destId="{D9EA277F-D059-4C57-9322-DB6DEBF6A038}" srcOrd="3" destOrd="0" presId="urn:microsoft.com/office/officeart/2005/8/layout/bProcess3"/>
    <dgm:cxn modelId="{D177017A-251B-47D1-8D58-74DDE5ED875C}" type="presParOf" srcId="{D9EA277F-D059-4C57-9322-DB6DEBF6A038}" destId="{21F4B22A-4A15-4B40-88DE-D48F1A306F31}" srcOrd="0" destOrd="0" presId="urn:microsoft.com/office/officeart/2005/8/layout/bProcess3"/>
    <dgm:cxn modelId="{8E4B6CB7-7D49-4196-A014-EAFDC3A1CC68}" type="presParOf" srcId="{153D32E5-B7BF-4A24-A032-D18C6F9C581C}" destId="{51432249-ECD4-4BA9-8FA7-A359DEB00E03}" srcOrd="4" destOrd="0" presId="urn:microsoft.com/office/officeart/2005/8/layout/bProcess3"/>
    <dgm:cxn modelId="{3FCB9CD0-A0EB-4172-9F50-756DD1E9218A}" type="presParOf" srcId="{153D32E5-B7BF-4A24-A032-D18C6F9C581C}" destId="{B125315E-0B40-4A22-B2C2-2A62C2FED31F}" srcOrd="5" destOrd="0" presId="urn:microsoft.com/office/officeart/2005/8/layout/bProcess3"/>
    <dgm:cxn modelId="{DD42EA8D-4049-48AC-B931-22F9A4CFBF89}" type="presParOf" srcId="{B125315E-0B40-4A22-B2C2-2A62C2FED31F}" destId="{855BC541-8323-47E1-A8E8-7FF29D649B28}" srcOrd="0" destOrd="0" presId="urn:microsoft.com/office/officeart/2005/8/layout/bProcess3"/>
    <dgm:cxn modelId="{E2063A01-3755-4B6C-B2C7-A9A9805027EB}" type="presParOf" srcId="{153D32E5-B7BF-4A24-A032-D18C6F9C581C}" destId="{DFC77DC1-B32B-4BD1-AAFD-750298CD52FC}" srcOrd="6" destOrd="0" presId="urn:microsoft.com/office/officeart/2005/8/layout/bProcess3"/>
    <dgm:cxn modelId="{7F88225E-CD92-42BB-9BB7-DA54587C9C71}" type="presParOf" srcId="{153D32E5-B7BF-4A24-A032-D18C6F9C581C}" destId="{61DA25E1-1D20-481F-A7ED-C371A2BF1202}" srcOrd="7" destOrd="0" presId="urn:microsoft.com/office/officeart/2005/8/layout/bProcess3"/>
    <dgm:cxn modelId="{FADAB6C9-4004-4BA3-8E82-BE76203769B0}" type="presParOf" srcId="{61DA25E1-1D20-481F-A7ED-C371A2BF1202}" destId="{23A63367-4D7C-482D-959D-769D1FD5058E}" srcOrd="0" destOrd="0" presId="urn:microsoft.com/office/officeart/2005/8/layout/bProcess3"/>
    <dgm:cxn modelId="{6E8EDAF0-9587-4817-8972-87DB1636D2C2}" type="presParOf" srcId="{153D32E5-B7BF-4A24-A032-D18C6F9C581C}" destId="{8C741F9F-7180-4018-AA01-FD35D003ED83}" srcOrd="8" destOrd="0" presId="urn:microsoft.com/office/officeart/2005/8/layout/bProcess3"/>
    <dgm:cxn modelId="{14028BFD-05D7-4A5B-B7E8-7935B504D6BA}" type="presParOf" srcId="{153D32E5-B7BF-4A24-A032-D18C6F9C581C}" destId="{C2548641-884A-434D-849E-78EBCA426BE6}" srcOrd="9" destOrd="0" presId="urn:microsoft.com/office/officeart/2005/8/layout/bProcess3"/>
    <dgm:cxn modelId="{5801AF2E-D3A2-4311-9DE5-B3FE461E5A09}" type="presParOf" srcId="{C2548641-884A-434D-849E-78EBCA426BE6}" destId="{C5A46FB2-9B7E-4E46-AD77-20AFF867ED75}" srcOrd="0" destOrd="0" presId="urn:microsoft.com/office/officeart/2005/8/layout/bProcess3"/>
    <dgm:cxn modelId="{C81C7B76-934D-45C3-95D3-F28B7F169522}" type="presParOf" srcId="{153D32E5-B7BF-4A24-A032-D18C6F9C581C}" destId="{4A800A76-0EED-46B1-B3D6-E291EA04689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A6968D-FC2A-4A79-832A-1E3C08A71A06}" type="doc">
      <dgm:prSet loTypeId="urn:microsoft.com/office/officeart/2005/8/layout/bProcess3" loCatId="process" qsTypeId="urn:microsoft.com/office/officeart/2005/8/quickstyle/simple3" qsCatId="simple" csTypeId="urn:microsoft.com/office/officeart/2005/8/colors/colorful4" csCatId="colorful" phldr="1"/>
      <dgm:spPr/>
    </dgm:pt>
    <dgm:pt modelId="{FC512870-F3BA-4FA2-9C09-74C251C173A4}">
      <dgm:prSet phldrT="[文字]" custT="1"/>
      <dgm:spPr/>
      <dgm:t>
        <a:bodyPr/>
        <a:lstStyle/>
        <a:p>
          <a:r>
            <a:rPr lang="zh-TW" altLang="en-US" sz="3600" dirty="0" smtClean="0"/>
            <a:t>班級閱讀計劃</a:t>
          </a:r>
          <a:endParaRPr lang="zh-TW" altLang="en-US" sz="3600" dirty="0"/>
        </a:p>
      </dgm:t>
    </dgm:pt>
    <dgm:pt modelId="{CDD97560-64C5-4D2D-9B36-87CA09B98882}" type="parTrans" cxnId="{3E34ABC2-6A0E-4C6F-9735-C7E0117B1E1B}">
      <dgm:prSet/>
      <dgm:spPr/>
      <dgm:t>
        <a:bodyPr/>
        <a:lstStyle/>
        <a:p>
          <a:endParaRPr lang="zh-TW" altLang="en-US" sz="2400"/>
        </a:p>
      </dgm:t>
    </dgm:pt>
    <dgm:pt modelId="{11376BF0-BA25-4644-A01F-11F71BFE7AAF}" type="sibTrans" cxnId="{3E34ABC2-6A0E-4C6F-9735-C7E0117B1E1B}">
      <dgm:prSet custT="1"/>
      <dgm:spPr/>
      <dgm:t>
        <a:bodyPr/>
        <a:lstStyle/>
        <a:p>
          <a:endParaRPr lang="zh-TW" altLang="en-US" sz="2800"/>
        </a:p>
      </dgm:t>
    </dgm:pt>
    <dgm:pt modelId="{51DB2419-2127-4087-AF6A-A3788BA6AC6D}">
      <dgm:prSet phldrT="[文字]" custT="1"/>
      <dgm:spPr/>
      <dgm:t>
        <a:bodyPr/>
        <a:lstStyle/>
        <a:p>
          <a:r>
            <a:rPr lang="zh-TW" altLang="en-US" sz="3600" dirty="0" smtClean="0"/>
            <a:t>閱讀存摺</a:t>
          </a:r>
          <a:endParaRPr lang="zh-TW" altLang="en-US" sz="3600" dirty="0"/>
        </a:p>
      </dgm:t>
    </dgm:pt>
    <dgm:pt modelId="{EADCD117-4311-41C3-BBBF-518CA17DE709}" type="parTrans" cxnId="{7EA182A3-384D-452B-85D6-5FBE2904E631}">
      <dgm:prSet/>
      <dgm:spPr/>
      <dgm:t>
        <a:bodyPr/>
        <a:lstStyle/>
        <a:p>
          <a:endParaRPr lang="zh-TW" altLang="en-US" sz="2400"/>
        </a:p>
      </dgm:t>
    </dgm:pt>
    <dgm:pt modelId="{84EC698A-3866-4467-905F-72C9CF37B05D}" type="sibTrans" cxnId="{7EA182A3-384D-452B-85D6-5FBE2904E631}">
      <dgm:prSet custT="1"/>
      <dgm:spPr/>
      <dgm:t>
        <a:bodyPr/>
        <a:lstStyle/>
        <a:p>
          <a:endParaRPr lang="zh-TW" altLang="en-US" sz="2800"/>
        </a:p>
      </dgm:t>
    </dgm:pt>
    <dgm:pt modelId="{50C76C1F-3266-44DC-8BEC-579493DE8633}">
      <dgm:prSet phldrT="[文字]" custT="1"/>
      <dgm:spPr/>
      <dgm:t>
        <a:bodyPr/>
        <a:lstStyle/>
        <a:p>
          <a:r>
            <a:rPr lang="zh-TW" altLang="en-US" sz="4800" dirty="0" smtClean="0">
              <a:solidFill>
                <a:srgbClr val="FF0000"/>
              </a:solidFill>
            </a:rPr>
            <a:t>好書推薦</a:t>
          </a:r>
          <a:endParaRPr lang="zh-TW" altLang="en-US" sz="4800" dirty="0">
            <a:solidFill>
              <a:srgbClr val="FF0000"/>
            </a:solidFill>
          </a:endParaRPr>
        </a:p>
      </dgm:t>
    </dgm:pt>
    <dgm:pt modelId="{BA2E1F03-AC24-4BDD-B5E4-4B16797D9026}" type="parTrans" cxnId="{9AA7245A-64DC-4343-B5D6-867BE22A04AE}">
      <dgm:prSet/>
      <dgm:spPr/>
      <dgm:t>
        <a:bodyPr/>
        <a:lstStyle/>
        <a:p>
          <a:endParaRPr lang="zh-TW" altLang="en-US" sz="2400"/>
        </a:p>
      </dgm:t>
    </dgm:pt>
    <dgm:pt modelId="{00C6650B-3873-481A-9E56-686108FAABBE}" type="sibTrans" cxnId="{9AA7245A-64DC-4343-B5D6-867BE22A04AE}">
      <dgm:prSet custT="1"/>
      <dgm:spPr/>
      <dgm:t>
        <a:bodyPr/>
        <a:lstStyle/>
        <a:p>
          <a:endParaRPr lang="zh-TW" altLang="en-US" sz="2800"/>
        </a:p>
      </dgm:t>
    </dgm:pt>
    <dgm:pt modelId="{7C958C8A-0FF9-47A4-A973-05AB79F5411B}">
      <dgm:prSet phldrT="[文字]" custT="1"/>
      <dgm:spPr/>
      <dgm:t>
        <a:bodyPr/>
        <a:lstStyle/>
        <a:p>
          <a:r>
            <a:rPr lang="zh-TW" altLang="en-US" sz="3600" dirty="0" smtClean="0"/>
            <a:t>借閱權益</a:t>
          </a:r>
          <a:endParaRPr lang="zh-TW" altLang="en-US" sz="3600" dirty="0"/>
        </a:p>
      </dgm:t>
    </dgm:pt>
    <dgm:pt modelId="{D7106951-0D2A-4F83-A364-D0FD9022AA88}" type="parTrans" cxnId="{ED807B60-798F-4893-A6D7-F1EDF32DC306}">
      <dgm:prSet/>
      <dgm:spPr/>
      <dgm:t>
        <a:bodyPr/>
        <a:lstStyle/>
        <a:p>
          <a:endParaRPr lang="zh-TW" altLang="en-US" sz="2400"/>
        </a:p>
      </dgm:t>
    </dgm:pt>
    <dgm:pt modelId="{D4144329-FA2C-4B43-B59E-FDC944DC0EF2}" type="sibTrans" cxnId="{ED807B60-798F-4893-A6D7-F1EDF32DC306}">
      <dgm:prSet custT="1"/>
      <dgm:spPr/>
      <dgm:t>
        <a:bodyPr/>
        <a:lstStyle/>
        <a:p>
          <a:endParaRPr lang="zh-TW" altLang="en-US" sz="2800"/>
        </a:p>
      </dgm:t>
    </dgm:pt>
    <dgm:pt modelId="{62EDB51F-3A9B-40CE-968D-5F7518905647}">
      <dgm:prSet phldrT="[文字]" custT="1"/>
      <dgm:spPr/>
      <dgm:t>
        <a:bodyPr/>
        <a:lstStyle/>
        <a:p>
          <a:r>
            <a:rPr lang="zh-TW" altLang="en-US" sz="3600" dirty="0" smtClean="0"/>
            <a:t>圖書館服務項目</a:t>
          </a:r>
          <a:endParaRPr lang="zh-TW" altLang="en-US" sz="3600" dirty="0"/>
        </a:p>
      </dgm:t>
    </dgm:pt>
    <dgm:pt modelId="{407E4057-5461-4721-BB2F-8A65C052E9AC}" type="par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7213B7B0-05A5-420B-A900-A233A1CBAF0B}" type="sib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D9271A11-9537-4420-9196-DD8045344C64}">
      <dgm:prSet phldrT="[文字]"/>
      <dgm:spPr/>
      <dgm:t>
        <a:bodyPr/>
        <a:lstStyle/>
        <a:p>
          <a:r>
            <a:rPr lang="zh-TW" altLang="en-US" sz="2400" dirty="0" smtClean="0"/>
            <a:t>相關資源介紹</a:t>
          </a:r>
          <a:endParaRPr lang="zh-TW" altLang="en-US" sz="2400" dirty="0"/>
        </a:p>
      </dgm:t>
    </dgm:pt>
    <dgm:pt modelId="{2F43A322-40FE-45D4-AAE0-65F58E3F941B}" type="par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DA62C81B-FE1F-4125-9C6B-E2BE4780D768}" type="sib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DC9D70B3-22D8-486B-934C-8B8459DED471}" type="pres">
      <dgm:prSet presAssocID="{00A6968D-FC2A-4A79-832A-1E3C08A71A06}" presName="Name0" presStyleCnt="0">
        <dgm:presLayoutVars>
          <dgm:dir/>
          <dgm:resizeHandles val="exact"/>
        </dgm:presLayoutVars>
      </dgm:prSet>
      <dgm:spPr/>
    </dgm:pt>
    <dgm:pt modelId="{DE3345EE-6219-40C9-9463-3651763396C9}" type="pres">
      <dgm:prSet presAssocID="{FC512870-F3BA-4FA2-9C09-74C251C173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EA8061-8F6B-44C7-89B3-F1CF29121CA2}" type="pres">
      <dgm:prSet presAssocID="{11376BF0-BA25-4644-A01F-11F71BFE7AAF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0FB4FB3C-6871-40FD-B7A0-B0E625AFC2AC}" type="pres">
      <dgm:prSet presAssocID="{11376BF0-BA25-4644-A01F-11F71BFE7AAF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20EC42E8-D048-49F3-AE8A-40579239366B}" type="pres">
      <dgm:prSet presAssocID="{51DB2419-2127-4087-AF6A-A3788BA6AC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6E6165-3F95-4D0B-A458-2ED426409706}" type="pres">
      <dgm:prSet presAssocID="{84EC698A-3866-4467-905F-72C9CF37B05D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CC3914E0-9441-40D1-B8B7-87E90B9666C0}" type="pres">
      <dgm:prSet presAssocID="{84EC698A-3866-4467-905F-72C9CF37B05D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EDA3B679-138F-42DB-A722-34B6F3EE5D82}" type="pres">
      <dgm:prSet presAssocID="{50C76C1F-3266-44DC-8BEC-579493DE86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9FE8DD-D97A-4717-B750-46BC01FC15EE}" type="pres">
      <dgm:prSet presAssocID="{00C6650B-3873-481A-9E56-686108FAABBE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F45E84D-453A-4603-B3E7-18C2FED4F60B}" type="pres">
      <dgm:prSet presAssocID="{00C6650B-3873-481A-9E56-686108FAABBE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099FC448-80F1-42D3-B3AB-8776385A60FD}" type="pres">
      <dgm:prSet presAssocID="{7C958C8A-0FF9-47A4-A973-05AB79F541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DD0859-D268-474A-AF7A-080982942EA5}" type="pres">
      <dgm:prSet presAssocID="{D4144329-FA2C-4B43-B59E-FDC944DC0EF2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A15FC24A-38CA-4573-B0E6-7A3AF102FF17}" type="pres">
      <dgm:prSet presAssocID="{D4144329-FA2C-4B43-B59E-FDC944DC0EF2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4905955C-C61C-43C2-AC9D-15BB4C98D223}" type="pres">
      <dgm:prSet presAssocID="{62EDB51F-3A9B-40CE-968D-5F75189056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FC9BE0-8043-4222-A226-B7C220087A38}" type="pres">
      <dgm:prSet presAssocID="{7213B7B0-05A5-420B-A900-A233A1CBAF0B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AC5E6534-A9F0-4D59-8F29-028900221B90}" type="pres">
      <dgm:prSet presAssocID="{7213B7B0-05A5-420B-A900-A233A1CBAF0B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3E96CA3F-C8DB-4848-A861-6E256D74DADF}" type="pres">
      <dgm:prSet presAssocID="{D9271A11-9537-4420-9196-DD8045344C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F88A59-59F9-4D1D-84B0-D765453DF4E5}" type="presOf" srcId="{7213B7B0-05A5-420B-A900-A233A1CBAF0B}" destId="{8FFC9BE0-8043-4222-A226-B7C220087A38}" srcOrd="0" destOrd="0" presId="urn:microsoft.com/office/officeart/2005/8/layout/bProcess3"/>
    <dgm:cxn modelId="{DFB4F0AC-2021-48D0-8ABF-674BF9D7425F}" srcId="{00A6968D-FC2A-4A79-832A-1E3C08A71A06}" destId="{62EDB51F-3A9B-40CE-968D-5F7518905647}" srcOrd="4" destOrd="0" parTransId="{407E4057-5461-4721-BB2F-8A65C052E9AC}" sibTransId="{7213B7B0-05A5-420B-A900-A233A1CBAF0B}"/>
    <dgm:cxn modelId="{291C2148-9AE0-47BC-B609-2EE2CF00A050}" type="presOf" srcId="{D4144329-FA2C-4B43-B59E-FDC944DC0EF2}" destId="{99DD0859-D268-474A-AF7A-080982942EA5}" srcOrd="0" destOrd="0" presId="urn:microsoft.com/office/officeart/2005/8/layout/bProcess3"/>
    <dgm:cxn modelId="{0868ABFE-08B4-4184-B54A-1451843DA117}" type="presOf" srcId="{62EDB51F-3A9B-40CE-968D-5F7518905647}" destId="{4905955C-C61C-43C2-AC9D-15BB4C98D223}" srcOrd="0" destOrd="0" presId="urn:microsoft.com/office/officeart/2005/8/layout/bProcess3"/>
    <dgm:cxn modelId="{85D07352-934F-40F7-BF74-7A820305F244}" type="presOf" srcId="{00C6650B-3873-481A-9E56-686108FAABBE}" destId="{479FE8DD-D97A-4717-B750-46BC01FC15EE}" srcOrd="0" destOrd="0" presId="urn:microsoft.com/office/officeart/2005/8/layout/bProcess3"/>
    <dgm:cxn modelId="{D63D12B5-5977-40AC-A357-FDBF6BA02ABC}" type="presOf" srcId="{7C958C8A-0FF9-47A4-A973-05AB79F5411B}" destId="{099FC448-80F1-42D3-B3AB-8776385A60FD}" srcOrd="0" destOrd="0" presId="urn:microsoft.com/office/officeart/2005/8/layout/bProcess3"/>
    <dgm:cxn modelId="{7EA182A3-384D-452B-85D6-5FBE2904E631}" srcId="{00A6968D-FC2A-4A79-832A-1E3C08A71A06}" destId="{51DB2419-2127-4087-AF6A-A3788BA6AC6D}" srcOrd="1" destOrd="0" parTransId="{EADCD117-4311-41C3-BBBF-518CA17DE709}" sibTransId="{84EC698A-3866-4467-905F-72C9CF37B05D}"/>
    <dgm:cxn modelId="{9AA7245A-64DC-4343-B5D6-867BE22A04AE}" srcId="{00A6968D-FC2A-4A79-832A-1E3C08A71A06}" destId="{50C76C1F-3266-44DC-8BEC-579493DE8633}" srcOrd="2" destOrd="0" parTransId="{BA2E1F03-AC24-4BDD-B5E4-4B16797D9026}" sibTransId="{00C6650B-3873-481A-9E56-686108FAABBE}"/>
    <dgm:cxn modelId="{ED807B60-798F-4893-A6D7-F1EDF32DC306}" srcId="{00A6968D-FC2A-4A79-832A-1E3C08A71A06}" destId="{7C958C8A-0FF9-47A4-A973-05AB79F5411B}" srcOrd="3" destOrd="0" parTransId="{D7106951-0D2A-4F83-A364-D0FD9022AA88}" sibTransId="{D4144329-FA2C-4B43-B59E-FDC944DC0EF2}"/>
    <dgm:cxn modelId="{BE0BF686-DA93-4286-8E2C-E1DD242DD3A4}" type="presOf" srcId="{84EC698A-3866-4467-905F-72C9CF37B05D}" destId="{CC3914E0-9441-40D1-B8B7-87E90B9666C0}" srcOrd="1" destOrd="0" presId="urn:microsoft.com/office/officeart/2005/8/layout/bProcess3"/>
    <dgm:cxn modelId="{FE1E3A42-D969-49FC-9C22-F51AC8FDC041}" type="presOf" srcId="{11376BF0-BA25-4644-A01F-11F71BFE7AAF}" destId="{97EA8061-8F6B-44C7-89B3-F1CF29121CA2}" srcOrd="0" destOrd="0" presId="urn:microsoft.com/office/officeart/2005/8/layout/bProcess3"/>
    <dgm:cxn modelId="{921D600D-5644-4DAF-8CFD-FBD3E89C316B}" type="presOf" srcId="{7213B7B0-05A5-420B-A900-A233A1CBAF0B}" destId="{AC5E6534-A9F0-4D59-8F29-028900221B90}" srcOrd="1" destOrd="0" presId="urn:microsoft.com/office/officeart/2005/8/layout/bProcess3"/>
    <dgm:cxn modelId="{6A440056-C0AF-4759-A038-8864AF94F98C}" type="presOf" srcId="{50C76C1F-3266-44DC-8BEC-579493DE8633}" destId="{EDA3B679-138F-42DB-A722-34B6F3EE5D82}" srcOrd="0" destOrd="0" presId="urn:microsoft.com/office/officeart/2005/8/layout/bProcess3"/>
    <dgm:cxn modelId="{8220EDA6-A239-4723-97FB-DE57E573FC1C}" type="presOf" srcId="{00C6650B-3873-481A-9E56-686108FAABBE}" destId="{9F45E84D-453A-4603-B3E7-18C2FED4F60B}" srcOrd="1" destOrd="0" presId="urn:microsoft.com/office/officeart/2005/8/layout/bProcess3"/>
    <dgm:cxn modelId="{3469F482-C599-452F-9B5C-213F023369BF}" type="presOf" srcId="{84EC698A-3866-4467-905F-72C9CF37B05D}" destId="{C36E6165-3F95-4D0B-A458-2ED426409706}" srcOrd="0" destOrd="0" presId="urn:microsoft.com/office/officeart/2005/8/layout/bProcess3"/>
    <dgm:cxn modelId="{B88B3876-254D-4A40-883B-9489409777B2}" srcId="{00A6968D-FC2A-4A79-832A-1E3C08A71A06}" destId="{D9271A11-9537-4420-9196-DD8045344C64}" srcOrd="5" destOrd="0" parTransId="{2F43A322-40FE-45D4-AAE0-65F58E3F941B}" sibTransId="{DA62C81B-FE1F-4125-9C6B-E2BE4780D768}"/>
    <dgm:cxn modelId="{3E34ABC2-6A0E-4C6F-9735-C7E0117B1E1B}" srcId="{00A6968D-FC2A-4A79-832A-1E3C08A71A06}" destId="{FC512870-F3BA-4FA2-9C09-74C251C173A4}" srcOrd="0" destOrd="0" parTransId="{CDD97560-64C5-4D2D-9B36-87CA09B98882}" sibTransId="{11376BF0-BA25-4644-A01F-11F71BFE7AAF}"/>
    <dgm:cxn modelId="{B1DC061B-A80B-478F-8056-90C1FF282CF0}" type="presOf" srcId="{11376BF0-BA25-4644-A01F-11F71BFE7AAF}" destId="{0FB4FB3C-6871-40FD-B7A0-B0E625AFC2AC}" srcOrd="1" destOrd="0" presId="urn:microsoft.com/office/officeart/2005/8/layout/bProcess3"/>
    <dgm:cxn modelId="{13F50423-EAF4-4457-81F7-352F2C489889}" type="presOf" srcId="{00A6968D-FC2A-4A79-832A-1E3C08A71A06}" destId="{DC9D70B3-22D8-486B-934C-8B8459DED471}" srcOrd="0" destOrd="0" presId="urn:microsoft.com/office/officeart/2005/8/layout/bProcess3"/>
    <dgm:cxn modelId="{32A7C728-3B70-4342-BEF7-665632E7E841}" type="presOf" srcId="{D4144329-FA2C-4B43-B59E-FDC944DC0EF2}" destId="{A15FC24A-38CA-4573-B0E6-7A3AF102FF17}" srcOrd="1" destOrd="0" presId="urn:microsoft.com/office/officeart/2005/8/layout/bProcess3"/>
    <dgm:cxn modelId="{8FF3B565-AC4C-4DD6-A932-EA407E743859}" type="presOf" srcId="{FC512870-F3BA-4FA2-9C09-74C251C173A4}" destId="{DE3345EE-6219-40C9-9463-3651763396C9}" srcOrd="0" destOrd="0" presId="urn:microsoft.com/office/officeart/2005/8/layout/bProcess3"/>
    <dgm:cxn modelId="{B9C7FD1A-73F0-4ED5-8159-8AC078AB9641}" type="presOf" srcId="{D9271A11-9537-4420-9196-DD8045344C64}" destId="{3E96CA3F-C8DB-4848-A861-6E256D74DADF}" srcOrd="0" destOrd="0" presId="urn:microsoft.com/office/officeart/2005/8/layout/bProcess3"/>
    <dgm:cxn modelId="{9B05F7A5-439C-4896-87C0-3F461884D32E}" type="presOf" srcId="{51DB2419-2127-4087-AF6A-A3788BA6AC6D}" destId="{20EC42E8-D048-49F3-AE8A-40579239366B}" srcOrd="0" destOrd="0" presId="urn:microsoft.com/office/officeart/2005/8/layout/bProcess3"/>
    <dgm:cxn modelId="{332F25C0-2652-479E-8996-E5D1BC986563}" type="presParOf" srcId="{DC9D70B3-22D8-486B-934C-8B8459DED471}" destId="{DE3345EE-6219-40C9-9463-3651763396C9}" srcOrd="0" destOrd="0" presId="urn:microsoft.com/office/officeart/2005/8/layout/bProcess3"/>
    <dgm:cxn modelId="{7822AE9B-5A2B-4370-BD20-00685658030B}" type="presParOf" srcId="{DC9D70B3-22D8-486B-934C-8B8459DED471}" destId="{97EA8061-8F6B-44C7-89B3-F1CF29121CA2}" srcOrd="1" destOrd="0" presId="urn:microsoft.com/office/officeart/2005/8/layout/bProcess3"/>
    <dgm:cxn modelId="{DC26E9F8-872A-4247-A7D2-F76F1C9617BA}" type="presParOf" srcId="{97EA8061-8F6B-44C7-89B3-F1CF29121CA2}" destId="{0FB4FB3C-6871-40FD-B7A0-B0E625AFC2AC}" srcOrd="0" destOrd="0" presId="urn:microsoft.com/office/officeart/2005/8/layout/bProcess3"/>
    <dgm:cxn modelId="{3725205A-952C-4187-BE8F-2D6543428B8B}" type="presParOf" srcId="{DC9D70B3-22D8-486B-934C-8B8459DED471}" destId="{20EC42E8-D048-49F3-AE8A-40579239366B}" srcOrd="2" destOrd="0" presId="urn:microsoft.com/office/officeart/2005/8/layout/bProcess3"/>
    <dgm:cxn modelId="{0432D91B-E1EE-4590-B68B-00FDA55270D8}" type="presParOf" srcId="{DC9D70B3-22D8-486B-934C-8B8459DED471}" destId="{C36E6165-3F95-4D0B-A458-2ED426409706}" srcOrd="3" destOrd="0" presId="urn:microsoft.com/office/officeart/2005/8/layout/bProcess3"/>
    <dgm:cxn modelId="{4924B53A-6A34-40EA-B6FE-EF8639E804B7}" type="presParOf" srcId="{C36E6165-3F95-4D0B-A458-2ED426409706}" destId="{CC3914E0-9441-40D1-B8B7-87E90B9666C0}" srcOrd="0" destOrd="0" presId="urn:microsoft.com/office/officeart/2005/8/layout/bProcess3"/>
    <dgm:cxn modelId="{81967D63-BC50-4454-9AAA-52ADB9E80FC1}" type="presParOf" srcId="{DC9D70B3-22D8-486B-934C-8B8459DED471}" destId="{EDA3B679-138F-42DB-A722-34B6F3EE5D82}" srcOrd="4" destOrd="0" presId="urn:microsoft.com/office/officeart/2005/8/layout/bProcess3"/>
    <dgm:cxn modelId="{EE041DFF-74F3-4636-8F9F-9E607EBECDA1}" type="presParOf" srcId="{DC9D70B3-22D8-486B-934C-8B8459DED471}" destId="{479FE8DD-D97A-4717-B750-46BC01FC15EE}" srcOrd="5" destOrd="0" presId="urn:microsoft.com/office/officeart/2005/8/layout/bProcess3"/>
    <dgm:cxn modelId="{F0E0EA0D-A214-40BB-9ADE-C8BAC133B71E}" type="presParOf" srcId="{479FE8DD-D97A-4717-B750-46BC01FC15EE}" destId="{9F45E84D-453A-4603-B3E7-18C2FED4F60B}" srcOrd="0" destOrd="0" presId="urn:microsoft.com/office/officeart/2005/8/layout/bProcess3"/>
    <dgm:cxn modelId="{082DEEA3-6C4F-4F3E-9054-17A9E35BCA50}" type="presParOf" srcId="{DC9D70B3-22D8-486B-934C-8B8459DED471}" destId="{099FC448-80F1-42D3-B3AB-8776385A60FD}" srcOrd="6" destOrd="0" presId="urn:microsoft.com/office/officeart/2005/8/layout/bProcess3"/>
    <dgm:cxn modelId="{F3B7587B-3C84-45C6-91E6-02A1CC8C8B4E}" type="presParOf" srcId="{DC9D70B3-22D8-486B-934C-8B8459DED471}" destId="{99DD0859-D268-474A-AF7A-080982942EA5}" srcOrd="7" destOrd="0" presId="urn:microsoft.com/office/officeart/2005/8/layout/bProcess3"/>
    <dgm:cxn modelId="{DA70936F-8776-4E68-95EC-F2E584ED8219}" type="presParOf" srcId="{99DD0859-D268-474A-AF7A-080982942EA5}" destId="{A15FC24A-38CA-4573-B0E6-7A3AF102FF17}" srcOrd="0" destOrd="0" presId="urn:microsoft.com/office/officeart/2005/8/layout/bProcess3"/>
    <dgm:cxn modelId="{45028677-16E7-4019-97E8-E8EB93341707}" type="presParOf" srcId="{DC9D70B3-22D8-486B-934C-8B8459DED471}" destId="{4905955C-C61C-43C2-AC9D-15BB4C98D223}" srcOrd="8" destOrd="0" presId="urn:microsoft.com/office/officeart/2005/8/layout/bProcess3"/>
    <dgm:cxn modelId="{3C2D45BC-34E0-46F5-86F2-B46BC019C5B9}" type="presParOf" srcId="{DC9D70B3-22D8-486B-934C-8B8459DED471}" destId="{8FFC9BE0-8043-4222-A226-B7C220087A38}" srcOrd="9" destOrd="0" presId="urn:microsoft.com/office/officeart/2005/8/layout/bProcess3"/>
    <dgm:cxn modelId="{9AFCD810-3F44-4A29-A647-D8CC62DEC884}" type="presParOf" srcId="{8FFC9BE0-8043-4222-A226-B7C220087A38}" destId="{AC5E6534-A9F0-4D59-8F29-028900221B90}" srcOrd="0" destOrd="0" presId="urn:microsoft.com/office/officeart/2005/8/layout/bProcess3"/>
    <dgm:cxn modelId="{BD70D425-952B-4ABF-ABBD-2DDAB6AD2417}" type="presParOf" srcId="{DC9D70B3-22D8-486B-934C-8B8459DED471}" destId="{3E96CA3F-C8DB-4848-A861-6E256D74DAD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A6968D-FC2A-4A79-832A-1E3C08A71A06}" type="doc">
      <dgm:prSet loTypeId="urn:microsoft.com/office/officeart/2005/8/layout/bProcess3" loCatId="process" qsTypeId="urn:microsoft.com/office/officeart/2005/8/quickstyle/simple3" qsCatId="simple" csTypeId="urn:microsoft.com/office/officeart/2005/8/colors/colorful4" csCatId="colorful" phldr="1"/>
      <dgm:spPr/>
    </dgm:pt>
    <dgm:pt modelId="{FC512870-F3BA-4FA2-9C09-74C251C173A4}">
      <dgm:prSet phldrT="[文字]" custT="1"/>
      <dgm:spPr/>
      <dgm:t>
        <a:bodyPr/>
        <a:lstStyle/>
        <a:p>
          <a:r>
            <a:rPr lang="zh-TW" altLang="en-US" sz="3600" dirty="0" smtClean="0"/>
            <a:t>班級閱讀計劃</a:t>
          </a:r>
          <a:endParaRPr lang="zh-TW" altLang="en-US" sz="3600" dirty="0"/>
        </a:p>
      </dgm:t>
    </dgm:pt>
    <dgm:pt modelId="{CDD97560-64C5-4D2D-9B36-87CA09B98882}" type="parTrans" cxnId="{3E34ABC2-6A0E-4C6F-9735-C7E0117B1E1B}">
      <dgm:prSet/>
      <dgm:spPr/>
      <dgm:t>
        <a:bodyPr/>
        <a:lstStyle/>
        <a:p>
          <a:endParaRPr lang="zh-TW" altLang="en-US" sz="2400"/>
        </a:p>
      </dgm:t>
    </dgm:pt>
    <dgm:pt modelId="{11376BF0-BA25-4644-A01F-11F71BFE7AAF}" type="sibTrans" cxnId="{3E34ABC2-6A0E-4C6F-9735-C7E0117B1E1B}">
      <dgm:prSet custT="1"/>
      <dgm:spPr/>
      <dgm:t>
        <a:bodyPr/>
        <a:lstStyle/>
        <a:p>
          <a:endParaRPr lang="zh-TW" altLang="en-US" sz="2800"/>
        </a:p>
      </dgm:t>
    </dgm:pt>
    <dgm:pt modelId="{51DB2419-2127-4087-AF6A-A3788BA6AC6D}">
      <dgm:prSet phldrT="[文字]" custT="1"/>
      <dgm:spPr/>
      <dgm:t>
        <a:bodyPr/>
        <a:lstStyle/>
        <a:p>
          <a:r>
            <a:rPr lang="zh-TW" altLang="en-US" sz="3600" dirty="0" smtClean="0"/>
            <a:t>閱讀存摺</a:t>
          </a:r>
          <a:endParaRPr lang="zh-TW" altLang="en-US" sz="3600" dirty="0"/>
        </a:p>
      </dgm:t>
    </dgm:pt>
    <dgm:pt modelId="{EADCD117-4311-41C3-BBBF-518CA17DE709}" type="parTrans" cxnId="{7EA182A3-384D-452B-85D6-5FBE2904E631}">
      <dgm:prSet/>
      <dgm:spPr/>
      <dgm:t>
        <a:bodyPr/>
        <a:lstStyle/>
        <a:p>
          <a:endParaRPr lang="zh-TW" altLang="en-US" sz="2400"/>
        </a:p>
      </dgm:t>
    </dgm:pt>
    <dgm:pt modelId="{84EC698A-3866-4467-905F-72C9CF37B05D}" type="sibTrans" cxnId="{7EA182A3-384D-452B-85D6-5FBE2904E631}">
      <dgm:prSet custT="1"/>
      <dgm:spPr/>
      <dgm:t>
        <a:bodyPr/>
        <a:lstStyle/>
        <a:p>
          <a:endParaRPr lang="zh-TW" altLang="en-US" sz="2800"/>
        </a:p>
      </dgm:t>
    </dgm:pt>
    <dgm:pt modelId="{50C76C1F-3266-44DC-8BEC-579493DE8633}">
      <dgm:prSet phldrT="[文字]" custT="1"/>
      <dgm:spPr/>
      <dgm:t>
        <a:bodyPr/>
        <a:lstStyle/>
        <a:p>
          <a:r>
            <a:rPr lang="zh-TW" altLang="en-US" sz="3600" dirty="0" smtClean="0"/>
            <a:t>好書推薦</a:t>
          </a:r>
          <a:endParaRPr lang="zh-TW" altLang="en-US" sz="3600" dirty="0"/>
        </a:p>
      </dgm:t>
    </dgm:pt>
    <dgm:pt modelId="{BA2E1F03-AC24-4BDD-B5E4-4B16797D9026}" type="parTrans" cxnId="{9AA7245A-64DC-4343-B5D6-867BE22A04AE}">
      <dgm:prSet/>
      <dgm:spPr/>
      <dgm:t>
        <a:bodyPr/>
        <a:lstStyle/>
        <a:p>
          <a:endParaRPr lang="zh-TW" altLang="en-US" sz="2400"/>
        </a:p>
      </dgm:t>
    </dgm:pt>
    <dgm:pt modelId="{00C6650B-3873-481A-9E56-686108FAABBE}" type="sibTrans" cxnId="{9AA7245A-64DC-4343-B5D6-867BE22A04AE}">
      <dgm:prSet custT="1"/>
      <dgm:spPr/>
      <dgm:t>
        <a:bodyPr/>
        <a:lstStyle/>
        <a:p>
          <a:endParaRPr lang="zh-TW" altLang="en-US" sz="2800"/>
        </a:p>
      </dgm:t>
    </dgm:pt>
    <dgm:pt modelId="{7C958C8A-0FF9-47A4-A973-05AB79F5411B}">
      <dgm:prSet phldrT="[文字]" custT="1"/>
      <dgm:spPr/>
      <dgm:t>
        <a:bodyPr/>
        <a:lstStyle/>
        <a:p>
          <a:r>
            <a:rPr lang="zh-TW" altLang="en-US" sz="4800" dirty="0" smtClean="0">
              <a:solidFill>
                <a:srgbClr val="FF0000"/>
              </a:solidFill>
            </a:rPr>
            <a:t>借閱權益</a:t>
          </a:r>
          <a:endParaRPr lang="zh-TW" altLang="en-US" sz="4800" dirty="0">
            <a:solidFill>
              <a:srgbClr val="FF0000"/>
            </a:solidFill>
          </a:endParaRPr>
        </a:p>
      </dgm:t>
    </dgm:pt>
    <dgm:pt modelId="{D7106951-0D2A-4F83-A364-D0FD9022AA88}" type="parTrans" cxnId="{ED807B60-798F-4893-A6D7-F1EDF32DC306}">
      <dgm:prSet/>
      <dgm:spPr/>
      <dgm:t>
        <a:bodyPr/>
        <a:lstStyle/>
        <a:p>
          <a:endParaRPr lang="zh-TW" altLang="en-US" sz="2400"/>
        </a:p>
      </dgm:t>
    </dgm:pt>
    <dgm:pt modelId="{D4144329-FA2C-4B43-B59E-FDC944DC0EF2}" type="sibTrans" cxnId="{ED807B60-798F-4893-A6D7-F1EDF32DC306}">
      <dgm:prSet custT="1"/>
      <dgm:spPr/>
      <dgm:t>
        <a:bodyPr/>
        <a:lstStyle/>
        <a:p>
          <a:endParaRPr lang="zh-TW" altLang="en-US" sz="2800"/>
        </a:p>
      </dgm:t>
    </dgm:pt>
    <dgm:pt modelId="{62EDB51F-3A9B-40CE-968D-5F7518905647}">
      <dgm:prSet phldrT="[文字]" custT="1"/>
      <dgm:spPr/>
      <dgm:t>
        <a:bodyPr/>
        <a:lstStyle/>
        <a:p>
          <a:r>
            <a:rPr lang="zh-TW" altLang="en-US" sz="3600" dirty="0" smtClean="0"/>
            <a:t>圖書館服務項目</a:t>
          </a:r>
          <a:endParaRPr lang="zh-TW" altLang="en-US" sz="3600" dirty="0"/>
        </a:p>
      </dgm:t>
    </dgm:pt>
    <dgm:pt modelId="{407E4057-5461-4721-BB2F-8A65C052E9AC}" type="par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7213B7B0-05A5-420B-A900-A233A1CBAF0B}" type="sib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D9271A11-9537-4420-9196-DD8045344C64}">
      <dgm:prSet phldrT="[文字]"/>
      <dgm:spPr/>
      <dgm:t>
        <a:bodyPr/>
        <a:lstStyle/>
        <a:p>
          <a:r>
            <a:rPr lang="zh-TW" altLang="en-US" sz="2400" dirty="0" smtClean="0"/>
            <a:t>相關資源介紹</a:t>
          </a:r>
          <a:endParaRPr lang="zh-TW" altLang="en-US" sz="2400" dirty="0"/>
        </a:p>
      </dgm:t>
    </dgm:pt>
    <dgm:pt modelId="{2F43A322-40FE-45D4-AAE0-65F58E3F941B}" type="par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DA62C81B-FE1F-4125-9C6B-E2BE4780D768}" type="sib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114F4758-E418-49DA-A486-8A23EE5BF896}" type="pres">
      <dgm:prSet presAssocID="{00A6968D-FC2A-4A79-832A-1E3C08A71A06}" presName="Name0" presStyleCnt="0">
        <dgm:presLayoutVars>
          <dgm:dir/>
          <dgm:resizeHandles val="exact"/>
        </dgm:presLayoutVars>
      </dgm:prSet>
      <dgm:spPr/>
    </dgm:pt>
    <dgm:pt modelId="{B572C4AC-9678-4449-9388-72904177ED65}" type="pres">
      <dgm:prSet presAssocID="{FC512870-F3BA-4FA2-9C09-74C251C173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547544-2288-45C6-A1DC-7C6E021E0860}" type="pres">
      <dgm:prSet presAssocID="{11376BF0-BA25-4644-A01F-11F71BFE7AAF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598401A3-54CB-467E-96FC-3892E96F5486}" type="pres">
      <dgm:prSet presAssocID="{11376BF0-BA25-4644-A01F-11F71BFE7AAF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E8BA623F-97A5-4050-B7EA-E85B9E46B751}" type="pres">
      <dgm:prSet presAssocID="{51DB2419-2127-4087-AF6A-A3788BA6AC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D7FEDB-BD10-47EC-9DDD-A22D013B5601}" type="pres">
      <dgm:prSet presAssocID="{84EC698A-3866-4467-905F-72C9CF37B05D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8D29610E-E6D7-4383-A6D4-297364AE5B8A}" type="pres">
      <dgm:prSet presAssocID="{84EC698A-3866-4467-905F-72C9CF37B05D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BBDEE1D5-BAE8-48F2-8F61-1F91D6222136}" type="pres">
      <dgm:prSet presAssocID="{50C76C1F-3266-44DC-8BEC-579493DE86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E5EC8C-A64E-4E9A-9364-ED236F49206A}" type="pres">
      <dgm:prSet presAssocID="{00C6650B-3873-481A-9E56-686108FAABBE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A64D552-50FA-4DEE-9740-B7436BF6D26A}" type="pres">
      <dgm:prSet presAssocID="{00C6650B-3873-481A-9E56-686108FAABBE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73C6F8BC-FEA3-4F21-9133-1615BFD97A19}" type="pres">
      <dgm:prSet presAssocID="{7C958C8A-0FF9-47A4-A973-05AB79F541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6C157B-51E4-4BD0-A951-14624AC1E525}" type="pres">
      <dgm:prSet presAssocID="{D4144329-FA2C-4B43-B59E-FDC944DC0EF2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00E72ED-6F19-48DE-A0E0-A23A6E38DA48}" type="pres">
      <dgm:prSet presAssocID="{D4144329-FA2C-4B43-B59E-FDC944DC0EF2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2F1F959A-E814-4149-96A1-8B85F8035CE1}" type="pres">
      <dgm:prSet presAssocID="{62EDB51F-3A9B-40CE-968D-5F75189056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65E131-B7C7-4991-B3C6-769B7600C0DB}" type="pres">
      <dgm:prSet presAssocID="{7213B7B0-05A5-420B-A900-A233A1CBAF0B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6D364859-7BC8-408F-8D8F-AC2F3C3AB2DB}" type="pres">
      <dgm:prSet presAssocID="{7213B7B0-05A5-420B-A900-A233A1CBAF0B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4B52A4A5-1B9F-4CBF-B1DD-47E746A28C43}" type="pres">
      <dgm:prSet presAssocID="{D9271A11-9537-4420-9196-DD8045344C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FBA920-C48C-467F-ACC9-5B1D04BEE52C}" type="presOf" srcId="{51DB2419-2127-4087-AF6A-A3788BA6AC6D}" destId="{E8BA623F-97A5-4050-B7EA-E85B9E46B751}" srcOrd="0" destOrd="0" presId="urn:microsoft.com/office/officeart/2005/8/layout/bProcess3"/>
    <dgm:cxn modelId="{A0001903-919D-4DB0-A7BF-F1113A50CBE9}" type="presOf" srcId="{7C958C8A-0FF9-47A4-A973-05AB79F5411B}" destId="{73C6F8BC-FEA3-4F21-9133-1615BFD97A19}" srcOrd="0" destOrd="0" presId="urn:microsoft.com/office/officeart/2005/8/layout/bProcess3"/>
    <dgm:cxn modelId="{C09B7D13-4451-46E1-A8B7-EF4F7C7B2CB8}" type="presOf" srcId="{84EC698A-3866-4467-905F-72C9CF37B05D}" destId="{8D29610E-E6D7-4383-A6D4-297364AE5B8A}" srcOrd="1" destOrd="0" presId="urn:microsoft.com/office/officeart/2005/8/layout/bProcess3"/>
    <dgm:cxn modelId="{6519B490-00C3-4F57-A728-CF582B361661}" type="presOf" srcId="{11376BF0-BA25-4644-A01F-11F71BFE7AAF}" destId="{598401A3-54CB-467E-96FC-3892E96F5486}" srcOrd="1" destOrd="0" presId="urn:microsoft.com/office/officeart/2005/8/layout/bProcess3"/>
    <dgm:cxn modelId="{0C5A6E7E-AC10-46DF-92CA-35408CEB4057}" type="presOf" srcId="{7213B7B0-05A5-420B-A900-A233A1CBAF0B}" destId="{9B65E131-B7C7-4991-B3C6-769B7600C0DB}" srcOrd="0" destOrd="0" presId="urn:microsoft.com/office/officeart/2005/8/layout/bProcess3"/>
    <dgm:cxn modelId="{D7439B4E-90C0-48E9-9886-9E32C310EA21}" type="presOf" srcId="{D4144329-FA2C-4B43-B59E-FDC944DC0EF2}" destId="{5C6C157B-51E4-4BD0-A951-14624AC1E525}" srcOrd="0" destOrd="0" presId="urn:microsoft.com/office/officeart/2005/8/layout/bProcess3"/>
    <dgm:cxn modelId="{DFB4F0AC-2021-48D0-8ABF-674BF9D7425F}" srcId="{00A6968D-FC2A-4A79-832A-1E3C08A71A06}" destId="{62EDB51F-3A9B-40CE-968D-5F7518905647}" srcOrd="4" destOrd="0" parTransId="{407E4057-5461-4721-BB2F-8A65C052E9AC}" sibTransId="{7213B7B0-05A5-420B-A900-A233A1CBAF0B}"/>
    <dgm:cxn modelId="{B88B3876-254D-4A40-883B-9489409777B2}" srcId="{00A6968D-FC2A-4A79-832A-1E3C08A71A06}" destId="{D9271A11-9537-4420-9196-DD8045344C64}" srcOrd="5" destOrd="0" parTransId="{2F43A322-40FE-45D4-AAE0-65F58E3F941B}" sibTransId="{DA62C81B-FE1F-4125-9C6B-E2BE4780D768}"/>
    <dgm:cxn modelId="{3E34ABC2-6A0E-4C6F-9735-C7E0117B1E1B}" srcId="{00A6968D-FC2A-4A79-832A-1E3C08A71A06}" destId="{FC512870-F3BA-4FA2-9C09-74C251C173A4}" srcOrd="0" destOrd="0" parTransId="{CDD97560-64C5-4D2D-9B36-87CA09B98882}" sibTransId="{11376BF0-BA25-4644-A01F-11F71BFE7AAF}"/>
    <dgm:cxn modelId="{63FF31C9-E5F7-452D-8B4B-4B54C0455607}" type="presOf" srcId="{D9271A11-9537-4420-9196-DD8045344C64}" destId="{4B52A4A5-1B9F-4CBF-B1DD-47E746A28C43}" srcOrd="0" destOrd="0" presId="urn:microsoft.com/office/officeart/2005/8/layout/bProcess3"/>
    <dgm:cxn modelId="{884B7370-B2A5-445F-81F5-BC679CF8DF21}" type="presOf" srcId="{D4144329-FA2C-4B43-B59E-FDC944DC0EF2}" destId="{800E72ED-6F19-48DE-A0E0-A23A6E38DA48}" srcOrd="1" destOrd="0" presId="urn:microsoft.com/office/officeart/2005/8/layout/bProcess3"/>
    <dgm:cxn modelId="{9AA7245A-64DC-4343-B5D6-867BE22A04AE}" srcId="{00A6968D-FC2A-4A79-832A-1E3C08A71A06}" destId="{50C76C1F-3266-44DC-8BEC-579493DE8633}" srcOrd="2" destOrd="0" parTransId="{BA2E1F03-AC24-4BDD-B5E4-4B16797D9026}" sibTransId="{00C6650B-3873-481A-9E56-686108FAABBE}"/>
    <dgm:cxn modelId="{ED807B60-798F-4893-A6D7-F1EDF32DC306}" srcId="{00A6968D-FC2A-4A79-832A-1E3C08A71A06}" destId="{7C958C8A-0FF9-47A4-A973-05AB79F5411B}" srcOrd="3" destOrd="0" parTransId="{D7106951-0D2A-4F83-A364-D0FD9022AA88}" sibTransId="{D4144329-FA2C-4B43-B59E-FDC944DC0EF2}"/>
    <dgm:cxn modelId="{7432B26D-AF18-40AF-93CC-894A1BC88B8B}" type="presOf" srcId="{7213B7B0-05A5-420B-A900-A233A1CBAF0B}" destId="{6D364859-7BC8-408F-8D8F-AC2F3C3AB2DB}" srcOrd="1" destOrd="0" presId="urn:microsoft.com/office/officeart/2005/8/layout/bProcess3"/>
    <dgm:cxn modelId="{976D15C3-5644-4DBF-8DC1-4222EEE7D558}" type="presOf" srcId="{62EDB51F-3A9B-40CE-968D-5F7518905647}" destId="{2F1F959A-E814-4149-96A1-8B85F8035CE1}" srcOrd="0" destOrd="0" presId="urn:microsoft.com/office/officeart/2005/8/layout/bProcess3"/>
    <dgm:cxn modelId="{78EA2749-5E93-4687-9B66-EC4F2308ABE4}" type="presOf" srcId="{11376BF0-BA25-4644-A01F-11F71BFE7AAF}" destId="{70547544-2288-45C6-A1DC-7C6E021E0860}" srcOrd="0" destOrd="0" presId="urn:microsoft.com/office/officeart/2005/8/layout/bProcess3"/>
    <dgm:cxn modelId="{8EBBD548-50D0-4628-80A8-C214834B586E}" type="presOf" srcId="{00C6650B-3873-481A-9E56-686108FAABBE}" destId="{F6E5EC8C-A64E-4E9A-9364-ED236F49206A}" srcOrd="0" destOrd="0" presId="urn:microsoft.com/office/officeart/2005/8/layout/bProcess3"/>
    <dgm:cxn modelId="{F2EB8E16-14C1-430D-91DE-CAC3451F7FEB}" type="presOf" srcId="{00A6968D-FC2A-4A79-832A-1E3C08A71A06}" destId="{114F4758-E418-49DA-A486-8A23EE5BF896}" srcOrd="0" destOrd="0" presId="urn:microsoft.com/office/officeart/2005/8/layout/bProcess3"/>
    <dgm:cxn modelId="{81C1BC72-6659-49AD-A074-E666B23C2A38}" type="presOf" srcId="{50C76C1F-3266-44DC-8BEC-579493DE8633}" destId="{BBDEE1D5-BAE8-48F2-8F61-1F91D6222136}" srcOrd="0" destOrd="0" presId="urn:microsoft.com/office/officeart/2005/8/layout/bProcess3"/>
    <dgm:cxn modelId="{F2660020-1725-4993-8C35-8674D19F7A9C}" type="presOf" srcId="{84EC698A-3866-4467-905F-72C9CF37B05D}" destId="{48D7FEDB-BD10-47EC-9DDD-A22D013B5601}" srcOrd="0" destOrd="0" presId="urn:microsoft.com/office/officeart/2005/8/layout/bProcess3"/>
    <dgm:cxn modelId="{7EA182A3-384D-452B-85D6-5FBE2904E631}" srcId="{00A6968D-FC2A-4A79-832A-1E3C08A71A06}" destId="{51DB2419-2127-4087-AF6A-A3788BA6AC6D}" srcOrd="1" destOrd="0" parTransId="{EADCD117-4311-41C3-BBBF-518CA17DE709}" sibTransId="{84EC698A-3866-4467-905F-72C9CF37B05D}"/>
    <dgm:cxn modelId="{DCA43BB4-67E5-4E77-84E6-BE8D9B033267}" type="presOf" srcId="{00C6650B-3873-481A-9E56-686108FAABBE}" destId="{9A64D552-50FA-4DEE-9740-B7436BF6D26A}" srcOrd="1" destOrd="0" presId="urn:microsoft.com/office/officeart/2005/8/layout/bProcess3"/>
    <dgm:cxn modelId="{BFC406BF-3DDB-4F94-89E1-8C09CFEDA692}" type="presOf" srcId="{FC512870-F3BA-4FA2-9C09-74C251C173A4}" destId="{B572C4AC-9678-4449-9388-72904177ED65}" srcOrd="0" destOrd="0" presId="urn:microsoft.com/office/officeart/2005/8/layout/bProcess3"/>
    <dgm:cxn modelId="{EF063084-670A-4FB1-8FD4-7B0234531BC1}" type="presParOf" srcId="{114F4758-E418-49DA-A486-8A23EE5BF896}" destId="{B572C4AC-9678-4449-9388-72904177ED65}" srcOrd="0" destOrd="0" presId="urn:microsoft.com/office/officeart/2005/8/layout/bProcess3"/>
    <dgm:cxn modelId="{22E8555E-83B4-4971-8BBA-F9481DE132E2}" type="presParOf" srcId="{114F4758-E418-49DA-A486-8A23EE5BF896}" destId="{70547544-2288-45C6-A1DC-7C6E021E0860}" srcOrd="1" destOrd="0" presId="urn:microsoft.com/office/officeart/2005/8/layout/bProcess3"/>
    <dgm:cxn modelId="{438F3DCE-B766-4213-89A7-F7AB190D7EF3}" type="presParOf" srcId="{70547544-2288-45C6-A1DC-7C6E021E0860}" destId="{598401A3-54CB-467E-96FC-3892E96F5486}" srcOrd="0" destOrd="0" presId="urn:microsoft.com/office/officeart/2005/8/layout/bProcess3"/>
    <dgm:cxn modelId="{32E7791A-95FB-49BF-A294-1F97AACF084C}" type="presParOf" srcId="{114F4758-E418-49DA-A486-8A23EE5BF896}" destId="{E8BA623F-97A5-4050-B7EA-E85B9E46B751}" srcOrd="2" destOrd="0" presId="urn:microsoft.com/office/officeart/2005/8/layout/bProcess3"/>
    <dgm:cxn modelId="{B4D0CC22-70EF-4A4E-9E75-65D711BD1977}" type="presParOf" srcId="{114F4758-E418-49DA-A486-8A23EE5BF896}" destId="{48D7FEDB-BD10-47EC-9DDD-A22D013B5601}" srcOrd="3" destOrd="0" presId="urn:microsoft.com/office/officeart/2005/8/layout/bProcess3"/>
    <dgm:cxn modelId="{614CDCC9-3091-4AA1-B96A-ACDC36035B7C}" type="presParOf" srcId="{48D7FEDB-BD10-47EC-9DDD-A22D013B5601}" destId="{8D29610E-E6D7-4383-A6D4-297364AE5B8A}" srcOrd="0" destOrd="0" presId="urn:microsoft.com/office/officeart/2005/8/layout/bProcess3"/>
    <dgm:cxn modelId="{1605614C-E69D-4D3B-9287-578A834B5343}" type="presParOf" srcId="{114F4758-E418-49DA-A486-8A23EE5BF896}" destId="{BBDEE1D5-BAE8-48F2-8F61-1F91D6222136}" srcOrd="4" destOrd="0" presId="urn:microsoft.com/office/officeart/2005/8/layout/bProcess3"/>
    <dgm:cxn modelId="{3B56A060-14BB-4F09-AB07-0E970F5C0F8A}" type="presParOf" srcId="{114F4758-E418-49DA-A486-8A23EE5BF896}" destId="{F6E5EC8C-A64E-4E9A-9364-ED236F49206A}" srcOrd="5" destOrd="0" presId="urn:microsoft.com/office/officeart/2005/8/layout/bProcess3"/>
    <dgm:cxn modelId="{27F6CE94-3A24-4B36-9D1B-D49FEC823B3B}" type="presParOf" srcId="{F6E5EC8C-A64E-4E9A-9364-ED236F49206A}" destId="{9A64D552-50FA-4DEE-9740-B7436BF6D26A}" srcOrd="0" destOrd="0" presId="urn:microsoft.com/office/officeart/2005/8/layout/bProcess3"/>
    <dgm:cxn modelId="{78EDF4EA-9695-4D1E-9A48-9F1DA9D4AED2}" type="presParOf" srcId="{114F4758-E418-49DA-A486-8A23EE5BF896}" destId="{73C6F8BC-FEA3-4F21-9133-1615BFD97A19}" srcOrd="6" destOrd="0" presId="urn:microsoft.com/office/officeart/2005/8/layout/bProcess3"/>
    <dgm:cxn modelId="{56332381-75D4-49A7-A4CF-C82523BFB322}" type="presParOf" srcId="{114F4758-E418-49DA-A486-8A23EE5BF896}" destId="{5C6C157B-51E4-4BD0-A951-14624AC1E525}" srcOrd="7" destOrd="0" presId="urn:microsoft.com/office/officeart/2005/8/layout/bProcess3"/>
    <dgm:cxn modelId="{BCB067E6-A1D2-4C64-BC29-C8BD87CEF068}" type="presParOf" srcId="{5C6C157B-51E4-4BD0-A951-14624AC1E525}" destId="{800E72ED-6F19-48DE-A0E0-A23A6E38DA48}" srcOrd="0" destOrd="0" presId="urn:microsoft.com/office/officeart/2005/8/layout/bProcess3"/>
    <dgm:cxn modelId="{4309DAF0-3727-43D8-B67C-A5AFD808DD0A}" type="presParOf" srcId="{114F4758-E418-49DA-A486-8A23EE5BF896}" destId="{2F1F959A-E814-4149-96A1-8B85F8035CE1}" srcOrd="8" destOrd="0" presId="urn:microsoft.com/office/officeart/2005/8/layout/bProcess3"/>
    <dgm:cxn modelId="{4A3437B8-07CA-44B3-B8F9-E7AC4B74AE59}" type="presParOf" srcId="{114F4758-E418-49DA-A486-8A23EE5BF896}" destId="{9B65E131-B7C7-4991-B3C6-769B7600C0DB}" srcOrd="9" destOrd="0" presId="urn:microsoft.com/office/officeart/2005/8/layout/bProcess3"/>
    <dgm:cxn modelId="{77F4650B-0EC3-41F3-A275-4EEA4019E79A}" type="presParOf" srcId="{9B65E131-B7C7-4991-B3C6-769B7600C0DB}" destId="{6D364859-7BC8-408F-8D8F-AC2F3C3AB2DB}" srcOrd="0" destOrd="0" presId="urn:microsoft.com/office/officeart/2005/8/layout/bProcess3"/>
    <dgm:cxn modelId="{496E33A1-AEAA-470D-9BC5-1B2363036715}" type="presParOf" srcId="{114F4758-E418-49DA-A486-8A23EE5BF896}" destId="{4B52A4A5-1B9F-4CBF-B1DD-47E746A28C43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A6968D-FC2A-4A79-832A-1E3C08A71A06}" type="doc">
      <dgm:prSet loTypeId="urn:microsoft.com/office/officeart/2005/8/layout/bProcess3" loCatId="process" qsTypeId="urn:microsoft.com/office/officeart/2005/8/quickstyle/simple3" qsCatId="simple" csTypeId="urn:microsoft.com/office/officeart/2005/8/colors/colorful4" csCatId="colorful" phldr="1"/>
      <dgm:spPr/>
    </dgm:pt>
    <dgm:pt modelId="{FC512870-F3BA-4FA2-9C09-74C251C173A4}">
      <dgm:prSet phldrT="[文字]" custT="1"/>
      <dgm:spPr/>
      <dgm:t>
        <a:bodyPr/>
        <a:lstStyle/>
        <a:p>
          <a:r>
            <a:rPr lang="zh-TW" altLang="en-US" sz="3600" dirty="0" smtClean="0"/>
            <a:t>班級閱讀計劃</a:t>
          </a:r>
          <a:endParaRPr lang="zh-TW" altLang="en-US" sz="3600" dirty="0"/>
        </a:p>
      </dgm:t>
    </dgm:pt>
    <dgm:pt modelId="{CDD97560-64C5-4D2D-9B36-87CA09B98882}" type="parTrans" cxnId="{3E34ABC2-6A0E-4C6F-9735-C7E0117B1E1B}">
      <dgm:prSet/>
      <dgm:spPr/>
      <dgm:t>
        <a:bodyPr/>
        <a:lstStyle/>
        <a:p>
          <a:endParaRPr lang="zh-TW" altLang="en-US" sz="2400"/>
        </a:p>
      </dgm:t>
    </dgm:pt>
    <dgm:pt modelId="{11376BF0-BA25-4644-A01F-11F71BFE7AAF}" type="sibTrans" cxnId="{3E34ABC2-6A0E-4C6F-9735-C7E0117B1E1B}">
      <dgm:prSet custT="1"/>
      <dgm:spPr/>
      <dgm:t>
        <a:bodyPr/>
        <a:lstStyle/>
        <a:p>
          <a:endParaRPr lang="zh-TW" altLang="en-US" sz="2800"/>
        </a:p>
      </dgm:t>
    </dgm:pt>
    <dgm:pt modelId="{51DB2419-2127-4087-AF6A-A3788BA6AC6D}">
      <dgm:prSet phldrT="[文字]" custT="1"/>
      <dgm:spPr/>
      <dgm:t>
        <a:bodyPr/>
        <a:lstStyle/>
        <a:p>
          <a:r>
            <a:rPr lang="zh-TW" altLang="en-US" sz="3600" dirty="0" smtClean="0"/>
            <a:t>閱讀存摺</a:t>
          </a:r>
          <a:endParaRPr lang="zh-TW" altLang="en-US" sz="3600" dirty="0"/>
        </a:p>
      </dgm:t>
    </dgm:pt>
    <dgm:pt modelId="{EADCD117-4311-41C3-BBBF-518CA17DE709}" type="parTrans" cxnId="{7EA182A3-384D-452B-85D6-5FBE2904E631}">
      <dgm:prSet/>
      <dgm:spPr/>
      <dgm:t>
        <a:bodyPr/>
        <a:lstStyle/>
        <a:p>
          <a:endParaRPr lang="zh-TW" altLang="en-US" sz="2400"/>
        </a:p>
      </dgm:t>
    </dgm:pt>
    <dgm:pt modelId="{84EC698A-3866-4467-905F-72C9CF37B05D}" type="sibTrans" cxnId="{7EA182A3-384D-452B-85D6-5FBE2904E631}">
      <dgm:prSet custT="1"/>
      <dgm:spPr/>
      <dgm:t>
        <a:bodyPr/>
        <a:lstStyle/>
        <a:p>
          <a:endParaRPr lang="zh-TW" altLang="en-US" sz="2800"/>
        </a:p>
      </dgm:t>
    </dgm:pt>
    <dgm:pt modelId="{50C76C1F-3266-44DC-8BEC-579493DE8633}">
      <dgm:prSet phldrT="[文字]" custT="1"/>
      <dgm:spPr/>
      <dgm:t>
        <a:bodyPr/>
        <a:lstStyle/>
        <a:p>
          <a:r>
            <a:rPr lang="zh-TW" altLang="en-US" sz="3600" dirty="0" smtClean="0"/>
            <a:t>好書推薦</a:t>
          </a:r>
          <a:endParaRPr lang="zh-TW" altLang="en-US" sz="3600" dirty="0"/>
        </a:p>
      </dgm:t>
    </dgm:pt>
    <dgm:pt modelId="{BA2E1F03-AC24-4BDD-B5E4-4B16797D9026}" type="parTrans" cxnId="{9AA7245A-64DC-4343-B5D6-867BE22A04AE}">
      <dgm:prSet/>
      <dgm:spPr/>
      <dgm:t>
        <a:bodyPr/>
        <a:lstStyle/>
        <a:p>
          <a:endParaRPr lang="zh-TW" altLang="en-US" sz="2400"/>
        </a:p>
      </dgm:t>
    </dgm:pt>
    <dgm:pt modelId="{00C6650B-3873-481A-9E56-686108FAABBE}" type="sibTrans" cxnId="{9AA7245A-64DC-4343-B5D6-867BE22A04AE}">
      <dgm:prSet custT="1"/>
      <dgm:spPr/>
      <dgm:t>
        <a:bodyPr/>
        <a:lstStyle/>
        <a:p>
          <a:endParaRPr lang="zh-TW" altLang="en-US" sz="2800"/>
        </a:p>
      </dgm:t>
    </dgm:pt>
    <dgm:pt modelId="{7C958C8A-0FF9-47A4-A973-05AB79F5411B}">
      <dgm:prSet phldrT="[文字]" custT="1"/>
      <dgm:spPr/>
      <dgm:t>
        <a:bodyPr/>
        <a:lstStyle/>
        <a:p>
          <a:r>
            <a:rPr lang="zh-TW" altLang="en-US" sz="3600" dirty="0" smtClean="0"/>
            <a:t>借閱權益</a:t>
          </a:r>
          <a:endParaRPr lang="zh-TW" altLang="en-US" sz="3600" dirty="0"/>
        </a:p>
      </dgm:t>
    </dgm:pt>
    <dgm:pt modelId="{D7106951-0D2A-4F83-A364-D0FD9022AA88}" type="parTrans" cxnId="{ED807B60-798F-4893-A6D7-F1EDF32DC306}">
      <dgm:prSet/>
      <dgm:spPr/>
      <dgm:t>
        <a:bodyPr/>
        <a:lstStyle/>
        <a:p>
          <a:endParaRPr lang="zh-TW" altLang="en-US" sz="2400"/>
        </a:p>
      </dgm:t>
    </dgm:pt>
    <dgm:pt modelId="{D4144329-FA2C-4B43-B59E-FDC944DC0EF2}" type="sibTrans" cxnId="{ED807B60-798F-4893-A6D7-F1EDF32DC306}">
      <dgm:prSet custT="1"/>
      <dgm:spPr/>
      <dgm:t>
        <a:bodyPr/>
        <a:lstStyle/>
        <a:p>
          <a:endParaRPr lang="zh-TW" altLang="en-US" sz="2800"/>
        </a:p>
      </dgm:t>
    </dgm:pt>
    <dgm:pt modelId="{62EDB51F-3A9B-40CE-968D-5F7518905647}">
      <dgm:prSet phldrT="[文字]" custT="1"/>
      <dgm:spPr/>
      <dgm:t>
        <a:bodyPr/>
        <a:lstStyle/>
        <a:p>
          <a:r>
            <a:rPr lang="zh-TW" altLang="en-US" sz="4000" dirty="0" smtClean="0">
              <a:solidFill>
                <a:srgbClr val="FF0000"/>
              </a:solidFill>
            </a:rPr>
            <a:t>圖書館服務項目</a:t>
          </a:r>
          <a:endParaRPr lang="zh-TW" altLang="en-US" sz="4000" dirty="0">
            <a:solidFill>
              <a:srgbClr val="FF0000"/>
            </a:solidFill>
          </a:endParaRPr>
        </a:p>
      </dgm:t>
    </dgm:pt>
    <dgm:pt modelId="{407E4057-5461-4721-BB2F-8A65C052E9AC}" type="par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7213B7B0-05A5-420B-A900-A233A1CBAF0B}" type="sib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D9271A11-9537-4420-9196-DD8045344C64}">
      <dgm:prSet phldrT="[文字]"/>
      <dgm:spPr/>
      <dgm:t>
        <a:bodyPr/>
        <a:lstStyle/>
        <a:p>
          <a:r>
            <a:rPr lang="zh-TW" altLang="en-US" sz="2400" dirty="0" smtClean="0"/>
            <a:t>相關資源介紹</a:t>
          </a:r>
          <a:endParaRPr lang="zh-TW" altLang="en-US" sz="2400" dirty="0"/>
        </a:p>
      </dgm:t>
    </dgm:pt>
    <dgm:pt modelId="{2F43A322-40FE-45D4-AAE0-65F58E3F941B}" type="par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DA62C81B-FE1F-4125-9C6B-E2BE4780D768}" type="sib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38BDF718-2167-429B-81B8-0E244BC67118}" type="pres">
      <dgm:prSet presAssocID="{00A6968D-FC2A-4A79-832A-1E3C08A71A06}" presName="Name0" presStyleCnt="0">
        <dgm:presLayoutVars>
          <dgm:dir/>
          <dgm:resizeHandles val="exact"/>
        </dgm:presLayoutVars>
      </dgm:prSet>
      <dgm:spPr/>
    </dgm:pt>
    <dgm:pt modelId="{1DBC5E46-D160-4094-B6FE-110EAA9D8A17}" type="pres">
      <dgm:prSet presAssocID="{FC512870-F3BA-4FA2-9C09-74C251C173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6914AF-0A3D-4DA4-BC1A-E113E56DCF30}" type="pres">
      <dgm:prSet presAssocID="{11376BF0-BA25-4644-A01F-11F71BFE7AAF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D4C187C7-9686-4C7D-A613-0D0FA741106C}" type="pres">
      <dgm:prSet presAssocID="{11376BF0-BA25-4644-A01F-11F71BFE7AAF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6F86B3B5-D931-4D94-8A2D-B60FB2DEF303}" type="pres">
      <dgm:prSet presAssocID="{51DB2419-2127-4087-AF6A-A3788BA6AC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6DE255-BDD0-4049-9179-EB054F20ED3D}" type="pres">
      <dgm:prSet presAssocID="{84EC698A-3866-4467-905F-72C9CF37B05D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4FEC693E-E40C-437C-B780-4894D6A30502}" type="pres">
      <dgm:prSet presAssocID="{84EC698A-3866-4467-905F-72C9CF37B05D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F36DD2A3-6468-49FA-BBF4-0A83C72407FF}" type="pres">
      <dgm:prSet presAssocID="{50C76C1F-3266-44DC-8BEC-579493DE86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3A30AC-784D-408C-9DF7-DB9472330A55}" type="pres">
      <dgm:prSet presAssocID="{00C6650B-3873-481A-9E56-686108FAABBE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55F171D0-B271-4602-91B1-521DB86ABAE0}" type="pres">
      <dgm:prSet presAssocID="{00C6650B-3873-481A-9E56-686108FAABBE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87956F73-89ED-4BF3-A0EC-011AE3AAB429}" type="pres">
      <dgm:prSet presAssocID="{7C958C8A-0FF9-47A4-A973-05AB79F541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D137AC-4D21-4E95-833B-FF08A5C824A5}" type="pres">
      <dgm:prSet presAssocID="{D4144329-FA2C-4B43-B59E-FDC944DC0EF2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A4CDF2A7-334E-4EB1-8107-B3E1525A76EE}" type="pres">
      <dgm:prSet presAssocID="{D4144329-FA2C-4B43-B59E-FDC944DC0EF2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0D080EA7-040A-4ED5-8413-2356ABE7E3D5}" type="pres">
      <dgm:prSet presAssocID="{62EDB51F-3A9B-40CE-968D-5F7518905647}" presName="node" presStyleLbl="node1" presStyleIdx="4" presStyleCnt="6" custScaleX="1231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FBE50A-291B-470E-8BBD-8EC9FB8059CF}" type="pres">
      <dgm:prSet presAssocID="{7213B7B0-05A5-420B-A900-A233A1CBAF0B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37C32845-5E28-4876-BFF0-0B2881FF41F2}" type="pres">
      <dgm:prSet presAssocID="{7213B7B0-05A5-420B-A900-A233A1CBAF0B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16C5C45D-65B4-473C-9FCC-4FFEF52CA00E}" type="pres">
      <dgm:prSet presAssocID="{D9271A11-9537-4420-9196-DD8045344C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F66410E-EDB9-479C-85B0-CEF16EEB83CB}" type="presOf" srcId="{11376BF0-BA25-4644-A01F-11F71BFE7AAF}" destId="{3F6914AF-0A3D-4DA4-BC1A-E113E56DCF30}" srcOrd="0" destOrd="0" presId="urn:microsoft.com/office/officeart/2005/8/layout/bProcess3"/>
    <dgm:cxn modelId="{5C2FB994-80B1-4324-9F42-72DBF112E9EF}" type="presOf" srcId="{00C6650B-3873-481A-9E56-686108FAABBE}" destId="{DE3A30AC-784D-408C-9DF7-DB9472330A55}" srcOrd="0" destOrd="0" presId="urn:microsoft.com/office/officeart/2005/8/layout/bProcess3"/>
    <dgm:cxn modelId="{DFB4F0AC-2021-48D0-8ABF-674BF9D7425F}" srcId="{00A6968D-FC2A-4A79-832A-1E3C08A71A06}" destId="{62EDB51F-3A9B-40CE-968D-5F7518905647}" srcOrd="4" destOrd="0" parTransId="{407E4057-5461-4721-BB2F-8A65C052E9AC}" sibTransId="{7213B7B0-05A5-420B-A900-A233A1CBAF0B}"/>
    <dgm:cxn modelId="{2A872D6A-D5E7-4BF7-AB2D-A83FF016D202}" type="presOf" srcId="{84EC698A-3866-4467-905F-72C9CF37B05D}" destId="{816DE255-BDD0-4049-9179-EB054F20ED3D}" srcOrd="0" destOrd="0" presId="urn:microsoft.com/office/officeart/2005/8/layout/bProcess3"/>
    <dgm:cxn modelId="{E5F279A5-6A3A-4CCF-97C9-F0563074885D}" type="presOf" srcId="{11376BF0-BA25-4644-A01F-11F71BFE7AAF}" destId="{D4C187C7-9686-4C7D-A613-0D0FA741106C}" srcOrd="1" destOrd="0" presId="urn:microsoft.com/office/officeart/2005/8/layout/bProcess3"/>
    <dgm:cxn modelId="{7EA182A3-384D-452B-85D6-5FBE2904E631}" srcId="{00A6968D-FC2A-4A79-832A-1E3C08A71A06}" destId="{51DB2419-2127-4087-AF6A-A3788BA6AC6D}" srcOrd="1" destOrd="0" parTransId="{EADCD117-4311-41C3-BBBF-518CA17DE709}" sibTransId="{84EC698A-3866-4467-905F-72C9CF37B05D}"/>
    <dgm:cxn modelId="{9AA7245A-64DC-4343-B5D6-867BE22A04AE}" srcId="{00A6968D-FC2A-4A79-832A-1E3C08A71A06}" destId="{50C76C1F-3266-44DC-8BEC-579493DE8633}" srcOrd="2" destOrd="0" parTransId="{BA2E1F03-AC24-4BDD-B5E4-4B16797D9026}" sibTransId="{00C6650B-3873-481A-9E56-686108FAABBE}"/>
    <dgm:cxn modelId="{ED807B60-798F-4893-A6D7-F1EDF32DC306}" srcId="{00A6968D-FC2A-4A79-832A-1E3C08A71A06}" destId="{7C958C8A-0FF9-47A4-A973-05AB79F5411B}" srcOrd="3" destOrd="0" parTransId="{D7106951-0D2A-4F83-A364-D0FD9022AA88}" sibTransId="{D4144329-FA2C-4B43-B59E-FDC944DC0EF2}"/>
    <dgm:cxn modelId="{B00AD355-314C-4301-95BD-6DD524160E0D}" type="presOf" srcId="{84EC698A-3866-4467-905F-72C9CF37B05D}" destId="{4FEC693E-E40C-437C-B780-4894D6A30502}" srcOrd="1" destOrd="0" presId="urn:microsoft.com/office/officeart/2005/8/layout/bProcess3"/>
    <dgm:cxn modelId="{9F9497E1-12FA-49BD-8D66-4E0A0ED06A0A}" type="presOf" srcId="{D4144329-FA2C-4B43-B59E-FDC944DC0EF2}" destId="{A4CDF2A7-334E-4EB1-8107-B3E1525A76EE}" srcOrd="1" destOrd="0" presId="urn:microsoft.com/office/officeart/2005/8/layout/bProcess3"/>
    <dgm:cxn modelId="{A2785F7E-B3CD-4105-98B7-05C013A90E7B}" type="presOf" srcId="{50C76C1F-3266-44DC-8BEC-579493DE8633}" destId="{F36DD2A3-6468-49FA-BBF4-0A83C72407FF}" srcOrd="0" destOrd="0" presId="urn:microsoft.com/office/officeart/2005/8/layout/bProcess3"/>
    <dgm:cxn modelId="{FE86B929-222C-427C-934F-1AD3B1DE952B}" type="presOf" srcId="{62EDB51F-3A9B-40CE-968D-5F7518905647}" destId="{0D080EA7-040A-4ED5-8413-2356ABE7E3D5}" srcOrd="0" destOrd="0" presId="urn:microsoft.com/office/officeart/2005/8/layout/bProcess3"/>
    <dgm:cxn modelId="{18FB434E-7D4A-40F3-B2D5-4710F5945728}" type="presOf" srcId="{00A6968D-FC2A-4A79-832A-1E3C08A71A06}" destId="{38BDF718-2167-429B-81B8-0E244BC67118}" srcOrd="0" destOrd="0" presId="urn:microsoft.com/office/officeart/2005/8/layout/bProcess3"/>
    <dgm:cxn modelId="{95FB3741-4EF7-4F4C-926D-B816797CB651}" type="presOf" srcId="{FC512870-F3BA-4FA2-9C09-74C251C173A4}" destId="{1DBC5E46-D160-4094-B6FE-110EAA9D8A17}" srcOrd="0" destOrd="0" presId="urn:microsoft.com/office/officeart/2005/8/layout/bProcess3"/>
    <dgm:cxn modelId="{B3427D72-0E51-4FA0-A8C7-1C039A0FE8D7}" type="presOf" srcId="{7213B7B0-05A5-420B-A900-A233A1CBAF0B}" destId="{43FBE50A-291B-470E-8BBD-8EC9FB8059CF}" srcOrd="0" destOrd="0" presId="urn:microsoft.com/office/officeart/2005/8/layout/bProcess3"/>
    <dgm:cxn modelId="{88BC4850-9EBE-41AA-A949-777A4296F239}" type="presOf" srcId="{D4144329-FA2C-4B43-B59E-FDC944DC0EF2}" destId="{00D137AC-4D21-4E95-833B-FF08A5C824A5}" srcOrd="0" destOrd="0" presId="urn:microsoft.com/office/officeart/2005/8/layout/bProcess3"/>
    <dgm:cxn modelId="{26D21611-CF30-4D94-96F1-3068E0671AF5}" type="presOf" srcId="{D9271A11-9537-4420-9196-DD8045344C64}" destId="{16C5C45D-65B4-473C-9FCC-4FFEF52CA00E}" srcOrd="0" destOrd="0" presId="urn:microsoft.com/office/officeart/2005/8/layout/bProcess3"/>
    <dgm:cxn modelId="{B88B3876-254D-4A40-883B-9489409777B2}" srcId="{00A6968D-FC2A-4A79-832A-1E3C08A71A06}" destId="{D9271A11-9537-4420-9196-DD8045344C64}" srcOrd="5" destOrd="0" parTransId="{2F43A322-40FE-45D4-AAE0-65F58E3F941B}" sibTransId="{DA62C81B-FE1F-4125-9C6B-E2BE4780D768}"/>
    <dgm:cxn modelId="{A470E3ED-1890-42A2-BA15-6ED93FBCE104}" type="presOf" srcId="{00C6650B-3873-481A-9E56-686108FAABBE}" destId="{55F171D0-B271-4602-91B1-521DB86ABAE0}" srcOrd="1" destOrd="0" presId="urn:microsoft.com/office/officeart/2005/8/layout/bProcess3"/>
    <dgm:cxn modelId="{3E34ABC2-6A0E-4C6F-9735-C7E0117B1E1B}" srcId="{00A6968D-FC2A-4A79-832A-1E3C08A71A06}" destId="{FC512870-F3BA-4FA2-9C09-74C251C173A4}" srcOrd="0" destOrd="0" parTransId="{CDD97560-64C5-4D2D-9B36-87CA09B98882}" sibTransId="{11376BF0-BA25-4644-A01F-11F71BFE7AAF}"/>
    <dgm:cxn modelId="{175540B6-1C9E-415F-B84F-DC6966817836}" type="presOf" srcId="{7213B7B0-05A5-420B-A900-A233A1CBAF0B}" destId="{37C32845-5E28-4876-BFF0-0B2881FF41F2}" srcOrd="1" destOrd="0" presId="urn:microsoft.com/office/officeart/2005/8/layout/bProcess3"/>
    <dgm:cxn modelId="{8E0A4A4E-5B74-4091-9E1C-7DCBFD9F1FC1}" type="presOf" srcId="{7C958C8A-0FF9-47A4-A973-05AB79F5411B}" destId="{87956F73-89ED-4BF3-A0EC-011AE3AAB429}" srcOrd="0" destOrd="0" presId="urn:microsoft.com/office/officeart/2005/8/layout/bProcess3"/>
    <dgm:cxn modelId="{62DA7C1E-3729-4121-91C4-6CA7852A0310}" type="presOf" srcId="{51DB2419-2127-4087-AF6A-A3788BA6AC6D}" destId="{6F86B3B5-D931-4D94-8A2D-B60FB2DEF303}" srcOrd="0" destOrd="0" presId="urn:microsoft.com/office/officeart/2005/8/layout/bProcess3"/>
    <dgm:cxn modelId="{166E9A5D-7BA5-4E83-B782-51B670104008}" type="presParOf" srcId="{38BDF718-2167-429B-81B8-0E244BC67118}" destId="{1DBC5E46-D160-4094-B6FE-110EAA9D8A17}" srcOrd="0" destOrd="0" presId="urn:microsoft.com/office/officeart/2005/8/layout/bProcess3"/>
    <dgm:cxn modelId="{C1CF77C1-B1F2-47E5-A5FE-F93668B8E101}" type="presParOf" srcId="{38BDF718-2167-429B-81B8-0E244BC67118}" destId="{3F6914AF-0A3D-4DA4-BC1A-E113E56DCF30}" srcOrd="1" destOrd="0" presId="urn:microsoft.com/office/officeart/2005/8/layout/bProcess3"/>
    <dgm:cxn modelId="{B547D98C-03AE-43CD-A6C8-EAA013920241}" type="presParOf" srcId="{3F6914AF-0A3D-4DA4-BC1A-E113E56DCF30}" destId="{D4C187C7-9686-4C7D-A613-0D0FA741106C}" srcOrd="0" destOrd="0" presId="urn:microsoft.com/office/officeart/2005/8/layout/bProcess3"/>
    <dgm:cxn modelId="{6820F733-B22B-4213-8A62-5D583B49CB43}" type="presParOf" srcId="{38BDF718-2167-429B-81B8-0E244BC67118}" destId="{6F86B3B5-D931-4D94-8A2D-B60FB2DEF303}" srcOrd="2" destOrd="0" presId="urn:microsoft.com/office/officeart/2005/8/layout/bProcess3"/>
    <dgm:cxn modelId="{9FE7519D-9921-4DD0-A173-A4D1E6A2E530}" type="presParOf" srcId="{38BDF718-2167-429B-81B8-0E244BC67118}" destId="{816DE255-BDD0-4049-9179-EB054F20ED3D}" srcOrd="3" destOrd="0" presId="urn:microsoft.com/office/officeart/2005/8/layout/bProcess3"/>
    <dgm:cxn modelId="{DA36EDA9-7463-42FE-ACFC-CC2BDBD8E251}" type="presParOf" srcId="{816DE255-BDD0-4049-9179-EB054F20ED3D}" destId="{4FEC693E-E40C-437C-B780-4894D6A30502}" srcOrd="0" destOrd="0" presId="urn:microsoft.com/office/officeart/2005/8/layout/bProcess3"/>
    <dgm:cxn modelId="{A814637D-3F6D-4420-B107-1F1263949E2C}" type="presParOf" srcId="{38BDF718-2167-429B-81B8-0E244BC67118}" destId="{F36DD2A3-6468-49FA-BBF4-0A83C72407FF}" srcOrd="4" destOrd="0" presId="urn:microsoft.com/office/officeart/2005/8/layout/bProcess3"/>
    <dgm:cxn modelId="{FD941F2F-72DD-4E45-89C7-27BE1D23392B}" type="presParOf" srcId="{38BDF718-2167-429B-81B8-0E244BC67118}" destId="{DE3A30AC-784D-408C-9DF7-DB9472330A55}" srcOrd="5" destOrd="0" presId="urn:microsoft.com/office/officeart/2005/8/layout/bProcess3"/>
    <dgm:cxn modelId="{06C4203F-8A45-4EFC-BDBF-B63542C38FA2}" type="presParOf" srcId="{DE3A30AC-784D-408C-9DF7-DB9472330A55}" destId="{55F171D0-B271-4602-91B1-521DB86ABAE0}" srcOrd="0" destOrd="0" presId="urn:microsoft.com/office/officeart/2005/8/layout/bProcess3"/>
    <dgm:cxn modelId="{AC9D25B3-3807-44CF-99BF-4F195520B607}" type="presParOf" srcId="{38BDF718-2167-429B-81B8-0E244BC67118}" destId="{87956F73-89ED-4BF3-A0EC-011AE3AAB429}" srcOrd="6" destOrd="0" presId="urn:microsoft.com/office/officeart/2005/8/layout/bProcess3"/>
    <dgm:cxn modelId="{CE0F1572-469E-49D5-A49D-FC0242FEAD7D}" type="presParOf" srcId="{38BDF718-2167-429B-81B8-0E244BC67118}" destId="{00D137AC-4D21-4E95-833B-FF08A5C824A5}" srcOrd="7" destOrd="0" presId="urn:microsoft.com/office/officeart/2005/8/layout/bProcess3"/>
    <dgm:cxn modelId="{9580A31D-07D5-4C3C-AA79-A4B80B8D9F44}" type="presParOf" srcId="{00D137AC-4D21-4E95-833B-FF08A5C824A5}" destId="{A4CDF2A7-334E-4EB1-8107-B3E1525A76EE}" srcOrd="0" destOrd="0" presId="urn:microsoft.com/office/officeart/2005/8/layout/bProcess3"/>
    <dgm:cxn modelId="{36268EB7-3045-4F36-8B0F-9482AA9516D2}" type="presParOf" srcId="{38BDF718-2167-429B-81B8-0E244BC67118}" destId="{0D080EA7-040A-4ED5-8413-2356ABE7E3D5}" srcOrd="8" destOrd="0" presId="urn:microsoft.com/office/officeart/2005/8/layout/bProcess3"/>
    <dgm:cxn modelId="{64D19C3A-4EE7-47E0-BD40-0AF142BA4F85}" type="presParOf" srcId="{38BDF718-2167-429B-81B8-0E244BC67118}" destId="{43FBE50A-291B-470E-8BBD-8EC9FB8059CF}" srcOrd="9" destOrd="0" presId="urn:microsoft.com/office/officeart/2005/8/layout/bProcess3"/>
    <dgm:cxn modelId="{60DBAB2C-0BBA-4369-A1A5-7A41852C0DE2}" type="presParOf" srcId="{43FBE50A-291B-470E-8BBD-8EC9FB8059CF}" destId="{37C32845-5E28-4876-BFF0-0B2881FF41F2}" srcOrd="0" destOrd="0" presId="urn:microsoft.com/office/officeart/2005/8/layout/bProcess3"/>
    <dgm:cxn modelId="{922F031E-C360-4929-9DEB-EE11F2AB9F1C}" type="presParOf" srcId="{38BDF718-2167-429B-81B8-0E244BC67118}" destId="{16C5C45D-65B4-473C-9FCC-4FFEF52CA00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A6968D-FC2A-4A79-832A-1E3C08A71A06}" type="doc">
      <dgm:prSet loTypeId="urn:microsoft.com/office/officeart/2005/8/layout/bProcess3" loCatId="process" qsTypeId="urn:microsoft.com/office/officeart/2005/8/quickstyle/simple3" qsCatId="simple" csTypeId="urn:microsoft.com/office/officeart/2005/8/colors/colorful4" csCatId="colorful" phldr="1"/>
      <dgm:spPr/>
    </dgm:pt>
    <dgm:pt modelId="{FC512870-F3BA-4FA2-9C09-74C251C173A4}">
      <dgm:prSet phldrT="[文字]" custT="1"/>
      <dgm:spPr/>
      <dgm:t>
        <a:bodyPr/>
        <a:lstStyle/>
        <a:p>
          <a:r>
            <a:rPr lang="zh-TW" altLang="en-US" sz="3600" dirty="0" smtClean="0"/>
            <a:t>班級閱讀計劃</a:t>
          </a:r>
          <a:endParaRPr lang="zh-TW" altLang="en-US" sz="3600" dirty="0"/>
        </a:p>
      </dgm:t>
    </dgm:pt>
    <dgm:pt modelId="{CDD97560-64C5-4D2D-9B36-87CA09B98882}" type="parTrans" cxnId="{3E34ABC2-6A0E-4C6F-9735-C7E0117B1E1B}">
      <dgm:prSet/>
      <dgm:spPr/>
      <dgm:t>
        <a:bodyPr/>
        <a:lstStyle/>
        <a:p>
          <a:endParaRPr lang="zh-TW" altLang="en-US" sz="2400"/>
        </a:p>
      </dgm:t>
    </dgm:pt>
    <dgm:pt modelId="{11376BF0-BA25-4644-A01F-11F71BFE7AAF}" type="sibTrans" cxnId="{3E34ABC2-6A0E-4C6F-9735-C7E0117B1E1B}">
      <dgm:prSet custT="1"/>
      <dgm:spPr/>
      <dgm:t>
        <a:bodyPr/>
        <a:lstStyle/>
        <a:p>
          <a:endParaRPr lang="zh-TW" altLang="en-US" sz="2800"/>
        </a:p>
      </dgm:t>
    </dgm:pt>
    <dgm:pt modelId="{51DB2419-2127-4087-AF6A-A3788BA6AC6D}">
      <dgm:prSet phldrT="[文字]" custT="1"/>
      <dgm:spPr/>
      <dgm:t>
        <a:bodyPr/>
        <a:lstStyle/>
        <a:p>
          <a:r>
            <a:rPr lang="zh-TW" altLang="en-US" sz="3600" dirty="0" smtClean="0"/>
            <a:t>閱讀存摺</a:t>
          </a:r>
          <a:endParaRPr lang="zh-TW" altLang="en-US" sz="3600" dirty="0"/>
        </a:p>
      </dgm:t>
    </dgm:pt>
    <dgm:pt modelId="{EADCD117-4311-41C3-BBBF-518CA17DE709}" type="parTrans" cxnId="{7EA182A3-384D-452B-85D6-5FBE2904E631}">
      <dgm:prSet/>
      <dgm:spPr/>
      <dgm:t>
        <a:bodyPr/>
        <a:lstStyle/>
        <a:p>
          <a:endParaRPr lang="zh-TW" altLang="en-US" sz="2400"/>
        </a:p>
      </dgm:t>
    </dgm:pt>
    <dgm:pt modelId="{84EC698A-3866-4467-905F-72C9CF37B05D}" type="sibTrans" cxnId="{7EA182A3-384D-452B-85D6-5FBE2904E631}">
      <dgm:prSet custT="1"/>
      <dgm:spPr/>
      <dgm:t>
        <a:bodyPr/>
        <a:lstStyle/>
        <a:p>
          <a:endParaRPr lang="zh-TW" altLang="en-US" sz="2800"/>
        </a:p>
      </dgm:t>
    </dgm:pt>
    <dgm:pt modelId="{50C76C1F-3266-44DC-8BEC-579493DE8633}">
      <dgm:prSet phldrT="[文字]" custT="1"/>
      <dgm:spPr/>
      <dgm:t>
        <a:bodyPr/>
        <a:lstStyle/>
        <a:p>
          <a:r>
            <a:rPr lang="zh-TW" altLang="en-US" sz="3600" dirty="0" smtClean="0"/>
            <a:t>好書推薦</a:t>
          </a:r>
          <a:endParaRPr lang="zh-TW" altLang="en-US" sz="3600" dirty="0"/>
        </a:p>
      </dgm:t>
    </dgm:pt>
    <dgm:pt modelId="{BA2E1F03-AC24-4BDD-B5E4-4B16797D9026}" type="parTrans" cxnId="{9AA7245A-64DC-4343-B5D6-867BE22A04AE}">
      <dgm:prSet/>
      <dgm:spPr/>
      <dgm:t>
        <a:bodyPr/>
        <a:lstStyle/>
        <a:p>
          <a:endParaRPr lang="zh-TW" altLang="en-US" sz="2400"/>
        </a:p>
      </dgm:t>
    </dgm:pt>
    <dgm:pt modelId="{00C6650B-3873-481A-9E56-686108FAABBE}" type="sibTrans" cxnId="{9AA7245A-64DC-4343-B5D6-867BE22A04AE}">
      <dgm:prSet custT="1"/>
      <dgm:spPr/>
      <dgm:t>
        <a:bodyPr/>
        <a:lstStyle/>
        <a:p>
          <a:endParaRPr lang="zh-TW" altLang="en-US" sz="2800"/>
        </a:p>
      </dgm:t>
    </dgm:pt>
    <dgm:pt modelId="{7C958C8A-0FF9-47A4-A973-05AB79F5411B}">
      <dgm:prSet phldrT="[文字]" custT="1"/>
      <dgm:spPr/>
      <dgm:t>
        <a:bodyPr/>
        <a:lstStyle/>
        <a:p>
          <a:r>
            <a:rPr lang="zh-TW" altLang="en-US" sz="3600" dirty="0" smtClean="0"/>
            <a:t>借閱權益</a:t>
          </a:r>
          <a:endParaRPr lang="zh-TW" altLang="en-US" sz="3600" dirty="0"/>
        </a:p>
      </dgm:t>
    </dgm:pt>
    <dgm:pt modelId="{D7106951-0D2A-4F83-A364-D0FD9022AA88}" type="parTrans" cxnId="{ED807B60-798F-4893-A6D7-F1EDF32DC306}">
      <dgm:prSet/>
      <dgm:spPr/>
      <dgm:t>
        <a:bodyPr/>
        <a:lstStyle/>
        <a:p>
          <a:endParaRPr lang="zh-TW" altLang="en-US" sz="2400"/>
        </a:p>
      </dgm:t>
    </dgm:pt>
    <dgm:pt modelId="{D4144329-FA2C-4B43-B59E-FDC944DC0EF2}" type="sibTrans" cxnId="{ED807B60-798F-4893-A6D7-F1EDF32DC306}">
      <dgm:prSet custT="1"/>
      <dgm:spPr/>
      <dgm:t>
        <a:bodyPr/>
        <a:lstStyle/>
        <a:p>
          <a:endParaRPr lang="zh-TW" altLang="en-US" sz="2800"/>
        </a:p>
      </dgm:t>
    </dgm:pt>
    <dgm:pt modelId="{62EDB51F-3A9B-40CE-968D-5F7518905647}">
      <dgm:prSet phldrT="[文字]" custT="1"/>
      <dgm:spPr/>
      <dgm:t>
        <a:bodyPr/>
        <a:lstStyle/>
        <a:p>
          <a:r>
            <a:rPr lang="zh-TW" altLang="en-US" sz="3600" dirty="0" smtClean="0"/>
            <a:t>圖書館服務項目</a:t>
          </a:r>
          <a:endParaRPr lang="zh-TW" altLang="en-US" sz="3600" dirty="0"/>
        </a:p>
      </dgm:t>
    </dgm:pt>
    <dgm:pt modelId="{407E4057-5461-4721-BB2F-8A65C052E9AC}" type="par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7213B7B0-05A5-420B-A900-A233A1CBAF0B}" type="sibTrans" cxnId="{DFB4F0AC-2021-48D0-8ABF-674BF9D7425F}">
      <dgm:prSet/>
      <dgm:spPr/>
      <dgm:t>
        <a:bodyPr/>
        <a:lstStyle/>
        <a:p>
          <a:endParaRPr lang="zh-TW" altLang="en-US" sz="2400"/>
        </a:p>
      </dgm:t>
    </dgm:pt>
    <dgm:pt modelId="{D9271A11-9537-4420-9196-DD8045344C64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rgbClr val="FF0000"/>
              </a:solidFill>
            </a:rPr>
            <a:t>相關資源介紹</a:t>
          </a:r>
          <a:endParaRPr lang="zh-TW" altLang="en-US" sz="4400" dirty="0">
            <a:solidFill>
              <a:srgbClr val="FF0000"/>
            </a:solidFill>
          </a:endParaRPr>
        </a:p>
      </dgm:t>
    </dgm:pt>
    <dgm:pt modelId="{2F43A322-40FE-45D4-AAE0-65F58E3F941B}" type="par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DA62C81B-FE1F-4125-9C6B-E2BE4780D768}" type="sibTrans" cxnId="{B88B3876-254D-4A40-883B-9489409777B2}">
      <dgm:prSet/>
      <dgm:spPr/>
      <dgm:t>
        <a:bodyPr/>
        <a:lstStyle/>
        <a:p>
          <a:endParaRPr lang="zh-TW" altLang="en-US" sz="2400"/>
        </a:p>
      </dgm:t>
    </dgm:pt>
    <dgm:pt modelId="{1E3523D5-7E39-41E9-8684-5F21244AC6F4}" type="pres">
      <dgm:prSet presAssocID="{00A6968D-FC2A-4A79-832A-1E3C08A71A06}" presName="Name0" presStyleCnt="0">
        <dgm:presLayoutVars>
          <dgm:dir/>
          <dgm:resizeHandles val="exact"/>
        </dgm:presLayoutVars>
      </dgm:prSet>
      <dgm:spPr/>
    </dgm:pt>
    <dgm:pt modelId="{ED3CDD02-131B-4424-92AF-D6717AB641CA}" type="pres">
      <dgm:prSet presAssocID="{FC512870-F3BA-4FA2-9C09-74C251C173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C5579B-C0B0-4C9A-B7D6-52B2B473ADD4}" type="pres">
      <dgm:prSet presAssocID="{11376BF0-BA25-4644-A01F-11F71BFE7AAF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1E0C51A6-68D6-43B8-9052-3E5F0222C427}" type="pres">
      <dgm:prSet presAssocID="{11376BF0-BA25-4644-A01F-11F71BFE7AAF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72F58339-2E61-4D08-A451-12BACCD1D1DB}" type="pres">
      <dgm:prSet presAssocID="{51DB2419-2127-4087-AF6A-A3788BA6AC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4CF2F7-A04E-4B9E-84F0-3AF097B85700}" type="pres">
      <dgm:prSet presAssocID="{84EC698A-3866-4467-905F-72C9CF37B05D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1FDAE63A-DC6F-423D-83FD-D11A888C920E}" type="pres">
      <dgm:prSet presAssocID="{84EC698A-3866-4467-905F-72C9CF37B05D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E7230E53-626A-4D63-839C-C347B6B716F9}" type="pres">
      <dgm:prSet presAssocID="{50C76C1F-3266-44DC-8BEC-579493DE86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7B7EAC-EDEC-40A5-81C7-24FA8425B3E3}" type="pres">
      <dgm:prSet presAssocID="{00C6650B-3873-481A-9E56-686108FAABBE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363638D1-470D-4B27-84B5-B530CEB7BBBD}" type="pres">
      <dgm:prSet presAssocID="{00C6650B-3873-481A-9E56-686108FAABBE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88B273D1-AC7D-4910-AC56-A2130A5C8B0B}" type="pres">
      <dgm:prSet presAssocID="{7C958C8A-0FF9-47A4-A973-05AB79F541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D84509-DD8A-4772-8884-8600CBB0BD98}" type="pres">
      <dgm:prSet presAssocID="{D4144329-FA2C-4B43-B59E-FDC944DC0EF2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1734107-6124-4135-97F6-A939A57E5A49}" type="pres">
      <dgm:prSet presAssocID="{D4144329-FA2C-4B43-B59E-FDC944DC0EF2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E14467F8-D8B3-430E-A057-3362FA31789D}" type="pres">
      <dgm:prSet presAssocID="{62EDB51F-3A9B-40CE-968D-5F75189056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75072A-DA0D-4111-852B-F7F1561F5D5C}" type="pres">
      <dgm:prSet presAssocID="{7213B7B0-05A5-420B-A900-A233A1CBAF0B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DC125726-447A-43D2-B1FE-3AC634E64567}" type="pres">
      <dgm:prSet presAssocID="{7213B7B0-05A5-420B-A900-A233A1CBAF0B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BFCB3D47-2FB9-4698-A138-F4E426106F7A}" type="pres">
      <dgm:prSet presAssocID="{D9271A11-9537-4420-9196-DD8045344C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F5D7D77-0688-400F-BE24-5BE25C8E44B6}" type="presOf" srcId="{00C6650B-3873-481A-9E56-686108FAABBE}" destId="{0B7B7EAC-EDEC-40A5-81C7-24FA8425B3E3}" srcOrd="0" destOrd="0" presId="urn:microsoft.com/office/officeart/2005/8/layout/bProcess3"/>
    <dgm:cxn modelId="{CD9E2305-75E7-460C-9097-4459013CCCE9}" type="presOf" srcId="{84EC698A-3866-4467-905F-72C9CF37B05D}" destId="{1FDAE63A-DC6F-423D-83FD-D11A888C920E}" srcOrd="1" destOrd="0" presId="urn:microsoft.com/office/officeart/2005/8/layout/bProcess3"/>
    <dgm:cxn modelId="{575F3E0D-7D64-40B6-86B3-AE95EBF4102D}" type="presOf" srcId="{FC512870-F3BA-4FA2-9C09-74C251C173A4}" destId="{ED3CDD02-131B-4424-92AF-D6717AB641CA}" srcOrd="0" destOrd="0" presId="urn:microsoft.com/office/officeart/2005/8/layout/bProcess3"/>
    <dgm:cxn modelId="{DFB4F0AC-2021-48D0-8ABF-674BF9D7425F}" srcId="{00A6968D-FC2A-4A79-832A-1E3C08A71A06}" destId="{62EDB51F-3A9B-40CE-968D-5F7518905647}" srcOrd="4" destOrd="0" parTransId="{407E4057-5461-4721-BB2F-8A65C052E9AC}" sibTransId="{7213B7B0-05A5-420B-A900-A233A1CBAF0B}"/>
    <dgm:cxn modelId="{EB711B19-F0BC-4784-A677-52CA33C1929D}" type="presOf" srcId="{84EC698A-3866-4467-905F-72C9CF37B05D}" destId="{074CF2F7-A04E-4B9E-84F0-3AF097B85700}" srcOrd="0" destOrd="0" presId="urn:microsoft.com/office/officeart/2005/8/layout/bProcess3"/>
    <dgm:cxn modelId="{323BB008-5B32-4DAC-A00F-DFB7B410C163}" type="presOf" srcId="{D4144329-FA2C-4B43-B59E-FDC944DC0EF2}" destId="{81734107-6124-4135-97F6-A939A57E5A49}" srcOrd="1" destOrd="0" presId="urn:microsoft.com/office/officeart/2005/8/layout/bProcess3"/>
    <dgm:cxn modelId="{8AAC6FB0-2E0D-4785-906D-E3280F146BAF}" type="presOf" srcId="{D4144329-FA2C-4B43-B59E-FDC944DC0EF2}" destId="{3CD84509-DD8A-4772-8884-8600CBB0BD98}" srcOrd="0" destOrd="0" presId="urn:microsoft.com/office/officeart/2005/8/layout/bProcess3"/>
    <dgm:cxn modelId="{7EA182A3-384D-452B-85D6-5FBE2904E631}" srcId="{00A6968D-FC2A-4A79-832A-1E3C08A71A06}" destId="{51DB2419-2127-4087-AF6A-A3788BA6AC6D}" srcOrd="1" destOrd="0" parTransId="{EADCD117-4311-41C3-BBBF-518CA17DE709}" sibTransId="{84EC698A-3866-4467-905F-72C9CF37B05D}"/>
    <dgm:cxn modelId="{9AA7245A-64DC-4343-B5D6-867BE22A04AE}" srcId="{00A6968D-FC2A-4A79-832A-1E3C08A71A06}" destId="{50C76C1F-3266-44DC-8BEC-579493DE8633}" srcOrd="2" destOrd="0" parTransId="{BA2E1F03-AC24-4BDD-B5E4-4B16797D9026}" sibTransId="{00C6650B-3873-481A-9E56-686108FAABBE}"/>
    <dgm:cxn modelId="{623A5127-BC21-484E-BE09-7E4E9209C1F1}" type="presOf" srcId="{7C958C8A-0FF9-47A4-A973-05AB79F5411B}" destId="{88B273D1-AC7D-4910-AC56-A2130A5C8B0B}" srcOrd="0" destOrd="0" presId="urn:microsoft.com/office/officeart/2005/8/layout/bProcess3"/>
    <dgm:cxn modelId="{ED807B60-798F-4893-A6D7-F1EDF32DC306}" srcId="{00A6968D-FC2A-4A79-832A-1E3C08A71A06}" destId="{7C958C8A-0FF9-47A4-A973-05AB79F5411B}" srcOrd="3" destOrd="0" parTransId="{D7106951-0D2A-4F83-A364-D0FD9022AA88}" sibTransId="{D4144329-FA2C-4B43-B59E-FDC944DC0EF2}"/>
    <dgm:cxn modelId="{32B2234A-65A9-44FB-B039-03E59425ECEC}" type="presOf" srcId="{7213B7B0-05A5-420B-A900-A233A1CBAF0B}" destId="{8D75072A-DA0D-4111-852B-F7F1561F5D5C}" srcOrd="0" destOrd="0" presId="urn:microsoft.com/office/officeart/2005/8/layout/bProcess3"/>
    <dgm:cxn modelId="{08B89F89-703B-4A87-AF7B-57993E477B80}" type="presOf" srcId="{50C76C1F-3266-44DC-8BEC-579493DE8633}" destId="{E7230E53-626A-4D63-839C-C347B6B716F9}" srcOrd="0" destOrd="0" presId="urn:microsoft.com/office/officeart/2005/8/layout/bProcess3"/>
    <dgm:cxn modelId="{E6F69D72-CDA4-4003-8F35-C029F295ACAD}" type="presOf" srcId="{00C6650B-3873-481A-9E56-686108FAABBE}" destId="{363638D1-470D-4B27-84B5-B530CEB7BBBD}" srcOrd="1" destOrd="0" presId="urn:microsoft.com/office/officeart/2005/8/layout/bProcess3"/>
    <dgm:cxn modelId="{127FCEEF-1D7F-4F4A-9DA8-450A03FF4839}" type="presOf" srcId="{D9271A11-9537-4420-9196-DD8045344C64}" destId="{BFCB3D47-2FB9-4698-A138-F4E426106F7A}" srcOrd="0" destOrd="0" presId="urn:microsoft.com/office/officeart/2005/8/layout/bProcess3"/>
    <dgm:cxn modelId="{BA5D1DA4-9D83-4097-B8E2-81C1086B99E6}" type="presOf" srcId="{51DB2419-2127-4087-AF6A-A3788BA6AC6D}" destId="{72F58339-2E61-4D08-A451-12BACCD1D1DB}" srcOrd="0" destOrd="0" presId="urn:microsoft.com/office/officeart/2005/8/layout/bProcess3"/>
    <dgm:cxn modelId="{758D6C33-C4DD-421A-8828-8C21FFBAB18C}" type="presOf" srcId="{7213B7B0-05A5-420B-A900-A233A1CBAF0B}" destId="{DC125726-447A-43D2-B1FE-3AC634E64567}" srcOrd="1" destOrd="0" presId="urn:microsoft.com/office/officeart/2005/8/layout/bProcess3"/>
    <dgm:cxn modelId="{C6503B4B-3B4E-4447-8405-2ECA19513DC2}" type="presOf" srcId="{00A6968D-FC2A-4A79-832A-1E3C08A71A06}" destId="{1E3523D5-7E39-41E9-8684-5F21244AC6F4}" srcOrd="0" destOrd="0" presId="urn:microsoft.com/office/officeart/2005/8/layout/bProcess3"/>
    <dgm:cxn modelId="{7FBC2E52-2DB2-44A9-ACDD-974F9D9F1F19}" type="presOf" srcId="{11376BF0-BA25-4644-A01F-11F71BFE7AAF}" destId="{37C5579B-C0B0-4C9A-B7D6-52B2B473ADD4}" srcOrd="0" destOrd="0" presId="urn:microsoft.com/office/officeart/2005/8/layout/bProcess3"/>
    <dgm:cxn modelId="{E846499F-C3FC-47E8-9B54-DD996DF45865}" type="presOf" srcId="{11376BF0-BA25-4644-A01F-11F71BFE7AAF}" destId="{1E0C51A6-68D6-43B8-9052-3E5F0222C427}" srcOrd="1" destOrd="0" presId="urn:microsoft.com/office/officeart/2005/8/layout/bProcess3"/>
    <dgm:cxn modelId="{B88B3876-254D-4A40-883B-9489409777B2}" srcId="{00A6968D-FC2A-4A79-832A-1E3C08A71A06}" destId="{D9271A11-9537-4420-9196-DD8045344C64}" srcOrd="5" destOrd="0" parTransId="{2F43A322-40FE-45D4-AAE0-65F58E3F941B}" sibTransId="{DA62C81B-FE1F-4125-9C6B-E2BE4780D768}"/>
    <dgm:cxn modelId="{3E34ABC2-6A0E-4C6F-9735-C7E0117B1E1B}" srcId="{00A6968D-FC2A-4A79-832A-1E3C08A71A06}" destId="{FC512870-F3BA-4FA2-9C09-74C251C173A4}" srcOrd="0" destOrd="0" parTransId="{CDD97560-64C5-4D2D-9B36-87CA09B98882}" sibTransId="{11376BF0-BA25-4644-A01F-11F71BFE7AAF}"/>
    <dgm:cxn modelId="{4DAA5E24-1B32-4954-8B53-C66FE3A83065}" type="presOf" srcId="{62EDB51F-3A9B-40CE-968D-5F7518905647}" destId="{E14467F8-D8B3-430E-A057-3362FA31789D}" srcOrd="0" destOrd="0" presId="urn:microsoft.com/office/officeart/2005/8/layout/bProcess3"/>
    <dgm:cxn modelId="{692EDF74-0333-489E-A23D-F512B11FBE1A}" type="presParOf" srcId="{1E3523D5-7E39-41E9-8684-5F21244AC6F4}" destId="{ED3CDD02-131B-4424-92AF-D6717AB641CA}" srcOrd="0" destOrd="0" presId="urn:microsoft.com/office/officeart/2005/8/layout/bProcess3"/>
    <dgm:cxn modelId="{CC6B4B4A-AFA7-47F6-B2BF-955314BB1686}" type="presParOf" srcId="{1E3523D5-7E39-41E9-8684-5F21244AC6F4}" destId="{37C5579B-C0B0-4C9A-B7D6-52B2B473ADD4}" srcOrd="1" destOrd="0" presId="urn:microsoft.com/office/officeart/2005/8/layout/bProcess3"/>
    <dgm:cxn modelId="{78090B74-38F4-4069-BA1A-2915F7590960}" type="presParOf" srcId="{37C5579B-C0B0-4C9A-B7D6-52B2B473ADD4}" destId="{1E0C51A6-68D6-43B8-9052-3E5F0222C427}" srcOrd="0" destOrd="0" presId="urn:microsoft.com/office/officeart/2005/8/layout/bProcess3"/>
    <dgm:cxn modelId="{BCCB48CB-75CB-4C2D-9D8C-BDD52F1C2307}" type="presParOf" srcId="{1E3523D5-7E39-41E9-8684-5F21244AC6F4}" destId="{72F58339-2E61-4D08-A451-12BACCD1D1DB}" srcOrd="2" destOrd="0" presId="urn:microsoft.com/office/officeart/2005/8/layout/bProcess3"/>
    <dgm:cxn modelId="{8F327AE0-4A6C-434E-8D00-DC4438D39BAE}" type="presParOf" srcId="{1E3523D5-7E39-41E9-8684-5F21244AC6F4}" destId="{074CF2F7-A04E-4B9E-84F0-3AF097B85700}" srcOrd="3" destOrd="0" presId="urn:microsoft.com/office/officeart/2005/8/layout/bProcess3"/>
    <dgm:cxn modelId="{6E745930-F79A-4E34-926F-06064E930A5F}" type="presParOf" srcId="{074CF2F7-A04E-4B9E-84F0-3AF097B85700}" destId="{1FDAE63A-DC6F-423D-83FD-D11A888C920E}" srcOrd="0" destOrd="0" presId="urn:microsoft.com/office/officeart/2005/8/layout/bProcess3"/>
    <dgm:cxn modelId="{594898CA-1C59-440C-B951-6356703EC708}" type="presParOf" srcId="{1E3523D5-7E39-41E9-8684-5F21244AC6F4}" destId="{E7230E53-626A-4D63-839C-C347B6B716F9}" srcOrd="4" destOrd="0" presId="urn:microsoft.com/office/officeart/2005/8/layout/bProcess3"/>
    <dgm:cxn modelId="{7D477FB3-7384-41F9-B2A5-89EED81D40CB}" type="presParOf" srcId="{1E3523D5-7E39-41E9-8684-5F21244AC6F4}" destId="{0B7B7EAC-EDEC-40A5-81C7-24FA8425B3E3}" srcOrd="5" destOrd="0" presId="urn:microsoft.com/office/officeart/2005/8/layout/bProcess3"/>
    <dgm:cxn modelId="{01449BC1-1B40-4706-81E0-54CC5FE2BEBB}" type="presParOf" srcId="{0B7B7EAC-EDEC-40A5-81C7-24FA8425B3E3}" destId="{363638D1-470D-4B27-84B5-B530CEB7BBBD}" srcOrd="0" destOrd="0" presId="urn:microsoft.com/office/officeart/2005/8/layout/bProcess3"/>
    <dgm:cxn modelId="{E1AB3909-3BEB-4131-97AC-5C276151B778}" type="presParOf" srcId="{1E3523D5-7E39-41E9-8684-5F21244AC6F4}" destId="{88B273D1-AC7D-4910-AC56-A2130A5C8B0B}" srcOrd="6" destOrd="0" presId="urn:microsoft.com/office/officeart/2005/8/layout/bProcess3"/>
    <dgm:cxn modelId="{A0EF81BF-3B02-4BEE-9DB7-16C6A0283365}" type="presParOf" srcId="{1E3523D5-7E39-41E9-8684-5F21244AC6F4}" destId="{3CD84509-DD8A-4772-8884-8600CBB0BD98}" srcOrd="7" destOrd="0" presId="urn:microsoft.com/office/officeart/2005/8/layout/bProcess3"/>
    <dgm:cxn modelId="{D6E3A454-0486-40E1-A9A3-09E44ADB9FB4}" type="presParOf" srcId="{3CD84509-DD8A-4772-8884-8600CBB0BD98}" destId="{81734107-6124-4135-97F6-A939A57E5A49}" srcOrd="0" destOrd="0" presId="urn:microsoft.com/office/officeart/2005/8/layout/bProcess3"/>
    <dgm:cxn modelId="{DF32151D-68F3-4CC9-BBF6-445DF8CC6B9C}" type="presParOf" srcId="{1E3523D5-7E39-41E9-8684-5F21244AC6F4}" destId="{E14467F8-D8B3-430E-A057-3362FA31789D}" srcOrd="8" destOrd="0" presId="urn:microsoft.com/office/officeart/2005/8/layout/bProcess3"/>
    <dgm:cxn modelId="{1969DBE2-2216-4CE0-8FE4-D4B751DE27B4}" type="presParOf" srcId="{1E3523D5-7E39-41E9-8684-5F21244AC6F4}" destId="{8D75072A-DA0D-4111-852B-F7F1561F5D5C}" srcOrd="9" destOrd="0" presId="urn:microsoft.com/office/officeart/2005/8/layout/bProcess3"/>
    <dgm:cxn modelId="{696CC61F-9628-42E3-BADF-4BC692D473A7}" type="presParOf" srcId="{8D75072A-DA0D-4111-852B-F7F1561F5D5C}" destId="{DC125726-447A-43D2-B1FE-3AC634E64567}" srcOrd="0" destOrd="0" presId="urn:microsoft.com/office/officeart/2005/8/layout/bProcess3"/>
    <dgm:cxn modelId="{1C1D6AD6-B6F2-4830-86AE-F5BCA2139B8D}" type="presParOf" srcId="{1E3523D5-7E39-41E9-8684-5F21244AC6F4}" destId="{BFCB3D47-2FB9-4698-A138-F4E426106F7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2B051-8E89-4670-9B32-DB2799F28D4D}">
      <dsp:nvSpPr>
        <dsp:cNvPr id="0" name=""/>
        <dsp:cNvSpPr/>
      </dsp:nvSpPr>
      <dsp:spPr>
        <a:xfrm>
          <a:off x="2500160" y="952463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757015" y="995316"/>
        <a:ext cx="28647" cy="5735"/>
      </dsp:txXfrm>
    </dsp:sp>
    <dsp:sp modelId="{63CAF146-2017-4684-9B33-FF402C45F7FE}">
      <dsp:nvSpPr>
        <dsp:cNvPr id="0" name=""/>
        <dsp:cNvSpPr/>
      </dsp:nvSpPr>
      <dsp:spPr>
        <a:xfrm>
          <a:off x="10836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rgbClr val="FF0000"/>
              </a:solidFill>
            </a:rPr>
            <a:t>班級閱讀計劃</a:t>
          </a:r>
          <a:endParaRPr lang="zh-TW" altLang="en-US" sz="4400" kern="1200" dirty="0">
            <a:solidFill>
              <a:srgbClr val="FF0000"/>
            </a:solidFill>
          </a:endParaRPr>
        </a:p>
      </dsp:txBody>
      <dsp:txXfrm>
        <a:off x="10836" y="250846"/>
        <a:ext cx="2491123" cy="1494673"/>
      </dsp:txXfrm>
    </dsp:sp>
    <dsp:sp modelId="{B749CFF6-7CF6-400E-9914-4667870DD198}">
      <dsp:nvSpPr>
        <dsp:cNvPr id="0" name=""/>
        <dsp:cNvSpPr/>
      </dsp:nvSpPr>
      <dsp:spPr>
        <a:xfrm>
          <a:off x="5564241" y="952463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5821096" y="995316"/>
        <a:ext cx="28647" cy="5735"/>
      </dsp:txXfrm>
    </dsp:sp>
    <dsp:sp modelId="{365EB15B-4051-4882-A8FE-B36A1E3B9CE5}">
      <dsp:nvSpPr>
        <dsp:cNvPr id="0" name=""/>
        <dsp:cNvSpPr/>
      </dsp:nvSpPr>
      <dsp:spPr>
        <a:xfrm>
          <a:off x="3074918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閱讀存摺</a:t>
          </a:r>
          <a:endParaRPr lang="zh-TW" altLang="en-US" sz="3600" kern="1200" dirty="0"/>
        </a:p>
      </dsp:txBody>
      <dsp:txXfrm>
        <a:off x="3074918" y="250846"/>
        <a:ext cx="2491123" cy="1494673"/>
      </dsp:txXfrm>
    </dsp:sp>
    <dsp:sp modelId="{5FFF9DEE-ABBF-47D4-8396-B0DAC1430E59}">
      <dsp:nvSpPr>
        <dsp:cNvPr id="0" name=""/>
        <dsp:cNvSpPr/>
      </dsp:nvSpPr>
      <dsp:spPr>
        <a:xfrm>
          <a:off x="1256398" y="1743720"/>
          <a:ext cx="6128162" cy="542358"/>
        </a:xfrm>
        <a:custGeom>
          <a:avLst/>
          <a:gdLst/>
          <a:ahLst/>
          <a:cxnLst/>
          <a:rect l="0" t="0" r="0" b="0"/>
          <a:pathLst>
            <a:path>
              <a:moveTo>
                <a:pt x="6128162" y="0"/>
              </a:moveTo>
              <a:lnTo>
                <a:pt x="6128162" y="288279"/>
              </a:lnTo>
              <a:lnTo>
                <a:pt x="0" y="288279"/>
              </a:lnTo>
              <a:lnTo>
                <a:pt x="0" y="542358"/>
              </a:lnTo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166607" y="2012032"/>
        <a:ext cx="307744" cy="5735"/>
      </dsp:txXfrm>
    </dsp:sp>
    <dsp:sp modelId="{FAABC066-92C7-4230-9422-8F1D94B958C0}">
      <dsp:nvSpPr>
        <dsp:cNvPr id="0" name=""/>
        <dsp:cNvSpPr/>
      </dsp:nvSpPr>
      <dsp:spPr>
        <a:xfrm>
          <a:off x="6138999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好書推薦</a:t>
          </a:r>
          <a:endParaRPr lang="zh-TW" altLang="en-US" sz="3600" kern="1200" dirty="0"/>
        </a:p>
      </dsp:txBody>
      <dsp:txXfrm>
        <a:off x="6138999" y="250846"/>
        <a:ext cx="2491123" cy="1494673"/>
      </dsp:txXfrm>
    </dsp:sp>
    <dsp:sp modelId="{D3841BA0-7719-4DC1-AF69-B2A46759BB9C}">
      <dsp:nvSpPr>
        <dsp:cNvPr id="0" name=""/>
        <dsp:cNvSpPr/>
      </dsp:nvSpPr>
      <dsp:spPr>
        <a:xfrm>
          <a:off x="2500160" y="3020096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757015" y="3062948"/>
        <a:ext cx="28647" cy="5735"/>
      </dsp:txXfrm>
    </dsp:sp>
    <dsp:sp modelId="{F740637F-7C53-46BD-B662-7A4A5039915A}">
      <dsp:nvSpPr>
        <dsp:cNvPr id="0" name=""/>
        <dsp:cNvSpPr/>
      </dsp:nvSpPr>
      <dsp:spPr>
        <a:xfrm>
          <a:off x="10836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借閱權益</a:t>
          </a:r>
          <a:endParaRPr lang="zh-TW" altLang="en-US" sz="3600" kern="1200" dirty="0"/>
        </a:p>
      </dsp:txBody>
      <dsp:txXfrm>
        <a:off x="10836" y="2318479"/>
        <a:ext cx="2491123" cy="1494673"/>
      </dsp:txXfrm>
    </dsp:sp>
    <dsp:sp modelId="{EAB5DF22-F653-46D8-879B-B928EFFDEE45}">
      <dsp:nvSpPr>
        <dsp:cNvPr id="0" name=""/>
        <dsp:cNvSpPr/>
      </dsp:nvSpPr>
      <dsp:spPr>
        <a:xfrm>
          <a:off x="5564241" y="3020096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821096" y="3062948"/>
        <a:ext cx="28647" cy="5735"/>
      </dsp:txXfrm>
    </dsp:sp>
    <dsp:sp modelId="{BE8179F6-B39F-47E6-84B8-E203B631386F}">
      <dsp:nvSpPr>
        <dsp:cNvPr id="0" name=""/>
        <dsp:cNvSpPr/>
      </dsp:nvSpPr>
      <dsp:spPr>
        <a:xfrm>
          <a:off x="3074918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圖書館服務項目</a:t>
          </a:r>
          <a:endParaRPr lang="zh-TW" altLang="en-US" sz="3600" kern="1200" dirty="0"/>
        </a:p>
      </dsp:txBody>
      <dsp:txXfrm>
        <a:off x="3074918" y="2318479"/>
        <a:ext cx="2491123" cy="1494673"/>
      </dsp:txXfrm>
    </dsp:sp>
    <dsp:sp modelId="{C0444F72-7F73-4920-99A2-F23D825C3F05}">
      <dsp:nvSpPr>
        <dsp:cNvPr id="0" name=""/>
        <dsp:cNvSpPr/>
      </dsp:nvSpPr>
      <dsp:spPr>
        <a:xfrm>
          <a:off x="6138999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相關資源介紹</a:t>
          </a:r>
          <a:endParaRPr lang="zh-TW" altLang="en-US" sz="3300" kern="1200" dirty="0"/>
        </a:p>
      </dsp:txBody>
      <dsp:txXfrm>
        <a:off x="6138999" y="2318479"/>
        <a:ext cx="2491123" cy="1494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85544-5BF8-4173-BFDD-D2789132B47F}">
      <dsp:nvSpPr>
        <dsp:cNvPr id="0" name=""/>
        <dsp:cNvSpPr/>
      </dsp:nvSpPr>
      <dsp:spPr>
        <a:xfrm>
          <a:off x="2500160" y="952463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757015" y="995316"/>
        <a:ext cx="28647" cy="5735"/>
      </dsp:txXfrm>
    </dsp:sp>
    <dsp:sp modelId="{FCF2741D-52F7-4954-AEA1-CF8A0B47FF20}">
      <dsp:nvSpPr>
        <dsp:cNvPr id="0" name=""/>
        <dsp:cNvSpPr/>
      </dsp:nvSpPr>
      <dsp:spPr>
        <a:xfrm>
          <a:off x="10836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班級閱讀計劃</a:t>
          </a:r>
          <a:endParaRPr lang="zh-TW" altLang="en-US" sz="3600" kern="1200" dirty="0"/>
        </a:p>
      </dsp:txBody>
      <dsp:txXfrm>
        <a:off x="10836" y="250846"/>
        <a:ext cx="2491123" cy="1494673"/>
      </dsp:txXfrm>
    </dsp:sp>
    <dsp:sp modelId="{D9EA277F-D059-4C57-9322-DB6DEBF6A038}">
      <dsp:nvSpPr>
        <dsp:cNvPr id="0" name=""/>
        <dsp:cNvSpPr/>
      </dsp:nvSpPr>
      <dsp:spPr>
        <a:xfrm>
          <a:off x="5564241" y="952463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5821096" y="995316"/>
        <a:ext cx="28647" cy="5735"/>
      </dsp:txXfrm>
    </dsp:sp>
    <dsp:sp modelId="{A54B1489-2EEC-46A2-B796-C8157CB6C240}">
      <dsp:nvSpPr>
        <dsp:cNvPr id="0" name=""/>
        <dsp:cNvSpPr/>
      </dsp:nvSpPr>
      <dsp:spPr>
        <a:xfrm>
          <a:off x="3074918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rgbClr val="FF0000"/>
              </a:solidFill>
            </a:rPr>
            <a:t>閱讀存摺</a:t>
          </a:r>
          <a:endParaRPr lang="zh-TW" altLang="en-US" sz="4800" kern="1200" dirty="0">
            <a:solidFill>
              <a:srgbClr val="FF0000"/>
            </a:solidFill>
          </a:endParaRPr>
        </a:p>
      </dsp:txBody>
      <dsp:txXfrm>
        <a:off x="3074918" y="250846"/>
        <a:ext cx="2491123" cy="1494673"/>
      </dsp:txXfrm>
    </dsp:sp>
    <dsp:sp modelId="{B125315E-0B40-4A22-B2C2-2A62C2FED31F}">
      <dsp:nvSpPr>
        <dsp:cNvPr id="0" name=""/>
        <dsp:cNvSpPr/>
      </dsp:nvSpPr>
      <dsp:spPr>
        <a:xfrm>
          <a:off x="1256398" y="1743720"/>
          <a:ext cx="6128162" cy="542358"/>
        </a:xfrm>
        <a:custGeom>
          <a:avLst/>
          <a:gdLst/>
          <a:ahLst/>
          <a:cxnLst/>
          <a:rect l="0" t="0" r="0" b="0"/>
          <a:pathLst>
            <a:path>
              <a:moveTo>
                <a:pt x="6128162" y="0"/>
              </a:moveTo>
              <a:lnTo>
                <a:pt x="6128162" y="288279"/>
              </a:lnTo>
              <a:lnTo>
                <a:pt x="0" y="288279"/>
              </a:lnTo>
              <a:lnTo>
                <a:pt x="0" y="542358"/>
              </a:lnTo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166607" y="2012032"/>
        <a:ext cx="307744" cy="5735"/>
      </dsp:txXfrm>
    </dsp:sp>
    <dsp:sp modelId="{51432249-ECD4-4BA9-8FA7-A359DEB00E03}">
      <dsp:nvSpPr>
        <dsp:cNvPr id="0" name=""/>
        <dsp:cNvSpPr/>
      </dsp:nvSpPr>
      <dsp:spPr>
        <a:xfrm>
          <a:off x="6138999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好書推薦</a:t>
          </a:r>
          <a:endParaRPr lang="zh-TW" altLang="en-US" sz="3600" kern="1200" dirty="0"/>
        </a:p>
      </dsp:txBody>
      <dsp:txXfrm>
        <a:off x="6138999" y="250846"/>
        <a:ext cx="2491123" cy="1494673"/>
      </dsp:txXfrm>
    </dsp:sp>
    <dsp:sp modelId="{61DA25E1-1D20-481F-A7ED-C371A2BF1202}">
      <dsp:nvSpPr>
        <dsp:cNvPr id="0" name=""/>
        <dsp:cNvSpPr/>
      </dsp:nvSpPr>
      <dsp:spPr>
        <a:xfrm>
          <a:off x="2500160" y="3020096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757015" y="3062948"/>
        <a:ext cx="28647" cy="5735"/>
      </dsp:txXfrm>
    </dsp:sp>
    <dsp:sp modelId="{DFC77DC1-B32B-4BD1-AAFD-750298CD52FC}">
      <dsp:nvSpPr>
        <dsp:cNvPr id="0" name=""/>
        <dsp:cNvSpPr/>
      </dsp:nvSpPr>
      <dsp:spPr>
        <a:xfrm>
          <a:off x="10836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借閱權益</a:t>
          </a:r>
          <a:endParaRPr lang="zh-TW" altLang="en-US" sz="3600" kern="1200" dirty="0"/>
        </a:p>
      </dsp:txBody>
      <dsp:txXfrm>
        <a:off x="10836" y="2318479"/>
        <a:ext cx="2491123" cy="1494673"/>
      </dsp:txXfrm>
    </dsp:sp>
    <dsp:sp modelId="{C2548641-884A-434D-849E-78EBCA426BE6}">
      <dsp:nvSpPr>
        <dsp:cNvPr id="0" name=""/>
        <dsp:cNvSpPr/>
      </dsp:nvSpPr>
      <dsp:spPr>
        <a:xfrm>
          <a:off x="5564241" y="3020096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821096" y="3062948"/>
        <a:ext cx="28647" cy="5735"/>
      </dsp:txXfrm>
    </dsp:sp>
    <dsp:sp modelId="{8C741F9F-7180-4018-AA01-FD35D003ED83}">
      <dsp:nvSpPr>
        <dsp:cNvPr id="0" name=""/>
        <dsp:cNvSpPr/>
      </dsp:nvSpPr>
      <dsp:spPr>
        <a:xfrm>
          <a:off x="3074918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圖書館服務項目</a:t>
          </a:r>
          <a:endParaRPr lang="zh-TW" altLang="en-US" sz="3600" kern="1200" dirty="0"/>
        </a:p>
      </dsp:txBody>
      <dsp:txXfrm>
        <a:off x="3074918" y="2318479"/>
        <a:ext cx="2491123" cy="1494673"/>
      </dsp:txXfrm>
    </dsp:sp>
    <dsp:sp modelId="{4A800A76-0EED-46B1-B3D6-E291EA046897}">
      <dsp:nvSpPr>
        <dsp:cNvPr id="0" name=""/>
        <dsp:cNvSpPr/>
      </dsp:nvSpPr>
      <dsp:spPr>
        <a:xfrm>
          <a:off x="6138999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相關資源介紹</a:t>
          </a:r>
          <a:endParaRPr lang="zh-TW" altLang="en-US" sz="3300" kern="1200" dirty="0"/>
        </a:p>
      </dsp:txBody>
      <dsp:txXfrm>
        <a:off x="6138999" y="2318479"/>
        <a:ext cx="2491123" cy="1494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A8061-8F6B-44C7-89B3-F1CF29121CA2}">
      <dsp:nvSpPr>
        <dsp:cNvPr id="0" name=""/>
        <dsp:cNvSpPr/>
      </dsp:nvSpPr>
      <dsp:spPr>
        <a:xfrm>
          <a:off x="2500160" y="952463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757015" y="995316"/>
        <a:ext cx="28647" cy="5735"/>
      </dsp:txXfrm>
    </dsp:sp>
    <dsp:sp modelId="{DE3345EE-6219-40C9-9463-3651763396C9}">
      <dsp:nvSpPr>
        <dsp:cNvPr id="0" name=""/>
        <dsp:cNvSpPr/>
      </dsp:nvSpPr>
      <dsp:spPr>
        <a:xfrm>
          <a:off x="10836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班級閱讀計劃</a:t>
          </a:r>
          <a:endParaRPr lang="zh-TW" altLang="en-US" sz="3600" kern="1200" dirty="0"/>
        </a:p>
      </dsp:txBody>
      <dsp:txXfrm>
        <a:off x="10836" y="250846"/>
        <a:ext cx="2491123" cy="1494673"/>
      </dsp:txXfrm>
    </dsp:sp>
    <dsp:sp modelId="{C36E6165-3F95-4D0B-A458-2ED426409706}">
      <dsp:nvSpPr>
        <dsp:cNvPr id="0" name=""/>
        <dsp:cNvSpPr/>
      </dsp:nvSpPr>
      <dsp:spPr>
        <a:xfrm>
          <a:off x="5564241" y="952463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5821096" y="995316"/>
        <a:ext cx="28647" cy="5735"/>
      </dsp:txXfrm>
    </dsp:sp>
    <dsp:sp modelId="{20EC42E8-D048-49F3-AE8A-40579239366B}">
      <dsp:nvSpPr>
        <dsp:cNvPr id="0" name=""/>
        <dsp:cNvSpPr/>
      </dsp:nvSpPr>
      <dsp:spPr>
        <a:xfrm>
          <a:off x="3074918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閱讀存摺</a:t>
          </a:r>
          <a:endParaRPr lang="zh-TW" altLang="en-US" sz="3600" kern="1200" dirty="0"/>
        </a:p>
      </dsp:txBody>
      <dsp:txXfrm>
        <a:off x="3074918" y="250846"/>
        <a:ext cx="2491123" cy="1494673"/>
      </dsp:txXfrm>
    </dsp:sp>
    <dsp:sp modelId="{479FE8DD-D97A-4717-B750-46BC01FC15EE}">
      <dsp:nvSpPr>
        <dsp:cNvPr id="0" name=""/>
        <dsp:cNvSpPr/>
      </dsp:nvSpPr>
      <dsp:spPr>
        <a:xfrm>
          <a:off x="1256398" y="1743720"/>
          <a:ext cx="6128162" cy="542358"/>
        </a:xfrm>
        <a:custGeom>
          <a:avLst/>
          <a:gdLst/>
          <a:ahLst/>
          <a:cxnLst/>
          <a:rect l="0" t="0" r="0" b="0"/>
          <a:pathLst>
            <a:path>
              <a:moveTo>
                <a:pt x="6128162" y="0"/>
              </a:moveTo>
              <a:lnTo>
                <a:pt x="6128162" y="288279"/>
              </a:lnTo>
              <a:lnTo>
                <a:pt x="0" y="288279"/>
              </a:lnTo>
              <a:lnTo>
                <a:pt x="0" y="542358"/>
              </a:lnTo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166607" y="2012032"/>
        <a:ext cx="307744" cy="5735"/>
      </dsp:txXfrm>
    </dsp:sp>
    <dsp:sp modelId="{EDA3B679-138F-42DB-A722-34B6F3EE5D82}">
      <dsp:nvSpPr>
        <dsp:cNvPr id="0" name=""/>
        <dsp:cNvSpPr/>
      </dsp:nvSpPr>
      <dsp:spPr>
        <a:xfrm>
          <a:off x="6138999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rgbClr val="FF0000"/>
              </a:solidFill>
            </a:rPr>
            <a:t>好書推薦</a:t>
          </a:r>
          <a:endParaRPr lang="zh-TW" altLang="en-US" sz="4800" kern="1200" dirty="0">
            <a:solidFill>
              <a:srgbClr val="FF0000"/>
            </a:solidFill>
          </a:endParaRPr>
        </a:p>
      </dsp:txBody>
      <dsp:txXfrm>
        <a:off x="6138999" y="250846"/>
        <a:ext cx="2491123" cy="1494673"/>
      </dsp:txXfrm>
    </dsp:sp>
    <dsp:sp modelId="{99DD0859-D268-474A-AF7A-080982942EA5}">
      <dsp:nvSpPr>
        <dsp:cNvPr id="0" name=""/>
        <dsp:cNvSpPr/>
      </dsp:nvSpPr>
      <dsp:spPr>
        <a:xfrm>
          <a:off x="2500160" y="3020096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757015" y="3062948"/>
        <a:ext cx="28647" cy="5735"/>
      </dsp:txXfrm>
    </dsp:sp>
    <dsp:sp modelId="{099FC448-80F1-42D3-B3AB-8776385A60FD}">
      <dsp:nvSpPr>
        <dsp:cNvPr id="0" name=""/>
        <dsp:cNvSpPr/>
      </dsp:nvSpPr>
      <dsp:spPr>
        <a:xfrm>
          <a:off x="10836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借閱權益</a:t>
          </a:r>
          <a:endParaRPr lang="zh-TW" altLang="en-US" sz="3600" kern="1200" dirty="0"/>
        </a:p>
      </dsp:txBody>
      <dsp:txXfrm>
        <a:off x="10836" y="2318479"/>
        <a:ext cx="2491123" cy="1494673"/>
      </dsp:txXfrm>
    </dsp:sp>
    <dsp:sp modelId="{8FFC9BE0-8043-4222-A226-B7C220087A38}">
      <dsp:nvSpPr>
        <dsp:cNvPr id="0" name=""/>
        <dsp:cNvSpPr/>
      </dsp:nvSpPr>
      <dsp:spPr>
        <a:xfrm>
          <a:off x="5564241" y="3020096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821096" y="3062948"/>
        <a:ext cx="28647" cy="5735"/>
      </dsp:txXfrm>
    </dsp:sp>
    <dsp:sp modelId="{4905955C-C61C-43C2-AC9D-15BB4C98D223}">
      <dsp:nvSpPr>
        <dsp:cNvPr id="0" name=""/>
        <dsp:cNvSpPr/>
      </dsp:nvSpPr>
      <dsp:spPr>
        <a:xfrm>
          <a:off x="3074918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圖書館服務項目</a:t>
          </a:r>
          <a:endParaRPr lang="zh-TW" altLang="en-US" sz="3600" kern="1200" dirty="0"/>
        </a:p>
      </dsp:txBody>
      <dsp:txXfrm>
        <a:off x="3074918" y="2318479"/>
        <a:ext cx="2491123" cy="1494673"/>
      </dsp:txXfrm>
    </dsp:sp>
    <dsp:sp modelId="{3E96CA3F-C8DB-4848-A861-6E256D74DADF}">
      <dsp:nvSpPr>
        <dsp:cNvPr id="0" name=""/>
        <dsp:cNvSpPr/>
      </dsp:nvSpPr>
      <dsp:spPr>
        <a:xfrm>
          <a:off x="6138999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相關資源介紹</a:t>
          </a:r>
          <a:endParaRPr lang="zh-TW" altLang="en-US" sz="3300" kern="1200" dirty="0"/>
        </a:p>
      </dsp:txBody>
      <dsp:txXfrm>
        <a:off x="6138999" y="2318479"/>
        <a:ext cx="2491123" cy="1494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47544-2288-45C6-A1DC-7C6E021E0860}">
      <dsp:nvSpPr>
        <dsp:cNvPr id="0" name=""/>
        <dsp:cNvSpPr/>
      </dsp:nvSpPr>
      <dsp:spPr>
        <a:xfrm>
          <a:off x="2500160" y="952463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757015" y="995316"/>
        <a:ext cx="28647" cy="5735"/>
      </dsp:txXfrm>
    </dsp:sp>
    <dsp:sp modelId="{B572C4AC-9678-4449-9388-72904177ED65}">
      <dsp:nvSpPr>
        <dsp:cNvPr id="0" name=""/>
        <dsp:cNvSpPr/>
      </dsp:nvSpPr>
      <dsp:spPr>
        <a:xfrm>
          <a:off x="10836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班級閱讀計劃</a:t>
          </a:r>
          <a:endParaRPr lang="zh-TW" altLang="en-US" sz="3600" kern="1200" dirty="0"/>
        </a:p>
      </dsp:txBody>
      <dsp:txXfrm>
        <a:off x="10836" y="250846"/>
        <a:ext cx="2491123" cy="1494673"/>
      </dsp:txXfrm>
    </dsp:sp>
    <dsp:sp modelId="{48D7FEDB-BD10-47EC-9DDD-A22D013B5601}">
      <dsp:nvSpPr>
        <dsp:cNvPr id="0" name=""/>
        <dsp:cNvSpPr/>
      </dsp:nvSpPr>
      <dsp:spPr>
        <a:xfrm>
          <a:off x="5564241" y="952463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5821096" y="995316"/>
        <a:ext cx="28647" cy="5735"/>
      </dsp:txXfrm>
    </dsp:sp>
    <dsp:sp modelId="{E8BA623F-97A5-4050-B7EA-E85B9E46B751}">
      <dsp:nvSpPr>
        <dsp:cNvPr id="0" name=""/>
        <dsp:cNvSpPr/>
      </dsp:nvSpPr>
      <dsp:spPr>
        <a:xfrm>
          <a:off x="3074918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閱讀存摺</a:t>
          </a:r>
          <a:endParaRPr lang="zh-TW" altLang="en-US" sz="3600" kern="1200" dirty="0"/>
        </a:p>
      </dsp:txBody>
      <dsp:txXfrm>
        <a:off x="3074918" y="250846"/>
        <a:ext cx="2491123" cy="1494673"/>
      </dsp:txXfrm>
    </dsp:sp>
    <dsp:sp modelId="{F6E5EC8C-A64E-4E9A-9364-ED236F49206A}">
      <dsp:nvSpPr>
        <dsp:cNvPr id="0" name=""/>
        <dsp:cNvSpPr/>
      </dsp:nvSpPr>
      <dsp:spPr>
        <a:xfrm>
          <a:off x="1256398" y="1743720"/>
          <a:ext cx="6128162" cy="542358"/>
        </a:xfrm>
        <a:custGeom>
          <a:avLst/>
          <a:gdLst/>
          <a:ahLst/>
          <a:cxnLst/>
          <a:rect l="0" t="0" r="0" b="0"/>
          <a:pathLst>
            <a:path>
              <a:moveTo>
                <a:pt x="6128162" y="0"/>
              </a:moveTo>
              <a:lnTo>
                <a:pt x="6128162" y="288279"/>
              </a:lnTo>
              <a:lnTo>
                <a:pt x="0" y="288279"/>
              </a:lnTo>
              <a:lnTo>
                <a:pt x="0" y="542358"/>
              </a:lnTo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166607" y="2012032"/>
        <a:ext cx="307744" cy="5735"/>
      </dsp:txXfrm>
    </dsp:sp>
    <dsp:sp modelId="{BBDEE1D5-BAE8-48F2-8F61-1F91D6222136}">
      <dsp:nvSpPr>
        <dsp:cNvPr id="0" name=""/>
        <dsp:cNvSpPr/>
      </dsp:nvSpPr>
      <dsp:spPr>
        <a:xfrm>
          <a:off x="6138999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好書推薦</a:t>
          </a:r>
          <a:endParaRPr lang="zh-TW" altLang="en-US" sz="3600" kern="1200" dirty="0"/>
        </a:p>
      </dsp:txBody>
      <dsp:txXfrm>
        <a:off x="6138999" y="250846"/>
        <a:ext cx="2491123" cy="1494673"/>
      </dsp:txXfrm>
    </dsp:sp>
    <dsp:sp modelId="{5C6C157B-51E4-4BD0-A951-14624AC1E525}">
      <dsp:nvSpPr>
        <dsp:cNvPr id="0" name=""/>
        <dsp:cNvSpPr/>
      </dsp:nvSpPr>
      <dsp:spPr>
        <a:xfrm>
          <a:off x="2500160" y="3020096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757015" y="3062948"/>
        <a:ext cx="28647" cy="5735"/>
      </dsp:txXfrm>
    </dsp:sp>
    <dsp:sp modelId="{73C6F8BC-FEA3-4F21-9133-1615BFD97A19}">
      <dsp:nvSpPr>
        <dsp:cNvPr id="0" name=""/>
        <dsp:cNvSpPr/>
      </dsp:nvSpPr>
      <dsp:spPr>
        <a:xfrm>
          <a:off x="10836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rgbClr val="FF0000"/>
              </a:solidFill>
            </a:rPr>
            <a:t>借閱權益</a:t>
          </a:r>
          <a:endParaRPr lang="zh-TW" altLang="en-US" sz="4800" kern="1200" dirty="0">
            <a:solidFill>
              <a:srgbClr val="FF0000"/>
            </a:solidFill>
          </a:endParaRPr>
        </a:p>
      </dsp:txBody>
      <dsp:txXfrm>
        <a:off x="10836" y="2318479"/>
        <a:ext cx="2491123" cy="1494673"/>
      </dsp:txXfrm>
    </dsp:sp>
    <dsp:sp modelId="{9B65E131-B7C7-4991-B3C6-769B7600C0DB}">
      <dsp:nvSpPr>
        <dsp:cNvPr id="0" name=""/>
        <dsp:cNvSpPr/>
      </dsp:nvSpPr>
      <dsp:spPr>
        <a:xfrm>
          <a:off x="5564241" y="3020096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821096" y="3062948"/>
        <a:ext cx="28647" cy="5735"/>
      </dsp:txXfrm>
    </dsp:sp>
    <dsp:sp modelId="{2F1F959A-E814-4149-96A1-8B85F8035CE1}">
      <dsp:nvSpPr>
        <dsp:cNvPr id="0" name=""/>
        <dsp:cNvSpPr/>
      </dsp:nvSpPr>
      <dsp:spPr>
        <a:xfrm>
          <a:off x="3074918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圖書館服務項目</a:t>
          </a:r>
          <a:endParaRPr lang="zh-TW" altLang="en-US" sz="3600" kern="1200" dirty="0"/>
        </a:p>
      </dsp:txBody>
      <dsp:txXfrm>
        <a:off x="3074918" y="2318479"/>
        <a:ext cx="2491123" cy="1494673"/>
      </dsp:txXfrm>
    </dsp:sp>
    <dsp:sp modelId="{4B52A4A5-1B9F-4CBF-B1DD-47E746A28C43}">
      <dsp:nvSpPr>
        <dsp:cNvPr id="0" name=""/>
        <dsp:cNvSpPr/>
      </dsp:nvSpPr>
      <dsp:spPr>
        <a:xfrm>
          <a:off x="6138999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相關資源介紹</a:t>
          </a:r>
          <a:endParaRPr lang="zh-TW" altLang="en-US" sz="3300" kern="1200" dirty="0"/>
        </a:p>
      </dsp:txBody>
      <dsp:txXfrm>
        <a:off x="6138999" y="2318479"/>
        <a:ext cx="2491123" cy="1494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914AF-0A3D-4DA4-BC1A-E113E56DCF30}">
      <dsp:nvSpPr>
        <dsp:cNvPr id="0" name=""/>
        <dsp:cNvSpPr/>
      </dsp:nvSpPr>
      <dsp:spPr>
        <a:xfrm>
          <a:off x="2344029" y="1017186"/>
          <a:ext cx="5064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48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583846" y="1060218"/>
        <a:ext cx="26854" cy="5376"/>
      </dsp:txXfrm>
    </dsp:sp>
    <dsp:sp modelId="{1DBC5E46-D160-4094-B6FE-110EAA9D8A17}">
      <dsp:nvSpPr>
        <dsp:cNvPr id="0" name=""/>
        <dsp:cNvSpPr/>
      </dsp:nvSpPr>
      <dsp:spPr>
        <a:xfrm>
          <a:off x="10665" y="362357"/>
          <a:ext cx="2335164" cy="14010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班級閱讀計劃</a:t>
          </a:r>
          <a:endParaRPr lang="zh-TW" altLang="en-US" sz="3600" kern="1200" dirty="0"/>
        </a:p>
      </dsp:txBody>
      <dsp:txXfrm>
        <a:off x="10665" y="362357"/>
        <a:ext cx="2335164" cy="1401098"/>
      </dsp:txXfrm>
    </dsp:sp>
    <dsp:sp modelId="{816DE255-BDD0-4049-9179-EB054F20ED3D}">
      <dsp:nvSpPr>
        <dsp:cNvPr id="0" name=""/>
        <dsp:cNvSpPr/>
      </dsp:nvSpPr>
      <dsp:spPr>
        <a:xfrm>
          <a:off x="5216282" y="1017186"/>
          <a:ext cx="5064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487" y="45720"/>
              </a:lnTo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5456098" y="1060218"/>
        <a:ext cx="26854" cy="5376"/>
      </dsp:txXfrm>
    </dsp:sp>
    <dsp:sp modelId="{6F86B3B5-D931-4D94-8A2D-B60FB2DEF303}">
      <dsp:nvSpPr>
        <dsp:cNvPr id="0" name=""/>
        <dsp:cNvSpPr/>
      </dsp:nvSpPr>
      <dsp:spPr>
        <a:xfrm>
          <a:off x="2882917" y="362357"/>
          <a:ext cx="2335164" cy="1401098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閱讀存摺</a:t>
          </a:r>
          <a:endParaRPr lang="zh-TW" altLang="en-US" sz="3600" kern="1200" dirty="0"/>
        </a:p>
      </dsp:txBody>
      <dsp:txXfrm>
        <a:off x="2882917" y="362357"/>
        <a:ext cx="2335164" cy="1401098"/>
      </dsp:txXfrm>
    </dsp:sp>
    <dsp:sp modelId="{DE3A30AC-784D-408C-9DF7-DB9472330A55}">
      <dsp:nvSpPr>
        <dsp:cNvPr id="0" name=""/>
        <dsp:cNvSpPr/>
      </dsp:nvSpPr>
      <dsp:spPr>
        <a:xfrm>
          <a:off x="1178247" y="1761656"/>
          <a:ext cx="5744504" cy="506487"/>
        </a:xfrm>
        <a:custGeom>
          <a:avLst/>
          <a:gdLst/>
          <a:ahLst/>
          <a:cxnLst/>
          <a:rect l="0" t="0" r="0" b="0"/>
          <a:pathLst>
            <a:path>
              <a:moveTo>
                <a:pt x="5744504" y="0"/>
              </a:moveTo>
              <a:lnTo>
                <a:pt x="5744504" y="270343"/>
              </a:lnTo>
              <a:lnTo>
                <a:pt x="0" y="270343"/>
              </a:lnTo>
              <a:lnTo>
                <a:pt x="0" y="506487"/>
              </a:lnTo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3906261" y="2012211"/>
        <a:ext cx="288477" cy="5376"/>
      </dsp:txXfrm>
    </dsp:sp>
    <dsp:sp modelId="{F36DD2A3-6468-49FA-BBF4-0A83C72407FF}">
      <dsp:nvSpPr>
        <dsp:cNvPr id="0" name=""/>
        <dsp:cNvSpPr/>
      </dsp:nvSpPr>
      <dsp:spPr>
        <a:xfrm>
          <a:off x="5755170" y="362357"/>
          <a:ext cx="2335164" cy="1401098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好書推薦</a:t>
          </a:r>
          <a:endParaRPr lang="zh-TW" altLang="en-US" sz="3600" kern="1200" dirty="0"/>
        </a:p>
      </dsp:txBody>
      <dsp:txXfrm>
        <a:off x="5755170" y="362357"/>
        <a:ext cx="2335164" cy="1401098"/>
      </dsp:txXfrm>
    </dsp:sp>
    <dsp:sp modelId="{00D137AC-4D21-4E95-833B-FF08A5C824A5}">
      <dsp:nvSpPr>
        <dsp:cNvPr id="0" name=""/>
        <dsp:cNvSpPr/>
      </dsp:nvSpPr>
      <dsp:spPr>
        <a:xfrm>
          <a:off x="2344029" y="2955373"/>
          <a:ext cx="5064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487" y="45720"/>
              </a:lnTo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583846" y="2998405"/>
        <a:ext cx="26854" cy="5376"/>
      </dsp:txXfrm>
    </dsp:sp>
    <dsp:sp modelId="{87956F73-89ED-4BF3-A0EC-011AE3AAB429}">
      <dsp:nvSpPr>
        <dsp:cNvPr id="0" name=""/>
        <dsp:cNvSpPr/>
      </dsp:nvSpPr>
      <dsp:spPr>
        <a:xfrm>
          <a:off x="10665" y="2300543"/>
          <a:ext cx="2335164" cy="1401098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借閱權益</a:t>
          </a:r>
          <a:endParaRPr lang="zh-TW" altLang="en-US" sz="3600" kern="1200" dirty="0"/>
        </a:p>
      </dsp:txBody>
      <dsp:txXfrm>
        <a:off x="10665" y="2300543"/>
        <a:ext cx="2335164" cy="1401098"/>
      </dsp:txXfrm>
    </dsp:sp>
    <dsp:sp modelId="{43FBE50A-291B-470E-8BBD-8EC9FB8059CF}">
      <dsp:nvSpPr>
        <dsp:cNvPr id="0" name=""/>
        <dsp:cNvSpPr/>
      </dsp:nvSpPr>
      <dsp:spPr>
        <a:xfrm>
          <a:off x="5756242" y="2955373"/>
          <a:ext cx="5064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487" y="45720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96059" y="2998405"/>
        <a:ext cx="26854" cy="5376"/>
      </dsp:txXfrm>
    </dsp:sp>
    <dsp:sp modelId="{0D080EA7-040A-4ED5-8413-2356ABE7E3D5}">
      <dsp:nvSpPr>
        <dsp:cNvPr id="0" name=""/>
        <dsp:cNvSpPr/>
      </dsp:nvSpPr>
      <dsp:spPr>
        <a:xfrm>
          <a:off x="2882917" y="2300543"/>
          <a:ext cx="2875124" cy="1401098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rgbClr val="FF0000"/>
              </a:solidFill>
            </a:rPr>
            <a:t>圖書館服務項目</a:t>
          </a:r>
          <a:endParaRPr lang="zh-TW" altLang="en-US" sz="4000" kern="1200" dirty="0">
            <a:solidFill>
              <a:srgbClr val="FF0000"/>
            </a:solidFill>
          </a:endParaRPr>
        </a:p>
      </dsp:txBody>
      <dsp:txXfrm>
        <a:off x="2882917" y="2300543"/>
        <a:ext cx="2875124" cy="1401098"/>
      </dsp:txXfrm>
    </dsp:sp>
    <dsp:sp modelId="{16C5C45D-65B4-473C-9FCC-4FFEF52CA00E}">
      <dsp:nvSpPr>
        <dsp:cNvPr id="0" name=""/>
        <dsp:cNvSpPr/>
      </dsp:nvSpPr>
      <dsp:spPr>
        <a:xfrm>
          <a:off x="6295130" y="2300543"/>
          <a:ext cx="2335164" cy="140109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相關資源介紹</a:t>
          </a:r>
          <a:endParaRPr lang="zh-TW" altLang="en-US" sz="3100" kern="1200" dirty="0"/>
        </a:p>
      </dsp:txBody>
      <dsp:txXfrm>
        <a:off x="6295130" y="2300543"/>
        <a:ext cx="2335164" cy="1401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5579B-C0B0-4C9A-B7D6-52B2B473ADD4}">
      <dsp:nvSpPr>
        <dsp:cNvPr id="0" name=""/>
        <dsp:cNvSpPr/>
      </dsp:nvSpPr>
      <dsp:spPr>
        <a:xfrm>
          <a:off x="2500160" y="952463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757015" y="995316"/>
        <a:ext cx="28647" cy="5735"/>
      </dsp:txXfrm>
    </dsp:sp>
    <dsp:sp modelId="{ED3CDD02-131B-4424-92AF-D6717AB641CA}">
      <dsp:nvSpPr>
        <dsp:cNvPr id="0" name=""/>
        <dsp:cNvSpPr/>
      </dsp:nvSpPr>
      <dsp:spPr>
        <a:xfrm>
          <a:off x="10836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班級閱讀計劃</a:t>
          </a:r>
          <a:endParaRPr lang="zh-TW" altLang="en-US" sz="3600" kern="1200" dirty="0"/>
        </a:p>
      </dsp:txBody>
      <dsp:txXfrm>
        <a:off x="10836" y="250846"/>
        <a:ext cx="2491123" cy="1494673"/>
      </dsp:txXfrm>
    </dsp:sp>
    <dsp:sp modelId="{074CF2F7-A04E-4B9E-84F0-3AF097B85700}">
      <dsp:nvSpPr>
        <dsp:cNvPr id="0" name=""/>
        <dsp:cNvSpPr/>
      </dsp:nvSpPr>
      <dsp:spPr>
        <a:xfrm>
          <a:off x="5564241" y="952463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5821096" y="995316"/>
        <a:ext cx="28647" cy="5735"/>
      </dsp:txXfrm>
    </dsp:sp>
    <dsp:sp modelId="{72F58339-2E61-4D08-A451-12BACCD1D1DB}">
      <dsp:nvSpPr>
        <dsp:cNvPr id="0" name=""/>
        <dsp:cNvSpPr/>
      </dsp:nvSpPr>
      <dsp:spPr>
        <a:xfrm>
          <a:off x="3074918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閱讀存摺</a:t>
          </a:r>
          <a:endParaRPr lang="zh-TW" altLang="en-US" sz="3600" kern="1200" dirty="0"/>
        </a:p>
      </dsp:txBody>
      <dsp:txXfrm>
        <a:off x="3074918" y="250846"/>
        <a:ext cx="2491123" cy="1494673"/>
      </dsp:txXfrm>
    </dsp:sp>
    <dsp:sp modelId="{0B7B7EAC-EDEC-40A5-81C7-24FA8425B3E3}">
      <dsp:nvSpPr>
        <dsp:cNvPr id="0" name=""/>
        <dsp:cNvSpPr/>
      </dsp:nvSpPr>
      <dsp:spPr>
        <a:xfrm>
          <a:off x="1256398" y="1743720"/>
          <a:ext cx="6128162" cy="542358"/>
        </a:xfrm>
        <a:custGeom>
          <a:avLst/>
          <a:gdLst/>
          <a:ahLst/>
          <a:cxnLst/>
          <a:rect l="0" t="0" r="0" b="0"/>
          <a:pathLst>
            <a:path>
              <a:moveTo>
                <a:pt x="6128162" y="0"/>
              </a:moveTo>
              <a:lnTo>
                <a:pt x="6128162" y="288279"/>
              </a:lnTo>
              <a:lnTo>
                <a:pt x="0" y="288279"/>
              </a:lnTo>
              <a:lnTo>
                <a:pt x="0" y="542358"/>
              </a:lnTo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166607" y="2012032"/>
        <a:ext cx="307744" cy="5735"/>
      </dsp:txXfrm>
    </dsp:sp>
    <dsp:sp modelId="{E7230E53-626A-4D63-839C-C347B6B716F9}">
      <dsp:nvSpPr>
        <dsp:cNvPr id="0" name=""/>
        <dsp:cNvSpPr/>
      </dsp:nvSpPr>
      <dsp:spPr>
        <a:xfrm>
          <a:off x="6138999" y="250846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好書推薦</a:t>
          </a:r>
          <a:endParaRPr lang="zh-TW" altLang="en-US" sz="3600" kern="1200" dirty="0"/>
        </a:p>
      </dsp:txBody>
      <dsp:txXfrm>
        <a:off x="6138999" y="250846"/>
        <a:ext cx="2491123" cy="1494673"/>
      </dsp:txXfrm>
    </dsp:sp>
    <dsp:sp modelId="{3CD84509-DD8A-4772-8884-8600CBB0BD98}">
      <dsp:nvSpPr>
        <dsp:cNvPr id="0" name=""/>
        <dsp:cNvSpPr/>
      </dsp:nvSpPr>
      <dsp:spPr>
        <a:xfrm>
          <a:off x="2500160" y="3020096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757015" y="3062948"/>
        <a:ext cx="28647" cy="5735"/>
      </dsp:txXfrm>
    </dsp:sp>
    <dsp:sp modelId="{88B273D1-AC7D-4910-AC56-A2130A5C8B0B}">
      <dsp:nvSpPr>
        <dsp:cNvPr id="0" name=""/>
        <dsp:cNvSpPr/>
      </dsp:nvSpPr>
      <dsp:spPr>
        <a:xfrm>
          <a:off x="10836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借閱權益</a:t>
          </a:r>
          <a:endParaRPr lang="zh-TW" altLang="en-US" sz="3600" kern="1200" dirty="0"/>
        </a:p>
      </dsp:txBody>
      <dsp:txXfrm>
        <a:off x="10836" y="2318479"/>
        <a:ext cx="2491123" cy="1494673"/>
      </dsp:txXfrm>
    </dsp:sp>
    <dsp:sp modelId="{8D75072A-DA0D-4111-852B-F7F1561F5D5C}">
      <dsp:nvSpPr>
        <dsp:cNvPr id="0" name=""/>
        <dsp:cNvSpPr/>
      </dsp:nvSpPr>
      <dsp:spPr>
        <a:xfrm>
          <a:off x="5564241" y="3020096"/>
          <a:ext cx="542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8" y="45720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821096" y="3062948"/>
        <a:ext cx="28647" cy="5735"/>
      </dsp:txXfrm>
    </dsp:sp>
    <dsp:sp modelId="{E14467F8-D8B3-430E-A057-3362FA31789D}">
      <dsp:nvSpPr>
        <dsp:cNvPr id="0" name=""/>
        <dsp:cNvSpPr/>
      </dsp:nvSpPr>
      <dsp:spPr>
        <a:xfrm>
          <a:off x="3074918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圖書館服務項目</a:t>
          </a:r>
          <a:endParaRPr lang="zh-TW" altLang="en-US" sz="3600" kern="1200" dirty="0"/>
        </a:p>
      </dsp:txBody>
      <dsp:txXfrm>
        <a:off x="3074918" y="2318479"/>
        <a:ext cx="2491123" cy="1494673"/>
      </dsp:txXfrm>
    </dsp:sp>
    <dsp:sp modelId="{BFCB3D47-2FB9-4698-A138-F4E426106F7A}">
      <dsp:nvSpPr>
        <dsp:cNvPr id="0" name=""/>
        <dsp:cNvSpPr/>
      </dsp:nvSpPr>
      <dsp:spPr>
        <a:xfrm>
          <a:off x="6138999" y="2318479"/>
          <a:ext cx="2491123" cy="149467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rgbClr val="FF0000"/>
              </a:solidFill>
            </a:rPr>
            <a:t>相關資源介紹</a:t>
          </a:r>
          <a:endParaRPr lang="zh-TW" altLang="en-US" sz="4400" kern="1200" dirty="0">
            <a:solidFill>
              <a:srgbClr val="FF0000"/>
            </a:solidFill>
          </a:endParaRPr>
        </a:p>
      </dsp:txBody>
      <dsp:txXfrm>
        <a:off x="6138999" y="2318479"/>
        <a:ext cx="2491123" cy="1494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C94F-36D2-49BE-A7BD-5BB0683521C3}" type="datetimeFigureOut">
              <a:rPr lang="zh-TW" altLang="en-US" smtClean="0"/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604C-C917-4AA9-B32D-B1DF61C934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2.wyes.tn.edu.tw/default/default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閱讀推動相關</a:t>
            </a:r>
            <a:r>
              <a:rPr lang="zh-TW" altLang="en-US" dirty="0"/>
              <a:t>業務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閱推教師</a:t>
            </a:r>
            <a:r>
              <a:rPr lang="en-US" altLang="zh-TW" dirty="0" smtClean="0"/>
              <a:t>--</a:t>
            </a:r>
            <a:r>
              <a:rPr lang="zh-TW" altLang="en-US" dirty="0" smtClean="0"/>
              <a:t>佘春樺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分機：</a:t>
            </a:r>
            <a:r>
              <a:rPr lang="en-US" altLang="zh-TW" dirty="0" smtClean="0"/>
              <a:t>852</a:t>
            </a:r>
          </a:p>
          <a:p>
            <a:r>
              <a:rPr lang="en-US" altLang="zh-TW" dirty="0" smtClean="0"/>
              <a:t>E-mail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snake601@gmail.com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zh-TW" altLang="en-US" dirty="0"/>
              <a:t>每</a:t>
            </a:r>
            <a:r>
              <a:rPr lang="zh-TW" altLang="en-US" dirty="0" smtClean="0"/>
              <a:t>學期兩次徵稿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請見圖書館行事曆</a:t>
            </a:r>
            <a:endParaRPr lang="en-US" altLang="zh-TW" dirty="0" smtClean="0">
              <a:sym typeface="Wingdings" pitchFamily="2" charset="2"/>
            </a:endParaRPr>
          </a:p>
          <a:p>
            <a:r>
              <a:rPr lang="zh-TW" altLang="en-US" dirty="0" smtClean="0"/>
              <a:t>主題式徵稿</a:t>
            </a:r>
            <a:endParaRPr lang="en-US" altLang="zh-TW" dirty="0"/>
          </a:p>
          <a:p>
            <a:r>
              <a:rPr lang="zh-TW" altLang="en-US" dirty="0" smtClean="0">
                <a:sym typeface="Wingdings" pitchFamily="2" charset="2"/>
              </a:rPr>
              <a:t>獲選可獲得獎狀及</a:t>
            </a:r>
            <a:r>
              <a:rPr lang="en-US" altLang="zh-TW" dirty="0" smtClean="0">
                <a:sym typeface="Wingdings" pitchFamily="2" charset="2"/>
              </a:rPr>
              <a:t>30</a:t>
            </a:r>
            <a:r>
              <a:rPr lang="zh-TW" altLang="en-US" dirty="0" smtClean="0">
                <a:sym typeface="Wingdings" pitchFamily="2" charset="2"/>
              </a:rPr>
              <a:t>元禮券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1560" y="4077072"/>
          <a:ext cx="7632848" cy="21098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5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年段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低年級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中年級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高年級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682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徵稿文類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1.</a:t>
                      </a:r>
                      <a:r>
                        <a:rPr lang="zh-TW" altLang="en-US" sz="2800" dirty="0" smtClean="0"/>
                        <a:t>第</a:t>
                      </a:r>
                      <a:r>
                        <a:rPr lang="en-US" altLang="zh-TW" sz="2800" dirty="0" smtClean="0"/>
                        <a:t>8</a:t>
                      </a:r>
                      <a:r>
                        <a:rPr lang="zh-TW" altLang="en-US" sz="2800" dirty="0" smtClean="0"/>
                        <a:t>類書籍</a:t>
                      </a:r>
                      <a:r>
                        <a:rPr lang="en-US" altLang="zh-TW" sz="2800" dirty="0" smtClean="0"/>
                        <a:t/>
                      </a:r>
                      <a:br>
                        <a:rPr lang="en-US" altLang="zh-TW" sz="2800" dirty="0" smtClean="0"/>
                      </a:br>
                      <a:r>
                        <a:rPr lang="en-US" altLang="zh-TW" sz="2800" dirty="0" smtClean="0"/>
                        <a:t>2.</a:t>
                      </a:r>
                      <a:r>
                        <a:rPr lang="zh-TW" altLang="en-US" sz="2800" dirty="0" smtClean="0"/>
                        <a:t>愛的書庫</a:t>
                      </a:r>
                      <a:endParaRPr lang="en-US" altLang="zh-TW" sz="2800" dirty="0" smtClean="0"/>
                    </a:p>
                    <a:p>
                      <a:r>
                        <a:rPr lang="en-US" altLang="zh-TW" sz="2800" dirty="0" smtClean="0"/>
                        <a:t>3.</a:t>
                      </a:r>
                      <a:r>
                        <a:rPr lang="zh-TW" altLang="en-US" sz="2800" dirty="0" smtClean="0"/>
                        <a:t>班級書箱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1.</a:t>
                      </a:r>
                      <a:r>
                        <a:rPr lang="zh-TW" altLang="en-US" sz="2800" dirty="0" smtClean="0"/>
                        <a:t>第</a:t>
                      </a:r>
                      <a:r>
                        <a:rPr lang="en-US" altLang="zh-TW" sz="2800" dirty="0" smtClean="0"/>
                        <a:t>4</a:t>
                      </a:r>
                      <a:r>
                        <a:rPr lang="zh-TW" altLang="en-US" sz="2800" dirty="0" smtClean="0"/>
                        <a:t>類書籍</a:t>
                      </a:r>
                      <a:r>
                        <a:rPr lang="en-US" altLang="zh-TW" sz="2800" dirty="0" smtClean="0"/>
                        <a:t/>
                      </a:r>
                      <a:br>
                        <a:rPr lang="en-US" altLang="zh-TW" sz="2800" dirty="0" smtClean="0"/>
                      </a:br>
                      <a:r>
                        <a:rPr lang="en-US" altLang="zh-TW" sz="2800" dirty="0" smtClean="0"/>
                        <a:t>2.</a:t>
                      </a:r>
                      <a:r>
                        <a:rPr lang="zh-TW" altLang="en-US" sz="2800" dirty="0" smtClean="0"/>
                        <a:t>愛的書庫</a:t>
                      </a:r>
                      <a:endParaRPr lang="en-US" altLang="zh-TW" sz="2800" dirty="0" smtClean="0"/>
                    </a:p>
                    <a:p>
                      <a:r>
                        <a:rPr lang="en-US" altLang="zh-TW" sz="2800" dirty="0" smtClean="0"/>
                        <a:t>3.</a:t>
                      </a:r>
                      <a:r>
                        <a:rPr lang="zh-TW" altLang="en-US" sz="2800" dirty="0" smtClean="0"/>
                        <a:t>班級書箱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1.</a:t>
                      </a:r>
                      <a:r>
                        <a:rPr lang="zh-TW" altLang="en-US" sz="2800" dirty="0" smtClean="0"/>
                        <a:t>第</a:t>
                      </a:r>
                      <a:r>
                        <a:rPr lang="en-US" altLang="zh-TW" sz="2800" dirty="0" smtClean="0"/>
                        <a:t>7</a:t>
                      </a:r>
                      <a:r>
                        <a:rPr lang="zh-TW" altLang="en-US" sz="2800" dirty="0" smtClean="0"/>
                        <a:t>類書籍</a:t>
                      </a:r>
                      <a:r>
                        <a:rPr lang="en-US" altLang="zh-TW" sz="2800" dirty="0" smtClean="0"/>
                        <a:t/>
                      </a:r>
                      <a:br>
                        <a:rPr lang="en-US" altLang="zh-TW" sz="2800" dirty="0" smtClean="0"/>
                      </a:br>
                      <a:r>
                        <a:rPr lang="en-US" altLang="zh-TW" sz="2800" dirty="0" smtClean="0"/>
                        <a:t>2.</a:t>
                      </a:r>
                      <a:r>
                        <a:rPr lang="zh-TW" altLang="en-US" sz="2800" dirty="0" smtClean="0"/>
                        <a:t>愛的書庫</a:t>
                      </a:r>
                      <a:endParaRPr lang="en-US" altLang="zh-TW" sz="2800" dirty="0" smtClean="0"/>
                    </a:p>
                    <a:p>
                      <a:r>
                        <a:rPr lang="en-US" altLang="zh-TW" sz="2800" dirty="0" smtClean="0"/>
                        <a:t>3.</a:t>
                      </a:r>
                      <a:r>
                        <a:rPr lang="zh-TW" altLang="en-US" sz="2800" dirty="0" smtClean="0"/>
                        <a:t>班級書箱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83568" y="357301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3200" dirty="0" smtClean="0">
                <a:solidFill>
                  <a:srgbClr val="0070C0"/>
                </a:solidFill>
              </a:rPr>
              <a:t>107</a:t>
            </a:r>
            <a:r>
              <a:rPr lang="zh-TW" altLang="en-US" sz="3200" dirty="0" smtClean="0">
                <a:solidFill>
                  <a:srgbClr val="0070C0"/>
                </a:solidFill>
              </a:rPr>
              <a:t>學年度上學期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323528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6413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新進正式教師一律由圖書館幹事</a:t>
            </a:r>
            <a:r>
              <a:rPr lang="en-US" altLang="zh-TW" dirty="0" smtClean="0"/>
              <a:t>--</a:t>
            </a:r>
            <a:r>
              <a:rPr lang="zh-TW" altLang="en-US" dirty="0" smtClean="0"/>
              <a:t>雅芬姐</a:t>
            </a:r>
            <a:r>
              <a:rPr lang="en-US" altLang="zh-TW" dirty="0" smtClean="0"/>
              <a:t>(</a:t>
            </a:r>
            <a:r>
              <a:rPr lang="zh-TW" altLang="en-US" dirty="0" smtClean="0"/>
              <a:t>分機</a:t>
            </a:r>
            <a:r>
              <a:rPr lang="en-US" altLang="zh-TW" dirty="0" smtClean="0"/>
              <a:t>853)</a:t>
            </a:r>
            <a:r>
              <a:rPr lang="zh-TW" altLang="en-US" dirty="0" smtClean="0"/>
              <a:t>處理發下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短代或長代教師，若有需求可直接找雅芬姐辦理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遺失</a:t>
            </a:r>
            <a:r>
              <a:rPr lang="zh-TW" altLang="en-US" dirty="0" smtClean="0"/>
              <a:t>者請洽</a:t>
            </a:r>
            <a:r>
              <a:rPr lang="zh-TW" altLang="en-US" dirty="0"/>
              <a:t>雅</a:t>
            </a:r>
            <a:r>
              <a:rPr lang="zh-TW" altLang="en-US" dirty="0" smtClean="0"/>
              <a:t>芬姐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個人借書</a:t>
            </a:r>
            <a:r>
              <a:rPr lang="en-US" altLang="zh-TW" dirty="0" smtClean="0"/>
              <a:t>5</a:t>
            </a:r>
            <a:r>
              <a:rPr lang="zh-TW" altLang="en-US" dirty="0" smtClean="0"/>
              <a:t>本</a:t>
            </a:r>
            <a:r>
              <a:rPr lang="en-US" altLang="zh-TW" dirty="0" smtClean="0"/>
              <a:t>/</a:t>
            </a:r>
            <a:r>
              <a:rPr lang="zh-TW" altLang="en-US" dirty="0" smtClean="0"/>
              <a:t>次，借期兩週。</a:t>
            </a:r>
            <a:endParaRPr lang="zh-TW" altLang="en-US" dirty="0"/>
          </a:p>
        </p:txBody>
      </p:sp>
      <p:pic>
        <p:nvPicPr>
          <p:cNvPr id="5" name="圖片 4" descr="358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429000"/>
            <a:ext cx="2302240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323528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579296" cy="590465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一般借書</a:t>
            </a:r>
            <a:r>
              <a:rPr lang="en-US" altLang="zh-TW" dirty="0" smtClean="0"/>
              <a:t>(</a:t>
            </a:r>
            <a:r>
              <a:rPr lang="zh-TW" altLang="en-US" dirty="0" smtClean="0"/>
              <a:t>個人借書證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班級借</a:t>
            </a:r>
            <a:r>
              <a:rPr lang="zh-TW" altLang="en-US" dirty="0" smtClean="0"/>
              <a:t>書</a:t>
            </a:r>
            <a:r>
              <a:rPr lang="en-US" altLang="zh-TW" dirty="0" smtClean="0"/>
              <a:t>(</a:t>
            </a:r>
            <a:r>
              <a:rPr lang="zh-TW" altLang="en-US" dirty="0" smtClean="0"/>
              <a:t>班級借書證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，可</a:t>
            </a:r>
            <a:r>
              <a:rPr lang="zh-TW" altLang="en-US" dirty="0" smtClean="0"/>
              <a:t>借</a:t>
            </a:r>
            <a:r>
              <a:rPr lang="en-US" altLang="zh-TW" dirty="0" smtClean="0"/>
              <a:t>70</a:t>
            </a:r>
            <a:r>
              <a:rPr lang="zh-TW" altLang="en-US" dirty="0" smtClean="0"/>
              <a:t>本</a:t>
            </a:r>
            <a:r>
              <a:rPr lang="zh-TW" altLang="en-US" dirty="0" smtClean="0"/>
              <a:t>，借期</a:t>
            </a:r>
            <a:r>
              <a:rPr lang="en-US" altLang="zh-TW" dirty="0" smtClean="0"/>
              <a:t>30</a:t>
            </a:r>
            <a:r>
              <a:rPr lang="zh-TW" altLang="en-US" dirty="0" smtClean="0"/>
              <a:t>天</a:t>
            </a:r>
            <a:endParaRPr lang="en-US" altLang="zh-TW" dirty="0" smtClean="0"/>
          </a:p>
          <a:p>
            <a:r>
              <a:rPr lang="zh-TW" altLang="en-US" dirty="0"/>
              <a:t>愛的</a:t>
            </a:r>
            <a:r>
              <a:rPr lang="zh-TW" altLang="en-US" dirty="0" smtClean="0"/>
              <a:t>書庫、班書書箱借閱</a:t>
            </a:r>
            <a:endParaRPr lang="en-US" altLang="zh-TW" dirty="0" smtClean="0"/>
          </a:p>
          <a:p>
            <a:r>
              <a:rPr lang="zh-TW" altLang="en-US" dirty="0" smtClean="0"/>
              <a:t>報紙借閱</a:t>
            </a:r>
            <a:endParaRPr lang="en-US" altLang="zh-TW" dirty="0" smtClean="0"/>
          </a:p>
          <a:p>
            <a:r>
              <a:rPr lang="zh-TW" altLang="en-US" dirty="0" smtClean="0"/>
              <a:t>週二午休開放各年級借閱排行前三名入館</a:t>
            </a:r>
            <a:endParaRPr lang="en-US" altLang="zh-TW" dirty="0" smtClean="0"/>
          </a:p>
          <a:p>
            <a:r>
              <a:rPr lang="zh-TW" altLang="en-US" dirty="0"/>
              <a:t>視聽媒材借</a:t>
            </a:r>
            <a:r>
              <a:rPr lang="zh-TW" altLang="en-US" dirty="0" smtClean="0"/>
              <a:t>閱</a:t>
            </a:r>
            <a:r>
              <a:rPr lang="en-US" altLang="zh-TW" dirty="0" smtClean="0"/>
              <a:t>(</a:t>
            </a:r>
            <a:r>
              <a:rPr lang="zh-TW" altLang="en-US" dirty="0" smtClean="0"/>
              <a:t>僅限教師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圖書館利用教育</a:t>
            </a:r>
            <a:endParaRPr lang="en-US" altLang="zh-TW" dirty="0" smtClean="0"/>
          </a:p>
          <a:p>
            <a:r>
              <a:rPr lang="zh-TW" altLang="en-US" dirty="0" smtClean="0"/>
              <a:t>小志工</a:t>
            </a:r>
            <a:r>
              <a:rPr lang="zh-TW" altLang="en-US" dirty="0" smtClean="0"/>
              <a:t>培訓</a:t>
            </a:r>
            <a:r>
              <a:rPr lang="en-US" altLang="zh-TW" dirty="0" smtClean="0"/>
              <a:t>(</a:t>
            </a:r>
            <a:r>
              <a:rPr lang="zh-TW" altLang="en-US" dirty="0" smtClean="0"/>
              <a:t>圖書、故事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r>
              <a:rPr lang="zh-TW" altLang="en-US" dirty="0"/>
              <a:t>資源</a:t>
            </a:r>
            <a:r>
              <a:rPr lang="zh-TW" altLang="en-US" dirty="0" smtClean="0"/>
              <a:t>共享</a:t>
            </a:r>
            <a:r>
              <a:rPr lang="en-US" altLang="zh-TW" dirty="0" smtClean="0"/>
              <a:t>(</a:t>
            </a:r>
            <a:r>
              <a:rPr lang="zh-TW" altLang="en-US" dirty="0" smtClean="0"/>
              <a:t>書香校園、閱讀教師網頁、粉絲頁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代訂</a:t>
            </a:r>
            <a:r>
              <a:rPr lang="zh-TW" altLang="en-US" dirty="0" smtClean="0"/>
              <a:t>書籍</a:t>
            </a:r>
            <a:r>
              <a:rPr lang="en-US" altLang="zh-TW" dirty="0" smtClean="0"/>
              <a:t>(</a:t>
            </a:r>
            <a:r>
              <a:rPr lang="zh-TW" altLang="en-US" dirty="0" smtClean="0"/>
              <a:t>須事先建立書名、出版社電子檔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323528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8563" b="27772"/>
          <a:stretch>
            <a:fillRect/>
          </a:stretch>
        </p:blipFill>
        <p:spPr bwMode="auto">
          <a:xfrm>
            <a:off x="611559" y="2492896"/>
            <a:ext cx="483413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5284" t="5451" r="57860" b="46851"/>
          <a:stretch>
            <a:fillRect/>
          </a:stretch>
        </p:blipFill>
        <p:spPr bwMode="auto">
          <a:xfrm>
            <a:off x="5796136" y="1052736"/>
            <a:ext cx="3096344" cy="49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5868144" y="5157192"/>
            <a:ext cx="2736304" cy="57606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粉絲頁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5536" y="1484785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070C0"/>
                </a:solidFill>
              </a:rPr>
              <a:t>動態報導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書香校園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1484785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070C0"/>
                </a:solidFill>
              </a:rPr>
              <a:t>資源分享、資料上傳與下載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7501" r="59326" b="49187"/>
          <a:stretch>
            <a:fillRect/>
          </a:stretch>
        </p:blipFill>
        <p:spPr bwMode="auto">
          <a:xfrm>
            <a:off x="323528" y="2054368"/>
            <a:ext cx="3384376" cy="480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1331640" y="3429000"/>
            <a:ext cx="1656184" cy="57606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3125" b="51969"/>
          <a:stretch>
            <a:fillRect/>
          </a:stretch>
        </p:blipFill>
        <p:spPr bwMode="auto">
          <a:xfrm>
            <a:off x="3851920" y="3140968"/>
            <a:ext cx="496855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3851920" y="2420889"/>
            <a:ext cx="489654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rgbClr val="FFFF00"/>
                </a:solidFill>
              </a:rPr>
              <a:t>一定要先登入帳密才會出現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閱讀教師教學網站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257" t="18133" r="8606" b="51638"/>
          <a:stretch>
            <a:fillRect/>
          </a:stretch>
        </p:blipFill>
        <p:spPr bwMode="auto">
          <a:xfrm>
            <a:off x="0" y="2852936"/>
            <a:ext cx="39959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467544" y="5229200"/>
            <a:ext cx="2592288" cy="64807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76565" t="37203" r="9046" b="40157"/>
          <a:stretch>
            <a:fillRect/>
          </a:stretch>
        </p:blipFill>
        <p:spPr bwMode="auto">
          <a:xfrm>
            <a:off x="3995936" y="2132856"/>
            <a:ext cx="390721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3995936" y="3068960"/>
            <a:ext cx="2592288" cy="64807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95536" y="1484785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070C0"/>
                </a:solidFill>
              </a:rPr>
              <a:t>資源分享、資料下載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圖書館資源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6565" t="37203" r="9046" b="41847"/>
          <a:stretch>
            <a:fillRect/>
          </a:stretch>
        </p:blipFill>
        <p:spPr bwMode="auto">
          <a:xfrm>
            <a:off x="611560" y="1916832"/>
            <a:ext cx="390721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11560" y="4581128"/>
            <a:ext cx="2592288" cy="576064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39552" y="4005064"/>
            <a:ext cx="2592288" cy="57606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491880" y="4077072"/>
            <a:ext cx="23042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3491880" y="4725144"/>
            <a:ext cx="2304256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940152" y="350100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圖書館舊版網頁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</a:rPr>
            </a:br>
            <a:r>
              <a:rPr lang="zh-TW" altLang="en-US" sz="2800" b="1" dirty="0" smtClean="0">
                <a:solidFill>
                  <a:srgbClr val="FF0000"/>
                </a:solidFill>
              </a:rPr>
              <a:t>擁豐富資源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12160" y="4509121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</a:rPr>
              <a:t>圖書館藏書查詢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5536" y="126876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070C0"/>
                </a:solidFill>
              </a:rPr>
              <a:t>各項資源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今日報告事項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本校</a:t>
            </a:r>
            <a:r>
              <a:rPr lang="zh-TW" altLang="en-US" dirty="0" smtClean="0"/>
              <a:t>推動閱讀項目</a:t>
            </a:r>
            <a:endParaRPr lang="en-US" altLang="zh-TW" dirty="0" smtClean="0"/>
          </a:p>
          <a:p>
            <a:r>
              <a:rPr lang="zh-TW" altLang="en-US" dirty="0" smtClean="0"/>
              <a:t>班級閱讀計劃、成果上傳</a:t>
            </a:r>
            <a:endParaRPr lang="en-US" altLang="zh-TW" dirty="0" smtClean="0"/>
          </a:p>
          <a:p>
            <a:r>
              <a:rPr lang="zh-TW" altLang="en-US" dirty="0" smtClean="0"/>
              <a:t>閱讀存摺升級與抽查</a:t>
            </a:r>
            <a:endParaRPr lang="en-US" altLang="zh-TW" dirty="0" smtClean="0"/>
          </a:p>
          <a:p>
            <a:r>
              <a:rPr lang="zh-TW" altLang="en-US" dirty="0"/>
              <a:t>好書推薦徵稿</a:t>
            </a:r>
            <a:endParaRPr lang="en-US" altLang="zh-TW" dirty="0" smtClean="0"/>
          </a:p>
          <a:p>
            <a:r>
              <a:rPr lang="zh-TW" altLang="en-US" dirty="0" smtClean="0"/>
              <a:t>教師借書證權益</a:t>
            </a:r>
            <a:endParaRPr lang="en-US" altLang="zh-TW" dirty="0" smtClean="0"/>
          </a:p>
          <a:p>
            <a:r>
              <a:rPr lang="zh-TW" altLang="en-US" dirty="0"/>
              <a:t>圖書館服務</a:t>
            </a:r>
            <a:r>
              <a:rPr lang="zh-TW" altLang="en-US" dirty="0" smtClean="0"/>
              <a:t>項目</a:t>
            </a:r>
            <a:endParaRPr lang="en-US" altLang="zh-TW" dirty="0" smtClean="0"/>
          </a:p>
          <a:p>
            <a:r>
              <a:rPr lang="zh-TW" altLang="en-US" dirty="0"/>
              <a:t>相關資源</a:t>
            </a:r>
            <a:r>
              <a:rPr lang="zh-TW" altLang="en-US" dirty="0" smtClean="0"/>
              <a:t>介紹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8009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本校閱讀推動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週四寧靜閱讀</a:t>
            </a:r>
            <a:r>
              <a:rPr lang="en-US" altLang="zh-TW" dirty="0" smtClean="0"/>
              <a:t>(40</a:t>
            </a:r>
            <a:r>
              <a:rPr lang="zh-TW" altLang="en-US" dirty="0" smtClean="0"/>
              <a:t>分鐘，導師加入閱讀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週</a:t>
            </a:r>
            <a:r>
              <a:rPr lang="zh-TW" altLang="en-US" dirty="0" smtClean="0"/>
              <a:t>一、週二晨間閱讀</a:t>
            </a:r>
            <a:r>
              <a:rPr lang="en-US" altLang="zh-TW" dirty="0" smtClean="0"/>
              <a:t>(10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週五英語聯</a:t>
            </a:r>
            <a:r>
              <a:rPr lang="zh-TW" altLang="en-US" dirty="0"/>
              <a:t>播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57200" y="1402721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070C0"/>
                </a:solidFill>
              </a:rPr>
              <a:t>早自修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本校閱讀推動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5252" y="1925941"/>
            <a:ext cx="7643192" cy="2376264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每週一節閱讀課</a:t>
            </a:r>
            <a:endParaRPr lang="en-US" altLang="zh-TW" sz="2400" dirty="0" smtClean="0"/>
          </a:p>
          <a:p>
            <a:r>
              <a:rPr lang="zh-TW" altLang="en-US" sz="2400" dirty="0" smtClean="0"/>
              <a:t>隔週圖書館入館閱讀課</a:t>
            </a:r>
            <a:endParaRPr lang="en-US" altLang="zh-TW" sz="2400" dirty="0" smtClean="0"/>
          </a:p>
          <a:p>
            <a:r>
              <a:rPr lang="zh-TW" altLang="en-US" sz="2400" dirty="0" smtClean="0"/>
              <a:t>圖書館利用教育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每學年一節，由閱推或志工授課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班級書箱輪讀</a:t>
            </a:r>
            <a:endParaRPr lang="en-US" altLang="zh-TW" sz="2400" dirty="0" smtClean="0"/>
          </a:p>
          <a:p>
            <a:r>
              <a:rPr lang="zh-TW" altLang="en-US" sz="2400" dirty="0" smtClean="0"/>
              <a:t>愛的書庫書箱輪讀</a:t>
            </a:r>
            <a:endParaRPr lang="en-US" altLang="zh-TW" sz="2400" dirty="0" smtClean="0"/>
          </a:p>
          <a:p>
            <a:r>
              <a:rPr lang="zh-TW" altLang="en-US" sz="2400" dirty="0" smtClean="0"/>
              <a:t>閱讀存摺</a:t>
            </a:r>
            <a:r>
              <a:rPr lang="zh-TW" altLang="en-US" sz="2400" dirty="0"/>
              <a:t>升級</a:t>
            </a:r>
            <a:endParaRPr lang="en-US" altLang="zh-TW" sz="2400" dirty="0" smtClean="0"/>
          </a:p>
          <a:p>
            <a:r>
              <a:rPr lang="zh-TW" altLang="en-US" sz="2400" dirty="0" smtClean="0"/>
              <a:t>圖書館各項推</a:t>
            </a:r>
            <a:r>
              <a:rPr lang="zh-TW" altLang="en-US" sz="2400" dirty="0"/>
              <a:t>廣</a:t>
            </a:r>
            <a:endParaRPr lang="en-US" altLang="zh-TW" sz="2400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457200" y="1402721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070C0"/>
                </a:solidFill>
              </a:rPr>
              <a:t>閱讀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1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323528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上傳書香校園網</a:t>
            </a:r>
            <a:r>
              <a:rPr lang="en-US" altLang="zh-TW" dirty="0" smtClean="0"/>
              <a:t>(9/7</a:t>
            </a:r>
            <a:r>
              <a:rPr lang="zh-TW" altLang="en-US" dirty="0" smtClean="0"/>
              <a:t>前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學年末</a:t>
            </a:r>
            <a:r>
              <a:rPr lang="en-US" altLang="zh-TW" dirty="0" smtClean="0"/>
              <a:t>(6</a:t>
            </a:r>
            <a:r>
              <a:rPr lang="zh-TW" altLang="en-US" dirty="0" smtClean="0"/>
              <a:t>月底前</a:t>
            </a:r>
            <a:r>
              <a:rPr lang="en-US" altLang="zh-TW" dirty="0" smtClean="0"/>
              <a:t>)</a:t>
            </a:r>
            <a:r>
              <a:rPr lang="zh-TW" altLang="en-US" dirty="0" smtClean="0"/>
              <a:t>上</a:t>
            </a:r>
            <a:r>
              <a:rPr lang="zh-TW" altLang="en-US" dirty="0"/>
              <a:t>傳</a:t>
            </a:r>
            <a:r>
              <a:rPr lang="zh-TW" altLang="en-US" dirty="0" smtClean="0"/>
              <a:t>成果</a:t>
            </a:r>
            <a:r>
              <a:rPr lang="en-US" altLang="zh-TW" dirty="0" smtClean="0"/>
              <a:t>(</a:t>
            </a:r>
            <a:r>
              <a:rPr lang="zh-TW" altLang="en-US" dirty="0" smtClean="0"/>
              <a:t>簡單形式即可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資源分享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2422" r="70949" b="43281"/>
          <a:stretch>
            <a:fillRect/>
          </a:stretch>
        </p:blipFill>
        <p:spPr bwMode="auto">
          <a:xfrm>
            <a:off x="4139952" y="2780928"/>
            <a:ext cx="4499992" cy="3857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323528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606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 smtClean="0"/>
              <a:t>每年六月抽查</a:t>
            </a:r>
            <a:endParaRPr lang="en-US" altLang="zh-TW" dirty="0" smtClean="0"/>
          </a:p>
          <a:p>
            <a:pPr>
              <a:lnSpc>
                <a:spcPct val="160000"/>
              </a:lnSpc>
            </a:pPr>
            <a:r>
              <a:rPr lang="zh-TW" altLang="en-US" dirty="0" smtClean="0"/>
              <a:t>升級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ym typeface="Wingdings" pitchFamily="2" charset="2"/>
              </a:rPr>
              <a:t>1.</a:t>
            </a:r>
            <a:r>
              <a:rPr lang="zh-TW" altLang="en-US" dirty="0" smtClean="0"/>
              <a:t>完成一本存摺</a:t>
            </a:r>
            <a:r>
              <a:rPr lang="en-US" altLang="zh-TW" dirty="0" smtClean="0"/>
              <a:t>(100</a:t>
            </a:r>
            <a:r>
              <a:rPr lang="zh-TW" altLang="en-US" dirty="0" smtClean="0"/>
              <a:t>本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dirty="0">
                <a:sym typeface="Wingdings" pitchFamily="2" charset="2"/>
              </a:rPr>
              <a:t> </a:t>
            </a:r>
            <a:r>
              <a:rPr lang="zh-TW" altLang="en-US" dirty="0" smtClean="0">
                <a:sym typeface="Wingdings" pitchFamily="2" charset="2"/>
              </a:rPr>
              <a:t>  </a:t>
            </a:r>
            <a:r>
              <a:rPr lang="en-US" altLang="zh-TW" dirty="0" smtClean="0">
                <a:sym typeface="Wingdings" pitchFamily="2" charset="2"/>
              </a:rPr>
              <a:t>2.</a:t>
            </a:r>
            <a:r>
              <a:rPr lang="zh-TW" altLang="en-US" dirty="0" smtClean="0">
                <a:sym typeface="Wingdings" pitchFamily="2" charset="2"/>
              </a:rPr>
              <a:t>導師或家長認證、導師批閱</a:t>
            </a:r>
            <a:r>
              <a:rPr lang="en-US" altLang="zh-TW" dirty="0" smtClean="0">
                <a:sym typeface="Wingdings" pitchFamily="2" charset="2"/>
              </a:rPr>
              <a:t/>
            </a:r>
            <a:br>
              <a:rPr lang="en-US" altLang="zh-TW" dirty="0" smtClean="0">
                <a:sym typeface="Wingdings" pitchFamily="2" charset="2"/>
              </a:rPr>
            </a:br>
            <a:r>
              <a:rPr lang="zh-TW" altLang="en-US" dirty="0" smtClean="0">
                <a:sym typeface="Wingdings" pitchFamily="2" charset="2"/>
              </a:rPr>
              <a:t>      </a:t>
            </a:r>
            <a:r>
              <a:rPr lang="en-US" altLang="zh-TW" dirty="0" smtClean="0">
                <a:sym typeface="Wingdings" pitchFamily="2" charset="2"/>
              </a:rPr>
              <a:t>3.</a:t>
            </a:r>
            <a:r>
              <a:rPr lang="zh-TW" altLang="en-US" dirty="0" smtClean="0">
                <a:sym typeface="Wingdings" pitchFamily="2" charset="2"/>
              </a:rPr>
              <a:t>交至圖書館審核</a:t>
            </a:r>
            <a:r>
              <a:rPr lang="en-US" altLang="zh-TW" dirty="0" smtClean="0">
                <a:sym typeface="Wingdings" pitchFamily="2" charset="2"/>
              </a:rPr>
              <a:t/>
            </a:r>
            <a:br>
              <a:rPr lang="en-US" altLang="zh-TW" dirty="0" smtClean="0">
                <a:sym typeface="Wingdings" pitchFamily="2" charset="2"/>
              </a:rPr>
            </a:br>
            <a:r>
              <a:rPr lang="zh-TW" altLang="en-US" dirty="0" smtClean="0">
                <a:sym typeface="Wingdings" pitchFamily="2" charset="2"/>
              </a:rPr>
              <a:t>         </a:t>
            </a:r>
            <a:r>
              <a:rPr lang="en-US" altLang="zh-TW" dirty="0" smtClean="0">
                <a:sym typeface="Wingdings" pitchFamily="2" charset="2"/>
              </a:rPr>
              <a:t>4.</a:t>
            </a:r>
            <a:r>
              <a:rPr lang="zh-TW" altLang="en-US" dirty="0" smtClean="0">
                <a:sym typeface="Wingdings" pitchFamily="2" charset="2"/>
              </a:rPr>
              <a:t>審核通過</a:t>
            </a:r>
            <a:r>
              <a:rPr lang="en-US" altLang="zh-TW" dirty="0" smtClean="0">
                <a:sym typeface="Wingdings" pitchFamily="2" charset="2"/>
              </a:rPr>
              <a:t>(</a:t>
            </a:r>
            <a:r>
              <a:rPr lang="zh-TW" altLang="en-US" dirty="0" smtClean="0">
                <a:sym typeface="Wingdings" pitchFamily="2" charset="2"/>
              </a:rPr>
              <a:t>不通過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退回</a:t>
            </a:r>
            <a:r>
              <a:rPr lang="en-US" altLang="zh-TW" dirty="0" smtClean="0">
                <a:sym typeface="Wingdings" pitchFamily="2" charset="2"/>
              </a:rPr>
              <a:t>)</a:t>
            </a:r>
            <a:br>
              <a:rPr lang="en-US" altLang="zh-TW" dirty="0" smtClean="0">
                <a:sym typeface="Wingdings" pitchFamily="2" charset="2"/>
              </a:rPr>
            </a:br>
            <a:r>
              <a:rPr lang="zh-TW" altLang="en-US" dirty="0" smtClean="0">
                <a:sym typeface="Wingdings" pitchFamily="2" charset="2"/>
              </a:rPr>
              <a:t>            </a:t>
            </a:r>
            <a:r>
              <a:rPr lang="en-US" altLang="zh-TW" dirty="0" smtClean="0">
                <a:sym typeface="Wingdings" pitchFamily="2" charset="2"/>
              </a:rPr>
              <a:t>5.</a:t>
            </a:r>
            <a:r>
              <a:rPr lang="zh-TW" altLang="en-US" dirty="0" smtClean="0">
                <a:sym typeface="Wingdings" pitchFamily="2" charset="2"/>
              </a:rPr>
              <a:t>通過第</a:t>
            </a:r>
            <a:r>
              <a:rPr lang="en-US" altLang="zh-TW" dirty="0" smtClean="0">
                <a:sym typeface="Wingdings" pitchFamily="2" charset="2"/>
              </a:rPr>
              <a:t>1</a:t>
            </a:r>
            <a:r>
              <a:rPr lang="zh-TW" altLang="en-US" dirty="0" smtClean="0">
                <a:sym typeface="Wingdings" pitchFamily="2" charset="2"/>
              </a:rPr>
              <a:t>、</a:t>
            </a:r>
            <a:r>
              <a:rPr lang="en-US" altLang="zh-TW" dirty="0" smtClean="0">
                <a:sym typeface="Wingdings" pitchFamily="2" charset="2"/>
              </a:rPr>
              <a:t>3</a:t>
            </a:r>
            <a:r>
              <a:rPr lang="zh-TW" altLang="en-US" dirty="0" smtClean="0">
                <a:sym typeface="Wingdings" pitchFamily="2" charset="2"/>
              </a:rPr>
              <a:t>、</a:t>
            </a:r>
            <a:r>
              <a:rPr lang="en-US" altLang="zh-TW" dirty="0" smtClean="0">
                <a:sym typeface="Wingdings" pitchFamily="2" charset="2"/>
              </a:rPr>
              <a:t>5</a:t>
            </a:r>
            <a:r>
              <a:rPr lang="zh-TW" altLang="en-US" dirty="0" smtClean="0">
                <a:sym typeface="Wingdings" pitchFamily="2" charset="2"/>
              </a:rPr>
              <a:t>、</a:t>
            </a:r>
            <a:r>
              <a:rPr lang="en-US" altLang="zh-TW" dirty="0" smtClean="0">
                <a:sym typeface="Wingdings" pitchFamily="2" charset="2"/>
              </a:rPr>
              <a:t>7</a:t>
            </a:r>
            <a:r>
              <a:rPr lang="zh-TW" altLang="en-US" dirty="0" smtClean="0">
                <a:sym typeface="Wingdings" pitchFamily="2" charset="2"/>
              </a:rPr>
              <a:t>、</a:t>
            </a:r>
            <a:r>
              <a:rPr lang="en-US" altLang="zh-TW" dirty="0" smtClean="0">
                <a:sym typeface="Wingdings" pitchFamily="2" charset="2"/>
              </a:rPr>
              <a:t>10</a:t>
            </a:r>
            <a:r>
              <a:rPr lang="zh-TW" altLang="en-US" dirty="0" smtClean="0">
                <a:sym typeface="Wingdings" pitchFamily="2" charset="2"/>
              </a:rPr>
              <a:t>本可領獎</a:t>
            </a:r>
            <a:r>
              <a:rPr lang="en-US" altLang="zh-TW" dirty="0" smtClean="0">
                <a:sym typeface="Wingdings" pitchFamily="2" charset="2"/>
              </a:rPr>
              <a:t/>
            </a:r>
            <a:br>
              <a:rPr lang="en-US" altLang="zh-TW" dirty="0" smtClean="0">
                <a:sym typeface="Wingdings" pitchFamily="2" charset="2"/>
              </a:rPr>
            </a:br>
            <a:r>
              <a:rPr lang="zh-TW" altLang="en-US" dirty="0" smtClean="0">
                <a:sym typeface="Wingdings" pitchFamily="2" charset="2"/>
              </a:rPr>
              <a:t>               借閱本數</a:t>
            </a:r>
            <a:r>
              <a:rPr lang="en-US" altLang="zh-TW" dirty="0" smtClean="0">
                <a:sym typeface="Wingdings" pitchFamily="2" charset="2"/>
              </a:rPr>
              <a:t>+1</a:t>
            </a:r>
          </a:p>
          <a:p>
            <a:pPr>
              <a:lnSpc>
                <a:spcPct val="160000"/>
              </a:lnSpc>
            </a:pPr>
            <a:r>
              <a:rPr lang="zh-TW" altLang="en-US" dirty="0"/>
              <a:t>六</a:t>
            </a:r>
            <a:r>
              <a:rPr lang="zh-TW" altLang="en-US" dirty="0" smtClean="0"/>
              <a:t>年級升級收至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月底，逾期不收。</a:t>
            </a:r>
            <a:endParaRPr lang="en-US" altLang="zh-TW" dirty="0" smtClean="0"/>
          </a:p>
          <a:p>
            <a:pPr>
              <a:lnSpc>
                <a:spcPct val="160000"/>
              </a:lnSpc>
            </a:pPr>
            <a:r>
              <a:rPr lang="zh-TW" altLang="en-US" dirty="0"/>
              <a:t>學習弱勢</a:t>
            </a:r>
            <a:r>
              <a:rPr lang="zh-TW" altLang="en-US" dirty="0" smtClean="0"/>
              <a:t>學生，導師可在最末頁註記。</a:t>
            </a:r>
            <a:endParaRPr lang="en-US" altLang="zh-TW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067944" y="764704"/>
          <a:ext cx="415178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年段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低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中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高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本數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100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50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圖片 5" descr="DSCN5684.JPG"/>
          <p:cNvPicPr>
            <a:picLocks noChangeAspect="1"/>
          </p:cNvPicPr>
          <p:nvPr/>
        </p:nvPicPr>
        <p:blipFill>
          <a:blip r:embed="rId2" cstate="print"/>
          <a:srcRect t="5777" r="5401" b="7567"/>
          <a:stretch>
            <a:fillRect/>
          </a:stretch>
        </p:blipFill>
        <p:spPr>
          <a:xfrm>
            <a:off x="5724128" y="1844824"/>
            <a:ext cx="2856317" cy="1962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323528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503</Words>
  <Application>Microsoft Office PowerPoint</Application>
  <PresentationFormat>如螢幕大小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新細明體</vt:lpstr>
      <vt:lpstr>Arial</vt:lpstr>
      <vt:lpstr>Calibri</vt:lpstr>
      <vt:lpstr>Wingdings</vt:lpstr>
      <vt:lpstr>Office 佈景主題</vt:lpstr>
      <vt:lpstr>閱讀推動相關業務</vt:lpstr>
      <vt:lpstr>今日報告事項</vt:lpstr>
      <vt:lpstr>本校閱讀推動</vt:lpstr>
      <vt:lpstr>本校閱讀推動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粉絲頁</vt:lpstr>
      <vt:lpstr>書香校園</vt:lpstr>
      <vt:lpstr>閱讀教師教學網站</vt:lpstr>
      <vt:lpstr>圖書館資源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閱讀推動相關業務</dc:title>
  <dc:creator>user</dc:creator>
  <cp:lastModifiedBy>Windows 使用者</cp:lastModifiedBy>
  <cp:revision>16</cp:revision>
  <dcterms:created xsi:type="dcterms:W3CDTF">2018-08-28T08:50:29Z</dcterms:created>
  <dcterms:modified xsi:type="dcterms:W3CDTF">2018-08-29T03:45:27Z</dcterms:modified>
</cp:coreProperties>
</file>