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handoutMasterIdLst>
    <p:handoutMasterId r:id="rId9"/>
  </p:handoutMasterIdLst>
  <p:sldIdLst>
    <p:sldId id="257" r:id="rId5"/>
    <p:sldId id="389" r:id="rId6"/>
    <p:sldId id="384" r:id="rId7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C04F6DA-85DB-4411-AED6-E452ADF09F14}" type="datetime1">
              <a:rPr lang="zh-TW" altLang="en-US" smtClean="0"/>
              <a:t>2021/8/29</a:t>
            </a:fld>
            <a:endParaRPr 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1D53B7D-63ED-4E9B-9909-E9EB4707C8F9}" type="datetime1">
              <a:rPr lang="zh-TW" altLang="en-US" smtClean="0"/>
              <a:t>2021/8/29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zh-TW" smtClean="0"/>
              <a:t>1</a:t>
            </a:fld>
            <a:endParaRPr lang="zh-TW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612E94-B0B6-43D5-A621-B51D6C6EBB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4AEB23E8-5BF5-4E01-985C-D1A77C8D263D}" type="datetime1">
              <a:rPr lang="zh-TW" altLang="en-US" smtClean="0"/>
              <a:t>2021/8/29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zh-TW" smtClean="0"/>
              <a:t>3</a:t>
            </a:fld>
            <a:endParaRPr lang="zh-TW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BFAB77D-23F4-4AA3-B6A6-9CF651BC81D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FED94004-4247-4179-8E1A-0CFA88BDEF01}" type="datetime1">
              <a:rPr lang="zh-TW" altLang="en-US" smtClean="0"/>
              <a:t>2021/8/29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zh-TW" sz="4800"/>
              <a:t>3DFloat</a:t>
            </a:r>
          </a:p>
        </p:txBody>
      </p:sp>
      <p:sp>
        <p:nvSpPr>
          <p:cNvPr id="14" name="圖片版面配置區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8" name="橢圓​​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手繪多邊形：圖案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11" name="橢圓​​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</p:grp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內容 3 欄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手繪多邊形：圖案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zh-TW" dirty="0"/>
            </a:p>
          </p:txBody>
        </p:sp>
        <p:sp>
          <p:nvSpPr>
            <p:cNvPr id="36" name="手繪多邊形：圖案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zh-TW" dirty="0">
                <a:solidFill>
                  <a:schemeClr val="tx1"/>
                </a:solidFill>
              </a:endParaRPr>
            </a:p>
          </p:txBody>
        </p:sp>
        <p:sp>
          <p:nvSpPr>
            <p:cNvPr id="37" name="橢圓​​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38" name="橢圓​​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</p:grpSp>
      <p:sp>
        <p:nvSpPr>
          <p:cNvPr id="19" name="手繪多邊形：圖形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sp>
        <p:nvSpPr>
          <p:cNvPr id="20" name="橢圓​​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sp>
        <p:nvSpPr>
          <p:cNvPr id="25" name="橢圓​​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zh-TW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16" name="文字版面配置區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17" name="內容版面配置區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/>
          </a:p>
        </p:txBody>
      </p:sp>
      <p:sp>
        <p:nvSpPr>
          <p:cNvPr id="22" name="文字版面配置區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zh-TW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zh-TW" altLang="en-US"/>
              <a:t>按一下以編輯母片文字樣式</a:t>
            </a:r>
          </a:p>
        </p:txBody>
      </p:sp>
      <p:sp>
        <p:nvSpPr>
          <p:cNvPr id="23" name="內容版面配置區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/>
          </a:p>
        </p:txBody>
      </p:sp>
      <p:sp>
        <p:nvSpPr>
          <p:cNvPr id="18" name="文字版面配置區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zh-TW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zh-TW"/>
              <a:t>按一下以編輯</a:t>
            </a:r>
          </a:p>
        </p:txBody>
      </p:sp>
      <p:sp>
        <p:nvSpPr>
          <p:cNvPr id="21" name="內容版面配置區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  <a:endParaRPr lang="zh-TW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摘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10" name="圖片版面配置區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  <p:sp>
        <p:nvSpPr>
          <p:cNvPr id="8" name="橢圓​​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結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標題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1" name="副標題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zh-TW" altLang="en-US">
                <a:solidFill>
                  <a:schemeClr val="tx1">
                    <a:alpha val="60000"/>
                  </a:schemeClr>
                </a:solidFill>
              </a:rPr>
              <a:t>按一下以編輯母片子標題樣式</a:t>
            </a:r>
            <a:endParaRPr lang="zh-TW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圖片版面配置區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 dirty="0"/>
          </a:p>
        </p:txBody>
      </p:sp>
      <p:sp>
        <p:nvSpPr>
          <p:cNvPr id="42" name="圖片版面配置區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手繪多邊形：圖案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zh-TW">
                <a:solidFill>
                  <a:schemeClr val="tx1"/>
                </a:solidFill>
              </a:endParaRPr>
            </a:p>
          </p:txBody>
        </p:sp>
        <p:sp>
          <p:nvSpPr>
            <p:cNvPr id="45" name="橢圓​​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46" name="手繪多邊形：圖案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zh-TW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手繪多邊形：圖案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21" name="橢圓​​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</p:grp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  <p:sp>
        <p:nvSpPr>
          <p:cNvPr id="17" name="橢圓​​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  <a:endParaRPr lang="zh-TW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  <p:sp>
        <p:nvSpPr>
          <p:cNvPr id="19" name="手繪多邊形：圖形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sp>
        <p:nvSpPr>
          <p:cNvPr id="20" name="橢圓​​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sp>
        <p:nvSpPr>
          <p:cNvPr id="25" name="橢圓​​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手繪多邊形：圖案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zh-TW" dirty="0"/>
            </a:p>
          </p:txBody>
        </p:sp>
        <p:sp>
          <p:nvSpPr>
            <p:cNvPr id="36" name="手繪多邊形：圖案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zh-TW" dirty="0">
                <a:solidFill>
                  <a:schemeClr val="tx1"/>
                </a:solidFill>
              </a:endParaRPr>
            </a:p>
          </p:txBody>
        </p:sp>
        <p:sp>
          <p:nvSpPr>
            <p:cNvPr id="37" name="橢圓​​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38" name="橢圓​​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橢圓​​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手繪多邊形：圖案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21" name="橢圓​​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dirty="0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手繪多邊形：圖案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12" name="橢圓​​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議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zh-TW"/>
              <a:t>按一下以新增標題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zh-TW" sz="1600"/>
              <a:t>按一下以新增文字</a:t>
            </a:r>
          </a:p>
        </p:txBody>
      </p:sp>
      <p:sp>
        <p:nvSpPr>
          <p:cNvPr id="17" name="圖片版面配置區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22" name="圖片版面配置區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25" name="圖片版面配置區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  <p:sp>
        <p:nvSpPr>
          <p:cNvPr id="6" name="橢圓​​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手繪多邊形：圖案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12" name="橢圓​​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簡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12" name="圖片版面配置區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18" name="圖片版面配置區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19" name="圖片版面配置區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20" name="圖片版面配置區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  <p:sp>
        <p:nvSpPr>
          <p:cNvPr id="11" name="內容版面配置區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分節符號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/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16" name="副標題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zh-TW" altLang="en-US">
                <a:solidFill>
                  <a:schemeClr val="tx1">
                    <a:alpha val="60000"/>
                  </a:schemeClr>
                </a:solidFill>
              </a:rPr>
              <a:t>按一下以編輯母片子標題樣式</a:t>
            </a:r>
            <a:endParaRPr lang="zh-TW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分節符號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16" name="副標題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zh-TW" altLang="en-US">
                <a:solidFill>
                  <a:schemeClr val="tx1">
                    <a:alpha val="60000"/>
                  </a:schemeClr>
                </a:solidFill>
              </a:rPr>
              <a:t>按一下以編輯母片子標題樣式</a:t>
            </a:r>
            <a:endParaRPr lang="zh-TW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圖表表格時間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手繪多邊形：圖案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zh-TW" dirty="0">
                <a:solidFill>
                  <a:schemeClr val="tx1"/>
                </a:solidFill>
              </a:endParaRPr>
            </a:p>
          </p:txBody>
        </p:sp>
        <p:sp>
          <p:nvSpPr>
            <p:cNvPr id="14" name="橢圓​​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15" name="橢圓​​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16" name="手繪多邊形：圖案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zh-TW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zh-TW" dirty="0"/>
            </a:lvl1pPr>
          </a:lstStyle>
          <a:p>
            <a:pPr lvl="0" rtl="0">
              <a:lnSpc>
                <a:spcPct val="100000"/>
              </a:lnSpc>
            </a:pPr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dirty="0"/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手繪多邊形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10" name="手繪多邊形​​(F)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11" name="手繪多邊形​​(F)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</p:grpSp>
      <p:sp>
        <p:nvSpPr>
          <p:cNvPr id="12" name="橢圓​​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sp>
        <p:nvSpPr>
          <p:cNvPr id="17" name="內容版面配置區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15" name="圖片版面配置區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小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zh-TW"/>
          </a:p>
        </p:txBody>
      </p:sp>
      <p:sp>
        <p:nvSpPr>
          <p:cNvPr id="34" name="橢圓​​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sp>
        <p:nvSpPr>
          <p:cNvPr id="40" name="標題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zh-TW"/>
              <a:t>小組</a:t>
            </a:r>
          </a:p>
        </p:txBody>
      </p:sp>
      <p:grpSp>
        <p:nvGrpSpPr>
          <p:cNvPr id="51" name="群組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手繪多邊形：圖案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53" name="手繪多邊形：圖案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zh-TW">
                <a:solidFill>
                  <a:schemeClr val="tx1"/>
                </a:solidFill>
              </a:endParaRPr>
            </a:p>
          </p:txBody>
        </p:sp>
        <p:sp>
          <p:nvSpPr>
            <p:cNvPr id="54" name="橢圓​​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  <p:sp>
          <p:nvSpPr>
            <p:cNvPr id="55" name="橢圓​​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TW"/>
            </a:p>
          </p:txBody>
        </p:sp>
      </p:grpSp>
      <p:sp>
        <p:nvSpPr>
          <p:cNvPr id="56" name="圖片版面配置區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57" name="圖片版面配置區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58" name="圖片版面配置區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 dirty="0"/>
          </a:p>
        </p:txBody>
      </p:sp>
      <p:sp>
        <p:nvSpPr>
          <p:cNvPr id="59" name="圖片版面配置區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63" name="文字版面配置區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zh-TW"/>
              <a:t>姓名</a:t>
            </a:r>
          </a:p>
        </p:txBody>
      </p:sp>
      <p:sp>
        <p:nvSpPr>
          <p:cNvPr id="61" name="文字版面配置區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zh-TW"/>
              <a:t>職稱</a:t>
            </a:r>
          </a:p>
        </p:txBody>
      </p:sp>
      <p:sp>
        <p:nvSpPr>
          <p:cNvPr id="65" name="文字版面配置區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zh-TW"/>
              <a:t>姓名</a:t>
            </a:r>
          </a:p>
        </p:txBody>
      </p:sp>
      <p:sp>
        <p:nvSpPr>
          <p:cNvPr id="64" name="文字版面配置區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zh-TW"/>
              <a:t>職稱</a:t>
            </a:r>
          </a:p>
        </p:txBody>
      </p:sp>
      <p:sp>
        <p:nvSpPr>
          <p:cNvPr id="67" name="文字版面配置區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zh-TW"/>
              <a:t>姓名</a:t>
            </a:r>
          </a:p>
        </p:txBody>
      </p:sp>
      <p:sp>
        <p:nvSpPr>
          <p:cNvPr id="66" name="文字版面配置區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zh-TW"/>
              <a:t>職稱</a:t>
            </a:r>
          </a:p>
        </p:txBody>
      </p:sp>
      <p:sp>
        <p:nvSpPr>
          <p:cNvPr id="69" name="文字版面配置區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zh-TW"/>
              <a:t>姓名</a:t>
            </a:r>
          </a:p>
        </p:txBody>
      </p:sp>
      <p:sp>
        <p:nvSpPr>
          <p:cNvPr id="68" name="文字版面配置區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zh-TW"/>
              <a:t>職稱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  <a:endParaRPr lang="zh-TW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內容 2 欄位 (比較投影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橢圓​​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TW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zh-TW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zh-TW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zh-TW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20XX 年 2 月 2 日星期二</a:t>
            </a: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/>
              <a:t>範例頁尾文字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zh-TW"/>
              <a:t>按一下以編輯母片標題樣式</a:t>
            </a:r>
            <a:endParaRPr lang="zh-TW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zh-TW"/>
              <a:t>20XX 年 2 月 2 日星期二</a:t>
            </a:r>
            <a:endParaRPr lang="zh-TW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zh-TW"/>
              <a:t>範例頁尾文字</a:t>
            </a:r>
            <a:endParaRPr lang="zh-TW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zh-TW" smtClean="0"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4611686" cy="3384550"/>
          </a:xfrm>
        </p:spPr>
        <p:txBody>
          <a:bodyPr wrap="square" rtlCol="0" anchor="b" anchorCtr="0">
            <a:normAutofit fontScale="90000"/>
          </a:bodyPr>
          <a:lstStyle/>
          <a:p>
            <a:pPr rtl="0"/>
            <a:r>
              <a:rPr lang="zh-TW" altLang="en-US" sz="5400" dirty="0"/>
              <a:t>文元國小教師會</a:t>
            </a:r>
            <a:br>
              <a:rPr lang="zh-TW" altLang="en-US" sz="5400" dirty="0"/>
            </a:br>
            <a:r>
              <a:rPr lang="en-US" altLang="zh-TW" sz="5400" dirty="0"/>
              <a:t>110</a:t>
            </a:r>
            <a:r>
              <a:rPr lang="zh-TW" altLang="en-US" sz="5400" dirty="0"/>
              <a:t>學年度期初</a:t>
            </a:r>
            <a:br>
              <a:rPr lang="zh-TW" altLang="en-US" sz="5400" dirty="0"/>
            </a:br>
            <a:r>
              <a:rPr lang="zh-TW" altLang="en-US" sz="5400" dirty="0"/>
              <a:t>校務會議報告 </a:t>
            </a:r>
            <a:endParaRPr lang="zh-TW" sz="5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wrap="square" rtlCol="0">
            <a:normAutofit/>
          </a:bodyPr>
          <a:lstStyle/>
          <a:p>
            <a:pPr rtl="0"/>
            <a:r>
              <a:rPr lang="en-US" altLang="zh-TW" dirty="0"/>
              <a:t>2021.08.30</a:t>
            </a:r>
            <a:endParaRPr lang="zh-TW" dirty="0"/>
          </a:p>
        </p:txBody>
      </p:sp>
      <p:pic>
        <p:nvPicPr>
          <p:cNvPr id="14" name="圖片版面配置區 13" descr="資料點數位背景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" r="5695" b="2"/>
          <a:stretch/>
        </p:blipFill>
        <p:spPr>
          <a:xfrm>
            <a:off x="5535809" y="656633"/>
            <a:ext cx="5132388" cy="5132388"/>
          </a:xfrm>
          <a:noFill/>
        </p:spPr>
      </p:pic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1C23F388-FDD8-4376-8CA2-341613E56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DBA1B0FB-D917-4C8C-928F-313BD683BF39}" type="slidenum">
              <a:rPr lang="en-US" altLang="zh-TW" smtClean="0"/>
              <a:pPr rtl="0">
                <a:spcAft>
                  <a:spcPts val="600"/>
                </a:spcAft>
              </a:pPr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98" y="196900"/>
            <a:ext cx="3565524" cy="1103813"/>
          </a:xfrm>
        </p:spPr>
        <p:txBody>
          <a:bodyPr rtlCol="0"/>
          <a:lstStyle/>
          <a:p>
            <a:pPr rtl="0"/>
            <a:r>
              <a:rPr lang="zh-TW" altLang="en-US" dirty="0"/>
              <a:t>報告內容</a:t>
            </a:r>
            <a:endParaRPr lang="zh-TW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11" y="1596771"/>
            <a:ext cx="4865689" cy="3415519"/>
          </a:xfrm>
        </p:spPr>
        <p:txBody>
          <a:bodyPr rtlCol="0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一、全教總持續的努力</a:t>
            </a:r>
            <a:endParaRPr lang="en-US" altLang="zh-TW" sz="32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爭薪  防疫</a:t>
            </a:r>
            <a:endParaRPr lang="en-US" altLang="zh-TW" sz="32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二、團體前進的動力：需要在座的每位會員（明年度會費續扣開始囉！）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zh-TW" altLang="en-US" sz="3200" dirty="0">
              <a:solidFill>
                <a:srgbClr val="FFFFFF">
                  <a:alpha val="60000"/>
                </a:srgbClr>
              </a:solidFill>
            </a:endParaRPr>
          </a:p>
          <a:p>
            <a:pPr rtl="0"/>
            <a:endParaRPr lang="zh-TW" dirty="0"/>
          </a:p>
        </p:txBody>
      </p:sp>
      <p:pic>
        <p:nvPicPr>
          <p:cNvPr id="8" name="圖片版面配置區 7" descr="數位資料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圖片版面配置區 9" descr="資料點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圖片版面配置區 11" descr="資料背景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4" name="頁尾版面配置區 13">
            <a:extLst>
              <a:ext uri="{FF2B5EF4-FFF2-40B4-BE49-F238E27FC236}">
                <a16:creationId xmlns:a16="http://schemas.microsoft.com/office/drawing/2014/main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endParaRPr lang="zh-TW" dirty="0"/>
          </a:p>
        </p:txBody>
      </p:sp>
      <p:sp>
        <p:nvSpPr>
          <p:cNvPr id="15" name="投影片編號版面配置區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zh-TW" smtClean="0"/>
              <a:pPr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>
            <a:extLst>
              <a:ext uri="{FF2B5EF4-FFF2-40B4-BE49-F238E27FC236}">
                <a16:creationId xmlns:a16="http://schemas.microsoft.com/office/drawing/2014/main" id="{23418ADF-358F-4647-A511-FCFFEDA8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2" y="4073476"/>
            <a:ext cx="4500562" cy="1562959"/>
          </a:xfrm>
        </p:spPr>
        <p:txBody>
          <a:bodyPr rtlCol="0"/>
          <a:lstStyle/>
          <a:p>
            <a:pPr rtl="0"/>
            <a:r>
              <a:rPr lang="zh-TW" altLang="en-US" dirty="0"/>
              <a:t>面對改變，</a:t>
            </a:r>
            <a:br>
              <a:rPr lang="en-US" altLang="zh-TW" dirty="0"/>
            </a:br>
            <a:r>
              <a:rPr lang="zh-TW" altLang="en-US" dirty="0"/>
              <a:t>我們看到</a:t>
            </a:r>
            <a:r>
              <a:rPr lang="en-US" altLang="zh-TW" dirty="0"/>
              <a:t>……</a:t>
            </a:r>
          </a:p>
        </p:txBody>
      </p:sp>
      <p:pic>
        <p:nvPicPr>
          <p:cNvPr id="18" name="圖片版面配置區 17" descr="坐在桌子前的一群人">
            <a:extLst>
              <a:ext uri="{FF2B5EF4-FFF2-40B4-BE49-F238E27FC236}">
                <a16:creationId xmlns:a16="http://schemas.microsoft.com/office/drawing/2014/main" id="{E2536017-F539-430C-A901-70AB81CA61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0"/>
            <a:ext cx="3054096" cy="3776472"/>
          </a:xfrm>
        </p:spPr>
      </p:pic>
      <p:pic>
        <p:nvPicPr>
          <p:cNvPr id="20" name="圖片版面配置區 19" descr="資料點數位背景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3054096" y="0"/>
            <a:ext cx="3054096" cy="3776472"/>
          </a:xfrm>
        </p:spPr>
      </p:pic>
      <p:pic>
        <p:nvPicPr>
          <p:cNvPr id="25" name="圖片版面配置區 24" descr="數位圖形畫面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9137904" y="0"/>
            <a:ext cx="3054096" cy="3776472"/>
          </a:xfrm>
        </p:spPr>
      </p:pic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zh-TW" smtClean="0"/>
              <a:pPr/>
              <a:t>3</a:t>
            </a:fld>
            <a:endParaRPr lang="zh-TW"/>
          </a:p>
        </p:txBody>
      </p:sp>
      <p:pic>
        <p:nvPicPr>
          <p:cNvPr id="23" name="圖片版面配置區 22" descr="在白板上繪圖的人物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6083808" y="0"/>
            <a:ext cx="3054096" cy="3776472"/>
          </a:xfrm>
        </p:spPr>
      </p:pic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E5127060-CDBF-435F-9009-A5451CCE305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753597" y="3935506"/>
            <a:ext cx="8124825" cy="2725594"/>
          </a:xfrm>
          <a:noFill/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zh-TW" altLang="en-US" sz="24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老師們     </a:t>
            </a:r>
            <a:endParaRPr lang="en-US" altLang="zh-TW" sz="24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rtl="0">
              <a:buNone/>
            </a:pPr>
            <a:r>
              <a:rPr lang="zh-TW" altLang="en-US" sz="24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想盡各種方式讓教學延續  用盡全力去克服所遇到的問題</a:t>
            </a:r>
          </a:p>
          <a:p>
            <a:pPr marL="0" indent="0" rtl="0">
              <a:buNone/>
            </a:pPr>
            <a:r>
              <a:rPr lang="zh-TW" altLang="en-US" sz="24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安定孩子的心永遠比自己更重要</a:t>
            </a:r>
          </a:p>
          <a:p>
            <a:pPr marL="0" indent="0" rtl="0">
              <a:buNone/>
            </a:pPr>
            <a:r>
              <a:rPr lang="zh-TW" altLang="en-US" sz="24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老師們  需要被鼓勵、被支持、被肯定       縱有美中不足的地方</a:t>
            </a:r>
          </a:p>
          <a:p>
            <a:pPr marL="0" indent="0" rtl="0">
              <a:buNone/>
            </a:pPr>
            <a:r>
              <a:rPr lang="zh-TW" altLang="en-US" sz="24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都會成為老師們下次努力的動力</a:t>
            </a:r>
            <a:endParaRPr lang="zh-TW" altLang="en-US" sz="8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Microsoft JhengHei UI"/>
        <a:ea typeface=""/>
        <a:cs typeface=""/>
      </a:majorFont>
      <a:minorFont>
        <a:latin typeface="Microsoft JhengHei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350.tgt.Office_50300893_TF33713516_Win32_OJ112196127" id="{6AEBE1EF-718E-490F-8CB9-7DFBAE2B427B}" vid="{F1B5429B-566F-4D6A-B082-AF52E67F9B8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3D 浮動設計</Template>
  <TotalTime>15</TotalTime>
  <Words>117</Words>
  <Application>Microsoft Office PowerPoint</Application>
  <PresentationFormat>寬螢幕</PresentationFormat>
  <Paragraphs>20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Microsoft JhengHei UI</vt:lpstr>
      <vt:lpstr>微軟正黑體</vt:lpstr>
      <vt:lpstr>Arial</vt:lpstr>
      <vt:lpstr>Calibri</vt:lpstr>
      <vt:lpstr>3DFloatVTI</vt:lpstr>
      <vt:lpstr>文元國小教師會 110學年度期初 校務會議報告 </vt:lpstr>
      <vt:lpstr>報告內容</vt:lpstr>
      <vt:lpstr>面對改變， 我們看到……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文元國小教師會 110學年度期初 校務會議報告 </dc:title>
  <dc:creator>jyhiuan Huang</dc:creator>
  <cp:lastModifiedBy>jyhiuan Huang</cp:lastModifiedBy>
  <cp:revision>1</cp:revision>
  <dcterms:created xsi:type="dcterms:W3CDTF">2021-08-29T03:11:10Z</dcterms:created>
  <dcterms:modified xsi:type="dcterms:W3CDTF">2021-08-29T03:26:25Z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