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9" r:id="rId4"/>
    <p:sldId id="284" r:id="rId5"/>
    <p:sldId id="288" r:id="rId6"/>
    <p:sldId id="285" r:id="rId7"/>
    <p:sldId id="290" r:id="rId8"/>
    <p:sldId id="258" r:id="rId9"/>
    <p:sldId id="273" r:id="rId10"/>
    <p:sldId id="259" r:id="rId11"/>
    <p:sldId id="274" r:id="rId12"/>
    <p:sldId id="260" r:id="rId13"/>
    <p:sldId id="275" r:id="rId14"/>
    <p:sldId id="261" r:id="rId15"/>
    <p:sldId id="276" r:id="rId16"/>
    <p:sldId id="262" r:id="rId17"/>
    <p:sldId id="263" r:id="rId18"/>
    <p:sldId id="277" r:id="rId19"/>
    <p:sldId id="264" r:id="rId20"/>
    <p:sldId id="278" r:id="rId21"/>
    <p:sldId id="265" r:id="rId22"/>
    <p:sldId id="269" r:id="rId23"/>
    <p:sldId id="281" r:id="rId24"/>
    <p:sldId id="286" r:id="rId25"/>
    <p:sldId id="294" r:id="rId26"/>
    <p:sldId id="292" r:id="rId27"/>
    <p:sldId id="295" r:id="rId28"/>
    <p:sldId id="293" r:id="rId29"/>
    <p:sldId id="296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2ADF-F44A-484E-B1CE-8B553DC65AE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09E4-7626-4746-A237-3A0846FD55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87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2ADF-F44A-484E-B1CE-8B553DC65AE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09E4-7626-4746-A237-3A0846FD55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63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2ADF-F44A-484E-B1CE-8B553DC65AE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09E4-7626-4746-A237-3A0846FD55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19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2ADF-F44A-484E-B1CE-8B553DC65AE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09E4-7626-4746-A237-3A0846FD55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66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2ADF-F44A-484E-B1CE-8B553DC65AE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09E4-7626-4746-A237-3A0846FD55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97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2ADF-F44A-484E-B1CE-8B553DC65AE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09E4-7626-4746-A237-3A0846FD55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97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2ADF-F44A-484E-B1CE-8B553DC65AE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09E4-7626-4746-A237-3A0846FD55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33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2ADF-F44A-484E-B1CE-8B553DC65AE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09E4-7626-4746-A237-3A0846FD55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61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2ADF-F44A-484E-B1CE-8B553DC65AE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09E4-7626-4746-A237-3A0846FD55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64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2ADF-F44A-484E-B1CE-8B553DC65AE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09E4-7626-4746-A237-3A0846FD55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30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2ADF-F44A-484E-B1CE-8B553DC65AE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09E4-7626-4746-A237-3A0846FD55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381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C2ADF-F44A-484E-B1CE-8B553DC65AE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A09E4-7626-4746-A237-3A0846FD55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31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1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6" y="366250"/>
            <a:ext cx="11480643" cy="5765609"/>
          </a:xfrm>
        </p:spPr>
      </p:pic>
    </p:spTree>
    <p:extLst>
      <p:ext uri="{BB962C8B-B14F-4D97-AF65-F5344CB8AC3E}">
        <p14:creationId xmlns:p14="http://schemas.microsoft.com/office/powerpoint/2010/main" val="10815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6" y="366250"/>
            <a:ext cx="11480643" cy="5765609"/>
          </a:xfrm>
        </p:spPr>
      </p:pic>
      <p:sp>
        <p:nvSpPr>
          <p:cNvPr id="2" name="框架 1"/>
          <p:cNvSpPr/>
          <p:nvPr/>
        </p:nvSpPr>
        <p:spPr>
          <a:xfrm>
            <a:off x="1828799" y="2345167"/>
            <a:ext cx="3377901" cy="1247887"/>
          </a:xfrm>
          <a:prstGeom prst="frame">
            <a:avLst>
              <a:gd name="adj1" fmla="val 271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b="3095"/>
          <a:stretch/>
        </p:blipFill>
        <p:spPr>
          <a:xfrm>
            <a:off x="537882" y="201220"/>
            <a:ext cx="11295861" cy="5726244"/>
          </a:xfrm>
        </p:spPr>
      </p:pic>
      <p:sp>
        <p:nvSpPr>
          <p:cNvPr id="2" name="矩形 1"/>
          <p:cNvSpPr/>
          <p:nvPr/>
        </p:nvSpPr>
        <p:spPr>
          <a:xfrm>
            <a:off x="311972" y="1108038"/>
            <a:ext cx="1344706" cy="5593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酷</a:t>
            </a:r>
            <a:endParaRPr lang="en-US" altLang="zh-TW" sz="6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sz="6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</a:t>
            </a:r>
            <a:endParaRPr lang="en-US" altLang="zh-TW" sz="6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</a:t>
            </a:r>
            <a:endParaRPr lang="en-US" altLang="zh-TW" sz="6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zh-TW" altLang="en-US" sz="6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23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b="3095"/>
          <a:stretch/>
        </p:blipFill>
        <p:spPr>
          <a:xfrm>
            <a:off x="537882" y="201220"/>
            <a:ext cx="11295861" cy="5726244"/>
          </a:xfrm>
        </p:spPr>
      </p:pic>
      <p:sp>
        <p:nvSpPr>
          <p:cNvPr id="2" name="框架 1"/>
          <p:cNvSpPr/>
          <p:nvPr/>
        </p:nvSpPr>
        <p:spPr>
          <a:xfrm>
            <a:off x="11015831" y="201220"/>
            <a:ext cx="1065007" cy="713180"/>
          </a:xfrm>
          <a:prstGeom prst="frame">
            <a:avLst>
              <a:gd name="adj1" fmla="val 239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4"/>
          <a:stretch/>
        </p:blipFill>
        <p:spPr>
          <a:xfrm>
            <a:off x="1360197" y="-1"/>
            <a:ext cx="9293895" cy="6443831"/>
          </a:xfrm>
        </p:spPr>
      </p:pic>
    </p:spTree>
    <p:extLst>
      <p:ext uri="{BB962C8B-B14F-4D97-AF65-F5344CB8AC3E}">
        <p14:creationId xmlns:p14="http://schemas.microsoft.com/office/powerpoint/2010/main" val="7147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4"/>
          <a:stretch/>
        </p:blipFill>
        <p:spPr>
          <a:xfrm>
            <a:off x="1360197" y="-1"/>
            <a:ext cx="9293895" cy="6443831"/>
          </a:xfrm>
        </p:spPr>
      </p:pic>
      <p:sp>
        <p:nvSpPr>
          <p:cNvPr id="2" name="框架 1"/>
          <p:cNvSpPr/>
          <p:nvPr/>
        </p:nvSpPr>
        <p:spPr>
          <a:xfrm>
            <a:off x="5701553" y="5712311"/>
            <a:ext cx="4034118" cy="731519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37" y="201219"/>
            <a:ext cx="8453735" cy="6073558"/>
          </a:xfrm>
        </p:spPr>
      </p:pic>
      <p:sp>
        <p:nvSpPr>
          <p:cNvPr id="5" name="矩形 4"/>
          <p:cNvSpPr/>
          <p:nvPr/>
        </p:nvSpPr>
        <p:spPr>
          <a:xfrm>
            <a:off x="1398494" y="1151069"/>
            <a:ext cx="1828800" cy="4840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往</a:t>
            </a:r>
            <a:endParaRPr lang="en-US" altLang="zh-TW" sz="9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9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endParaRPr lang="en-US" altLang="zh-TW" sz="9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9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捲</a:t>
            </a:r>
            <a:endParaRPr lang="zh-TW" altLang="en-US" sz="9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02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13" y="448646"/>
            <a:ext cx="7577791" cy="6202790"/>
          </a:xfrm>
        </p:spPr>
      </p:pic>
    </p:spTree>
    <p:extLst>
      <p:ext uri="{BB962C8B-B14F-4D97-AF65-F5344CB8AC3E}">
        <p14:creationId xmlns:p14="http://schemas.microsoft.com/office/powerpoint/2010/main" val="12632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13" y="448646"/>
            <a:ext cx="7577791" cy="6202790"/>
          </a:xfrm>
        </p:spPr>
      </p:pic>
      <p:sp>
        <p:nvSpPr>
          <p:cNvPr id="2" name="框架 1"/>
          <p:cNvSpPr/>
          <p:nvPr/>
        </p:nvSpPr>
        <p:spPr>
          <a:xfrm>
            <a:off x="3176681" y="4679576"/>
            <a:ext cx="6336254" cy="175670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2" y="663799"/>
            <a:ext cx="10686226" cy="5166846"/>
          </a:xfrm>
        </p:spPr>
      </p:pic>
    </p:spTree>
    <p:extLst>
      <p:ext uri="{BB962C8B-B14F-4D97-AF65-F5344CB8AC3E}">
        <p14:creationId xmlns:p14="http://schemas.microsoft.com/office/powerpoint/2010/main" val="23960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91722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如何進入 </a:t>
            </a:r>
            <a:r>
              <a:rPr lang="zh-TW" altLang="en-US" sz="8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酷英網</a:t>
            </a:r>
            <a:endParaRPr lang="zh-TW" altLang="en-US" sz="8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0813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2" y="663799"/>
            <a:ext cx="10686226" cy="5166846"/>
          </a:xfrm>
        </p:spPr>
      </p:pic>
      <p:sp>
        <p:nvSpPr>
          <p:cNvPr id="2" name="框架 1"/>
          <p:cNvSpPr/>
          <p:nvPr/>
        </p:nvSpPr>
        <p:spPr>
          <a:xfrm>
            <a:off x="2829261" y="2786231"/>
            <a:ext cx="1807285" cy="1011218"/>
          </a:xfrm>
          <a:prstGeom prst="frame">
            <a:avLst>
              <a:gd name="adj1" fmla="val 231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24" y="258184"/>
            <a:ext cx="7613049" cy="6336253"/>
          </a:xfrm>
        </p:spPr>
      </p:pic>
    </p:spTree>
    <p:extLst>
      <p:ext uri="{BB962C8B-B14F-4D97-AF65-F5344CB8AC3E}">
        <p14:creationId xmlns:p14="http://schemas.microsoft.com/office/powerpoint/2010/main" val="10406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3" y="222735"/>
            <a:ext cx="11360641" cy="5607909"/>
          </a:xfrm>
        </p:spPr>
      </p:pic>
    </p:spTree>
    <p:extLst>
      <p:ext uri="{BB962C8B-B14F-4D97-AF65-F5344CB8AC3E}">
        <p14:creationId xmlns:p14="http://schemas.microsoft.com/office/powerpoint/2010/main" val="23534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3" y="222735"/>
            <a:ext cx="11360641" cy="5607909"/>
          </a:xfrm>
        </p:spPr>
      </p:pic>
      <p:sp>
        <p:nvSpPr>
          <p:cNvPr id="3" name="框架 2"/>
          <p:cNvSpPr/>
          <p:nvPr/>
        </p:nvSpPr>
        <p:spPr>
          <a:xfrm>
            <a:off x="2947595" y="0"/>
            <a:ext cx="914400" cy="853028"/>
          </a:xfrm>
          <a:prstGeom prst="frame">
            <a:avLst>
              <a:gd name="adj1" fmla="val 160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2" b="14178"/>
          <a:stretch/>
        </p:blipFill>
        <p:spPr>
          <a:xfrm>
            <a:off x="0" y="0"/>
            <a:ext cx="11993610" cy="5425028"/>
          </a:xfrm>
        </p:spPr>
      </p:pic>
      <p:sp>
        <p:nvSpPr>
          <p:cNvPr id="3" name="矩形 2"/>
          <p:cNvSpPr/>
          <p:nvPr/>
        </p:nvSpPr>
        <p:spPr>
          <a:xfrm>
            <a:off x="5013062" y="3302598"/>
            <a:ext cx="591672" cy="441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chemeClr val="tx1"/>
                </a:solidFill>
              </a:rPr>
              <a:t>404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2" b="14178"/>
          <a:stretch/>
        </p:blipFill>
        <p:spPr>
          <a:xfrm>
            <a:off x="0" y="0"/>
            <a:ext cx="11993610" cy="5425028"/>
          </a:xfrm>
        </p:spPr>
      </p:pic>
      <p:sp>
        <p:nvSpPr>
          <p:cNvPr id="3" name="框架 2"/>
          <p:cNvSpPr/>
          <p:nvPr/>
        </p:nvSpPr>
        <p:spPr>
          <a:xfrm>
            <a:off x="7810053" y="2798576"/>
            <a:ext cx="1796526" cy="1203270"/>
          </a:xfrm>
          <a:prstGeom prst="frame">
            <a:avLst>
              <a:gd name="adj1" fmla="val 160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44413" y="4690334"/>
            <a:ext cx="7960659" cy="1301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點進去</a:t>
            </a:r>
            <a:r>
              <a:rPr lang="zh-TW" altLang="en-US" sz="9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endParaRPr lang="zh-TW" altLang="en-US" sz="9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3062" y="3302598"/>
            <a:ext cx="591672" cy="441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chemeClr val="tx1"/>
                </a:solidFill>
              </a:rPr>
              <a:t>404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3"/>
          <a:stretch/>
        </p:blipFill>
        <p:spPr>
          <a:xfrm>
            <a:off x="142910" y="168947"/>
            <a:ext cx="11684960" cy="6317913"/>
          </a:xfrm>
        </p:spPr>
      </p:pic>
      <p:sp>
        <p:nvSpPr>
          <p:cNvPr id="2" name="矩形 1"/>
          <p:cNvSpPr/>
          <p:nvPr/>
        </p:nvSpPr>
        <p:spPr>
          <a:xfrm>
            <a:off x="3786692" y="774551"/>
            <a:ext cx="677732" cy="580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404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3"/>
          <a:stretch/>
        </p:blipFill>
        <p:spPr>
          <a:xfrm>
            <a:off x="142910" y="168947"/>
            <a:ext cx="11684960" cy="6317913"/>
          </a:xfrm>
        </p:spPr>
      </p:pic>
      <p:sp>
        <p:nvSpPr>
          <p:cNvPr id="3" name="框架 2"/>
          <p:cNvSpPr/>
          <p:nvPr/>
        </p:nvSpPr>
        <p:spPr>
          <a:xfrm>
            <a:off x="10305827" y="2217663"/>
            <a:ext cx="1796526" cy="1203270"/>
          </a:xfrm>
          <a:prstGeom prst="frame">
            <a:avLst>
              <a:gd name="adj1" fmla="val 160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44413" y="3227294"/>
            <a:ext cx="7960659" cy="276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兩項都要</a:t>
            </a:r>
            <a:endParaRPr lang="en-US" altLang="zh-TW" sz="9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9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點進去</a:t>
            </a:r>
            <a:r>
              <a:rPr lang="zh-TW" altLang="en-US" sz="9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endParaRPr lang="zh-TW" altLang="en-US" sz="9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86692" y="774551"/>
            <a:ext cx="677732" cy="580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404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958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一段是動畫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/>
          <a:stretch/>
        </p:blipFill>
        <p:spPr>
          <a:xfrm>
            <a:off x="1592132" y="1344705"/>
            <a:ext cx="10423154" cy="52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68942" y="187464"/>
            <a:ext cx="11618258" cy="121624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段是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要一直點選才能作答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才有成績喔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"/>
          <a:stretch/>
        </p:blipFill>
        <p:spPr>
          <a:xfrm>
            <a:off x="1775010" y="1403712"/>
            <a:ext cx="10358359" cy="528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70207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路徑一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628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6" y="233493"/>
            <a:ext cx="11715142" cy="6210338"/>
          </a:xfrm>
        </p:spPr>
      </p:pic>
    </p:spTree>
    <p:extLst>
      <p:ext uri="{BB962C8B-B14F-4D97-AF65-F5344CB8AC3E}">
        <p14:creationId xmlns:p14="http://schemas.microsoft.com/office/powerpoint/2010/main" val="9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6" y="233493"/>
            <a:ext cx="11715142" cy="6210338"/>
          </a:xfrm>
        </p:spPr>
      </p:pic>
      <p:sp>
        <p:nvSpPr>
          <p:cNvPr id="2" name="框架 1"/>
          <p:cNvSpPr/>
          <p:nvPr/>
        </p:nvSpPr>
        <p:spPr>
          <a:xfrm>
            <a:off x="9025666" y="4475181"/>
            <a:ext cx="2936838" cy="84985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2" y="265765"/>
            <a:ext cx="11542322" cy="6113519"/>
          </a:xfrm>
        </p:spPr>
      </p:pic>
      <p:sp>
        <p:nvSpPr>
          <p:cNvPr id="3" name="框架 2"/>
          <p:cNvSpPr/>
          <p:nvPr/>
        </p:nvSpPr>
        <p:spPr>
          <a:xfrm>
            <a:off x="4518212" y="3818963"/>
            <a:ext cx="2936837" cy="180728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70207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路徑二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552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5" y="1098966"/>
            <a:ext cx="11079162" cy="4021674"/>
          </a:xfrm>
        </p:spPr>
      </p:pic>
    </p:spTree>
    <p:extLst>
      <p:ext uri="{BB962C8B-B14F-4D97-AF65-F5344CB8AC3E}">
        <p14:creationId xmlns:p14="http://schemas.microsoft.com/office/powerpoint/2010/main" val="11854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5" y="1098966"/>
            <a:ext cx="11079162" cy="4021674"/>
          </a:xfrm>
        </p:spPr>
      </p:pic>
      <p:sp>
        <p:nvSpPr>
          <p:cNvPr id="5" name="圓角矩形圖說文字 4"/>
          <p:cNvSpPr/>
          <p:nvPr/>
        </p:nvSpPr>
        <p:spPr>
          <a:xfrm>
            <a:off x="4464424" y="3614569"/>
            <a:ext cx="3442447" cy="2425849"/>
          </a:xfrm>
          <a:prstGeom prst="wedgeRoundRectCallout">
            <a:avLst>
              <a:gd name="adj1" fmla="val -89720"/>
              <a:gd name="adj2" fmla="val -257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酷英</a:t>
            </a:r>
            <a:endParaRPr lang="zh-TW" altLang="en-US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91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53</Words>
  <Application>Microsoft Office PowerPoint</Application>
  <PresentationFormat>寬螢幕</PresentationFormat>
  <Paragraphs>21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5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如何進入 酷英網</vt:lpstr>
      <vt:lpstr>路徑一</vt:lpstr>
      <vt:lpstr>PowerPoint 簡報</vt:lpstr>
      <vt:lpstr>PowerPoint 簡報</vt:lpstr>
      <vt:lpstr>PowerPoint 簡報</vt:lpstr>
      <vt:lpstr>路徑二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第一段是動畫</vt:lpstr>
      <vt:lpstr>第二段是測驗, 要一直點選才能作答, 才有成績喔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5A88</dc:creator>
  <cp:lastModifiedBy>5A88</cp:lastModifiedBy>
  <cp:revision>19</cp:revision>
  <dcterms:created xsi:type="dcterms:W3CDTF">2021-05-17T07:33:41Z</dcterms:created>
  <dcterms:modified xsi:type="dcterms:W3CDTF">2021-05-20T07:15:29Z</dcterms:modified>
</cp:coreProperties>
</file>