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15" r:id="rId2"/>
    <p:sldId id="352" r:id="rId3"/>
    <p:sldId id="353" r:id="rId4"/>
    <p:sldId id="368" r:id="rId5"/>
    <p:sldId id="374" r:id="rId6"/>
    <p:sldId id="369" r:id="rId7"/>
    <p:sldId id="370" r:id="rId8"/>
    <p:sldId id="371" r:id="rId9"/>
    <p:sldId id="375" r:id="rId10"/>
    <p:sldId id="380" r:id="rId11"/>
    <p:sldId id="378" r:id="rId12"/>
    <p:sldId id="376" r:id="rId13"/>
    <p:sldId id="379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B7AE"/>
    <a:srgbClr val="203864"/>
    <a:srgbClr val="2D6B81"/>
    <a:srgbClr val="FE4052"/>
    <a:srgbClr val="FF99CC"/>
    <a:srgbClr val="FF6699"/>
    <a:srgbClr val="FA6A31"/>
    <a:srgbClr val="30BAA0"/>
    <a:srgbClr val="EB3F32"/>
    <a:srgbClr val="95DA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0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360" y="108"/>
      </p:cViewPr>
      <p:guideLst>
        <p:guide orient="horz" pos="220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99B61-1965-4EFE-8CC7-B07ABC51CE77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278BB-0B43-4416-AB87-665455D97D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353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18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779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827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836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567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331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252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129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16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574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028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951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528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E88861-68FC-4AEA-98F9-FBF694DA10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63D7916-F8D3-4CB7-9890-7D1913FD6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B0A1E82-8289-4819-87B3-D5CF14621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AA19-1DBA-4536-AE77-3798F5218B94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E3385B-2A41-4B18-A839-B90FC4CC3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5BAC0C-7DC4-44E4-9D06-DCEBB439F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0597-647B-4160-821B-B765FEAFEA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182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E619EA-7A11-47CE-9AF5-C5FB5D1FC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E5FD84-4A4A-4290-B403-A9D7A4A9E6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7AF4ED-4C3E-4180-9D88-7D0873928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AA19-1DBA-4536-AE77-3798F5218B94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1914C0-378C-4FE5-BFB6-5379D6E6C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FB46C3-02BE-4AC5-9F71-2A9E21383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0597-647B-4160-821B-B765FEAFEA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213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14F8FCB-C639-40CE-86BD-4E0CE340D0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1DD7DC9-1CE5-4C14-B7BD-8EC2E10D25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8B0A06-FC06-4823-8603-C0364D656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AA19-1DBA-4536-AE77-3798F5218B94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3100C9-490F-4558-8943-204AA3D4A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3B3501E-E940-48FB-AB13-F9291694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0597-647B-4160-821B-B765FEAFEA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219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9B1DED-71D3-44ED-BBBA-1199D4253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7ABC780-8EB3-4FCE-8D78-5DADB618C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EA04F2D-4621-4D12-AF80-7CF919118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AA19-1DBA-4536-AE77-3798F5218B94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1B307D-A64B-4D17-8216-570E8466E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36CC741-DA88-4931-A911-CC83CEE16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0597-647B-4160-821B-B765FEAFEA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80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2E0300-5CB3-490D-B59F-DC6BFC4F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6EF1CBE-6614-4528-8FE7-CFA7CF5F1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6B9B41-2EAC-4F02-88F2-30EDB08CD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AA19-1DBA-4536-AE77-3798F5218B94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D9E8BF-193D-4C26-90C2-0D6567541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866AAF-78AB-4C94-A72F-4626CBC19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0597-647B-4160-821B-B765FEAFEA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575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C46C37-1CC0-4E79-A303-5FE1FE61D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3F43B52-DE3D-4704-A451-2C1DD7F539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7F87157-C606-43B7-8644-413B0F677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B7EDE8C-1226-4CC9-BF1D-9A8E7F584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AA19-1DBA-4536-AE77-3798F5218B94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AEC4466-A7D5-493B-A252-17D2EB3A9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DADDE1C-B312-4857-9F40-72D60E8C3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0597-647B-4160-821B-B765FEAFEA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2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831FD0-4521-4B71-B496-BB6ABBC7C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4B6BAE6-2929-40B3-95B4-D61084247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2440283-92CC-479D-B868-60B4691D7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2A9FCD4-FD55-43CF-BEAD-A00C18D48B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F993449-B850-4555-9455-E8C808E5D9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A31BE21-9AB7-466F-8A8C-2BCEB0C0C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AA19-1DBA-4536-AE77-3798F5218B94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777BA08-F043-43CF-B237-DE4A77F86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43694DC-BBB8-4536-AB04-B49E4C527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0597-647B-4160-821B-B765FEAFEA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965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08A976-83E7-4489-A678-CFE5AE229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B7C0FD6-C8AE-4FD3-821A-03EA1CA02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AA19-1DBA-4536-AE77-3798F5218B94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47F1A97-0A44-4284-88E3-D5FB3C54A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C4D4369-2FAF-40E0-AAB3-F7D94EEFA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0597-647B-4160-821B-B765FEAFEA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340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C384350-9C43-4B24-B53A-555039222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AA19-1DBA-4536-AE77-3798F5218B94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874CF69-4B84-44E7-9E3E-C39A4982C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5BA9226-E063-4B0A-A098-478BF975B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0597-647B-4160-821B-B765FEAFEA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49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DA02CA-EA6E-49DE-BD85-F43173128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A70FF3-1FD3-4767-AC15-CD6D6064A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A21953-4705-4247-8447-0EFB8B56F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1D485AD-FEB3-4674-9E4F-C54274D3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AA19-1DBA-4536-AE77-3798F5218B94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02BE61E-D0C7-4683-BF15-0D95F9E47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BD21329-A680-4994-840A-3BE6FE23B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0597-647B-4160-821B-B765FEAFEA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57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1B958D-E7D2-4696-A2F1-07B8EBFFC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EBA68FB-1216-4EE6-ADCA-E305C9C20B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F6DD553-6ACA-48E9-8128-57D480500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12D663D-A04D-40FB-94E7-5EC1B1DA4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AA19-1DBA-4536-AE77-3798F5218B94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583008E-0D5F-477C-B143-1D70B2233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FEF557A-6F52-43D0-82F0-23E954047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0597-647B-4160-821B-B765FEAFEA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90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l"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ACF0C81-D217-4AB9-9823-AED8BBC8E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72DA104-FE93-41A2-BE69-BBEE47829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B8E6C3-D9DD-4997-B5D5-77AC230047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5AA19-1DBA-4536-AE77-3798F5218B94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265C50-E409-434E-B1FA-1B6391672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9F7AF10-A73C-47B3-B489-584DC1E8BD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40597-647B-4160-821B-B765FEAFEA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3959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l"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XX7X__Cw6Zo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facebook.com/watch/?v=2107872006144843" TargetMode="External"/><Relationship Id="rId12" Type="http://schemas.openxmlformats.org/officeDocument/2006/relationships/hyperlink" Target="https://www.youtube.com/watch?v=jHZ7faTTaqA&amp;t=4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K4X_7bOgT3U" TargetMode="External"/><Relationship Id="rId11" Type="http://schemas.openxmlformats.org/officeDocument/2006/relationships/hyperlink" Target="https://www.youtube.com/watch?v=IvofKu2fo8E" TargetMode="External"/><Relationship Id="rId5" Type="http://schemas.openxmlformats.org/officeDocument/2006/relationships/hyperlink" Target="https://www.youtube.com/watch?v=jKyI8Xt5cfM" TargetMode="External"/><Relationship Id="rId10" Type="http://schemas.openxmlformats.org/officeDocument/2006/relationships/hyperlink" Target="https://www.youtube.com/watch?v=tlunXDuQUZ0" TargetMode="External"/><Relationship Id="rId4" Type="http://schemas.openxmlformats.org/officeDocument/2006/relationships/hyperlink" Target="https://www.youtube.com/watch?v=1ummlWs8tRs" TargetMode="External"/><Relationship Id="rId9" Type="http://schemas.openxmlformats.org/officeDocument/2006/relationships/hyperlink" Target="https://www.youtube.com/watch?v=jN6vU5JyaCE&amp;t=428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ocSrERRg01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aSCShOUls-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2DA4D4F-4FE0-4D38-9AA4-8E8D5325F4E2}"/>
              </a:ext>
            </a:extLst>
          </p:cNvPr>
          <p:cNvSpPr/>
          <p:nvPr/>
        </p:nvSpPr>
        <p:spPr>
          <a:xfrm>
            <a:off x="301925" y="300849"/>
            <a:ext cx="11568021" cy="6204544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rgbClr val="20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D5783824-1293-4FCE-94BC-95AADE5B5C34}"/>
              </a:ext>
            </a:extLst>
          </p:cNvPr>
          <p:cNvSpPr txBox="1"/>
          <p:nvPr/>
        </p:nvSpPr>
        <p:spPr>
          <a:xfrm>
            <a:off x="1764894" y="1356243"/>
            <a:ext cx="8642081" cy="2831538"/>
          </a:xfrm>
          <a:prstGeom prst="rect">
            <a:avLst/>
          </a:prstGeom>
          <a:noFill/>
        </p:spPr>
        <p:txBody>
          <a:bodyPr wrap="square" lIns="121915" tIns="60957" rIns="121915" bIns="60957" rtlCol="0">
            <a:spAutoFit/>
          </a:bodyPr>
          <a:lstStyle/>
          <a:p>
            <a:pPr algn="ctr">
              <a:defRPr/>
            </a:pPr>
            <a:r>
              <a:rPr lang="zh-CN" altLang="en-US" sz="8800" b="1" spc="300" dirty="0" smtClean="0">
                <a:solidFill>
                  <a:srgbClr val="203864"/>
                </a:solidFill>
                <a:latin typeface="Arial"/>
                <a:ea typeface="微软雅黑"/>
                <a:sym typeface="Arial"/>
              </a:rPr>
              <a:t>性別平等教育</a:t>
            </a:r>
            <a:endParaRPr lang="en-US" altLang="zh-CN" sz="8800" b="1" spc="300" dirty="0" smtClean="0">
              <a:solidFill>
                <a:srgbClr val="203864"/>
              </a:solidFill>
              <a:latin typeface="Arial"/>
              <a:ea typeface="微软雅黑"/>
              <a:sym typeface="Arial"/>
            </a:endParaRPr>
          </a:p>
          <a:p>
            <a:pPr algn="ctr">
              <a:defRPr/>
            </a:pPr>
            <a:r>
              <a:rPr lang="zh-CN" altLang="en-US" sz="8800" b="1" spc="300" dirty="0" smtClean="0">
                <a:solidFill>
                  <a:srgbClr val="203864"/>
                </a:solidFill>
                <a:latin typeface="Arial"/>
                <a:ea typeface="微软雅黑"/>
                <a:sym typeface="Arial"/>
              </a:rPr>
              <a:t>宣導</a:t>
            </a:r>
            <a:endParaRPr lang="zh-CN" altLang="en-US" sz="6600" b="1" dirty="0">
              <a:solidFill>
                <a:srgbClr val="203864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58" name="组合 55">
            <a:extLst>
              <a:ext uri="{FF2B5EF4-FFF2-40B4-BE49-F238E27FC236}">
                <a16:creationId xmlns:a16="http://schemas.microsoft.com/office/drawing/2014/main" id="{7722F249-784B-4638-A995-FAF815261C45}"/>
              </a:ext>
            </a:extLst>
          </p:cNvPr>
          <p:cNvGrpSpPr/>
          <p:nvPr/>
        </p:nvGrpSpPr>
        <p:grpSpPr bwMode="auto">
          <a:xfrm>
            <a:off x="4303448" y="4543717"/>
            <a:ext cx="3573066" cy="696102"/>
            <a:chOff x="3791205" y="5346441"/>
            <a:chExt cx="5833188" cy="1152192"/>
          </a:xfrm>
        </p:grpSpPr>
        <p:sp>
          <p:nvSpPr>
            <p:cNvPr id="59" name="圆角矩形 165">
              <a:extLst>
                <a:ext uri="{FF2B5EF4-FFF2-40B4-BE49-F238E27FC236}">
                  <a16:creationId xmlns:a16="http://schemas.microsoft.com/office/drawing/2014/main" id="{E0721AED-B578-4DE2-AA27-209E12A85960}"/>
                </a:ext>
              </a:extLst>
            </p:cNvPr>
            <p:cNvSpPr/>
            <p:nvPr/>
          </p:nvSpPr>
          <p:spPr>
            <a:xfrm>
              <a:off x="4007769" y="5518708"/>
              <a:ext cx="5400600" cy="807659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91" dirty="0">
                <a:solidFill>
                  <a:prstClr val="white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60" name="任意多边形 166">
              <a:extLst>
                <a:ext uri="{FF2B5EF4-FFF2-40B4-BE49-F238E27FC236}">
                  <a16:creationId xmlns:a16="http://schemas.microsoft.com/office/drawing/2014/main" id="{1A582EE6-1499-4CBC-9F33-3655C04D1301}"/>
                </a:ext>
              </a:extLst>
            </p:cNvPr>
            <p:cNvSpPr/>
            <p:nvPr/>
          </p:nvSpPr>
          <p:spPr>
            <a:xfrm>
              <a:off x="3791205" y="5346441"/>
              <a:ext cx="5833186" cy="1152192"/>
            </a:xfrm>
            <a:custGeom>
              <a:avLst/>
              <a:gdLst>
                <a:gd name="connsiteX0" fmla="*/ 619854 w 5832648"/>
                <a:gd name="connsiteY0" fmla="*/ 172234 h 1152128"/>
                <a:gd name="connsiteX1" fmla="*/ 247759 w 5832648"/>
                <a:gd name="connsiteY1" fmla="*/ 418875 h 1152128"/>
                <a:gd name="connsiteX2" fmla="*/ 216024 w 5832648"/>
                <a:gd name="connsiteY2" fmla="*/ 576064 h 1152128"/>
                <a:gd name="connsiteX3" fmla="*/ 216024 w 5832648"/>
                <a:gd name="connsiteY3" fmla="*/ 576063 h 1152128"/>
                <a:gd name="connsiteX4" fmla="*/ 216024 w 5832648"/>
                <a:gd name="connsiteY4" fmla="*/ 576064 h 1152128"/>
                <a:gd name="connsiteX5" fmla="*/ 216024 w 5832648"/>
                <a:gd name="connsiteY5" fmla="*/ 576064 h 1152128"/>
                <a:gd name="connsiteX6" fmla="*/ 247759 w 5832648"/>
                <a:gd name="connsiteY6" fmla="*/ 733252 h 1152128"/>
                <a:gd name="connsiteX7" fmla="*/ 619854 w 5832648"/>
                <a:gd name="connsiteY7" fmla="*/ 979893 h 1152128"/>
                <a:gd name="connsiteX8" fmla="*/ 5212794 w 5832648"/>
                <a:gd name="connsiteY8" fmla="*/ 979894 h 1152128"/>
                <a:gd name="connsiteX9" fmla="*/ 5616624 w 5832648"/>
                <a:gd name="connsiteY9" fmla="*/ 576064 h 1152128"/>
                <a:gd name="connsiteX10" fmla="*/ 5616625 w 5832648"/>
                <a:gd name="connsiteY10" fmla="*/ 576064 h 1152128"/>
                <a:gd name="connsiteX11" fmla="*/ 5212795 w 5832648"/>
                <a:gd name="connsiteY11" fmla="*/ 172234 h 1152128"/>
                <a:gd name="connsiteX12" fmla="*/ 576064 w 5832648"/>
                <a:gd name="connsiteY12" fmla="*/ 0 h 1152128"/>
                <a:gd name="connsiteX13" fmla="*/ 5256584 w 5832648"/>
                <a:gd name="connsiteY13" fmla="*/ 0 h 1152128"/>
                <a:gd name="connsiteX14" fmla="*/ 5832648 w 5832648"/>
                <a:gd name="connsiteY14" fmla="*/ 576064 h 1152128"/>
                <a:gd name="connsiteX15" fmla="*/ 5256584 w 5832648"/>
                <a:gd name="connsiteY15" fmla="*/ 1152128 h 1152128"/>
                <a:gd name="connsiteX16" fmla="*/ 576064 w 5832648"/>
                <a:gd name="connsiteY16" fmla="*/ 1152128 h 1152128"/>
                <a:gd name="connsiteX17" fmla="*/ 0 w 5832648"/>
                <a:gd name="connsiteY17" fmla="*/ 576064 h 1152128"/>
                <a:gd name="connsiteX18" fmla="*/ 576064 w 5832648"/>
                <a:gd name="connsiteY18" fmla="*/ 0 h 115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32648" h="1152128">
                  <a:moveTo>
                    <a:pt x="619854" y="172234"/>
                  </a:moveTo>
                  <a:cubicBezTo>
                    <a:pt x="452583" y="172234"/>
                    <a:pt x="309064" y="273935"/>
                    <a:pt x="247759" y="418875"/>
                  </a:cubicBezTo>
                  <a:lnTo>
                    <a:pt x="216024" y="576064"/>
                  </a:lnTo>
                  <a:lnTo>
                    <a:pt x="216024" y="576063"/>
                  </a:lnTo>
                  <a:lnTo>
                    <a:pt x="216024" y="576064"/>
                  </a:lnTo>
                  <a:lnTo>
                    <a:pt x="216024" y="576064"/>
                  </a:lnTo>
                  <a:lnTo>
                    <a:pt x="247759" y="733252"/>
                  </a:lnTo>
                  <a:cubicBezTo>
                    <a:pt x="309064" y="878193"/>
                    <a:pt x="452583" y="979893"/>
                    <a:pt x="619854" y="979893"/>
                  </a:cubicBezTo>
                  <a:lnTo>
                    <a:pt x="5212794" y="979894"/>
                  </a:lnTo>
                  <a:cubicBezTo>
                    <a:pt x="5435823" y="979894"/>
                    <a:pt x="5616624" y="799093"/>
                    <a:pt x="5616624" y="576064"/>
                  </a:cubicBezTo>
                  <a:lnTo>
                    <a:pt x="5616625" y="576064"/>
                  </a:lnTo>
                  <a:cubicBezTo>
                    <a:pt x="5616625" y="353035"/>
                    <a:pt x="5435824" y="172234"/>
                    <a:pt x="5212795" y="172234"/>
                  </a:cubicBezTo>
                  <a:close/>
                  <a:moveTo>
                    <a:pt x="576064" y="0"/>
                  </a:moveTo>
                  <a:lnTo>
                    <a:pt x="5256584" y="0"/>
                  </a:lnTo>
                  <a:cubicBezTo>
                    <a:pt x="5574735" y="0"/>
                    <a:pt x="5832648" y="257913"/>
                    <a:pt x="5832648" y="576064"/>
                  </a:cubicBezTo>
                  <a:cubicBezTo>
                    <a:pt x="5832648" y="894215"/>
                    <a:pt x="5574735" y="1152128"/>
                    <a:pt x="5256584" y="1152128"/>
                  </a:cubicBezTo>
                  <a:lnTo>
                    <a:pt x="576064" y="1152128"/>
                  </a:ln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889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91" dirty="0">
                <a:solidFill>
                  <a:prstClr val="white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61" name="圆角矩形 167">
              <a:extLst>
                <a:ext uri="{FF2B5EF4-FFF2-40B4-BE49-F238E27FC236}">
                  <a16:creationId xmlns:a16="http://schemas.microsoft.com/office/drawing/2014/main" id="{FF1442A9-071F-4ACA-8812-96E2A3392E4B}"/>
                </a:ext>
              </a:extLst>
            </p:cNvPr>
            <p:cNvSpPr/>
            <p:nvPr/>
          </p:nvSpPr>
          <p:spPr>
            <a:xfrm>
              <a:off x="3791744" y="5346472"/>
              <a:ext cx="5832649" cy="1152127"/>
            </a:xfrm>
            <a:prstGeom prst="roundRect">
              <a:avLst>
                <a:gd name="adj" fmla="val 50000"/>
              </a:avLst>
            </a:prstGeom>
            <a:noFill/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91">
                <a:solidFill>
                  <a:prstClr val="white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62" name="矩形 61">
            <a:extLst>
              <a:ext uri="{FF2B5EF4-FFF2-40B4-BE49-F238E27FC236}">
                <a16:creationId xmlns:a16="http://schemas.microsoft.com/office/drawing/2014/main" id="{C9E33410-7114-4E30-8838-7852FBC9E729}"/>
              </a:ext>
            </a:extLst>
          </p:cNvPr>
          <p:cNvSpPr/>
          <p:nvPr/>
        </p:nvSpPr>
        <p:spPr>
          <a:xfrm>
            <a:off x="4927604" y="4676323"/>
            <a:ext cx="2316660" cy="4308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2200" dirty="0" smtClean="0">
                <a:solidFill>
                  <a:prstClr val="white"/>
                </a:solidFill>
                <a:latin typeface="Arial"/>
                <a:ea typeface="微软雅黑"/>
                <a:cs typeface="+mn-ea"/>
                <a:sym typeface="Arial"/>
              </a:rPr>
              <a:t>國小 高年級 模組</a:t>
            </a:r>
            <a:endParaRPr lang="zh-CN" altLang="en-US" sz="2200" dirty="0">
              <a:solidFill>
                <a:prstClr val="white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9" name="文本框 51">
            <a:extLst>
              <a:ext uri="{FF2B5EF4-FFF2-40B4-BE49-F238E27FC236}">
                <a16:creationId xmlns:a16="http://schemas.microsoft.com/office/drawing/2014/main" id="{D5783824-1293-4FCE-94BC-95AADE5B5C34}"/>
              </a:ext>
            </a:extLst>
          </p:cNvPr>
          <p:cNvSpPr txBox="1"/>
          <p:nvPr/>
        </p:nvSpPr>
        <p:spPr>
          <a:xfrm>
            <a:off x="1418722" y="5343856"/>
            <a:ext cx="9334424" cy="984879"/>
          </a:xfrm>
          <a:prstGeom prst="rect">
            <a:avLst/>
          </a:prstGeom>
          <a:noFill/>
        </p:spPr>
        <p:txBody>
          <a:bodyPr wrap="square" lIns="121915" tIns="60957" rIns="121915" bIns="60957" rtlCol="0">
            <a:spAutoFit/>
          </a:bodyPr>
          <a:lstStyle/>
          <a:p>
            <a:pPr algn="ctr">
              <a:defRPr/>
            </a:pPr>
            <a:r>
              <a:rPr lang="zh-TW" altLang="en-US" sz="2800" b="1" dirty="0" smtClean="0">
                <a:solidFill>
                  <a:srgbClr val="7030A0"/>
                </a:solidFill>
                <a:latin typeface="Arial"/>
                <a:ea typeface="微软雅黑"/>
                <a:sym typeface="Arial"/>
              </a:rPr>
              <a:t>台南市文元國小</a:t>
            </a:r>
            <a:endParaRPr lang="en-US" altLang="zh-TW" sz="2800" b="1" dirty="0" smtClean="0">
              <a:solidFill>
                <a:srgbClr val="7030A0"/>
              </a:solidFill>
              <a:latin typeface="Arial"/>
              <a:ea typeface="微软雅黑"/>
              <a:sym typeface="Arial"/>
            </a:endParaRPr>
          </a:p>
          <a:p>
            <a:pPr algn="ctr">
              <a:defRPr/>
            </a:pPr>
            <a:r>
              <a:rPr lang="zh-TW" altLang="en-US" sz="2800" b="1" dirty="0" smtClean="0">
                <a:solidFill>
                  <a:srgbClr val="7030A0"/>
                </a:solidFill>
                <a:latin typeface="Arial"/>
                <a:ea typeface="微软雅黑"/>
                <a:sym typeface="Arial"/>
              </a:rPr>
              <a:t>資料提供</a:t>
            </a:r>
            <a:r>
              <a:rPr lang="en-US" altLang="zh-TW" sz="2800" b="1" dirty="0" smtClean="0">
                <a:solidFill>
                  <a:srgbClr val="7030A0"/>
                </a:solidFill>
                <a:latin typeface="Arial"/>
                <a:ea typeface="微软雅黑"/>
                <a:sym typeface="Arial"/>
              </a:rPr>
              <a:t>:</a:t>
            </a:r>
            <a:r>
              <a:rPr lang="zh-TW" altLang="en-US" sz="2800" b="1" dirty="0" smtClean="0">
                <a:solidFill>
                  <a:srgbClr val="7030A0"/>
                </a:solidFill>
                <a:latin typeface="Arial"/>
                <a:ea typeface="微软雅黑"/>
              </a:rPr>
              <a:t>勵</a:t>
            </a:r>
            <a:r>
              <a:rPr lang="zh-TW" altLang="en-US" sz="2800" b="1" dirty="0">
                <a:solidFill>
                  <a:srgbClr val="7030A0"/>
                </a:solidFill>
                <a:latin typeface="Arial"/>
                <a:ea typeface="微软雅黑"/>
              </a:rPr>
              <a:t>馨基金會公民對話部倡議組</a:t>
            </a:r>
            <a:endParaRPr lang="zh-CN" altLang="en-US" sz="2800" b="1" dirty="0">
              <a:solidFill>
                <a:srgbClr val="7030A0"/>
              </a:solidFill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399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0" y="-25030"/>
            <a:ext cx="11778671" cy="218208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TW" altLang="en-US" sz="66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什麼是</a:t>
            </a:r>
            <a:r>
              <a:rPr lang="zh-CN" altLang="en-US" sz="66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性</a:t>
            </a:r>
            <a:r>
              <a:rPr lang="zh-CN" altLang="en-US" sz="6600" b="1" dirty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霸</a:t>
            </a:r>
            <a:r>
              <a:rPr lang="zh-CN" altLang="en-US" sz="66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凌</a:t>
            </a:r>
            <a:r>
              <a:rPr lang="en-US" altLang="zh-TW" sz="66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?</a:t>
            </a:r>
            <a:endParaRPr lang="zh-CN" altLang="en-US" sz="36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55895" y="3277281"/>
            <a:ext cx="116361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endParaRPr lang="en-US" altLang="zh-TW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altLang="zh-TW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9" name="TextBox 21"/>
          <p:cNvSpPr txBox="1">
            <a:spLocks/>
          </p:cNvSpPr>
          <p:nvPr/>
        </p:nvSpPr>
        <p:spPr>
          <a:xfrm>
            <a:off x="2062446" y="2241718"/>
            <a:ext cx="7653778" cy="36313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bIns="0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TW" altLang="en-US" sz="40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以</a:t>
            </a:r>
            <a:r>
              <a:rPr lang="zh-TW" altLang="en-US" sz="40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身體、性別、性別氣質、性取向或性徵為題材，而加以譏笑、嘲諷、評論或侵犯且非屬性騷擾者</a:t>
            </a: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，稱為「性霸凌」。</a:t>
            </a:r>
            <a:endParaRPr lang="en-MY" sz="4000" b="1" dirty="0">
              <a:solidFill>
                <a:schemeClr val="bg1"/>
              </a:solidFill>
              <a:uFillTx/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665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-2990271" y="-289330"/>
            <a:ext cx="12957231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性霸凌 </a:t>
            </a:r>
            <a:endParaRPr lang="zh-CN" altLang="en-US" sz="36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1928814" y="1886488"/>
            <a:ext cx="8777061" cy="4011391"/>
            <a:chOff x="1928814" y="1886488"/>
            <a:chExt cx="8777061" cy="4011391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00"/>
            <a:stretch/>
          </p:blipFill>
          <p:spPr>
            <a:xfrm>
              <a:off x="5325533" y="1886488"/>
              <a:ext cx="5380342" cy="4011391"/>
            </a:xfrm>
            <a:prstGeom prst="rect">
              <a:avLst/>
            </a:prstGeom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488"/>
            <a:stretch/>
          </p:blipFill>
          <p:spPr>
            <a:xfrm>
              <a:off x="1928814" y="3149600"/>
              <a:ext cx="8777061" cy="27482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531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-2990271" y="-289330"/>
            <a:ext cx="12904291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性霸</a:t>
            </a:r>
            <a:r>
              <a:rPr lang="zh-CN" altLang="en-US" sz="66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凌</a:t>
            </a:r>
            <a:r>
              <a:rPr lang="zh-TW" altLang="en-US" sz="66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 </a:t>
            </a:r>
            <a:r>
              <a:rPr lang="zh-CN" altLang="en-US" sz="66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性別</a:t>
            </a:r>
            <a:r>
              <a:rPr lang="zh-CN" altLang="en-US" sz="66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歧視 </a:t>
            </a:r>
            <a:endParaRPr lang="zh-CN" altLang="en-US" sz="36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09817" y="2275214"/>
            <a:ext cx="1163610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當聽到（    ）發生性霸凌或性別歧視的時候，你的感受是？</a:t>
            </a:r>
            <a:endParaRPr lang="en-US" altLang="zh-CN" sz="3600" b="1" dirty="0" smtClean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altLang="zh-CN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altLang="zh-CN" sz="3600" b="1" dirty="0" smtClean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你希望可以怎麼做？</a:t>
            </a:r>
            <a:endParaRPr lang="en-US" altLang="zh-TW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71894" y="4378093"/>
            <a:ext cx="2394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rgbClr val="FE4052"/>
                </a:solidFill>
                <a:latin typeface="Arial"/>
                <a:ea typeface="微软雅黑"/>
                <a:cs typeface="+mn-ea"/>
              </a:rPr>
              <a:t>隔壁鄰居</a:t>
            </a:r>
            <a:endParaRPr lang="zh-TW" altLang="en-US" sz="3600" b="1" dirty="0">
              <a:solidFill>
                <a:srgbClr val="FE4052"/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694169" y="4325208"/>
            <a:ext cx="2519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rgbClr val="FE4052"/>
                </a:solidFill>
                <a:latin typeface="Arial"/>
                <a:ea typeface="微软雅黑"/>
                <a:cs typeface="+mn-ea"/>
              </a:rPr>
              <a:t>同班同學</a:t>
            </a:r>
            <a:endParaRPr lang="zh-TW" altLang="en-US" sz="3600" b="1" dirty="0">
              <a:solidFill>
                <a:srgbClr val="FE4052"/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663097" y="4325208"/>
            <a:ext cx="271170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rgbClr val="FE4052"/>
                </a:solidFill>
                <a:latin typeface="Arial"/>
                <a:ea typeface="微软雅黑"/>
                <a:cs typeface="+mn-ea"/>
              </a:rPr>
              <a:t>好朋友</a:t>
            </a:r>
            <a:endParaRPr lang="zh-TW" altLang="en-US" sz="3600" b="1" dirty="0">
              <a:solidFill>
                <a:srgbClr val="FE4052"/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986168" y="4272941"/>
            <a:ext cx="271170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rgbClr val="FE4052"/>
                </a:solidFill>
                <a:latin typeface="Arial"/>
                <a:ea typeface="微软雅黑"/>
                <a:cs typeface="+mn-ea"/>
              </a:rPr>
              <a:t>你喜歡的人</a:t>
            </a:r>
            <a:endParaRPr lang="zh-TW" altLang="en-US" sz="3600" b="1" dirty="0">
              <a:solidFill>
                <a:srgbClr val="FE4052"/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9384260" y="4162471"/>
            <a:ext cx="2711702" cy="987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4400" b="1" dirty="0">
                <a:solidFill>
                  <a:srgbClr val="FE4052"/>
                </a:solidFill>
                <a:latin typeface="Arial"/>
                <a:ea typeface="微软雅黑"/>
                <a:cs typeface="+mn-ea"/>
              </a:rPr>
              <a:t>我自己</a:t>
            </a:r>
            <a:endParaRPr lang="zh-TW" altLang="en-US" sz="4400" b="1" dirty="0">
              <a:solidFill>
                <a:srgbClr val="FE4052"/>
              </a:solidFill>
              <a:latin typeface="Arial"/>
              <a:ea typeface="微软雅黑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5014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-2160538" y="-441730"/>
            <a:ext cx="12904291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TW" altLang="en-US" sz="54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媒體參考資料</a:t>
            </a:r>
            <a:r>
              <a:rPr lang="en-US" altLang="zh-TW" sz="54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(</a:t>
            </a:r>
            <a:r>
              <a:rPr lang="zh-TW" altLang="en-US" sz="54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僅供參考</a:t>
            </a:r>
            <a:r>
              <a:rPr lang="en-US" altLang="zh-TW" sz="54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)</a:t>
            </a:r>
            <a:r>
              <a:rPr lang="zh-CN" altLang="en-US" sz="54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 </a:t>
            </a:r>
            <a:endParaRPr lang="zh-CN" altLang="en-US" sz="54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922866" y="1286933"/>
            <a:ext cx="1159933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男子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的面子問題：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https://www.youtube.com/watch?v=1ummlWs8tRs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三菱汽車廣告：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  <a:hlinkClick r:id="rId5"/>
              </a:rPr>
              <a:t>https://www.youtube.com/watch?v=jKyI8Xt5cfM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孫芸芸吸塵器廣告：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  <a:hlinkClick r:id="rId6"/>
              </a:rPr>
              <a:t>https://</a:t>
            </a:r>
            <a:r>
              <a:rPr lang="en-US" altLang="zh-TW" u="sng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6"/>
              </a:rPr>
              <a:t>www.youtube.com/watch?v=K4X_7bOgT3U</a:t>
            </a:r>
            <a:endParaRPr lang="en-US" altLang="zh-TW" u="sng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後勁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女子足球：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  <a:hlinkClick r:id="rId7"/>
              </a:rPr>
              <a:t>https://www.facebook.com/watch/?v=2107872006144843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性別平等觀測站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 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XX 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的房間】 ＃你願意花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分鐘擁抱一個人的秘密嗎？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  <a:hlinkClick r:id="rId8"/>
              </a:rPr>
              <a:t>https://www.youtube.com/watch?v=XX7X__Cw6Zo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 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微紀錄片 瘋傳出去～國防部竟讓特戰女兵淚崩！【我會救妳】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  <a:hlinkClick r:id="rId9"/>
              </a:rPr>
              <a:t>https://www.youtube.com/watch?v=jN6vU5JyaCE&amp;t=428s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職業不分性別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10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分鐘 國語版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  <a:hlinkClick r:id="rId10"/>
              </a:rPr>
              <a:t>https://www.youtube.com/watch?v=tlunXDuQUZ0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溫柔革命：屬於每一個人的性別書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Everyones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Gender Book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  <a:hlinkClick r:id="rId11"/>
              </a:rPr>
              <a:t>https://www.youtube.com/watch?v=IvofKu2fo8E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為什麼，我們會指責受害者，而非加害者呢？ </a:t>
            </a: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The Mystery of Victim Blaming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  <a:hlinkClick r:id="rId12"/>
              </a:rPr>
              <a:t>https://www.youtube.com/watch?v=jHZ7faTTaqA&amp;t=4s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549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20814D0E-4E51-40B2-847A-A3E3E2F0EF10}"/>
              </a:ext>
            </a:extLst>
          </p:cNvPr>
          <p:cNvGrpSpPr/>
          <p:nvPr/>
        </p:nvGrpSpPr>
        <p:grpSpPr>
          <a:xfrm>
            <a:off x="2900728" y="2142946"/>
            <a:ext cx="6390543" cy="2854767"/>
            <a:chOff x="3259392" y="1662778"/>
            <a:chExt cx="6390543" cy="2854767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6519E4F7-1B7F-47A4-A153-F69BD553574F}"/>
                </a:ext>
              </a:extLst>
            </p:cNvPr>
            <p:cNvCxnSpPr/>
            <p:nvPr/>
          </p:nvCxnSpPr>
          <p:spPr>
            <a:xfrm flipH="1">
              <a:off x="3259392" y="1662778"/>
              <a:ext cx="3013498" cy="2854767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197E6352-8D49-4F26-A206-1BB165C75070}"/>
                </a:ext>
              </a:extLst>
            </p:cNvPr>
            <p:cNvGrpSpPr/>
            <p:nvPr/>
          </p:nvGrpSpPr>
          <p:grpSpPr>
            <a:xfrm>
              <a:off x="3290699" y="1662778"/>
              <a:ext cx="6359236" cy="2854767"/>
              <a:chOff x="3290699" y="1662778"/>
              <a:chExt cx="6359236" cy="2854767"/>
            </a:xfrm>
          </p:grpSpPr>
          <p:cxnSp>
            <p:nvCxnSpPr>
              <p:cNvPr id="6" name="直接连接符 5">
                <a:extLst>
                  <a:ext uri="{FF2B5EF4-FFF2-40B4-BE49-F238E27FC236}">
                    <a16:creationId xmlns:a16="http://schemas.microsoft.com/office/drawing/2014/main" id="{0F0DC318-32BB-4E1A-86F0-CC0AA49BF7C0}"/>
                  </a:ext>
                </a:extLst>
              </p:cNvPr>
              <p:cNvCxnSpPr/>
              <p:nvPr/>
            </p:nvCxnSpPr>
            <p:spPr>
              <a:xfrm>
                <a:off x="3290699" y="4517545"/>
                <a:ext cx="6359236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>
                <a:extLst>
                  <a:ext uri="{FF2B5EF4-FFF2-40B4-BE49-F238E27FC236}">
                    <a16:creationId xmlns:a16="http://schemas.microsoft.com/office/drawing/2014/main" id="{DFAF0479-90D9-4BEA-A2D1-A9FD654D2AF3}"/>
                  </a:ext>
                </a:extLst>
              </p:cNvPr>
              <p:cNvCxnSpPr/>
              <p:nvPr/>
            </p:nvCxnSpPr>
            <p:spPr>
              <a:xfrm flipH="1" flipV="1">
                <a:off x="6272890" y="1662778"/>
                <a:ext cx="3377045" cy="2854767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30" name="图片 129">
            <a:extLst>
              <a:ext uri="{FF2B5EF4-FFF2-40B4-BE49-F238E27FC236}">
                <a16:creationId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5F99389B-D6C2-4879-8332-4C21D9AB9195}"/>
              </a:ext>
            </a:extLst>
          </p:cNvPr>
          <p:cNvGrpSpPr/>
          <p:nvPr/>
        </p:nvGrpSpPr>
        <p:grpSpPr>
          <a:xfrm>
            <a:off x="4153160" y="1532904"/>
            <a:ext cx="3522133" cy="1282700"/>
            <a:chOff x="3657599" y="544777"/>
            <a:chExt cx="3522133" cy="1282700"/>
          </a:xfrm>
          <a:solidFill>
            <a:srgbClr val="30BA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E0367CD0-5AE2-4D79-8FB7-BFCEDD65F910}"/>
                </a:ext>
              </a:extLst>
            </p:cNvPr>
            <p:cNvSpPr/>
            <p:nvPr/>
          </p:nvSpPr>
          <p:spPr>
            <a:xfrm>
              <a:off x="3657599" y="544777"/>
              <a:ext cx="3522133" cy="1282700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sz="400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5" name="矩形: 圆角 4">
              <a:extLst>
                <a:ext uri="{FF2B5EF4-FFF2-40B4-BE49-F238E27FC236}">
                  <a16:creationId xmlns:a16="http://schemas.microsoft.com/office/drawing/2014/main" id="{29615EE7-92D7-4409-BFD7-2F0378E38FF1}"/>
                </a:ext>
              </a:extLst>
            </p:cNvPr>
            <p:cNvSpPr txBox="1"/>
            <p:nvPr/>
          </p:nvSpPr>
          <p:spPr>
            <a:xfrm>
              <a:off x="3720215" y="607393"/>
              <a:ext cx="3396901" cy="115746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TW" altLang="en-US" sz="40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微软雅黑"/>
                  <a:sym typeface="Arial"/>
                </a:rPr>
                <a:t>多元性別</a:t>
              </a:r>
              <a:endParaRPr lang="zh-CN" altLang="en-US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F1FD5695-7847-42DD-BD54-3BD86ACD90D9}"/>
              </a:ext>
            </a:extLst>
          </p:cNvPr>
          <p:cNvGrpSpPr/>
          <p:nvPr/>
        </p:nvGrpSpPr>
        <p:grpSpPr>
          <a:xfrm>
            <a:off x="1170968" y="4325055"/>
            <a:ext cx="3522133" cy="1282700"/>
            <a:chOff x="3657599" y="1987814"/>
            <a:chExt cx="3522133" cy="1282700"/>
          </a:xfrm>
          <a:solidFill>
            <a:srgbClr val="FE405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0CD89562-A8E5-4A85-9400-D84CDA9489DF}"/>
                </a:ext>
              </a:extLst>
            </p:cNvPr>
            <p:cNvSpPr/>
            <p:nvPr/>
          </p:nvSpPr>
          <p:spPr>
            <a:xfrm>
              <a:off x="3657599" y="1987814"/>
              <a:ext cx="3522133" cy="1282700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sz="320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8" name="矩形: 圆角 6">
              <a:extLst>
                <a:ext uri="{FF2B5EF4-FFF2-40B4-BE49-F238E27FC236}">
                  <a16:creationId xmlns:a16="http://schemas.microsoft.com/office/drawing/2014/main" id="{BFB5C6B4-6E05-4B5E-A7E1-42DF6CE5CB4B}"/>
                </a:ext>
              </a:extLst>
            </p:cNvPr>
            <p:cNvSpPr txBox="1"/>
            <p:nvPr/>
          </p:nvSpPr>
          <p:spPr>
            <a:xfrm>
              <a:off x="3720215" y="2050430"/>
              <a:ext cx="3396901" cy="115746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微软雅黑"/>
                  <a:sym typeface="Arial"/>
                </a:rPr>
                <a:t>身體意象的迷思</a:t>
              </a:r>
              <a:endParaRPr lang="zh-CN" altLang="en-US" sz="3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F39341E0-DD80-479E-80E1-5DFECF849465}"/>
              </a:ext>
            </a:extLst>
          </p:cNvPr>
          <p:cNvGrpSpPr/>
          <p:nvPr/>
        </p:nvGrpSpPr>
        <p:grpSpPr>
          <a:xfrm>
            <a:off x="7530205" y="4356363"/>
            <a:ext cx="3522133" cy="1282700"/>
            <a:chOff x="3657599" y="3430852"/>
            <a:chExt cx="3522133" cy="1282700"/>
          </a:xfrm>
          <a:solidFill>
            <a:srgbClr val="30BA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1C43D6F2-6BBD-4463-8CFC-DE1F8F87F90A}"/>
                </a:ext>
              </a:extLst>
            </p:cNvPr>
            <p:cNvSpPr/>
            <p:nvPr/>
          </p:nvSpPr>
          <p:spPr>
            <a:xfrm>
              <a:off x="3657599" y="3430852"/>
              <a:ext cx="3522133" cy="12827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sz="4000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1" name="矩形: 圆角 8">
              <a:extLst>
                <a:ext uri="{FF2B5EF4-FFF2-40B4-BE49-F238E27FC236}">
                  <a16:creationId xmlns:a16="http://schemas.microsoft.com/office/drawing/2014/main" id="{F02920E7-B0B3-4D9B-8AFE-E7D8153C94D4}"/>
                </a:ext>
              </a:extLst>
            </p:cNvPr>
            <p:cNvSpPr txBox="1"/>
            <p:nvPr/>
          </p:nvSpPr>
          <p:spPr>
            <a:xfrm>
              <a:off x="3720215" y="3493468"/>
              <a:ext cx="3396901" cy="115746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36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微软雅黑"/>
                  <a:sym typeface="Arial"/>
                </a:rPr>
                <a:t>性霸凌性別歧視</a:t>
              </a:r>
              <a:endParaRPr lang="zh-CN" altLang="en-US" sz="3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0" name="组合 55">
            <a:extLst>
              <a:ext uri="{FF2B5EF4-FFF2-40B4-BE49-F238E27FC236}">
                <a16:creationId xmlns:a16="http://schemas.microsoft.com/office/drawing/2014/main" id="{653213A5-ADDD-4520-B22B-46659ECCBF59}"/>
              </a:ext>
            </a:extLst>
          </p:cNvPr>
          <p:cNvGrpSpPr/>
          <p:nvPr/>
        </p:nvGrpSpPr>
        <p:grpSpPr bwMode="auto">
          <a:xfrm>
            <a:off x="4190858" y="289007"/>
            <a:ext cx="3573065" cy="696471"/>
            <a:chOff x="3791743" y="5346472"/>
            <a:chExt cx="5833187" cy="1152803"/>
          </a:xfrm>
          <a:effectLst/>
        </p:grpSpPr>
        <p:sp>
          <p:nvSpPr>
            <p:cNvPr id="31" name="任意多边形 166">
              <a:extLst>
                <a:ext uri="{FF2B5EF4-FFF2-40B4-BE49-F238E27FC236}">
                  <a16:creationId xmlns:a16="http://schemas.microsoft.com/office/drawing/2014/main" id="{E30933C2-9B17-4879-BDFF-2E99FCCCE2C4}"/>
                </a:ext>
              </a:extLst>
            </p:cNvPr>
            <p:cNvSpPr/>
            <p:nvPr/>
          </p:nvSpPr>
          <p:spPr>
            <a:xfrm>
              <a:off x="3791743" y="5347083"/>
              <a:ext cx="5833187" cy="1152192"/>
            </a:xfrm>
            <a:custGeom>
              <a:avLst/>
              <a:gdLst>
                <a:gd name="connsiteX0" fmla="*/ 619854 w 5832648"/>
                <a:gd name="connsiteY0" fmla="*/ 172234 h 1152128"/>
                <a:gd name="connsiteX1" fmla="*/ 247759 w 5832648"/>
                <a:gd name="connsiteY1" fmla="*/ 418875 h 1152128"/>
                <a:gd name="connsiteX2" fmla="*/ 216024 w 5832648"/>
                <a:gd name="connsiteY2" fmla="*/ 576064 h 1152128"/>
                <a:gd name="connsiteX3" fmla="*/ 216024 w 5832648"/>
                <a:gd name="connsiteY3" fmla="*/ 576063 h 1152128"/>
                <a:gd name="connsiteX4" fmla="*/ 216024 w 5832648"/>
                <a:gd name="connsiteY4" fmla="*/ 576064 h 1152128"/>
                <a:gd name="connsiteX5" fmla="*/ 216024 w 5832648"/>
                <a:gd name="connsiteY5" fmla="*/ 576064 h 1152128"/>
                <a:gd name="connsiteX6" fmla="*/ 247759 w 5832648"/>
                <a:gd name="connsiteY6" fmla="*/ 733252 h 1152128"/>
                <a:gd name="connsiteX7" fmla="*/ 619854 w 5832648"/>
                <a:gd name="connsiteY7" fmla="*/ 979893 h 1152128"/>
                <a:gd name="connsiteX8" fmla="*/ 5212794 w 5832648"/>
                <a:gd name="connsiteY8" fmla="*/ 979894 h 1152128"/>
                <a:gd name="connsiteX9" fmla="*/ 5616624 w 5832648"/>
                <a:gd name="connsiteY9" fmla="*/ 576064 h 1152128"/>
                <a:gd name="connsiteX10" fmla="*/ 5616625 w 5832648"/>
                <a:gd name="connsiteY10" fmla="*/ 576064 h 1152128"/>
                <a:gd name="connsiteX11" fmla="*/ 5212795 w 5832648"/>
                <a:gd name="connsiteY11" fmla="*/ 172234 h 1152128"/>
                <a:gd name="connsiteX12" fmla="*/ 576064 w 5832648"/>
                <a:gd name="connsiteY12" fmla="*/ 0 h 1152128"/>
                <a:gd name="connsiteX13" fmla="*/ 5256584 w 5832648"/>
                <a:gd name="connsiteY13" fmla="*/ 0 h 1152128"/>
                <a:gd name="connsiteX14" fmla="*/ 5832648 w 5832648"/>
                <a:gd name="connsiteY14" fmla="*/ 576064 h 1152128"/>
                <a:gd name="connsiteX15" fmla="*/ 5256584 w 5832648"/>
                <a:gd name="connsiteY15" fmla="*/ 1152128 h 1152128"/>
                <a:gd name="connsiteX16" fmla="*/ 576064 w 5832648"/>
                <a:gd name="connsiteY16" fmla="*/ 1152128 h 1152128"/>
                <a:gd name="connsiteX17" fmla="*/ 0 w 5832648"/>
                <a:gd name="connsiteY17" fmla="*/ 576064 h 1152128"/>
                <a:gd name="connsiteX18" fmla="*/ 576064 w 5832648"/>
                <a:gd name="connsiteY18" fmla="*/ 0 h 115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32648" h="1152128">
                  <a:moveTo>
                    <a:pt x="619854" y="172234"/>
                  </a:moveTo>
                  <a:cubicBezTo>
                    <a:pt x="452583" y="172234"/>
                    <a:pt x="309064" y="273935"/>
                    <a:pt x="247759" y="418875"/>
                  </a:cubicBezTo>
                  <a:lnTo>
                    <a:pt x="216024" y="576064"/>
                  </a:lnTo>
                  <a:lnTo>
                    <a:pt x="216024" y="576063"/>
                  </a:lnTo>
                  <a:lnTo>
                    <a:pt x="216024" y="576064"/>
                  </a:lnTo>
                  <a:lnTo>
                    <a:pt x="216024" y="576064"/>
                  </a:lnTo>
                  <a:lnTo>
                    <a:pt x="247759" y="733252"/>
                  </a:lnTo>
                  <a:cubicBezTo>
                    <a:pt x="309064" y="878193"/>
                    <a:pt x="452583" y="979893"/>
                    <a:pt x="619854" y="979893"/>
                  </a:cubicBezTo>
                  <a:lnTo>
                    <a:pt x="5212794" y="979894"/>
                  </a:lnTo>
                  <a:cubicBezTo>
                    <a:pt x="5435823" y="979894"/>
                    <a:pt x="5616624" y="799093"/>
                    <a:pt x="5616624" y="576064"/>
                  </a:cubicBezTo>
                  <a:lnTo>
                    <a:pt x="5616625" y="576064"/>
                  </a:lnTo>
                  <a:cubicBezTo>
                    <a:pt x="5616625" y="353035"/>
                    <a:pt x="5435824" y="172234"/>
                    <a:pt x="5212795" y="172234"/>
                  </a:cubicBezTo>
                  <a:close/>
                  <a:moveTo>
                    <a:pt x="576064" y="0"/>
                  </a:moveTo>
                  <a:lnTo>
                    <a:pt x="5256584" y="0"/>
                  </a:lnTo>
                  <a:cubicBezTo>
                    <a:pt x="5574735" y="0"/>
                    <a:pt x="5832648" y="257913"/>
                    <a:pt x="5832648" y="576064"/>
                  </a:cubicBezTo>
                  <a:cubicBezTo>
                    <a:pt x="5832648" y="894215"/>
                    <a:pt x="5574735" y="1152128"/>
                    <a:pt x="5256584" y="1152128"/>
                  </a:cubicBezTo>
                  <a:lnTo>
                    <a:pt x="576064" y="1152128"/>
                  </a:ln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2" name="圆角矩形 165">
              <a:extLst>
                <a:ext uri="{FF2B5EF4-FFF2-40B4-BE49-F238E27FC236}">
                  <a16:creationId xmlns:a16="http://schemas.microsoft.com/office/drawing/2014/main" id="{3E412583-10A7-40A2-A54F-C80BB0B54EA6}"/>
                </a:ext>
              </a:extLst>
            </p:cNvPr>
            <p:cNvSpPr/>
            <p:nvPr/>
          </p:nvSpPr>
          <p:spPr>
            <a:xfrm>
              <a:off x="4007769" y="5518706"/>
              <a:ext cx="5400600" cy="80765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dist">
                <a:buNone/>
              </a:pPr>
              <a:r>
                <a:rPr lang="zh-CN" altLang="en-US" sz="3200" b="1" dirty="0" smtClean="0">
                  <a:solidFill>
                    <a:srgbClr val="2AB7AE"/>
                  </a:solidFill>
                  <a:latin typeface="Arial"/>
                  <a:ea typeface="微软雅黑"/>
                  <a:cs typeface="+mn-ea"/>
                  <a:sym typeface="Arial"/>
                </a:rPr>
                <a:t>課程內容</a:t>
              </a:r>
              <a:endParaRPr lang="zh-CN" altLang="en-US" sz="3200" b="1" dirty="0">
                <a:solidFill>
                  <a:srgbClr val="2AB7AE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3" name="圆角矩形 167">
              <a:extLst>
                <a:ext uri="{FF2B5EF4-FFF2-40B4-BE49-F238E27FC236}">
                  <a16:creationId xmlns:a16="http://schemas.microsoft.com/office/drawing/2014/main" id="{50E2042E-F4F7-4A26-A63C-003E02CA23D0}"/>
                </a:ext>
              </a:extLst>
            </p:cNvPr>
            <p:cNvSpPr/>
            <p:nvPr/>
          </p:nvSpPr>
          <p:spPr>
            <a:xfrm>
              <a:off x="3791744" y="5346472"/>
              <a:ext cx="5832649" cy="1152127"/>
            </a:xfrm>
            <a:prstGeom prst="roundRect">
              <a:avLst>
                <a:gd name="adj" fmla="val 50000"/>
              </a:avLst>
            </a:prstGeom>
            <a:noFill/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359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grpSp>
        <p:nvGrpSpPr>
          <p:cNvPr id="30" name="组合 55">
            <a:extLst>
              <a:ext uri="{FF2B5EF4-FFF2-40B4-BE49-F238E27FC236}">
                <a16:creationId xmlns:a16="http://schemas.microsoft.com/office/drawing/2014/main" id="{653213A5-ADDD-4520-B22B-46659ECCBF59}"/>
              </a:ext>
            </a:extLst>
          </p:cNvPr>
          <p:cNvGrpSpPr/>
          <p:nvPr/>
        </p:nvGrpSpPr>
        <p:grpSpPr bwMode="auto">
          <a:xfrm>
            <a:off x="4242914" y="912574"/>
            <a:ext cx="3573065" cy="696471"/>
            <a:chOff x="3791743" y="5346472"/>
            <a:chExt cx="5833187" cy="1152803"/>
          </a:xfrm>
          <a:effectLst/>
        </p:grpSpPr>
        <p:sp>
          <p:nvSpPr>
            <p:cNvPr id="31" name="任意多边形 166">
              <a:extLst>
                <a:ext uri="{FF2B5EF4-FFF2-40B4-BE49-F238E27FC236}">
                  <a16:creationId xmlns:a16="http://schemas.microsoft.com/office/drawing/2014/main" id="{E30933C2-9B17-4879-BDFF-2E99FCCCE2C4}"/>
                </a:ext>
              </a:extLst>
            </p:cNvPr>
            <p:cNvSpPr/>
            <p:nvPr/>
          </p:nvSpPr>
          <p:spPr>
            <a:xfrm>
              <a:off x="3791743" y="5347083"/>
              <a:ext cx="5833187" cy="1152192"/>
            </a:xfrm>
            <a:custGeom>
              <a:avLst/>
              <a:gdLst>
                <a:gd name="connsiteX0" fmla="*/ 619854 w 5832648"/>
                <a:gd name="connsiteY0" fmla="*/ 172234 h 1152128"/>
                <a:gd name="connsiteX1" fmla="*/ 247759 w 5832648"/>
                <a:gd name="connsiteY1" fmla="*/ 418875 h 1152128"/>
                <a:gd name="connsiteX2" fmla="*/ 216024 w 5832648"/>
                <a:gd name="connsiteY2" fmla="*/ 576064 h 1152128"/>
                <a:gd name="connsiteX3" fmla="*/ 216024 w 5832648"/>
                <a:gd name="connsiteY3" fmla="*/ 576063 h 1152128"/>
                <a:gd name="connsiteX4" fmla="*/ 216024 w 5832648"/>
                <a:gd name="connsiteY4" fmla="*/ 576064 h 1152128"/>
                <a:gd name="connsiteX5" fmla="*/ 216024 w 5832648"/>
                <a:gd name="connsiteY5" fmla="*/ 576064 h 1152128"/>
                <a:gd name="connsiteX6" fmla="*/ 247759 w 5832648"/>
                <a:gd name="connsiteY6" fmla="*/ 733252 h 1152128"/>
                <a:gd name="connsiteX7" fmla="*/ 619854 w 5832648"/>
                <a:gd name="connsiteY7" fmla="*/ 979893 h 1152128"/>
                <a:gd name="connsiteX8" fmla="*/ 5212794 w 5832648"/>
                <a:gd name="connsiteY8" fmla="*/ 979894 h 1152128"/>
                <a:gd name="connsiteX9" fmla="*/ 5616624 w 5832648"/>
                <a:gd name="connsiteY9" fmla="*/ 576064 h 1152128"/>
                <a:gd name="connsiteX10" fmla="*/ 5616625 w 5832648"/>
                <a:gd name="connsiteY10" fmla="*/ 576064 h 1152128"/>
                <a:gd name="connsiteX11" fmla="*/ 5212795 w 5832648"/>
                <a:gd name="connsiteY11" fmla="*/ 172234 h 1152128"/>
                <a:gd name="connsiteX12" fmla="*/ 576064 w 5832648"/>
                <a:gd name="connsiteY12" fmla="*/ 0 h 1152128"/>
                <a:gd name="connsiteX13" fmla="*/ 5256584 w 5832648"/>
                <a:gd name="connsiteY13" fmla="*/ 0 h 1152128"/>
                <a:gd name="connsiteX14" fmla="*/ 5832648 w 5832648"/>
                <a:gd name="connsiteY14" fmla="*/ 576064 h 1152128"/>
                <a:gd name="connsiteX15" fmla="*/ 5256584 w 5832648"/>
                <a:gd name="connsiteY15" fmla="*/ 1152128 h 1152128"/>
                <a:gd name="connsiteX16" fmla="*/ 576064 w 5832648"/>
                <a:gd name="connsiteY16" fmla="*/ 1152128 h 1152128"/>
                <a:gd name="connsiteX17" fmla="*/ 0 w 5832648"/>
                <a:gd name="connsiteY17" fmla="*/ 576064 h 1152128"/>
                <a:gd name="connsiteX18" fmla="*/ 576064 w 5832648"/>
                <a:gd name="connsiteY18" fmla="*/ 0 h 115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32648" h="1152128">
                  <a:moveTo>
                    <a:pt x="619854" y="172234"/>
                  </a:moveTo>
                  <a:cubicBezTo>
                    <a:pt x="452583" y="172234"/>
                    <a:pt x="309064" y="273935"/>
                    <a:pt x="247759" y="418875"/>
                  </a:cubicBezTo>
                  <a:lnTo>
                    <a:pt x="216024" y="576064"/>
                  </a:lnTo>
                  <a:lnTo>
                    <a:pt x="216024" y="576063"/>
                  </a:lnTo>
                  <a:lnTo>
                    <a:pt x="216024" y="576064"/>
                  </a:lnTo>
                  <a:lnTo>
                    <a:pt x="216024" y="576064"/>
                  </a:lnTo>
                  <a:lnTo>
                    <a:pt x="247759" y="733252"/>
                  </a:lnTo>
                  <a:cubicBezTo>
                    <a:pt x="309064" y="878193"/>
                    <a:pt x="452583" y="979893"/>
                    <a:pt x="619854" y="979893"/>
                  </a:cubicBezTo>
                  <a:lnTo>
                    <a:pt x="5212794" y="979894"/>
                  </a:lnTo>
                  <a:cubicBezTo>
                    <a:pt x="5435823" y="979894"/>
                    <a:pt x="5616624" y="799093"/>
                    <a:pt x="5616624" y="576064"/>
                  </a:cubicBezTo>
                  <a:lnTo>
                    <a:pt x="5616625" y="576064"/>
                  </a:lnTo>
                  <a:cubicBezTo>
                    <a:pt x="5616625" y="353035"/>
                    <a:pt x="5435824" y="172234"/>
                    <a:pt x="5212795" y="172234"/>
                  </a:cubicBezTo>
                  <a:close/>
                  <a:moveTo>
                    <a:pt x="576064" y="0"/>
                  </a:moveTo>
                  <a:lnTo>
                    <a:pt x="5256584" y="0"/>
                  </a:lnTo>
                  <a:cubicBezTo>
                    <a:pt x="5574735" y="0"/>
                    <a:pt x="5832648" y="257913"/>
                    <a:pt x="5832648" y="576064"/>
                  </a:cubicBezTo>
                  <a:cubicBezTo>
                    <a:pt x="5832648" y="894215"/>
                    <a:pt x="5574735" y="1152128"/>
                    <a:pt x="5256584" y="1152128"/>
                  </a:cubicBezTo>
                  <a:lnTo>
                    <a:pt x="576064" y="1152128"/>
                  </a:ln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dirty="0">
                <a:solidFill>
                  <a:prstClr val="white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2" name="圆角矩形 165">
              <a:extLst>
                <a:ext uri="{FF2B5EF4-FFF2-40B4-BE49-F238E27FC236}">
                  <a16:creationId xmlns:a16="http://schemas.microsoft.com/office/drawing/2014/main" id="{3E412583-10A7-40A2-A54F-C80BB0B54EA6}"/>
                </a:ext>
              </a:extLst>
            </p:cNvPr>
            <p:cNvSpPr/>
            <p:nvPr/>
          </p:nvSpPr>
          <p:spPr>
            <a:xfrm>
              <a:off x="4007769" y="5518706"/>
              <a:ext cx="5400600" cy="80765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dist"/>
              <a:r>
                <a:rPr lang="zh-CN" altLang="en-US" sz="3200" b="1" dirty="0" smtClean="0">
                  <a:solidFill>
                    <a:srgbClr val="2AB7AE"/>
                  </a:solidFill>
                  <a:latin typeface="Arial"/>
                  <a:ea typeface="微软雅黑"/>
                  <a:cs typeface="+mn-ea"/>
                  <a:sym typeface="Arial"/>
                </a:rPr>
                <a:t>課程內容</a:t>
              </a:r>
              <a:endParaRPr lang="zh-CN" altLang="en-US" sz="3200" b="1" dirty="0">
                <a:solidFill>
                  <a:srgbClr val="2AB7AE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3" name="圆角矩形 167">
              <a:extLst>
                <a:ext uri="{FF2B5EF4-FFF2-40B4-BE49-F238E27FC236}">
                  <a16:creationId xmlns:a16="http://schemas.microsoft.com/office/drawing/2014/main" id="{50E2042E-F4F7-4A26-A63C-003E02CA23D0}"/>
                </a:ext>
              </a:extLst>
            </p:cNvPr>
            <p:cNvSpPr/>
            <p:nvPr/>
          </p:nvSpPr>
          <p:spPr>
            <a:xfrm>
              <a:off x="3791744" y="5346472"/>
              <a:ext cx="5832649" cy="1152127"/>
            </a:xfrm>
            <a:prstGeom prst="roundRect">
              <a:avLst>
                <a:gd name="adj" fmla="val 50000"/>
              </a:avLst>
            </a:prstGeom>
            <a:noFill/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solidFill>
                  <a:prstClr val="white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22" name="圆角矩形 115">
            <a:extLst>
              <a:ext uri="{FF2B5EF4-FFF2-40B4-BE49-F238E27FC236}">
                <a16:creationId xmlns:a16="http://schemas.microsoft.com/office/drawing/2014/main" id="{183A14FF-700C-4EED-A0FB-4A049991F52A}"/>
              </a:ext>
            </a:extLst>
          </p:cNvPr>
          <p:cNvSpPr>
            <a:spLocks noChangeAspect="1"/>
          </p:cNvSpPr>
          <p:nvPr/>
        </p:nvSpPr>
        <p:spPr>
          <a:xfrm>
            <a:off x="257064" y="2551317"/>
            <a:ext cx="3653049" cy="3634978"/>
          </a:xfrm>
          <a:prstGeom prst="roundRect">
            <a:avLst>
              <a:gd name="adj" fmla="val 7687"/>
            </a:avLst>
          </a:prstGeom>
          <a:noFill/>
          <a:ln w="12700" cmpd="sng">
            <a:solidFill>
              <a:schemeClr val="bg2">
                <a:lumMod val="75000"/>
              </a:schemeClr>
            </a:solidFill>
          </a:ln>
          <a:effectLst>
            <a:outerShdw dist="12700" dir="5400000" algn="tl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23" name="文本框 72">
            <a:extLst>
              <a:ext uri="{FF2B5EF4-FFF2-40B4-BE49-F238E27FC236}">
                <a16:creationId xmlns:a16="http://schemas.microsoft.com/office/drawing/2014/main" id="{B75E05CE-8466-48F5-8EA9-49AB3C3C4D50}"/>
              </a:ext>
            </a:extLst>
          </p:cNvPr>
          <p:cNvSpPr txBox="1"/>
          <p:nvPr/>
        </p:nvSpPr>
        <p:spPr>
          <a:xfrm>
            <a:off x="365496" y="3248851"/>
            <a:ext cx="358417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認識性別非單一組合</a:t>
            </a:r>
            <a:endParaRPr lang="en-US" altLang="zh-CN" sz="2400" dirty="0" smtClean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認識自己的性別</a:t>
            </a:r>
            <a:endParaRPr lang="en-US" altLang="zh-CN" sz="2400" dirty="0" smtClean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肯定自己的性別</a:t>
            </a:r>
            <a:endParaRPr lang="zh-CN" altLang="zh-CN" sz="2400" dirty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4" name="圆角矩形 19">
            <a:extLst>
              <a:ext uri="{FF2B5EF4-FFF2-40B4-BE49-F238E27FC236}">
                <a16:creationId xmlns:a16="http://schemas.microsoft.com/office/drawing/2014/main" id="{79FA25E5-6BA8-4329-8F52-12E536A0F460}"/>
              </a:ext>
            </a:extLst>
          </p:cNvPr>
          <p:cNvSpPr>
            <a:spLocks noChangeAspect="1"/>
          </p:cNvSpPr>
          <p:nvPr/>
        </p:nvSpPr>
        <p:spPr>
          <a:xfrm>
            <a:off x="4157944" y="2461804"/>
            <a:ext cx="3743007" cy="3724491"/>
          </a:xfrm>
          <a:prstGeom prst="roundRect">
            <a:avLst>
              <a:gd name="adj" fmla="val 7687"/>
            </a:avLst>
          </a:prstGeom>
          <a:noFill/>
          <a:ln w="12700" cmpd="sng">
            <a:solidFill>
              <a:schemeClr val="bg2">
                <a:lumMod val="75000"/>
              </a:schemeClr>
            </a:solidFill>
          </a:ln>
          <a:effectLst>
            <a:outerShdw dist="12700" dir="5400000" algn="tl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25" name="圆角矩形 20">
            <a:extLst>
              <a:ext uri="{FF2B5EF4-FFF2-40B4-BE49-F238E27FC236}">
                <a16:creationId xmlns:a16="http://schemas.microsoft.com/office/drawing/2014/main" id="{D0326E42-980C-460F-A707-ADD9F793FC7A}"/>
              </a:ext>
            </a:extLst>
          </p:cNvPr>
          <p:cNvSpPr>
            <a:spLocks noChangeAspect="1"/>
          </p:cNvSpPr>
          <p:nvPr/>
        </p:nvSpPr>
        <p:spPr>
          <a:xfrm>
            <a:off x="4356262" y="2210038"/>
            <a:ext cx="3208291" cy="651673"/>
          </a:xfrm>
          <a:prstGeom prst="roundRect">
            <a:avLst>
              <a:gd name="adj" fmla="val 31705"/>
            </a:avLst>
          </a:prstGeom>
          <a:solidFill>
            <a:srgbClr val="FE4052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zh-CN" altLang="en-US" sz="32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rPr>
              <a:t>身體意象的迷思</a:t>
            </a:r>
            <a:endParaRPr lang="zh-CN" altLang="en-US" sz="32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微软雅黑"/>
              <a:sym typeface="Arial"/>
            </a:endParaRPr>
          </a:p>
        </p:txBody>
      </p:sp>
      <p:sp>
        <p:nvSpPr>
          <p:cNvPr id="26" name="文本框 76">
            <a:extLst>
              <a:ext uri="{FF2B5EF4-FFF2-40B4-BE49-F238E27FC236}">
                <a16:creationId xmlns:a16="http://schemas.microsoft.com/office/drawing/2014/main" id="{6E85EF51-BB14-4127-99F2-029826F48E90}"/>
              </a:ext>
            </a:extLst>
          </p:cNvPr>
          <p:cNvSpPr txBox="1"/>
          <p:nvPr/>
        </p:nvSpPr>
        <p:spPr>
          <a:xfrm>
            <a:off x="4157944" y="3248851"/>
            <a:ext cx="3653271" cy="235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認識什麼是身體意象</a:t>
            </a:r>
            <a:endParaRPr lang="en-US" altLang="zh-CN" sz="2400" dirty="0" smtClean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  <a:p>
            <a:pPr marL="285750" indent="-28575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鬆動</a:t>
            </a:r>
            <a:r>
              <a:rPr lang="zh-CN" altLang="en-US" sz="2400" dirty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單一</a:t>
            </a:r>
            <a:r>
              <a:rPr lang="zh-CN" altLang="en-US" sz="24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美</a:t>
            </a:r>
            <a:r>
              <a:rPr lang="en-US" altLang="zh-CN" sz="24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/</a:t>
            </a:r>
            <a:r>
              <a:rPr lang="zh-CN" altLang="en-US" sz="24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帥的標準</a:t>
            </a:r>
            <a:endParaRPr lang="en-US" altLang="zh-CN" sz="2400" dirty="0" smtClean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  <a:p>
            <a:pPr marL="285750" indent="-28575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學習喜歡自己的身體</a:t>
            </a:r>
            <a:endParaRPr lang="zh-CN" altLang="zh-CN" sz="2400" dirty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7" name="圆角矩形 22">
            <a:extLst>
              <a:ext uri="{FF2B5EF4-FFF2-40B4-BE49-F238E27FC236}">
                <a16:creationId xmlns:a16="http://schemas.microsoft.com/office/drawing/2014/main" id="{072B89A8-CC5B-48D8-B27C-87AD7A40E262}"/>
              </a:ext>
            </a:extLst>
          </p:cNvPr>
          <p:cNvSpPr>
            <a:spLocks noChangeAspect="1"/>
          </p:cNvSpPr>
          <p:nvPr/>
        </p:nvSpPr>
        <p:spPr>
          <a:xfrm>
            <a:off x="8213758" y="2484290"/>
            <a:ext cx="3655433" cy="3637350"/>
          </a:xfrm>
          <a:prstGeom prst="roundRect">
            <a:avLst>
              <a:gd name="adj" fmla="val 7687"/>
            </a:avLst>
          </a:prstGeom>
          <a:noFill/>
          <a:ln w="12700" cmpd="sng">
            <a:solidFill>
              <a:schemeClr val="bg2">
                <a:lumMod val="75000"/>
              </a:schemeClr>
            </a:solidFill>
          </a:ln>
          <a:effectLst>
            <a:outerShdw dist="12700" dir="5400000" algn="tl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28" name="圆角矩形 23">
            <a:extLst>
              <a:ext uri="{FF2B5EF4-FFF2-40B4-BE49-F238E27FC236}">
                <a16:creationId xmlns:a16="http://schemas.microsoft.com/office/drawing/2014/main" id="{E8EE0C7F-F26B-4466-8C4D-C9E85EBB5432}"/>
              </a:ext>
            </a:extLst>
          </p:cNvPr>
          <p:cNvSpPr>
            <a:spLocks noChangeAspect="1"/>
          </p:cNvSpPr>
          <p:nvPr/>
        </p:nvSpPr>
        <p:spPr>
          <a:xfrm>
            <a:off x="8420338" y="2232524"/>
            <a:ext cx="3133229" cy="636427"/>
          </a:xfrm>
          <a:prstGeom prst="roundRect">
            <a:avLst>
              <a:gd name="adj" fmla="val 31705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zh-CN" altLang="en-US" sz="28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rPr>
              <a:t>性霸凌性別歧視</a:t>
            </a:r>
            <a:endParaRPr lang="zh-CN" altLang="en-US" sz="28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微软雅黑"/>
              <a:sym typeface="Arial"/>
            </a:endParaRPr>
          </a:p>
        </p:txBody>
      </p:sp>
      <p:sp>
        <p:nvSpPr>
          <p:cNvPr id="29" name="文本框 80">
            <a:extLst>
              <a:ext uri="{FF2B5EF4-FFF2-40B4-BE49-F238E27FC236}">
                <a16:creationId xmlns:a16="http://schemas.microsoft.com/office/drawing/2014/main" id="{FB1653FE-3A48-4521-9DD0-8DA9DF4F1580}"/>
              </a:ext>
            </a:extLst>
          </p:cNvPr>
          <p:cNvSpPr txBox="1"/>
          <p:nvPr/>
        </p:nvSpPr>
        <p:spPr>
          <a:xfrm>
            <a:off x="8317048" y="3125742"/>
            <a:ext cx="355214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認識性霸凌及性別歧視</a:t>
            </a:r>
            <a:endParaRPr lang="en-US" altLang="zh-CN" sz="2000" dirty="0" smtClean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  <a:p>
            <a:pPr marL="285750" indent="-28575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暸</a:t>
            </a:r>
            <a:r>
              <a:rPr lang="zh-CN" altLang="en-US" sz="20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解遇到性霸凌及性別歧視可以怎麼做</a:t>
            </a:r>
            <a:endParaRPr lang="en-US" altLang="zh-CN" sz="2000" dirty="0" smtClean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  <a:p>
            <a:pPr marL="285750" indent="-28575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zh-CN" altLang="zh-CN" sz="2000" dirty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4" name="圆角矩形 25">
            <a:extLst>
              <a:ext uri="{FF2B5EF4-FFF2-40B4-BE49-F238E27FC236}">
                <a16:creationId xmlns:a16="http://schemas.microsoft.com/office/drawing/2014/main" id="{E5C6E46A-5A84-4258-A929-27F70BA22A1E}"/>
              </a:ext>
            </a:extLst>
          </p:cNvPr>
          <p:cNvSpPr>
            <a:spLocks noChangeAspect="1"/>
          </p:cNvSpPr>
          <p:nvPr/>
        </p:nvSpPr>
        <p:spPr>
          <a:xfrm>
            <a:off x="563066" y="2331307"/>
            <a:ext cx="3131187" cy="636012"/>
          </a:xfrm>
          <a:prstGeom prst="roundRect">
            <a:avLst>
              <a:gd name="adj" fmla="val 28375"/>
            </a:avLst>
          </a:prstGeom>
          <a:solidFill>
            <a:srgbClr val="30BAA0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zh-TW" altLang="en-US" sz="32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rPr>
              <a:t>多元</a:t>
            </a:r>
            <a:r>
              <a:rPr lang="zh-CN" altLang="en-US" sz="32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rPr>
              <a:t>性別</a:t>
            </a:r>
            <a:endParaRPr lang="zh-CN" altLang="en-US" sz="32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293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-3503618" y="-401625"/>
            <a:ext cx="12904291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TW" altLang="en-US" sz="66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       多元</a:t>
            </a:r>
            <a:r>
              <a:rPr lang="zh-CN" altLang="en-US" sz="66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性別</a:t>
            </a:r>
            <a:r>
              <a:rPr lang="zh-TW" altLang="en-US" sz="66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故事分享</a:t>
            </a:r>
            <a:endParaRPr lang="zh-CN" altLang="en-US" sz="36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464652" y="1786928"/>
            <a:ext cx="10906081" cy="37113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標楷體" panose="03000509000000000000" pitchFamily="65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標楷體" panose="03000509000000000000" pitchFamily="65" charset="-120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標楷體" panose="03000509000000000000" pitchFamily="65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altLang="zh-CN" sz="3600" b="1" dirty="0" smtClean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  <a:p>
            <a:pPr>
              <a:defRPr/>
            </a:pPr>
            <a:r>
              <a:rPr lang="ja-JP" altLang="en-US" sz="3600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我身體裡的「他」和「她」－香港雙性人・細細老師│詹婉如</a:t>
            </a:r>
            <a:r>
              <a:rPr lang="en-US" altLang="ja-JP" sz="3600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《</a:t>
            </a:r>
            <a:r>
              <a:rPr lang="ja-JP" altLang="en-US" sz="3600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專題採訪</a:t>
            </a:r>
            <a:r>
              <a:rPr lang="en-US" altLang="ja-JP" sz="3600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》</a:t>
            </a:r>
          </a:p>
          <a:p>
            <a:pPr marL="0" indent="0">
              <a:buNone/>
              <a:defRPr/>
            </a:pPr>
            <a:r>
              <a:rPr lang="en-US" altLang="zh-TW" dirty="0">
                <a:hlinkClick r:id="rId4"/>
              </a:rPr>
              <a:t>https://www.youtube.com/watch?v=ocSrERRg01g</a:t>
            </a:r>
            <a:endParaRPr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altLang="zh-CN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CN" altLang="en-US" sz="3600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南非</a:t>
            </a:r>
            <a:r>
              <a:rPr lang="zh-TW" altLang="en-US" sz="3600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女子短跑</a:t>
            </a:r>
            <a:r>
              <a:rPr lang="zh-CN" altLang="en-US" sz="3600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女</a:t>
            </a:r>
            <a:r>
              <a:rPr lang="zh-TW" altLang="en-US" sz="3600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選手</a:t>
            </a:r>
            <a:endParaRPr lang="en-US" altLang="zh-TW" sz="3600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TW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卡斯特</a:t>
            </a:r>
            <a:r>
              <a:rPr lang="en-US" altLang="zh-TW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·</a:t>
            </a:r>
            <a:r>
              <a:rPr lang="zh-TW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塞門亞</a:t>
            </a:r>
            <a:r>
              <a:rPr lang="en-US" altLang="zh-TW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Caster </a:t>
            </a:r>
            <a:r>
              <a:rPr lang="en-US" altLang="zh-TW" sz="3600" b="1" dirty="0" err="1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Semenya</a:t>
            </a:r>
            <a:endParaRPr lang="en-US" altLang="zh-CN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4071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-1987701" y="-299388"/>
            <a:ext cx="12904291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rgbClr val="FE4052"/>
                </a:solidFill>
                <a:latin typeface="Arial"/>
                <a:ea typeface="微软雅黑"/>
                <a:cs typeface="+mn-ea"/>
                <a:sym typeface="Arial"/>
              </a:rPr>
              <a:t>身體意象的迷思</a:t>
            </a:r>
            <a:endParaRPr lang="zh-CN" altLang="en-US" sz="1100" b="1" dirty="0">
              <a:solidFill>
                <a:schemeClr val="accent4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376275" y="1582205"/>
            <a:ext cx="4604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你覺得帥的標準是？</a:t>
            </a:r>
            <a:endParaRPr lang="zh-TW" altLang="en-US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64601" y="1803515"/>
            <a:ext cx="3593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怎樣是美？</a:t>
            </a:r>
            <a:endParaRPr lang="zh-TW" altLang="en-US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-442634" y="5536874"/>
            <a:ext cx="359343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accent2"/>
                </a:solidFill>
                <a:latin typeface="Arial"/>
                <a:ea typeface="微软雅黑"/>
                <a:cs typeface="+mn-ea"/>
              </a:rPr>
              <a:t>皮膚黝黑</a:t>
            </a:r>
            <a:endParaRPr lang="zh-TW" altLang="en-US" sz="3600" b="1" dirty="0">
              <a:solidFill>
                <a:schemeClr val="accent2"/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665158" y="4888505"/>
            <a:ext cx="359343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accent2"/>
                </a:solidFill>
                <a:latin typeface="Arial"/>
                <a:ea typeface="微软雅黑"/>
                <a:cs typeface="+mn-ea"/>
              </a:rPr>
              <a:t>高鼻子</a:t>
            </a:r>
            <a:endParaRPr lang="zh-TW" altLang="en-US" sz="3600" b="1" dirty="0">
              <a:solidFill>
                <a:schemeClr val="accent2"/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7527242" y="3013326"/>
            <a:ext cx="359343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accent2"/>
                </a:solidFill>
                <a:latin typeface="Arial"/>
                <a:ea typeface="微软雅黑"/>
                <a:cs typeface="+mn-ea"/>
              </a:rPr>
              <a:t>皮膚白皙</a:t>
            </a:r>
            <a:endParaRPr lang="zh-TW" altLang="en-US" sz="3600" b="1" dirty="0">
              <a:solidFill>
                <a:schemeClr val="accent2"/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881661" y="5387931"/>
            <a:ext cx="359343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accent2"/>
                </a:solidFill>
                <a:latin typeface="Arial"/>
                <a:ea typeface="微软雅黑"/>
                <a:cs typeface="+mn-ea"/>
              </a:rPr>
              <a:t>雙眼皮</a:t>
            </a:r>
            <a:endParaRPr lang="zh-TW" altLang="en-US" sz="3600" b="1" dirty="0">
              <a:solidFill>
                <a:schemeClr val="accent2"/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872265" y="3702568"/>
            <a:ext cx="359343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accent2"/>
                </a:solidFill>
                <a:latin typeface="Arial"/>
                <a:ea typeface="微软雅黑"/>
                <a:cs typeface="+mn-ea"/>
              </a:rPr>
              <a:t>胸部大</a:t>
            </a:r>
            <a:endParaRPr lang="zh-TW" altLang="en-US" sz="3600" b="1" dirty="0">
              <a:solidFill>
                <a:schemeClr val="accent2"/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004126" y="2797925"/>
            <a:ext cx="359343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accent2"/>
                </a:solidFill>
                <a:latin typeface="Arial"/>
                <a:ea typeface="微软雅黑"/>
                <a:cs typeface="+mn-ea"/>
              </a:rPr>
              <a:t>鳳眼</a:t>
            </a:r>
            <a:endParaRPr lang="zh-TW" altLang="en-US" sz="3600" b="1" dirty="0">
              <a:solidFill>
                <a:schemeClr val="accent2"/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4636438" y="5034073"/>
            <a:ext cx="359343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accent2"/>
                </a:solidFill>
                <a:latin typeface="Arial"/>
                <a:ea typeface="微软雅黑"/>
                <a:cs typeface="+mn-ea"/>
              </a:rPr>
              <a:t>身手矯捷</a:t>
            </a:r>
            <a:endParaRPr lang="zh-TW" altLang="en-US" sz="3600" b="1" dirty="0">
              <a:solidFill>
                <a:schemeClr val="accent2"/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5738438" y="3865178"/>
            <a:ext cx="359343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accent2"/>
                </a:solidFill>
                <a:latin typeface="Arial"/>
                <a:ea typeface="微软雅黑"/>
                <a:cs typeface="+mn-ea"/>
              </a:rPr>
              <a:t>個子高</a:t>
            </a:r>
            <a:endParaRPr lang="zh-TW" altLang="en-US" sz="3600" b="1" dirty="0">
              <a:solidFill>
                <a:schemeClr val="accent2"/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0" y="3837782"/>
            <a:ext cx="359343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accent2"/>
                </a:solidFill>
                <a:latin typeface="Arial"/>
                <a:ea typeface="微软雅黑"/>
                <a:cs typeface="+mn-ea"/>
              </a:rPr>
              <a:t>運動好</a:t>
            </a:r>
            <a:endParaRPr lang="zh-TW" altLang="en-US" sz="3600" b="1" dirty="0">
              <a:solidFill>
                <a:schemeClr val="accent2"/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8690987" y="4105557"/>
            <a:ext cx="359343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accent2"/>
                </a:solidFill>
                <a:latin typeface="Arial"/>
                <a:ea typeface="微软雅黑"/>
                <a:cs typeface="+mn-ea"/>
              </a:rPr>
              <a:t>成績好</a:t>
            </a:r>
            <a:endParaRPr lang="zh-TW" altLang="en-US" sz="3600" b="1" dirty="0">
              <a:solidFill>
                <a:schemeClr val="accent2"/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4782797" y="2454788"/>
            <a:ext cx="359343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accent2"/>
                </a:solidFill>
                <a:latin typeface="Arial"/>
                <a:ea typeface="微软雅黑"/>
                <a:cs typeface="+mn-ea"/>
              </a:rPr>
              <a:t>長頭髮</a:t>
            </a:r>
            <a:endParaRPr lang="zh-TW" altLang="en-US" sz="3600" b="1" dirty="0">
              <a:solidFill>
                <a:schemeClr val="accent2"/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3271048" y="5800159"/>
            <a:ext cx="359343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accent2"/>
                </a:solidFill>
                <a:latin typeface="Arial"/>
                <a:ea typeface="微软雅黑"/>
                <a:cs typeface="+mn-ea"/>
              </a:rPr>
              <a:t>活潑</a:t>
            </a:r>
            <a:endParaRPr lang="zh-TW" altLang="en-US" sz="3600" b="1" dirty="0">
              <a:solidFill>
                <a:schemeClr val="accent2"/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-925703" y="2717738"/>
            <a:ext cx="359343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accent2"/>
                </a:solidFill>
                <a:latin typeface="Arial"/>
                <a:ea typeface="微软雅黑"/>
                <a:cs typeface="+mn-ea"/>
              </a:rPr>
              <a:t>肌肉</a:t>
            </a:r>
            <a:endParaRPr lang="zh-TW" altLang="en-US" sz="3600" b="1" dirty="0">
              <a:solidFill>
                <a:schemeClr val="accent2"/>
              </a:solidFill>
              <a:latin typeface="Arial"/>
              <a:ea typeface="微软雅黑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7252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-2990271" y="-289330"/>
            <a:ext cx="12904291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rgbClr val="FE4052"/>
                </a:solidFill>
                <a:latin typeface="Arial"/>
                <a:ea typeface="微软雅黑"/>
                <a:cs typeface="+mn-ea"/>
                <a:sym typeface="Arial"/>
              </a:rPr>
              <a:t>身體意象的迷思</a:t>
            </a:r>
            <a:endParaRPr lang="zh-CN" altLang="en-US" sz="3600" b="1" dirty="0">
              <a:solidFill>
                <a:srgbClr val="FE4052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262766" y="1805838"/>
            <a:ext cx="359343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帥的標準</a:t>
            </a:r>
            <a:endParaRPr lang="zh-TW" altLang="en-US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47502" y="1817319"/>
            <a:ext cx="3593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美的標準</a:t>
            </a:r>
            <a:endParaRPr lang="zh-TW" altLang="en-US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873" y="2630294"/>
            <a:ext cx="4572993" cy="397457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0390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-2990271" y="-289330"/>
            <a:ext cx="12904291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rgbClr val="FE4052"/>
                </a:solidFill>
                <a:latin typeface="Arial"/>
                <a:ea typeface="微软雅黑"/>
                <a:cs typeface="+mn-ea"/>
                <a:sym typeface="Arial"/>
              </a:rPr>
              <a:t>身體意象的迷思</a:t>
            </a:r>
            <a:endParaRPr lang="zh-CN" altLang="en-US" sz="3600" b="1" dirty="0">
              <a:solidFill>
                <a:srgbClr val="FE4052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7" name="圆角矩形 165">
            <a:extLst>
              <a:ext uri="{FF2B5EF4-FFF2-40B4-BE49-F238E27FC236}">
                <a16:creationId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1657077" y="2504584"/>
            <a:ext cx="9163045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chemeClr val="accent4">
                    <a:lumMod val="50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多芬的廣告：</a:t>
            </a:r>
            <a:endParaRPr lang="en-US" altLang="zh-CN" sz="6600" b="1" dirty="0" smtClean="0">
              <a:solidFill>
                <a:schemeClr val="accent4">
                  <a:lumMod val="50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  <a:p>
            <a:pPr algn="ctr"/>
            <a:r>
              <a:rPr lang="zh-CN" altLang="en-US" sz="6600" b="1" dirty="0" smtClean="0">
                <a:solidFill>
                  <a:schemeClr val="accent4">
                    <a:lumMod val="50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美 不該只有一種標準</a:t>
            </a:r>
            <a:endParaRPr lang="en-US" altLang="zh-CN" sz="6600" b="1" dirty="0" smtClean="0">
              <a:solidFill>
                <a:schemeClr val="accent4">
                  <a:lumMod val="50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136161" y="5298498"/>
            <a:ext cx="52084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4"/>
              </a:rPr>
              <a:t>https://</a:t>
            </a:r>
            <a:r>
              <a:rPr lang="en-US" altLang="zh-TW" dirty="0" smtClean="0">
                <a:hlinkClick r:id="rId4"/>
              </a:rPr>
              <a:t>www.youtube.com/watch?v=aSCShOUls-A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02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0" y="-25030"/>
            <a:ext cx="11778671" cy="218208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 </a:t>
            </a:r>
            <a:endParaRPr lang="zh-CN" altLang="en-US" sz="36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55895" y="3277281"/>
            <a:ext cx="116361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endParaRPr lang="en-US" altLang="zh-TW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altLang="zh-TW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5" name="TextBox 4"/>
          <p:cNvSpPr txBox="1">
            <a:spLocks/>
          </p:cNvSpPr>
          <p:nvPr/>
        </p:nvSpPr>
        <p:spPr>
          <a:xfrm>
            <a:off x="1418571" y="1022648"/>
            <a:ext cx="4456357" cy="2125868"/>
          </a:xfrm>
          <a:prstGeom prst="cloudCallout">
            <a:avLst>
              <a:gd name="adj1" fmla="val 27995"/>
              <a:gd name="adj2" fmla="val 44976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bIns="0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1050" b="1" dirty="0" smtClean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TW" altLang="zh-TW" sz="2400" b="1" dirty="0">
                <a:solidFill>
                  <a:schemeClr val="bg1"/>
                </a:solidFill>
                <a:latin typeface="Arial"/>
                <a:ea typeface="微软雅黑"/>
                <a:cs typeface="+mn-ea"/>
              </a:rPr>
              <a:t>娘娘腔的男</a:t>
            </a:r>
            <a:r>
              <a:rPr lang="zh-TW" altLang="en-US" sz="2400" b="1" dirty="0">
                <a:solidFill>
                  <a:schemeClr val="bg1"/>
                </a:solidFill>
                <a:latin typeface="Arial"/>
                <a:ea typeface="微软雅黑"/>
                <a:cs typeface="+mn-ea"/>
              </a:rPr>
              <a:t>生</a:t>
            </a:r>
            <a:r>
              <a:rPr lang="zh-TW" altLang="zh-TW" sz="2400" b="1" dirty="0">
                <a:solidFill>
                  <a:schemeClr val="bg1"/>
                </a:solidFill>
                <a:latin typeface="Arial"/>
                <a:ea typeface="微软雅黑"/>
                <a:cs typeface="+mn-ea"/>
              </a:rPr>
              <a:t>真是令人討厭</a:t>
            </a:r>
            <a:endParaRPr lang="en-MY" sz="1000" b="1" dirty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Rectangle 3"/>
          <p:cNvSpPr>
            <a:spLocks/>
          </p:cNvSpPr>
          <p:nvPr/>
        </p:nvSpPr>
        <p:spPr>
          <a:xfrm>
            <a:off x="5985412" y="1704644"/>
            <a:ext cx="4857814" cy="1733490"/>
          </a:xfrm>
          <a:prstGeom prst="cloudCallout">
            <a:avLst/>
          </a:prstGeom>
          <a:solidFill>
            <a:srgbClr val="EF9684"/>
          </a:solidFill>
        </p:spPr>
        <p:txBody>
          <a:bodyPr wrap="square">
            <a:spAutoFit/>
          </a:bodyPr>
          <a:lstStyle/>
          <a:p>
            <a:endParaRPr lang="en-US" altLang="zh-TW" sz="1000" b="1" dirty="0" smtClean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zh-TW" sz="2400" b="1" dirty="0">
                <a:solidFill>
                  <a:schemeClr val="bg1"/>
                </a:solidFill>
                <a:latin typeface="Arial"/>
                <a:ea typeface="微软雅黑"/>
                <a:cs typeface="+mn-ea"/>
              </a:rPr>
              <a:t>女生根本沒有能力當</a:t>
            </a:r>
            <a:r>
              <a:rPr lang="zh-TW" altLang="en-US" sz="2400" b="1" dirty="0">
                <a:solidFill>
                  <a:schemeClr val="bg1"/>
                </a:solidFill>
                <a:latin typeface="Arial"/>
                <a:ea typeface="微软雅黑"/>
                <a:cs typeface="+mn-ea"/>
              </a:rPr>
              <a:t>機</a:t>
            </a:r>
            <a:r>
              <a:rPr lang="zh-TW" altLang="zh-TW" sz="2400" b="1" dirty="0">
                <a:solidFill>
                  <a:schemeClr val="bg1"/>
                </a:solidFill>
                <a:latin typeface="Arial"/>
                <a:ea typeface="微软雅黑"/>
                <a:cs typeface="+mn-ea"/>
              </a:rPr>
              <a:t>長</a:t>
            </a:r>
            <a:r>
              <a:rPr lang="en-US" altLang="zh-TW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!</a:t>
            </a:r>
            <a:endParaRPr lang="en-US" altLang="zh-TW" sz="2400" b="1" dirty="0" smtClean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MY" sz="1000" b="1" dirty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TextBox 25"/>
          <p:cNvSpPr txBox="1">
            <a:spLocks/>
          </p:cNvSpPr>
          <p:nvPr/>
        </p:nvSpPr>
        <p:spPr>
          <a:xfrm>
            <a:off x="7707242" y="4154444"/>
            <a:ext cx="3618346" cy="1054150"/>
          </a:xfrm>
          <a:prstGeom prst="cloudCallout">
            <a:avLst/>
          </a:prstGeom>
          <a:solidFill>
            <a:srgbClr val="2AB7AE"/>
          </a:solidFill>
        </p:spPr>
        <p:txBody>
          <a:bodyPr wrap="square" bIns="0" rtlCol="0">
            <a:spAutoFit/>
          </a:bodyPr>
          <a:lstStyle/>
          <a:p>
            <a:endParaRPr lang="en-US" altLang="zh-CN" sz="1000" b="1" dirty="0" smtClean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200" b="1" dirty="0" smtClean="0">
                <a:solidFill>
                  <a:schemeClr val="bg1"/>
                </a:solidFill>
                <a:latin typeface="Arial"/>
                <a:ea typeface="微软雅黑"/>
                <a:cs typeface="+mn-ea"/>
              </a:rPr>
              <a:t>男生不能哭</a:t>
            </a:r>
            <a:endParaRPr lang="en-MY" sz="3200" b="1" dirty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5263020" y="3341559"/>
            <a:ext cx="2524125" cy="3380095"/>
            <a:chOff x="9013218" y="2440902"/>
            <a:chExt cx="1750032" cy="2682268"/>
          </a:xfrm>
        </p:grpSpPr>
        <p:grpSp>
          <p:nvGrpSpPr>
            <p:cNvPr id="11" name="Group 205"/>
            <p:cNvGrpSpPr>
              <a:grpSpLocks/>
            </p:cNvGrpSpPr>
            <p:nvPr/>
          </p:nvGrpSpPr>
          <p:grpSpPr bwMode="auto">
            <a:xfrm>
              <a:off x="9013218" y="4888152"/>
              <a:ext cx="1750032" cy="235018"/>
              <a:chOff x="4297" y="4136"/>
              <a:chExt cx="1188" cy="184"/>
            </a:xfrm>
          </p:grpSpPr>
          <p:sp>
            <p:nvSpPr>
              <p:cNvPr id="420" name="Freeform 5"/>
              <p:cNvSpPr>
                <a:spLocks noEditPoints="1"/>
              </p:cNvSpPr>
              <p:nvPr/>
            </p:nvSpPr>
            <p:spPr bwMode="auto">
              <a:xfrm>
                <a:off x="4297" y="4136"/>
                <a:ext cx="1188" cy="184"/>
              </a:xfrm>
              <a:custGeom>
                <a:avLst/>
                <a:gdLst>
                  <a:gd name="T0" fmla="*/ 598 w 1188"/>
                  <a:gd name="T1" fmla="*/ 184 h 184"/>
                  <a:gd name="T2" fmla="*/ 366 w 1188"/>
                  <a:gd name="T3" fmla="*/ 176 h 184"/>
                  <a:gd name="T4" fmla="*/ 176 w 1188"/>
                  <a:gd name="T5" fmla="*/ 156 h 184"/>
                  <a:gd name="T6" fmla="*/ 104 w 1188"/>
                  <a:gd name="T7" fmla="*/ 142 h 184"/>
                  <a:gd name="T8" fmla="*/ 48 w 1188"/>
                  <a:gd name="T9" fmla="*/ 128 h 184"/>
                  <a:gd name="T10" fmla="*/ 14 w 1188"/>
                  <a:gd name="T11" fmla="*/ 110 h 184"/>
                  <a:gd name="T12" fmla="*/ 2 w 1188"/>
                  <a:gd name="T13" fmla="*/ 96 h 184"/>
                  <a:gd name="T14" fmla="*/ 2 w 1188"/>
                  <a:gd name="T15" fmla="*/ 92 h 184"/>
                  <a:gd name="T16" fmla="*/ 4 w 1188"/>
                  <a:gd name="T17" fmla="*/ 82 h 184"/>
                  <a:gd name="T18" fmla="*/ 28 w 1188"/>
                  <a:gd name="T19" fmla="*/ 64 h 184"/>
                  <a:gd name="T20" fmla="*/ 74 w 1188"/>
                  <a:gd name="T21" fmla="*/ 48 h 184"/>
                  <a:gd name="T22" fmla="*/ 138 w 1188"/>
                  <a:gd name="T23" fmla="*/ 32 h 184"/>
                  <a:gd name="T24" fmla="*/ 266 w 1188"/>
                  <a:gd name="T25" fmla="*/ 16 h 184"/>
                  <a:gd name="T26" fmla="*/ 478 w 1188"/>
                  <a:gd name="T27" fmla="*/ 2 h 184"/>
                  <a:gd name="T28" fmla="*/ 598 w 1188"/>
                  <a:gd name="T29" fmla="*/ 0 h 184"/>
                  <a:gd name="T30" fmla="*/ 828 w 1188"/>
                  <a:gd name="T31" fmla="*/ 6 h 184"/>
                  <a:gd name="T32" fmla="*/ 1014 w 1188"/>
                  <a:gd name="T33" fmla="*/ 26 h 184"/>
                  <a:gd name="T34" fmla="*/ 1086 w 1188"/>
                  <a:gd name="T35" fmla="*/ 40 h 184"/>
                  <a:gd name="T36" fmla="*/ 1140 w 1188"/>
                  <a:gd name="T37" fmla="*/ 56 h 184"/>
                  <a:gd name="T38" fmla="*/ 1174 w 1188"/>
                  <a:gd name="T39" fmla="*/ 74 h 184"/>
                  <a:gd name="T40" fmla="*/ 1186 w 1188"/>
                  <a:gd name="T41" fmla="*/ 88 h 184"/>
                  <a:gd name="T42" fmla="*/ 1186 w 1188"/>
                  <a:gd name="T43" fmla="*/ 92 h 184"/>
                  <a:gd name="T44" fmla="*/ 1184 w 1188"/>
                  <a:gd name="T45" fmla="*/ 102 h 184"/>
                  <a:gd name="T46" fmla="*/ 1160 w 1188"/>
                  <a:gd name="T47" fmla="*/ 118 h 184"/>
                  <a:gd name="T48" fmla="*/ 1116 w 1188"/>
                  <a:gd name="T49" fmla="*/ 136 h 184"/>
                  <a:gd name="T50" fmla="*/ 1052 w 1188"/>
                  <a:gd name="T51" fmla="*/ 150 h 184"/>
                  <a:gd name="T52" fmla="*/ 928 w 1188"/>
                  <a:gd name="T53" fmla="*/ 168 h 184"/>
                  <a:gd name="T54" fmla="*/ 716 w 1188"/>
                  <a:gd name="T55" fmla="*/ 182 h 184"/>
                  <a:gd name="T56" fmla="*/ 598 w 1188"/>
                  <a:gd name="T57" fmla="*/ 0 h 184"/>
                  <a:gd name="T58" fmla="*/ 478 w 1188"/>
                  <a:gd name="T59" fmla="*/ 2 h 184"/>
                  <a:gd name="T60" fmla="*/ 264 w 1188"/>
                  <a:gd name="T61" fmla="*/ 14 h 184"/>
                  <a:gd name="T62" fmla="*/ 136 w 1188"/>
                  <a:gd name="T63" fmla="*/ 32 h 184"/>
                  <a:gd name="T64" fmla="*/ 72 w 1188"/>
                  <a:gd name="T65" fmla="*/ 48 h 184"/>
                  <a:gd name="T66" fmla="*/ 26 w 1188"/>
                  <a:gd name="T67" fmla="*/ 64 h 184"/>
                  <a:gd name="T68" fmla="*/ 2 w 1188"/>
                  <a:gd name="T69" fmla="*/ 82 h 184"/>
                  <a:gd name="T70" fmla="*/ 0 w 1188"/>
                  <a:gd name="T71" fmla="*/ 92 h 184"/>
                  <a:gd name="T72" fmla="*/ 0 w 1188"/>
                  <a:gd name="T73" fmla="*/ 96 h 184"/>
                  <a:gd name="T74" fmla="*/ 12 w 1188"/>
                  <a:gd name="T75" fmla="*/ 110 h 184"/>
                  <a:gd name="T76" fmla="*/ 46 w 1188"/>
                  <a:gd name="T77" fmla="*/ 128 h 184"/>
                  <a:gd name="T78" fmla="*/ 102 w 1188"/>
                  <a:gd name="T79" fmla="*/ 142 h 184"/>
                  <a:gd name="T80" fmla="*/ 176 w 1188"/>
                  <a:gd name="T81" fmla="*/ 156 h 184"/>
                  <a:gd name="T82" fmla="*/ 366 w 1188"/>
                  <a:gd name="T83" fmla="*/ 176 h 184"/>
                  <a:gd name="T84" fmla="*/ 598 w 1188"/>
                  <a:gd name="T85" fmla="*/ 184 h 184"/>
                  <a:gd name="T86" fmla="*/ 718 w 1188"/>
                  <a:gd name="T87" fmla="*/ 182 h 184"/>
                  <a:gd name="T88" fmla="*/ 928 w 1188"/>
                  <a:gd name="T89" fmla="*/ 168 h 184"/>
                  <a:gd name="T90" fmla="*/ 1054 w 1188"/>
                  <a:gd name="T91" fmla="*/ 150 h 184"/>
                  <a:gd name="T92" fmla="*/ 1118 w 1188"/>
                  <a:gd name="T93" fmla="*/ 136 h 184"/>
                  <a:gd name="T94" fmla="*/ 1162 w 1188"/>
                  <a:gd name="T95" fmla="*/ 118 h 184"/>
                  <a:gd name="T96" fmla="*/ 1186 w 1188"/>
                  <a:gd name="T97" fmla="*/ 102 h 184"/>
                  <a:gd name="T98" fmla="*/ 1188 w 1188"/>
                  <a:gd name="T99" fmla="*/ 92 h 184"/>
                  <a:gd name="T100" fmla="*/ 1188 w 1188"/>
                  <a:gd name="T101" fmla="*/ 88 h 184"/>
                  <a:gd name="T102" fmla="*/ 1176 w 1188"/>
                  <a:gd name="T103" fmla="*/ 74 h 184"/>
                  <a:gd name="T104" fmla="*/ 1142 w 1188"/>
                  <a:gd name="T105" fmla="*/ 56 h 184"/>
                  <a:gd name="T106" fmla="*/ 1088 w 1188"/>
                  <a:gd name="T107" fmla="*/ 40 h 184"/>
                  <a:gd name="T108" fmla="*/ 1016 w 1188"/>
                  <a:gd name="T109" fmla="*/ 26 h 184"/>
                  <a:gd name="T110" fmla="*/ 828 w 1188"/>
                  <a:gd name="T111" fmla="*/ 6 h 184"/>
                  <a:gd name="T112" fmla="*/ 598 w 1188"/>
                  <a:gd name="T1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88" h="184">
                    <a:moveTo>
                      <a:pt x="598" y="184"/>
                    </a:moveTo>
                    <a:lnTo>
                      <a:pt x="598" y="184"/>
                    </a:lnTo>
                    <a:lnTo>
                      <a:pt x="478" y="182"/>
                    </a:lnTo>
                    <a:lnTo>
                      <a:pt x="366" y="176"/>
                    </a:lnTo>
                    <a:lnTo>
                      <a:pt x="266" y="168"/>
                    </a:lnTo>
                    <a:lnTo>
                      <a:pt x="176" y="156"/>
                    </a:lnTo>
                    <a:lnTo>
                      <a:pt x="138" y="150"/>
                    </a:lnTo>
                    <a:lnTo>
                      <a:pt x="104" y="142"/>
                    </a:lnTo>
                    <a:lnTo>
                      <a:pt x="74" y="136"/>
                    </a:lnTo>
                    <a:lnTo>
                      <a:pt x="48" y="128"/>
                    </a:lnTo>
                    <a:lnTo>
                      <a:pt x="28" y="118"/>
                    </a:lnTo>
                    <a:lnTo>
                      <a:pt x="14" y="110"/>
                    </a:lnTo>
                    <a:lnTo>
                      <a:pt x="4" y="102"/>
                    </a:lnTo>
                    <a:lnTo>
                      <a:pt x="2" y="96"/>
                    </a:lnTo>
                    <a:lnTo>
                      <a:pt x="2" y="92"/>
                    </a:lnTo>
                    <a:lnTo>
                      <a:pt x="2" y="92"/>
                    </a:lnTo>
                    <a:lnTo>
                      <a:pt x="2" y="88"/>
                    </a:lnTo>
                    <a:lnTo>
                      <a:pt x="4" y="82"/>
                    </a:lnTo>
                    <a:lnTo>
                      <a:pt x="14" y="74"/>
                    </a:lnTo>
                    <a:lnTo>
                      <a:pt x="28" y="64"/>
                    </a:lnTo>
                    <a:lnTo>
                      <a:pt x="48" y="56"/>
                    </a:lnTo>
                    <a:lnTo>
                      <a:pt x="74" y="48"/>
                    </a:lnTo>
                    <a:lnTo>
                      <a:pt x="104" y="40"/>
                    </a:lnTo>
                    <a:lnTo>
                      <a:pt x="138" y="32"/>
                    </a:lnTo>
                    <a:lnTo>
                      <a:pt x="176" y="26"/>
                    </a:lnTo>
                    <a:lnTo>
                      <a:pt x="266" y="16"/>
                    </a:lnTo>
                    <a:lnTo>
                      <a:pt x="366" y="6"/>
                    </a:lnTo>
                    <a:lnTo>
                      <a:pt x="478" y="2"/>
                    </a:lnTo>
                    <a:lnTo>
                      <a:pt x="598" y="0"/>
                    </a:lnTo>
                    <a:lnTo>
                      <a:pt x="598" y="0"/>
                    </a:lnTo>
                    <a:lnTo>
                      <a:pt x="716" y="2"/>
                    </a:lnTo>
                    <a:lnTo>
                      <a:pt x="828" y="6"/>
                    </a:lnTo>
                    <a:lnTo>
                      <a:pt x="928" y="16"/>
                    </a:lnTo>
                    <a:lnTo>
                      <a:pt x="1014" y="26"/>
                    </a:lnTo>
                    <a:lnTo>
                      <a:pt x="1052" y="32"/>
                    </a:lnTo>
                    <a:lnTo>
                      <a:pt x="1086" y="40"/>
                    </a:lnTo>
                    <a:lnTo>
                      <a:pt x="1116" y="48"/>
                    </a:lnTo>
                    <a:lnTo>
                      <a:pt x="1140" y="56"/>
                    </a:lnTo>
                    <a:lnTo>
                      <a:pt x="1160" y="64"/>
                    </a:lnTo>
                    <a:lnTo>
                      <a:pt x="1174" y="74"/>
                    </a:lnTo>
                    <a:lnTo>
                      <a:pt x="1184" y="82"/>
                    </a:lnTo>
                    <a:lnTo>
                      <a:pt x="1186" y="88"/>
                    </a:lnTo>
                    <a:lnTo>
                      <a:pt x="1186" y="92"/>
                    </a:lnTo>
                    <a:lnTo>
                      <a:pt x="1186" y="92"/>
                    </a:lnTo>
                    <a:lnTo>
                      <a:pt x="1186" y="96"/>
                    </a:lnTo>
                    <a:lnTo>
                      <a:pt x="1184" y="102"/>
                    </a:lnTo>
                    <a:lnTo>
                      <a:pt x="1174" y="110"/>
                    </a:lnTo>
                    <a:lnTo>
                      <a:pt x="1160" y="118"/>
                    </a:lnTo>
                    <a:lnTo>
                      <a:pt x="1140" y="128"/>
                    </a:lnTo>
                    <a:lnTo>
                      <a:pt x="1116" y="136"/>
                    </a:lnTo>
                    <a:lnTo>
                      <a:pt x="1086" y="142"/>
                    </a:lnTo>
                    <a:lnTo>
                      <a:pt x="1052" y="150"/>
                    </a:lnTo>
                    <a:lnTo>
                      <a:pt x="1014" y="156"/>
                    </a:lnTo>
                    <a:lnTo>
                      <a:pt x="928" y="168"/>
                    </a:lnTo>
                    <a:lnTo>
                      <a:pt x="828" y="176"/>
                    </a:lnTo>
                    <a:lnTo>
                      <a:pt x="716" y="182"/>
                    </a:lnTo>
                    <a:lnTo>
                      <a:pt x="598" y="184"/>
                    </a:lnTo>
                    <a:close/>
                    <a:moveTo>
                      <a:pt x="598" y="0"/>
                    </a:moveTo>
                    <a:lnTo>
                      <a:pt x="598" y="0"/>
                    </a:lnTo>
                    <a:lnTo>
                      <a:pt x="478" y="2"/>
                    </a:lnTo>
                    <a:lnTo>
                      <a:pt x="366" y="6"/>
                    </a:lnTo>
                    <a:lnTo>
                      <a:pt x="264" y="14"/>
                    </a:lnTo>
                    <a:lnTo>
                      <a:pt x="176" y="26"/>
                    </a:lnTo>
                    <a:lnTo>
                      <a:pt x="136" y="32"/>
                    </a:lnTo>
                    <a:lnTo>
                      <a:pt x="102" y="40"/>
                    </a:lnTo>
                    <a:lnTo>
                      <a:pt x="72" y="48"/>
                    </a:lnTo>
                    <a:lnTo>
                      <a:pt x="46" y="56"/>
                    </a:lnTo>
                    <a:lnTo>
                      <a:pt x="26" y="64"/>
                    </a:lnTo>
                    <a:lnTo>
                      <a:pt x="12" y="74"/>
                    </a:lnTo>
                    <a:lnTo>
                      <a:pt x="2" y="82"/>
                    </a:lnTo>
                    <a:lnTo>
                      <a:pt x="0" y="88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6"/>
                    </a:lnTo>
                    <a:lnTo>
                      <a:pt x="2" y="102"/>
                    </a:lnTo>
                    <a:lnTo>
                      <a:pt x="12" y="110"/>
                    </a:lnTo>
                    <a:lnTo>
                      <a:pt x="26" y="118"/>
                    </a:lnTo>
                    <a:lnTo>
                      <a:pt x="46" y="128"/>
                    </a:lnTo>
                    <a:lnTo>
                      <a:pt x="72" y="136"/>
                    </a:lnTo>
                    <a:lnTo>
                      <a:pt x="102" y="142"/>
                    </a:lnTo>
                    <a:lnTo>
                      <a:pt x="136" y="150"/>
                    </a:lnTo>
                    <a:lnTo>
                      <a:pt x="176" y="156"/>
                    </a:lnTo>
                    <a:lnTo>
                      <a:pt x="264" y="168"/>
                    </a:lnTo>
                    <a:lnTo>
                      <a:pt x="366" y="176"/>
                    </a:lnTo>
                    <a:lnTo>
                      <a:pt x="478" y="182"/>
                    </a:lnTo>
                    <a:lnTo>
                      <a:pt x="598" y="184"/>
                    </a:lnTo>
                    <a:lnTo>
                      <a:pt x="598" y="184"/>
                    </a:lnTo>
                    <a:lnTo>
                      <a:pt x="718" y="182"/>
                    </a:lnTo>
                    <a:lnTo>
                      <a:pt x="828" y="176"/>
                    </a:lnTo>
                    <a:lnTo>
                      <a:pt x="928" y="168"/>
                    </a:lnTo>
                    <a:lnTo>
                      <a:pt x="1016" y="156"/>
                    </a:lnTo>
                    <a:lnTo>
                      <a:pt x="1054" y="150"/>
                    </a:lnTo>
                    <a:lnTo>
                      <a:pt x="1088" y="142"/>
                    </a:lnTo>
                    <a:lnTo>
                      <a:pt x="1118" y="136"/>
                    </a:lnTo>
                    <a:lnTo>
                      <a:pt x="1142" y="128"/>
                    </a:lnTo>
                    <a:lnTo>
                      <a:pt x="1162" y="118"/>
                    </a:lnTo>
                    <a:lnTo>
                      <a:pt x="1176" y="110"/>
                    </a:lnTo>
                    <a:lnTo>
                      <a:pt x="1186" y="102"/>
                    </a:lnTo>
                    <a:lnTo>
                      <a:pt x="1188" y="96"/>
                    </a:lnTo>
                    <a:lnTo>
                      <a:pt x="1188" y="92"/>
                    </a:lnTo>
                    <a:lnTo>
                      <a:pt x="1188" y="92"/>
                    </a:lnTo>
                    <a:lnTo>
                      <a:pt x="1188" y="88"/>
                    </a:lnTo>
                    <a:lnTo>
                      <a:pt x="1186" y="82"/>
                    </a:lnTo>
                    <a:lnTo>
                      <a:pt x="1176" y="74"/>
                    </a:lnTo>
                    <a:lnTo>
                      <a:pt x="1162" y="64"/>
                    </a:lnTo>
                    <a:lnTo>
                      <a:pt x="1142" y="56"/>
                    </a:lnTo>
                    <a:lnTo>
                      <a:pt x="1118" y="48"/>
                    </a:lnTo>
                    <a:lnTo>
                      <a:pt x="1088" y="40"/>
                    </a:lnTo>
                    <a:lnTo>
                      <a:pt x="1054" y="32"/>
                    </a:lnTo>
                    <a:lnTo>
                      <a:pt x="1016" y="26"/>
                    </a:lnTo>
                    <a:lnTo>
                      <a:pt x="928" y="14"/>
                    </a:lnTo>
                    <a:lnTo>
                      <a:pt x="828" y="6"/>
                    </a:lnTo>
                    <a:lnTo>
                      <a:pt x="718" y="2"/>
                    </a:lnTo>
                    <a:lnTo>
                      <a:pt x="59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1" name="Freeform 6"/>
              <p:cNvSpPr>
                <a:spLocks/>
              </p:cNvSpPr>
              <p:nvPr/>
            </p:nvSpPr>
            <p:spPr bwMode="auto">
              <a:xfrm>
                <a:off x="4299" y="4136"/>
                <a:ext cx="1184" cy="184"/>
              </a:xfrm>
              <a:custGeom>
                <a:avLst/>
                <a:gdLst>
                  <a:gd name="T0" fmla="*/ 596 w 1184"/>
                  <a:gd name="T1" fmla="*/ 184 h 184"/>
                  <a:gd name="T2" fmla="*/ 596 w 1184"/>
                  <a:gd name="T3" fmla="*/ 184 h 184"/>
                  <a:gd name="T4" fmla="*/ 476 w 1184"/>
                  <a:gd name="T5" fmla="*/ 182 h 184"/>
                  <a:gd name="T6" fmla="*/ 364 w 1184"/>
                  <a:gd name="T7" fmla="*/ 176 h 184"/>
                  <a:gd name="T8" fmla="*/ 264 w 1184"/>
                  <a:gd name="T9" fmla="*/ 168 h 184"/>
                  <a:gd name="T10" fmla="*/ 174 w 1184"/>
                  <a:gd name="T11" fmla="*/ 156 h 184"/>
                  <a:gd name="T12" fmla="*/ 136 w 1184"/>
                  <a:gd name="T13" fmla="*/ 150 h 184"/>
                  <a:gd name="T14" fmla="*/ 102 w 1184"/>
                  <a:gd name="T15" fmla="*/ 142 h 184"/>
                  <a:gd name="T16" fmla="*/ 72 w 1184"/>
                  <a:gd name="T17" fmla="*/ 136 h 184"/>
                  <a:gd name="T18" fmla="*/ 46 w 1184"/>
                  <a:gd name="T19" fmla="*/ 128 h 184"/>
                  <a:gd name="T20" fmla="*/ 26 w 1184"/>
                  <a:gd name="T21" fmla="*/ 118 h 184"/>
                  <a:gd name="T22" fmla="*/ 12 w 1184"/>
                  <a:gd name="T23" fmla="*/ 110 h 184"/>
                  <a:gd name="T24" fmla="*/ 2 w 1184"/>
                  <a:gd name="T25" fmla="*/ 102 h 184"/>
                  <a:gd name="T26" fmla="*/ 0 w 1184"/>
                  <a:gd name="T27" fmla="*/ 96 h 184"/>
                  <a:gd name="T28" fmla="*/ 0 w 1184"/>
                  <a:gd name="T29" fmla="*/ 92 h 184"/>
                  <a:gd name="T30" fmla="*/ 0 w 1184"/>
                  <a:gd name="T31" fmla="*/ 92 h 184"/>
                  <a:gd name="T32" fmla="*/ 0 w 1184"/>
                  <a:gd name="T33" fmla="*/ 88 h 184"/>
                  <a:gd name="T34" fmla="*/ 2 w 1184"/>
                  <a:gd name="T35" fmla="*/ 82 h 184"/>
                  <a:gd name="T36" fmla="*/ 12 w 1184"/>
                  <a:gd name="T37" fmla="*/ 74 h 184"/>
                  <a:gd name="T38" fmla="*/ 26 w 1184"/>
                  <a:gd name="T39" fmla="*/ 64 h 184"/>
                  <a:gd name="T40" fmla="*/ 46 w 1184"/>
                  <a:gd name="T41" fmla="*/ 56 h 184"/>
                  <a:gd name="T42" fmla="*/ 72 w 1184"/>
                  <a:gd name="T43" fmla="*/ 48 h 184"/>
                  <a:gd name="T44" fmla="*/ 102 w 1184"/>
                  <a:gd name="T45" fmla="*/ 40 h 184"/>
                  <a:gd name="T46" fmla="*/ 136 w 1184"/>
                  <a:gd name="T47" fmla="*/ 32 h 184"/>
                  <a:gd name="T48" fmla="*/ 174 w 1184"/>
                  <a:gd name="T49" fmla="*/ 26 h 184"/>
                  <a:gd name="T50" fmla="*/ 264 w 1184"/>
                  <a:gd name="T51" fmla="*/ 16 h 184"/>
                  <a:gd name="T52" fmla="*/ 364 w 1184"/>
                  <a:gd name="T53" fmla="*/ 6 h 184"/>
                  <a:gd name="T54" fmla="*/ 476 w 1184"/>
                  <a:gd name="T55" fmla="*/ 2 h 184"/>
                  <a:gd name="T56" fmla="*/ 596 w 1184"/>
                  <a:gd name="T57" fmla="*/ 0 h 184"/>
                  <a:gd name="T58" fmla="*/ 596 w 1184"/>
                  <a:gd name="T59" fmla="*/ 0 h 184"/>
                  <a:gd name="T60" fmla="*/ 714 w 1184"/>
                  <a:gd name="T61" fmla="*/ 2 h 184"/>
                  <a:gd name="T62" fmla="*/ 826 w 1184"/>
                  <a:gd name="T63" fmla="*/ 6 h 184"/>
                  <a:gd name="T64" fmla="*/ 926 w 1184"/>
                  <a:gd name="T65" fmla="*/ 16 h 184"/>
                  <a:gd name="T66" fmla="*/ 1012 w 1184"/>
                  <a:gd name="T67" fmla="*/ 26 h 184"/>
                  <a:gd name="T68" fmla="*/ 1050 w 1184"/>
                  <a:gd name="T69" fmla="*/ 32 h 184"/>
                  <a:gd name="T70" fmla="*/ 1084 w 1184"/>
                  <a:gd name="T71" fmla="*/ 40 h 184"/>
                  <a:gd name="T72" fmla="*/ 1114 w 1184"/>
                  <a:gd name="T73" fmla="*/ 48 h 184"/>
                  <a:gd name="T74" fmla="*/ 1138 w 1184"/>
                  <a:gd name="T75" fmla="*/ 56 h 184"/>
                  <a:gd name="T76" fmla="*/ 1158 w 1184"/>
                  <a:gd name="T77" fmla="*/ 64 h 184"/>
                  <a:gd name="T78" fmla="*/ 1172 w 1184"/>
                  <a:gd name="T79" fmla="*/ 74 h 184"/>
                  <a:gd name="T80" fmla="*/ 1182 w 1184"/>
                  <a:gd name="T81" fmla="*/ 82 h 184"/>
                  <a:gd name="T82" fmla="*/ 1184 w 1184"/>
                  <a:gd name="T83" fmla="*/ 88 h 184"/>
                  <a:gd name="T84" fmla="*/ 1184 w 1184"/>
                  <a:gd name="T85" fmla="*/ 92 h 184"/>
                  <a:gd name="T86" fmla="*/ 1184 w 1184"/>
                  <a:gd name="T87" fmla="*/ 92 h 184"/>
                  <a:gd name="T88" fmla="*/ 1184 w 1184"/>
                  <a:gd name="T89" fmla="*/ 96 h 184"/>
                  <a:gd name="T90" fmla="*/ 1182 w 1184"/>
                  <a:gd name="T91" fmla="*/ 102 h 184"/>
                  <a:gd name="T92" fmla="*/ 1172 w 1184"/>
                  <a:gd name="T93" fmla="*/ 110 h 184"/>
                  <a:gd name="T94" fmla="*/ 1158 w 1184"/>
                  <a:gd name="T95" fmla="*/ 118 h 184"/>
                  <a:gd name="T96" fmla="*/ 1138 w 1184"/>
                  <a:gd name="T97" fmla="*/ 128 h 184"/>
                  <a:gd name="T98" fmla="*/ 1114 w 1184"/>
                  <a:gd name="T99" fmla="*/ 136 h 184"/>
                  <a:gd name="T100" fmla="*/ 1084 w 1184"/>
                  <a:gd name="T101" fmla="*/ 142 h 184"/>
                  <a:gd name="T102" fmla="*/ 1050 w 1184"/>
                  <a:gd name="T103" fmla="*/ 150 h 184"/>
                  <a:gd name="T104" fmla="*/ 1012 w 1184"/>
                  <a:gd name="T105" fmla="*/ 156 h 184"/>
                  <a:gd name="T106" fmla="*/ 926 w 1184"/>
                  <a:gd name="T107" fmla="*/ 168 h 184"/>
                  <a:gd name="T108" fmla="*/ 826 w 1184"/>
                  <a:gd name="T109" fmla="*/ 176 h 184"/>
                  <a:gd name="T110" fmla="*/ 714 w 1184"/>
                  <a:gd name="T111" fmla="*/ 182 h 184"/>
                  <a:gd name="T112" fmla="*/ 596 w 1184"/>
                  <a:gd name="T1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84" h="184">
                    <a:moveTo>
                      <a:pt x="596" y="184"/>
                    </a:moveTo>
                    <a:lnTo>
                      <a:pt x="596" y="184"/>
                    </a:lnTo>
                    <a:lnTo>
                      <a:pt x="476" y="182"/>
                    </a:lnTo>
                    <a:lnTo>
                      <a:pt x="364" y="176"/>
                    </a:lnTo>
                    <a:lnTo>
                      <a:pt x="264" y="168"/>
                    </a:lnTo>
                    <a:lnTo>
                      <a:pt x="174" y="156"/>
                    </a:lnTo>
                    <a:lnTo>
                      <a:pt x="136" y="150"/>
                    </a:lnTo>
                    <a:lnTo>
                      <a:pt x="102" y="142"/>
                    </a:lnTo>
                    <a:lnTo>
                      <a:pt x="72" y="136"/>
                    </a:lnTo>
                    <a:lnTo>
                      <a:pt x="46" y="128"/>
                    </a:lnTo>
                    <a:lnTo>
                      <a:pt x="26" y="118"/>
                    </a:lnTo>
                    <a:lnTo>
                      <a:pt x="12" y="110"/>
                    </a:lnTo>
                    <a:lnTo>
                      <a:pt x="2" y="102"/>
                    </a:lnTo>
                    <a:lnTo>
                      <a:pt x="0" y="96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88"/>
                    </a:lnTo>
                    <a:lnTo>
                      <a:pt x="2" y="82"/>
                    </a:lnTo>
                    <a:lnTo>
                      <a:pt x="12" y="74"/>
                    </a:lnTo>
                    <a:lnTo>
                      <a:pt x="26" y="64"/>
                    </a:lnTo>
                    <a:lnTo>
                      <a:pt x="46" y="56"/>
                    </a:lnTo>
                    <a:lnTo>
                      <a:pt x="72" y="48"/>
                    </a:lnTo>
                    <a:lnTo>
                      <a:pt x="102" y="40"/>
                    </a:lnTo>
                    <a:lnTo>
                      <a:pt x="136" y="32"/>
                    </a:lnTo>
                    <a:lnTo>
                      <a:pt x="174" y="26"/>
                    </a:lnTo>
                    <a:lnTo>
                      <a:pt x="264" y="16"/>
                    </a:lnTo>
                    <a:lnTo>
                      <a:pt x="364" y="6"/>
                    </a:lnTo>
                    <a:lnTo>
                      <a:pt x="476" y="2"/>
                    </a:lnTo>
                    <a:lnTo>
                      <a:pt x="596" y="0"/>
                    </a:lnTo>
                    <a:lnTo>
                      <a:pt x="596" y="0"/>
                    </a:lnTo>
                    <a:lnTo>
                      <a:pt x="714" y="2"/>
                    </a:lnTo>
                    <a:lnTo>
                      <a:pt x="826" y="6"/>
                    </a:lnTo>
                    <a:lnTo>
                      <a:pt x="926" y="16"/>
                    </a:lnTo>
                    <a:lnTo>
                      <a:pt x="1012" y="26"/>
                    </a:lnTo>
                    <a:lnTo>
                      <a:pt x="1050" y="32"/>
                    </a:lnTo>
                    <a:lnTo>
                      <a:pt x="1084" y="40"/>
                    </a:lnTo>
                    <a:lnTo>
                      <a:pt x="1114" y="48"/>
                    </a:lnTo>
                    <a:lnTo>
                      <a:pt x="1138" y="56"/>
                    </a:lnTo>
                    <a:lnTo>
                      <a:pt x="1158" y="64"/>
                    </a:lnTo>
                    <a:lnTo>
                      <a:pt x="1172" y="74"/>
                    </a:lnTo>
                    <a:lnTo>
                      <a:pt x="1182" y="82"/>
                    </a:lnTo>
                    <a:lnTo>
                      <a:pt x="1184" y="88"/>
                    </a:lnTo>
                    <a:lnTo>
                      <a:pt x="1184" y="92"/>
                    </a:lnTo>
                    <a:lnTo>
                      <a:pt x="1184" y="92"/>
                    </a:lnTo>
                    <a:lnTo>
                      <a:pt x="1184" y="96"/>
                    </a:lnTo>
                    <a:lnTo>
                      <a:pt x="1182" y="102"/>
                    </a:lnTo>
                    <a:lnTo>
                      <a:pt x="1172" y="110"/>
                    </a:lnTo>
                    <a:lnTo>
                      <a:pt x="1158" y="118"/>
                    </a:lnTo>
                    <a:lnTo>
                      <a:pt x="1138" y="128"/>
                    </a:lnTo>
                    <a:lnTo>
                      <a:pt x="1114" y="136"/>
                    </a:lnTo>
                    <a:lnTo>
                      <a:pt x="1084" y="142"/>
                    </a:lnTo>
                    <a:lnTo>
                      <a:pt x="1050" y="150"/>
                    </a:lnTo>
                    <a:lnTo>
                      <a:pt x="1012" y="156"/>
                    </a:lnTo>
                    <a:lnTo>
                      <a:pt x="926" y="168"/>
                    </a:lnTo>
                    <a:lnTo>
                      <a:pt x="826" y="176"/>
                    </a:lnTo>
                    <a:lnTo>
                      <a:pt x="714" y="182"/>
                    </a:lnTo>
                    <a:lnTo>
                      <a:pt x="596" y="18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2" name="Freeform 7"/>
              <p:cNvSpPr>
                <a:spLocks/>
              </p:cNvSpPr>
              <p:nvPr/>
            </p:nvSpPr>
            <p:spPr bwMode="auto">
              <a:xfrm>
                <a:off x="4297" y="4136"/>
                <a:ext cx="1188" cy="184"/>
              </a:xfrm>
              <a:custGeom>
                <a:avLst/>
                <a:gdLst>
                  <a:gd name="T0" fmla="*/ 598 w 1188"/>
                  <a:gd name="T1" fmla="*/ 0 h 184"/>
                  <a:gd name="T2" fmla="*/ 598 w 1188"/>
                  <a:gd name="T3" fmla="*/ 0 h 184"/>
                  <a:gd name="T4" fmla="*/ 478 w 1188"/>
                  <a:gd name="T5" fmla="*/ 2 h 184"/>
                  <a:gd name="T6" fmla="*/ 366 w 1188"/>
                  <a:gd name="T7" fmla="*/ 6 h 184"/>
                  <a:gd name="T8" fmla="*/ 264 w 1188"/>
                  <a:gd name="T9" fmla="*/ 14 h 184"/>
                  <a:gd name="T10" fmla="*/ 176 w 1188"/>
                  <a:gd name="T11" fmla="*/ 26 h 184"/>
                  <a:gd name="T12" fmla="*/ 136 w 1188"/>
                  <a:gd name="T13" fmla="*/ 32 h 184"/>
                  <a:gd name="T14" fmla="*/ 102 w 1188"/>
                  <a:gd name="T15" fmla="*/ 40 h 184"/>
                  <a:gd name="T16" fmla="*/ 72 w 1188"/>
                  <a:gd name="T17" fmla="*/ 48 h 184"/>
                  <a:gd name="T18" fmla="*/ 46 w 1188"/>
                  <a:gd name="T19" fmla="*/ 56 h 184"/>
                  <a:gd name="T20" fmla="*/ 26 w 1188"/>
                  <a:gd name="T21" fmla="*/ 64 h 184"/>
                  <a:gd name="T22" fmla="*/ 12 w 1188"/>
                  <a:gd name="T23" fmla="*/ 74 h 184"/>
                  <a:gd name="T24" fmla="*/ 2 w 1188"/>
                  <a:gd name="T25" fmla="*/ 82 h 184"/>
                  <a:gd name="T26" fmla="*/ 0 w 1188"/>
                  <a:gd name="T27" fmla="*/ 88 h 184"/>
                  <a:gd name="T28" fmla="*/ 0 w 1188"/>
                  <a:gd name="T29" fmla="*/ 92 h 184"/>
                  <a:gd name="T30" fmla="*/ 0 w 1188"/>
                  <a:gd name="T31" fmla="*/ 92 h 184"/>
                  <a:gd name="T32" fmla="*/ 0 w 1188"/>
                  <a:gd name="T33" fmla="*/ 96 h 184"/>
                  <a:gd name="T34" fmla="*/ 2 w 1188"/>
                  <a:gd name="T35" fmla="*/ 102 h 184"/>
                  <a:gd name="T36" fmla="*/ 12 w 1188"/>
                  <a:gd name="T37" fmla="*/ 110 h 184"/>
                  <a:gd name="T38" fmla="*/ 26 w 1188"/>
                  <a:gd name="T39" fmla="*/ 118 h 184"/>
                  <a:gd name="T40" fmla="*/ 46 w 1188"/>
                  <a:gd name="T41" fmla="*/ 128 h 184"/>
                  <a:gd name="T42" fmla="*/ 72 w 1188"/>
                  <a:gd name="T43" fmla="*/ 136 h 184"/>
                  <a:gd name="T44" fmla="*/ 102 w 1188"/>
                  <a:gd name="T45" fmla="*/ 142 h 184"/>
                  <a:gd name="T46" fmla="*/ 136 w 1188"/>
                  <a:gd name="T47" fmla="*/ 150 h 184"/>
                  <a:gd name="T48" fmla="*/ 176 w 1188"/>
                  <a:gd name="T49" fmla="*/ 156 h 184"/>
                  <a:gd name="T50" fmla="*/ 264 w 1188"/>
                  <a:gd name="T51" fmla="*/ 168 h 184"/>
                  <a:gd name="T52" fmla="*/ 366 w 1188"/>
                  <a:gd name="T53" fmla="*/ 176 h 184"/>
                  <a:gd name="T54" fmla="*/ 478 w 1188"/>
                  <a:gd name="T55" fmla="*/ 182 h 184"/>
                  <a:gd name="T56" fmla="*/ 598 w 1188"/>
                  <a:gd name="T57" fmla="*/ 184 h 184"/>
                  <a:gd name="T58" fmla="*/ 598 w 1188"/>
                  <a:gd name="T59" fmla="*/ 184 h 184"/>
                  <a:gd name="T60" fmla="*/ 718 w 1188"/>
                  <a:gd name="T61" fmla="*/ 182 h 184"/>
                  <a:gd name="T62" fmla="*/ 828 w 1188"/>
                  <a:gd name="T63" fmla="*/ 176 h 184"/>
                  <a:gd name="T64" fmla="*/ 928 w 1188"/>
                  <a:gd name="T65" fmla="*/ 168 h 184"/>
                  <a:gd name="T66" fmla="*/ 1016 w 1188"/>
                  <a:gd name="T67" fmla="*/ 156 h 184"/>
                  <a:gd name="T68" fmla="*/ 1054 w 1188"/>
                  <a:gd name="T69" fmla="*/ 150 h 184"/>
                  <a:gd name="T70" fmla="*/ 1088 w 1188"/>
                  <a:gd name="T71" fmla="*/ 142 h 184"/>
                  <a:gd name="T72" fmla="*/ 1118 w 1188"/>
                  <a:gd name="T73" fmla="*/ 136 h 184"/>
                  <a:gd name="T74" fmla="*/ 1142 w 1188"/>
                  <a:gd name="T75" fmla="*/ 128 h 184"/>
                  <a:gd name="T76" fmla="*/ 1162 w 1188"/>
                  <a:gd name="T77" fmla="*/ 118 h 184"/>
                  <a:gd name="T78" fmla="*/ 1176 w 1188"/>
                  <a:gd name="T79" fmla="*/ 110 h 184"/>
                  <a:gd name="T80" fmla="*/ 1186 w 1188"/>
                  <a:gd name="T81" fmla="*/ 102 h 184"/>
                  <a:gd name="T82" fmla="*/ 1188 w 1188"/>
                  <a:gd name="T83" fmla="*/ 96 h 184"/>
                  <a:gd name="T84" fmla="*/ 1188 w 1188"/>
                  <a:gd name="T85" fmla="*/ 92 h 184"/>
                  <a:gd name="T86" fmla="*/ 1188 w 1188"/>
                  <a:gd name="T87" fmla="*/ 92 h 184"/>
                  <a:gd name="T88" fmla="*/ 1188 w 1188"/>
                  <a:gd name="T89" fmla="*/ 88 h 184"/>
                  <a:gd name="T90" fmla="*/ 1186 w 1188"/>
                  <a:gd name="T91" fmla="*/ 82 h 184"/>
                  <a:gd name="T92" fmla="*/ 1176 w 1188"/>
                  <a:gd name="T93" fmla="*/ 74 h 184"/>
                  <a:gd name="T94" fmla="*/ 1162 w 1188"/>
                  <a:gd name="T95" fmla="*/ 64 h 184"/>
                  <a:gd name="T96" fmla="*/ 1142 w 1188"/>
                  <a:gd name="T97" fmla="*/ 56 h 184"/>
                  <a:gd name="T98" fmla="*/ 1118 w 1188"/>
                  <a:gd name="T99" fmla="*/ 48 h 184"/>
                  <a:gd name="T100" fmla="*/ 1088 w 1188"/>
                  <a:gd name="T101" fmla="*/ 40 h 184"/>
                  <a:gd name="T102" fmla="*/ 1054 w 1188"/>
                  <a:gd name="T103" fmla="*/ 32 h 184"/>
                  <a:gd name="T104" fmla="*/ 1016 w 1188"/>
                  <a:gd name="T105" fmla="*/ 26 h 184"/>
                  <a:gd name="T106" fmla="*/ 928 w 1188"/>
                  <a:gd name="T107" fmla="*/ 14 h 184"/>
                  <a:gd name="T108" fmla="*/ 828 w 1188"/>
                  <a:gd name="T109" fmla="*/ 6 h 184"/>
                  <a:gd name="T110" fmla="*/ 718 w 1188"/>
                  <a:gd name="T111" fmla="*/ 2 h 184"/>
                  <a:gd name="T112" fmla="*/ 598 w 1188"/>
                  <a:gd name="T1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88" h="184">
                    <a:moveTo>
                      <a:pt x="598" y="0"/>
                    </a:moveTo>
                    <a:lnTo>
                      <a:pt x="598" y="0"/>
                    </a:lnTo>
                    <a:lnTo>
                      <a:pt x="478" y="2"/>
                    </a:lnTo>
                    <a:lnTo>
                      <a:pt x="366" y="6"/>
                    </a:lnTo>
                    <a:lnTo>
                      <a:pt x="264" y="14"/>
                    </a:lnTo>
                    <a:lnTo>
                      <a:pt x="176" y="26"/>
                    </a:lnTo>
                    <a:lnTo>
                      <a:pt x="136" y="32"/>
                    </a:lnTo>
                    <a:lnTo>
                      <a:pt x="102" y="40"/>
                    </a:lnTo>
                    <a:lnTo>
                      <a:pt x="72" y="48"/>
                    </a:lnTo>
                    <a:lnTo>
                      <a:pt x="46" y="56"/>
                    </a:lnTo>
                    <a:lnTo>
                      <a:pt x="26" y="64"/>
                    </a:lnTo>
                    <a:lnTo>
                      <a:pt x="12" y="74"/>
                    </a:lnTo>
                    <a:lnTo>
                      <a:pt x="2" y="82"/>
                    </a:lnTo>
                    <a:lnTo>
                      <a:pt x="0" y="88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6"/>
                    </a:lnTo>
                    <a:lnTo>
                      <a:pt x="2" y="102"/>
                    </a:lnTo>
                    <a:lnTo>
                      <a:pt x="12" y="110"/>
                    </a:lnTo>
                    <a:lnTo>
                      <a:pt x="26" y="118"/>
                    </a:lnTo>
                    <a:lnTo>
                      <a:pt x="46" y="128"/>
                    </a:lnTo>
                    <a:lnTo>
                      <a:pt x="72" y="136"/>
                    </a:lnTo>
                    <a:lnTo>
                      <a:pt x="102" y="142"/>
                    </a:lnTo>
                    <a:lnTo>
                      <a:pt x="136" y="150"/>
                    </a:lnTo>
                    <a:lnTo>
                      <a:pt x="176" y="156"/>
                    </a:lnTo>
                    <a:lnTo>
                      <a:pt x="264" y="168"/>
                    </a:lnTo>
                    <a:lnTo>
                      <a:pt x="366" y="176"/>
                    </a:lnTo>
                    <a:lnTo>
                      <a:pt x="478" y="182"/>
                    </a:lnTo>
                    <a:lnTo>
                      <a:pt x="598" y="184"/>
                    </a:lnTo>
                    <a:lnTo>
                      <a:pt x="598" y="184"/>
                    </a:lnTo>
                    <a:lnTo>
                      <a:pt x="718" y="182"/>
                    </a:lnTo>
                    <a:lnTo>
                      <a:pt x="828" y="176"/>
                    </a:lnTo>
                    <a:lnTo>
                      <a:pt x="928" y="168"/>
                    </a:lnTo>
                    <a:lnTo>
                      <a:pt x="1016" y="156"/>
                    </a:lnTo>
                    <a:lnTo>
                      <a:pt x="1054" y="150"/>
                    </a:lnTo>
                    <a:lnTo>
                      <a:pt x="1088" y="142"/>
                    </a:lnTo>
                    <a:lnTo>
                      <a:pt x="1118" y="136"/>
                    </a:lnTo>
                    <a:lnTo>
                      <a:pt x="1142" y="128"/>
                    </a:lnTo>
                    <a:lnTo>
                      <a:pt x="1162" y="118"/>
                    </a:lnTo>
                    <a:lnTo>
                      <a:pt x="1176" y="110"/>
                    </a:lnTo>
                    <a:lnTo>
                      <a:pt x="1186" y="102"/>
                    </a:lnTo>
                    <a:lnTo>
                      <a:pt x="1188" y="96"/>
                    </a:lnTo>
                    <a:lnTo>
                      <a:pt x="1188" y="92"/>
                    </a:lnTo>
                    <a:lnTo>
                      <a:pt x="1188" y="92"/>
                    </a:lnTo>
                    <a:lnTo>
                      <a:pt x="1188" y="88"/>
                    </a:lnTo>
                    <a:lnTo>
                      <a:pt x="1186" y="82"/>
                    </a:lnTo>
                    <a:lnTo>
                      <a:pt x="1176" y="74"/>
                    </a:lnTo>
                    <a:lnTo>
                      <a:pt x="1162" y="64"/>
                    </a:lnTo>
                    <a:lnTo>
                      <a:pt x="1142" y="56"/>
                    </a:lnTo>
                    <a:lnTo>
                      <a:pt x="1118" y="48"/>
                    </a:lnTo>
                    <a:lnTo>
                      <a:pt x="1088" y="40"/>
                    </a:lnTo>
                    <a:lnTo>
                      <a:pt x="1054" y="32"/>
                    </a:lnTo>
                    <a:lnTo>
                      <a:pt x="1016" y="26"/>
                    </a:lnTo>
                    <a:lnTo>
                      <a:pt x="928" y="14"/>
                    </a:lnTo>
                    <a:lnTo>
                      <a:pt x="828" y="6"/>
                    </a:lnTo>
                    <a:lnTo>
                      <a:pt x="718" y="2"/>
                    </a:lnTo>
                    <a:lnTo>
                      <a:pt x="5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3" name="Freeform 8"/>
              <p:cNvSpPr>
                <a:spLocks noEditPoints="1"/>
              </p:cNvSpPr>
              <p:nvPr/>
            </p:nvSpPr>
            <p:spPr bwMode="auto">
              <a:xfrm>
                <a:off x="4299" y="4136"/>
                <a:ext cx="1184" cy="184"/>
              </a:xfrm>
              <a:custGeom>
                <a:avLst/>
                <a:gdLst>
                  <a:gd name="T0" fmla="*/ 596 w 1184"/>
                  <a:gd name="T1" fmla="*/ 184 h 184"/>
                  <a:gd name="T2" fmla="*/ 366 w 1184"/>
                  <a:gd name="T3" fmla="*/ 176 h 184"/>
                  <a:gd name="T4" fmla="*/ 176 w 1184"/>
                  <a:gd name="T5" fmla="*/ 156 h 184"/>
                  <a:gd name="T6" fmla="*/ 104 w 1184"/>
                  <a:gd name="T7" fmla="*/ 142 h 184"/>
                  <a:gd name="T8" fmla="*/ 48 w 1184"/>
                  <a:gd name="T9" fmla="*/ 128 h 184"/>
                  <a:gd name="T10" fmla="*/ 14 w 1184"/>
                  <a:gd name="T11" fmla="*/ 110 h 184"/>
                  <a:gd name="T12" fmla="*/ 2 w 1184"/>
                  <a:gd name="T13" fmla="*/ 96 h 184"/>
                  <a:gd name="T14" fmla="*/ 2 w 1184"/>
                  <a:gd name="T15" fmla="*/ 92 h 184"/>
                  <a:gd name="T16" fmla="*/ 4 w 1184"/>
                  <a:gd name="T17" fmla="*/ 82 h 184"/>
                  <a:gd name="T18" fmla="*/ 28 w 1184"/>
                  <a:gd name="T19" fmla="*/ 64 h 184"/>
                  <a:gd name="T20" fmla="*/ 74 w 1184"/>
                  <a:gd name="T21" fmla="*/ 48 h 184"/>
                  <a:gd name="T22" fmla="*/ 138 w 1184"/>
                  <a:gd name="T23" fmla="*/ 34 h 184"/>
                  <a:gd name="T24" fmla="*/ 264 w 1184"/>
                  <a:gd name="T25" fmla="*/ 16 h 184"/>
                  <a:gd name="T26" fmla="*/ 476 w 1184"/>
                  <a:gd name="T27" fmla="*/ 2 h 184"/>
                  <a:gd name="T28" fmla="*/ 596 w 1184"/>
                  <a:gd name="T29" fmla="*/ 0 h 184"/>
                  <a:gd name="T30" fmla="*/ 824 w 1184"/>
                  <a:gd name="T31" fmla="*/ 6 h 184"/>
                  <a:gd name="T32" fmla="*/ 1010 w 1184"/>
                  <a:gd name="T33" fmla="*/ 26 h 184"/>
                  <a:gd name="T34" fmla="*/ 1082 w 1184"/>
                  <a:gd name="T35" fmla="*/ 40 h 184"/>
                  <a:gd name="T36" fmla="*/ 1136 w 1184"/>
                  <a:gd name="T37" fmla="*/ 56 h 184"/>
                  <a:gd name="T38" fmla="*/ 1170 w 1184"/>
                  <a:gd name="T39" fmla="*/ 74 h 184"/>
                  <a:gd name="T40" fmla="*/ 1182 w 1184"/>
                  <a:gd name="T41" fmla="*/ 88 h 184"/>
                  <a:gd name="T42" fmla="*/ 1182 w 1184"/>
                  <a:gd name="T43" fmla="*/ 92 h 184"/>
                  <a:gd name="T44" fmla="*/ 1180 w 1184"/>
                  <a:gd name="T45" fmla="*/ 102 h 184"/>
                  <a:gd name="T46" fmla="*/ 1156 w 1184"/>
                  <a:gd name="T47" fmla="*/ 118 h 184"/>
                  <a:gd name="T48" fmla="*/ 1112 w 1184"/>
                  <a:gd name="T49" fmla="*/ 134 h 184"/>
                  <a:gd name="T50" fmla="*/ 1048 w 1184"/>
                  <a:gd name="T51" fmla="*/ 150 h 184"/>
                  <a:gd name="T52" fmla="*/ 924 w 1184"/>
                  <a:gd name="T53" fmla="*/ 168 h 184"/>
                  <a:gd name="T54" fmla="*/ 714 w 1184"/>
                  <a:gd name="T55" fmla="*/ 182 h 184"/>
                  <a:gd name="T56" fmla="*/ 596 w 1184"/>
                  <a:gd name="T57" fmla="*/ 0 h 184"/>
                  <a:gd name="T58" fmla="*/ 476 w 1184"/>
                  <a:gd name="T59" fmla="*/ 2 h 184"/>
                  <a:gd name="T60" fmla="*/ 264 w 1184"/>
                  <a:gd name="T61" fmla="*/ 16 h 184"/>
                  <a:gd name="T62" fmla="*/ 136 w 1184"/>
                  <a:gd name="T63" fmla="*/ 32 h 184"/>
                  <a:gd name="T64" fmla="*/ 72 w 1184"/>
                  <a:gd name="T65" fmla="*/ 48 h 184"/>
                  <a:gd name="T66" fmla="*/ 26 w 1184"/>
                  <a:gd name="T67" fmla="*/ 64 h 184"/>
                  <a:gd name="T68" fmla="*/ 2 w 1184"/>
                  <a:gd name="T69" fmla="*/ 82 h 184"/>
                  <a:gd name="T70" fmla="*/ 0 w 1184"/>
                  <a:gd name="T71" fmla="*/ 92 h 184"/>
                  <a:gd name="T72" fmla="*/ 0 w 1184"/>
                  <a:gd name="T73" fmla="*/ 96 h 184"/>
                  <a:gd name="T74" fmla="*/ 12 w 1184"/>
                  <a:gd name="T75" fmla="*/ 110 h 184"/>
                  <a:gd name="T76" fmla="*/ 46 w 1184"/>
                  <a:gd name="T77" fmla="*/ 128 h 184"/>
                  <a:gd name="T78" fmla="*/ 102 w 1184"/>
                  <a:gd name="T79" fmla="*/ 142 h 184"/>
                  <a:gd name="T80" fmla="*/ 174 w 1184"/>
                  <a:gd name="T81" fmla="*/ 156 h 184"/>
                  <a:gd name="T82" fmla="*/ 364 w 1184"/>
                  <a:gd name="T83" fmla="*/ 176 h 184"/>
                  <a:gd name="T84" fmla="*/ 596 w 1184"/>
                  <a:gd name="T85" fmla="*/ 184 h 184"/>
                  <a:gd name="T86" fmla="*/ 714 w 1184"/>
                  <a:gd name="T87" fmla="*/ 182 h 184"/>
                  <a:gd name="T88" fmla="*/ 926 w 1184"/>
                  <a:gd name="T89" fmla="*/ 168 h 184"/>
                  <a:gd name="T90" fmla="*/ 1050 w 1184"/>
                  <a:gd name="T91" fmla="*/ 150 h 184"/>
                  <a:gd name="T92" fmla="*/ 1114 w 1184"/>
                  <a:gd name="T93" fmla="*/ 136 h 184"/>
                  <a:gd name="T94" fmla="*/ 1158 w 1184"/>
                  <a:gd name="T95" fmla="*/ 118 h 184"/>
                  <a:gd name="T96" fmla="*/ 1182 w 1184"/>
                  <a:gd name="T97" fmla="*/ 102 h 184"/>
                  <a:gd name="T98" fmla="*/ 1184 w 1184"/>
                  <a:gd name="T99" fmla="*/ 92 h 184"/>
                  <a:gd name="T100" fmla="*/ 1184 w 1184"/>
                  <a:gd name="T101" fmla="*/ 88 h 184"/>
                  <a:gd name="T102" fmla="*/ 1172 w 1184"/>
                  <a:gd name="T103" fmla="*/ 74 h 184"/>
                  <a:gd name="T104" fmla="*/ 1138 w 1184"/>
                  <a:gd name="T105" fmla="*/ 56 h 184"/>
                  <a:gd name="T106" fmla="*/ 1084 w 1184"/>
                  <a:gd name="T107" fmla="*/ 40 h 184"/>
                  <a:gd name="T108" fmla="*/ 1012 w 1184"/>
                  <a:gd name="T109" fmla="*/ 26 h 184"/>
                  <a:gd name="T110" fmla="*/ 826 w 1184"/>
                  <a:gd name="T111" fmla="*/ 6 h 184"/>
                  <a:gd name="T112" fmla="*/ 596 w 1184"/>
                  <a:gd name="T1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84" h="184">
                    <a:moveTo>
                      <a:pt x="596" y="184"/>
                    </a:moveTo>
                    <a:lnTo>
                      <a:pt x="596" y="184"/>
                    </a:lnTo>
                    <a:lnTo>
                      <a:pt x="476" y="182"/>
                    </a:lnTo>
                    <a:lnTo>
                      <a:pt x="366" y="176"/>
                    </a:lnTo>
                    <a:lnTo>
                      <a:pt x="264" y="168"/>
                    </a:lnTo>
                    <a:lnTo>
                      <a:pt x="176" y="156"/>
                    </a:lnTo>
                    <a:lnTo>
                      <a:pt x="138" y="150"/>
                    </a:lnTo>
                    <a:lnTo>
                      <a:pt x="104" y="142"/>
                    </a:lnTo>
                    <a:lnTo>
                      <a:pt x="74" y="134"/>
                    </a:lnTo>
                    <a:lnTo>
                      <a:pt x="48" y="128"/>
                    </a:lnTo>
                    <a:lnTo>
                      <a:pt x="28" y="118"/>
                    </a:lnTo>
                    <a:lnTo>
                      <a:pt x="14" y="110"/>
                    </a:lnTo>
                    <a:lnTo>
                      <a:pt x="4" y="102"/>
                    </a:lnTo>
                    <a:lnTo>
                      <a:pt x="2" y="96"/>
                    </a:lnTo>
                    <a:lnTo>
                      <a:pt x="2" y="92"/>
                    </a:lnTo>
                    <a:lnTo>
                      <a:pt x="2" y="92"/>
                    </a:lnTo>
                    <a:lnTo>
                      <a:pt x="2" y="88"/>
                    </a:lnTo>
                    <a:lnTo>
                      <a:pt x="4" y="82"/>
                    </a:lnTo>
                    <a:lnTo>
                      <a:pt x="14" y="74"/>
                    </a:lnTo>
                    <a:lnTo>
                      <a:pt x="28" y="64"/>
                    </a:lnTo>
                    <a:lnTo>
                      <a:pt x="48" y="56"/>
                    </a:lnTo>
                    <a:lnTo>
                      <a:pt x="74" y="48"/>
                    </a:lnTo>
                    <a:lnTo>
                      <a:pt x="104" y="40"/>
                    </a:lnTo>
                    <a:lnTo>
                      <a:pt x="138" y="34"/>
                    </a:lnTo>
                    <a:lnTo>
                      <a:pt x="176" y="26"/>
                    </a:lnTo>
                    <a:lnTo>
                      <a:pt x="264" y="16"/>
                    </a:lnTo>
                    <a:lnTo>
                      <a:pt x="366" y="6"/>
                    </a:lnTo>
                    <a:lnTo>
                      <a:pt x="476" y="2"/>
                    </a:lnTo>
                    <a:lnTo>
                      <a:pt x="596" y="0"/>
                    </a:lnTo>
                    <a:lnTo>
                      <a:pt x="596" y="0"/>
                    </a:lnTo>
                    <a:lnTo>
                      <a:pt x="714" y="2"/>
                    </a:lnTo>
                    <a:lnTo>
                      <a:pt x="824" y="6"/>
                    </a:lnTo>
                    <a:lnTo>
                      <a:pt x="924" y="16"/>
                    </a:lnTo>
                    <a:lnTo>
                      <a:pt x="1010" y="26"/>
                    </a:lnTo>
                    <a:lnTo>
                      <a:pt x="1048" y="34"/>
                    </a:lnTo>
                    <a:lnTo>
                      <a:pt x="1082" y="40"/>
                    </a:lnTo>
                    <a:lnTo>
                      <a:pt x="1112" y="48"/>
                    </a:lnTo>
                    <a:lnTo>
                      <a:pt x="1136" y="56"/>
                    </a:lnTo>
                    <a:lnTo>
                      <a:pt x="1156" y="64"/>
                    </a:lnTo>
                    <a:lnTo>
                      <a:pt x="1170" y="74"/>
                    </a:lnTo>
                    <a:lnTo>
                      <a:pt x="1180" y="82"/>
                    </a:lnTo>
                    <a:lnTo>
                      <a:pt x="1182" y="88"/>
                    </a:lnTo>
                    <a:lnTo>
                      <a:pt x="1182" y="92"/>
                    </a:lnTo>
                    <a:lnTo>
                      <a:pt x="1182" y="92"/>
                    </a:lnTo>
                    <a:lnTo>
                      <a:pt x="1182" y="96"/>
                    </a:lnTo>
                    <a:lnTo>
                      <a:pt x="1180" y="102"/>
                    </a:lnTo>
                    <a:lnTo>
                      <a:pt x="1170" y="110"/>
                    </a:lnTo>
                    <a:lnTo>
                      <a:pt x="1156" y="118"/>
                    </a:lnTo>
                    <a:lnTo>
                      <a:pt x="1136" y="128"/>
                    </a:lnTo>
                    <a:lnTo>
                      <a:pt x="1112" y="134"/>
                    </a:lnTo>
                    <a:lnTo>
                      <a:pt x="1082" y="142"/>
                    </a:lnTo>
                    <a:lnTo>
                      <a:pt x="1048" y="150"/>
                    </a:lnTo>
                    <a:lnTo>
                      <a:pt x="1010" y="156"/>
                    </a:lnTo>
                    <a:lnTo>
                      <a:pt x="924" y="168"/>
                    </a:lnTo>
                    <a:lnTo>
                      <a:pt x="824" y="176"/>
                    </a:lnTo>
                    <a:lnTo>
                      <a:pt x="714" y="182"/>
                    </a:lnTo>
                    <a:lnTo>
                      <a:pt x="596" y="184"/>
                    </a:lnTo>
                    <a:close/>
                    <a:moveTo>
                      <a:pt x="596" y="0"/>
                    </a:moveTo>
                    <a:lnTo>
                      <a:pt x="596" y="0"/>
                    </a:lnTo>
                    <a:lnTo>
                      <a:pt x="476" y="2"/>
                    </a:lnTo>
                    <a:lnTo>
                      <a:pt x="364" y="6"/>
                    </a:lnTo>
                    <a:lnTo>
                      <a:pt x="264" y="16"/>
                    </a:lnTo>
                    <a:lnTo>
                      <a:pt x="174" y="26"/>
                    </a:lnTo>
                    <a:lnTo>
                      <a:pt x="136" y="32"/>
                    </a:lnTo>
                    <a:lnTo>
                      <a:pt x="102" y="40"/>
                    </a:lnTo>
                    <a:lnTo>
                      <a:pt x="72" y="48"/>
                    </a:lnTo>
                    <a:lnTo>
                      <a:pt x="46" y="56"/>
                    </a:lnTo>
                    <a:lnTo>
                      <a:pt x="26" y="64"/>
                    </a:lnTo>
                    <a:lnTo>
                      <a:pt x="12" y="74"/>
                    </a:lnTo>
                    <a:lnTo>
                      <a:pt x="2" y="82"/>
                    </a:lnTo>
                    <a:lnTo>
                      <a:pt x="0" y="88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6"/>
                    </a:lnTo>
                    <a:lnTo>
                      <a:pt x="2" y="102"/>
                    </a:lnTo>
                    <a:lnTo>
                      <a:pt x="12" y="110"/>
                    </a:lnTo>
                    <a:lnTo>
                      <a:pt x="26" y="118"/>
                    </a:lnTo>
                    <a:lnTo>
                      <a:pt x="46" y="128"/>
                    </a:lnTo>
                    <a:lnTo>
                      <a:pt x="72" y="136"/>
                    </a:lnTo>
                    <a:lnTo>
                      <a:pt x="102" y="142"/>
                    </a:lnTo>
                    <a:lnTo>
                      <a:pt x="136" y="150"/>
                    </a:lnTo>
                    <a:lnTo>
                      <a:pt x="174" y="156"/>
                    </a:lnTo>
                    <a:lnTo>
                      <a:pt x="264" y="168"/>
                    </a:lnTo>
                    <a:lnTo>
                      <a:pt x="364" y="176"/>
                    </a:lnTo>
                    <a:lnTo>
                      <a:pt x="476" y="182"/>
                    </a:lnTo>
                    <a:lnTo>
                      <a:pt x="596" y="184"/>
                    </a:lnTo>
                    <a:lnTo>
                      <a:pt x="596" y="184"/>
                    </a:lnTo>
                    <a:lnTo>
                      <a:pt x="714" y="182"/>
                    </a:lnTo>
                    <a:lnTo>
                      <a:pt x="826" y="176"/>
                    </a:lnTo>
                    <a:lnTo>
                      <a:pt x="926" y="168"/>
                    </a:lnTo>
                    <a:lnTo>
                      <a:pt x="1012" y="156"/>
                    </a:lnTo>
                    <a:lnTo>
                      <a:pt x="1050" y="150"/>
                    </a:lnTo>
                    <a:lnTo>
                      <a:pt x="1084" y="142"/>
                    </a:lnTo>
                    <a:lnTo>
                      <a:pt x="1114" y="136"/>
                    </a:lnTo>
                    <a:lnTo>
                      <a:pt x="1138" y="128"/>
                    </a:lnTo>
                    <a:lnTo>
                      <a:pt x="1158" y="118"/>
                    </a:lnTo>
                    <a:lnTo>
                      <a:pt x="1172" y="110"/>
                    </a:lnTo>
                    <a:lnTo>
                      <a:pt x="1182" y="102"/>
                    </a:lnTo>
                    <a:lnTo>
                      <a:pt x="1184" y="96"/>
                    </a:lnTo>
                    <a:lnTo>
                      <a:pt x="1184" y="92"/>
                    </a:lnTo>
                    <a:lnTo>
                      <a:pt x="1184" y="92"/>
                    </a:lnTo>
                    <a:lnTo>
                      <a:pt x="1184" y="88"/>
                    </a:lnTo>
                    <a:lnTo>
                      <a:pt x="1182" y="82"/>
                    </a:lnTo>
                    <a:lnTo>
                      <a:pt x="1172" y="74"/>
                    </a:lnTo>
                    <a:lnTo>
                      <a:pt x="1158" y="64"/>
                    </a:lnTo>
                    <a:lnTo>
                      <a:pt x="1138" y="56"/>
                    </a:lnTo>
                    <a:lnTo>
                      <a:pt x="1114" y="48"/>
                    </a:lnTo>
                    <a:lnTo>
                      <a:pt x="1084" y="40"/>
                    </a:lnTo>
                    <a:lnTo>
                      <a:pt x="1050" y="32"/>
                    </a:lnTo>
                    <a:lnTo>
                      <a:pt x="1012" y="26"/>
                    </a:lnTo>
                    <a:lnTo>
                      <a:pt x="926" y="16"/>
                    </a:lnTo>
                    <a:lnTo>
                      <a:pt x="826" y="6"/>
                    </a:lnTo>
                    <a:lnTo>
                      <a:pt x="714" y="2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4" name="Freeform 9"/>
              <p:cNvSpPr>
                <a:spLocks/>
              </p:cNvSpPr>
              <p:nvPr/>
            </p:nvSpPr>
            <p:spPr bwMode="auto">
              <a:xfrm>
                <a:off x="4301" y="4136"/>
                <a:ext cx="1180" cy="184"/>
              </a:xfrm>
              <a:custGeom>
                <a:avLst/>
                <a:gdLst>
                  <a:gd name="T0" fmla="*/ 594 w 1180"/>
                  <a:gd name="T1" fmla="*/ 184 h 184"/>
                  <a:gd name="T2" fmla="*/ 594 w 1180"/>
                  <a:gd name="T3" fmla="*/ 184 h 184"/>
                  <a:gd name="T4" fmla="*/ 474 w 1180"/>
                  <a:gd name="T5" fmla="*/ 182 h 184"/>
                  <a:gd name="T6" fmla="*/ 364 w 1180"/>
                  <a:gd name="T7" fmla="*/ 176 h 184"/>
                  <a:gd name="T8" fmla="*/ 262 w 1180"/>
                  <a:gd name="T9" fmla="*/ 168 h 184"/>
                  <a:gd name="T10" fmla="*/ 174 w 1180"/>
                  <a:gd name="T11" fmla="*/ 156 h 184"/>
                  <a:gd name="T12" fmla="*/ 136 w 1180"/>
                  <a:gd name="T13" fmla="*/ 150 h 184"/>
                  <a:gd name="T14" fmla="*/ 102 w 1180"/>
                  <a:gd name="T15" fmla="*/ 142 h 184"/>
                  <a:gd name="T16" fmla="*/ 72 w 1180"/>
                  <a:gd name="T17" fmla="*/ 134 h 184"/>
                  <a:gd name="T18" fmla="*/ 46 w 1180"/>
                  <a:gd name="T19" fmla="*/ 128 h 184"/>
                  <a:gd name="T20" fmla="*/ 26 w 1180"/>
                  <a:gd name="T21" fmla="*/ 118 h 184"/>
                  <a:gd name="T22" fmla="*/ 12 w 1180"/>
                  <a:gd name="T23" fmla="*/ 110 h 184"/>
                  <a:gd name="T24" fmla="*/ 2 w 1180"/>
                  <a:gd name="T25" fmla="*/ 102 h 184"/>
                  <a:gd name="T26" fmla="*/ 0 w 1180"/>
                  <a:gd name="T27" fmla="*/ 96 h 184"/>
                  <a:gd name="T28" fmla="*/ 0 w 1180"/>
                  <a:gd name="T29" fmla="*/ 92 h 184"/>
                  <a:gd name="T30" fmla="*/ 0 w 1180"/>
                  <a:gd name="T31" fmla="*/ 92 h 184"/>
                  <a:gd name="T32" fmla="*/ 0 w 1180"/>
                  <a:gd name="T33" fmla="*/ 88 h 184"/>
                  <a:gd name="T34" fmla="*/ 2 w 1180"/>
                  <a:gd name="T35" fmla="*/ 82 h 184"/>
                  <a:gd name="T36" fmla="*/ 12 w 1180"/>
                  <a:gd name="T37" fmla="*/ 74 h 184"/>
                  <a:gd name="T38" fmla="*/ 26 w 1180"/>
                  <a:gd name="T39" fmla="*/ 64 h 184"/>
                  <a:gd name="T40" fmla="*/ 46 w 1180"/>
                  <a:gd name="T41" fmla="*/ 56 h 184"/>
                  <a:gd name="T42" fmla="*/ 72 w 1180"/>
                  <a:gd name="T43" fmla="*/ 48 h 184"/>
                  <a:gd name="T44" fmla="*/ 102 w 1180"/>
                  <a:gd name="T45" fmla="*/ 40 h 184"/>
                  <a:gd name="T46" fmla="*/ 136 w 1180"/>
                  <a:gd name="T47" fmla="*/ 34 h 184"/>
                  <a:gd name="T48" fmla="*/ 174 w 1180"/>
                  <a:gd name="T49" fmla="*/ 26 h 184"/>
                  <a:gd name="T50" fmla="*/ 262 w 1180"/>
                  <a:gd name="T51" fmla="*/ 16 h 184"/>
                  <a:gd name="T52" fmla="*/ 364 w 1180"/>
                  <a:gd name="T53" fmla="*/ 6 h 184"/>
                  <a:gd name="T54" fmla="*/ 474 w 1180"/>
                  <a:gd name="T55" fmla="*/ 2 h 184"/>
                  <a:gd name="T56" fmla="*/ 594 w 1180"/>
                  <a:gd name="T57" fmla="*/ 0 h 184"/>
                  <a:gd name="T58" fmla="*/ 594 w 1180"/>
                  <a:gd name="T59" fmla="*/ 0 h 184"/>
                  <a:gd name="T60" fmla="*/ 712 w 1180"/>
                  <a:gd name="T61" fmla="*/ 2 h 184"/>
                  <a:gd name="T62" fmla="*/ 822 w 1180"/>
                  <a:gd name="T63" fmla="*/ 6 h 184"/>
                  <a:gd name="T64" fmla="*/ 922 w 1180"/>
                  <a:gd name="T65" fmla="*/ 16 h 184"/>
                  <a:gd name="T66" fmla="*/ 1008 w 1180"/>
                  <a:gd name="T67" fmla="*/ 26 h 184"/>
                  <a:gd name="T68" fmla="*/ 1046 w 1180"/>
                  <a:gd name="T69" fmla="*/ 34 h 184"/>
                  <a:gd name="T70" fmla="*/ 1080 w 1180"/>
                  <a:gd name="T71" fmla="*/ 40 h 184"/>
                  <a:gd name="T72" fmla="*/ 1110 w 1180"/>
                  <a:gd name="T73" fmla="*/ 48 h 184"/>
                  <a:gd name="T74" fmla="*/ 1134 w 1180"/>
                  <a:gd name="T75" fmla="*/ 56 h 184"/>
                  <a:gd name="T76" fmla="*/ 1154 w 1180"/>
                  <a:gd name="T77" fmla="*/ 64 h 184"/>
                  <a:gd name="T78" fmla="*/ 1168 w 1180"/>
                  <a:gd name="T79" fmla="*/ 74 h 184"/>
                  <a:gd name="T80" fmla="*/ 1178 w 1180"/>
                  <a:gd name="T81" fmla="*/ 82 h 184"/>
                  <a:gd name="T82" fmla="*/ 1180 w 1180"/>
                  <a:gd name="T83" fmla="*/ 88 h 184"/>
                  <a:gd name="T84" fmla="*/ 1180 w 1180"/>
                  <a:gd name="T85" fmla="*/ 92 h 184"/>
                  <a:gd name="T86" fmla="*/ 1180 w 1180"/>
                  <a:gd name="T87" fmla="*/ 92 h 184"/>
                  <a:gd name="T88" fmla="*/ 1180 w 1180"/>
                  <a:gd name="T89" fmla="*/ 96 h 184"/>
                  <a:gd name="T90" fmla="*/ 1178 w 1180"/>
                  <a:gd name="T91" fmla="*/ 102 h 184"/>
                  <a:gd name="T92" fmla="*/ 1168 w 1180"/>
                  <a:gd name="T93" fmla="*/ 110 h 184"/>
                  <a:gd name="T94" fmla="*/ 1154 w 1180"/>
                  <a:gd name="T95" fmla="*/ 118 h 184"/>
                  <a:gd name="T96" fmla="*/ 1134 w 1180"/>
                  <a:gd name="T97" fmla="*/ 128 h 184"/>
                  <a:gd name="T98" fmla="*/ 1110 w 1180"/>
                  <a:gd name="T99" fmla="*/ 134 h 184"/>
                  <a:gd name="T100" fmla="*/ 1080 w 1180"/>
                  <a:gd name="T101" fmla="*/ 142 h 184"/>
                  <a:gd name="T102" fmla="*/ 1046 w 1180"/>
                  <a:gd name="T103" fmla="*/ 150 h 184"/>
                  <a:gd name="T104" fmla="*/ 1008 w 1180"/>
                  <a:gd name="T105" fmla="*/ 156 h 184"/>
                  <a:gd name="T106" fmla="*/ 922 w 1180"/>
                  <a:gd name="T107" fmla="*/ 168 h 184"/>
                  <a:gd name="T108" fmla="*/ 822 w 1180"/>
                  <a:gd name="T109" fmla="*/ 176 h 184"/>
                  <a:gd name="T110" fmla="*/ 712 w 1180"/>
                  <a:gd name="T111" fmla="*/ 182 h 184"/>
                  <a:gd name="T112" fmla="*/ 594 w 1180"/>
                  <a:gd name="T1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80" h="184">
                    <a:moveTo>
                      <a:pt x="594" y="184"/>
                    </a:moveTo>
                    <a:lnTo>
                      <a:pt x="594" y="184"/>
                    </a:lnTo>
                    <a:lnTo>
                      <a:pt x="474" y="182"/>
                    </a:lnTo>
                    <a:lnTo>
                      <a:pt x="364" y="176"/>
                    </a:lnTo>
                    <a:lnTo>
                      <a:pt x="262" y="168"/>
                    </a:lnTo>
                    <a:lnTo>
                      <a:pt x="174" y="156"/>
                    </a:lnTo>
                    <a:lnTo>
                      <a:pt x="136" y="150"/>
                    </a:lnTo>
                    <a:lnTo>
                      <a:pt x="102" y="142"/>
                    </a:lnTo>
                    <a:lnTo>
                      <a:pt x="72" y="134"/>
                    </a:lnTo>
                    <a:lnTo>
                      <a:pt x="46" y="128"/>
                    </a:lnTo>
                    <a:lnTo>
                      <a:pt x="26" y="118"/>
                    </a:lnTo>
                    <a:lnTo>
                      <a:pt x="12" y="110"/>
                    </a:lnTo>
                    <a:lnTo>
                      <a:pt x="2" y="102"/>
                    </a:lnTo>
                    <a:lnTo>
                      <a:pt x="0" y="96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88"/>
                    </a:lnTo>
                    <a:lnTo>
                      <a:pt x="2" y="82"/>
                    </a:lnTo>
                    <a:lnTo>
                      <a:pt x="12" y="74"/>
                    </a:lnTo>
                    <a:lnTo>
                      <a:pt x="26" y="64"/>
                    </a:lnTo>
                    <a:lnTo>
                      <a:pt x="46" y="56"/>
                    </a:lnTo>
                    <a:lnTo>
                      <a:pt x="72" y="48"/>
                    </a:lnTo>
                    <a:lnTo>
                      <a:pt x="102" y="40"/>
                    </a:lnTo>
                    <a:lnTo>
                      <a:pt x="136" y="34"/>
                    </a:lnTo>
                    <a:lnTo>
                      <a:pt x="174" y="26"/>
                    </a:lnTo>
                    <a:lnTo>
                      <a:pt x="262" y="16"/>
                    </a:lnTo>
                    <a:lnTo>
                      <a:pt x="364" y="6"/>
                    </a:lnTo>
                    <a:lnTo>
                      <a:pt x="474" y="2"/>
                    </a:lnTo>
                    <a:lnTo>
                      <a:pt x="594" y="0"/>
                    </a:lnTo>
                    <a:lnTo>
                      <a:pt x="594" y="0"/>
                    </a:lnTo>
                    <a:lnTo>
                      <a:pt x="712" y="2"/>
                    </a:lnTo>
                    <a:lnTo>
                      <a:pt x="822" y="6"/>
                    </a:lnTo>
                    <a:lnTo>
                      <a:pt x="922" y="16"/>
                    </a:lnTo>
                    <a:lnTo>
                      <a:pt x="1008" y="26"/>
                    </a:lnTo>
                    <a:lnTo>
                      <a:pt x="1046" y="34"/>
                    </a:lnTo>
                    <a:lnTo>
                      <a:pt x="1080" y="40"/>
                    </a:lnTo>
                    <a:lnTo>
                      <a:pt x="1110" y="48"/>
                    </a:lnTo>
                    <a:lnTo>
                      <a:pt x="1134" y="56"/>
                    </a:lnTo>
                    <a:lnTo>
                      <a:pt x="1154" y="64"/>
                    </a:lnTo>
                    <a:lnTo>
                      <a:pt x="1168" y="74"/>
                    </a:lnTo>
                    <a:lnTo>
                      <a:pt x="1178" y="82"/>
                    </a:lnTo>
                    <a:lnTo>
                      <a:pt x="1180" y="88"/>
                    </a:lnTo>
                    <a:lnTo>
                      <a:pt x="1180" y="92"/>
                    </a:lnTo>
                    <a:lnTo>
                      <a:pt x="1180" y="92"/>
                    </a:lnTo>
                    <a:lnTo>
                      <a:pt x="1180" y="96"/>
                    </a:lnTo>
                    <a:lnTo>
                      <a:pt x="1178" y="102"/>
                    </a:lnTo>
                    <a:lnTo>
                      <a:pt x="1168" y="110"/>
                    </a:lnTo>
                    <a:lnTo>
                      <a:pt x="1154" y="118"/>
                    </a:lnTo>
                    <a:lnTo>
                      <a:pt x="1134" y="128"/>
                    </a:lnTo>
                    <a:lnTo>
                      <a:pt x="1110" y="134"/>
                    </a:lnTo>
                    <a:lnTo>
                      <a:pt x="1080" y="142"/>
                    </a:lnTo>
                    <a:lnTo>
                      <a:pt x="1046" y="150"/>
                    </a:lnTo>
                    <a:lnTo>
                      <a:pt x="1008" y="156"/>
                    </a:lnTo>
                    <a:lnTo>
                      <a:pt x="922" y="168"/>
                    </a:lnTo>
                    <a:lnTo>
                      <a:pt x="822" y="176"/>
                    </a:lnTo>
                    <a:lnTo>
                      <a:pt x="712" y="182"/>
                    </a:lnTo>
                    <a:lnTo>
                      <a:pt x="594" y="18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5" name="Freeform 10"/>
              <p:cNvSpPr>
                <a:spLocks/>
              </p:cNvSpPr>
              <p:nvPr/>
            </p:nvSpPr>
            <p:spPr bwMode="auto">
              <a:xfrm>
                <a:off x="4299" y="4136"/>
                <a:ext cx="1184" cy="184"/>
              </a:xfrm>
              <a:custGeom>
                <a:avLst/>
                <a:gdLst>
                  <a:gd name="T0" fmla="*/ 596 w 1184"/>
                  <a:gd name="T1" fmla="*/ 0 h 184"/>
                  <a:gd name="T2" fmla="*/ 596 w 1184"/>
                  <a:gd name="T3" fmla="*/ 0 h 184"/>
                  <a:gd name="T4" fmla="*/ 476 w 1184"/>
                  <a:gd name="T5" fmla="*/ 2 h 184"/>
                  <a:gd name="T6" fmla="*/ 364 w 1184"/>
                  <a:gd name="T7" fmla="*/ 6 h 184"/>
                  <a:gd name="T8" fmla="*/ 264 w 1184"/>
                  <a:gd name="T9" fmla="*/ 16 h 184"/>
                  <a:gd name="T10" fmla="*/ 174 w 1184"/>
                  <a:gd name="T11" fmla="*/ 26 h 184"/>
                  <a:gd name="T12" fmla="*/ 136 w 1184"/>
                  <a:gd name="T13" fmla="*/ 32 h 184"/>
                  <a:gd name="T14" fmla="*/ 102 w 1184"/>
                  <a:gd name="T15" fmla="*/ 40 h 184"/>
                  <a:gd name="T16" fmla="*/ 72 w 1184"/>
                  <a:gd name="T17" fmla="*/ 48 h 184"/>
                  <a:gd name="T18" fmla="*/ 46 w 1184"/>
                  <a:gd name="T19" fmla="*/ 56 h 184"/>
                  <a:gd name="T20" fmla="*/ 26 w 1184"/>
                  <a:gd name="T21" fmla="*/ 64 h 184"/>
                  <a:gd name="T22" fmla="*/ 12 w 1184"/>
                  <a:gd name="T23" fmla="*/ 74 h 184"/>
                  <a:gd name="T24" fmla="*/ 2 w 1184"/>
                  <a:gd name="T25" fmla="*/ 82 h 184"/>
                  <a:gd name="T26" fmla="*/ 0 w 1184"/>
                  <a:gd name="T27" fmla="*/ 88 h 184"/>
                  <a:gd name="T28" fmla="*/ 0 w 1184"/>
                  <a:gd name="T29" fmla="*/ 92 h 184"/>
                  <a:gd name="T30" fmla="*/ 0 w 1184"/>
                  <a:gd name="T31" fmla="*/ 92 h 184"/>
                  <a:gd name="T32" fmla="*/ 0 w 1184"/>
                  <a:gd name="T33" fmla="*/ 96 h 184"/>
                  <a:gd name="T34" fmla="*/ 2 w 1184"/>
                  <a:gd name="T35" fmla="*/ 102 h 184"/>
                  <a:gd name="T36" fmla="*/ 12 w 1184"/>
                  <a:gd name="T37" fmla="*/ 110 h 184"/>
                  <a:gd name="T38" fmla="*/ 26 w 1184"/>
                  <a:gd name="T39" fmla="*/ 118 h 184"/>
                  <a:gd name="T40" fmla="*/ 46 w 1184"/>
                  <a:gd name="T41" fmla="*/ 128 h 184"/>
                  <a:gd name="T42" fmla="*/ 72 w 1184"/>
                  <a:gd name="T43" fmla="*/ 136 h 184"/>
                  <a:gd name="T44" fmla="*/ 102 w 1184"/>
                  <a:gd name="T45" fmla="*/ 142 h 184"/>
                  <a:gd name="T46" fmla="*/ 136 w 1184"/>
                  <a:gd name="T47" fmla="*/ 150 h 184"/>
                  <a:gd name="T48" fmla="*/ 174 w 1184"/>
                  <a:gd name="T49" fmla="*/ 156 h 184"/>
                  <a:gd name="T50" fmla="*/ 264 w 1184"/>
                  <a:gd name="T51" fmla="*/ 168 h 184"/>
                  <a:gd name="T52" fmla="*/ 364 w 1184"/>
                  <a:gd name="T53" fmla="*/ 176 h 184"/>
                  <a:gd name="T54" fmla="*/ 476 w 1184"/>
                  <a:gd name="T55" fmla="*/ 182 h 184"/>
                  <a:gd name="T56" fmla="*/ 596 w 1184"/>
                  <a:gd name="T57" fmla="*/ 184 h 184"/>
                  <a:gd name="T58" fmla="*/ 596 w 1184"/>
                  <a:gd name="T59" fmla="*/ 184 h 184"/>
                  <a:gd name="T60" fmla="*/ 714 w 1184"/>
                  <a:gd name="T61" fmla="*/ 182 h 184"/>
                  <a:gd name="T62" fmla="*/ 826 w 1184"/>
                  <a:gd name="T63" fmla="*/ 176 h 184"/>
                  <a:gd name="T64" fmla="*/ 926 w 1184"/>
                  <a:gd name="T65" fmla="*/ 168 h 184"/>
                  <a:gd name="T66" fmla="*/ 1012 w 1184"/>
                  <a:gd name="T67" fmla="*/ 156 h 184"/>
                  <a:gd name="T68" fmla="*/ 1050 w 1184"/>
                  <a:gd name="T69" fmla="*/ 150 h 184"/>
                  <a:gd name="T70" fmla="*/ 1084 w 1184"/>
                  <a:gd name="T71" fmla="*/ 142 h 184"/>
                  <a:gd name="T72" fmla="*/ 1114 w 1184"/>
                  <a:gd name="T73" fmla="*/ 136 h 184"/>
                  <a:gd name="T74" fmla="*/ 1138 w 1184"/>
                  <a:gd name="T75" fmla="*/ 128 h 184"/>
                  <a:gd name="T76" fmla="*/ 1158 w 1184"/>
                  <a:gd name="T77" fmla="*/ 118 h 184"/>
                  <a:gd name="T78" fmla="*/ 1172 w 1184"/>
                  <a:gd name="T79" fmla="*/ 110 h 184"/>
                  <a:gd name="T80" fmla="*/ 1182 w 1184"/>
                  <a:gd name="T81" fmla="*/ 102 h 184"/>
                  <a:gd name="T82" fmla="*/ 1184 w 1184"/>
                  <a:gd name="T83" fmla="*/ 96 h 184"/>
                  <a:gd name="T84" fmla="*/ 1184 w 1184"/>
                  <a:gd name="T85" fmla="*/ 92 h 184"/>
                  <a:gd name="T86" fmla="*/ 1184 w 1184"/>
                  <a:gd name="T87" fmla="*/ 92 h 184"/>
                  <a:gd name="T88" fmla="*/ 1184 w 1184"/>
                  <a:gd name="T89" fmla="*/ 88 h 184"/>
                  <a:gd name="T90" fmla="*/ 1182 w 1184"/>
                  <a:gd name="T91" fmla="*/ 82 h 184"/>
                  <a:gd name="T92" fmla="*/ 1172 w 1184"/>
                  <a:gd name="T93" fmla="*/ 74 h 184"/>
                  <a:gd name="T94" fmla="*/ 1158 w 1184"/>
                  <a:gd name="T95" fmla="*/ 64 h 184"/>
                  <a:gd name="T96" fmla="*/ 1138 w 1184"/>
                  <a:gd name="T97" fmla="*/ 56 h 184"/>
                  <a:gd name="T98" fmla="*/ 1114 w 1184"/>
                  <a:gd name="T99" fmla="*/ 48 h 184"/>
                  <a:gd name="T100" fmla="*/ 1084 w 1184"/>
                  <a:gd name="T101" fmla="*/ 40 h 184"/>
                  <a:gd name="T102" fmla="*/ 1050 w 1184"/>
                  <a:gd name="T103" fmla="*/ 32 h 184"/>
                  <a:gd name="T104" fmla="*/ 1012 w 1184"/>
                  <a:gd name="T105" fmla="*/ 26 h 184"/>
                  <a:gd name="T106" fmla="*/ 926 w 1184"/>
                  <a:gd name="T107" fmla="*/ 16 h 184"/>
                  <a:gd name="T108" fmla="*/ 826 w 1184"/>
                  <a:gd name="T109" fmla="*/ 6 h 184"/>
                  <a:gd name="T110" fmla="*/ 714 w 1184"/>
                  <a:gd name="T111" fmla="*/ 2 h 184"/>
                  <a:gd name="T112" fmla="*/ 596 w 1184"/>
                  <a:gd name="T1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84" h="184">
                    <a:moveTo>
                      <a:pt x="596" y="0"/>
                    </a:moveTo>
                    <a:lnTo>
                      <a:pt x="596" y="0"/>
                    </a:lnTo>
                    <a:lnTo>
                      <a:pt x="476" y="2"/>
                    </a:lnTo>
                    <a:lnTo>
                      <a:pt x="364" y="6"/>
                    </a:lnTo>
                    <a:lnTo>
                      <a:pt x="264" y="16"/>
                    </a:lnTo>
                    <a:lnTo>
                      <a:pt x="174" y="26"/>
                    </a:lnTo>
                    <a:lnTo>
                      <a:pt x="136" y="32"/>
                    </a:lnTo>
                    <a:lnTo>
                      <a:pt x="102" y="40"/>
                    </a:lnTo>
                    <a:lnTo>
                      <a:pt x="72" y="48"/>
                    </a:lnTo>
                    <a:lnTo>
                      <a:pt x="46" y="56"/>
                    </a:lnTo>
                    <a:lnTo>
                      <a:pt x="26" y="64"/>
                    </a:lnTo>
                    <a:lnTo>
                      <a:pt x="12" y="74"/>
                    </a:lnTo>
                    <a:lnTo>
                      <a:pt x="2" y="82"/>
                    </a:lnTo>
                    <a:lnTo>
                      <a:pt x="0" y="88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6"/>
                    </a:lnTo>
                    <a:lnTo>
                      <a:pt x="2" y="102"/>
                    </a:lnTo>
                    <a:lnTo>
                      <a:pt x="12" y="110"/>
                    </a:lnTo>
                    <a:lnTo>
                      <a:pt x="26" y="118"/>
                    </a:lnTo>
                    <a:lnTo>
                      <a:pt x="46" y="128"/>
                    </a:lnTo>
                    <a:lnTo>
                      <a:pt x="72" y="136"/>
                    </a:lnTo>
                    <a:lnTo>
                      <a:pt x="102" y="142"/>
                    </a:lnTo>
                    <a:lnTo>
                      <a:pt x="136" y="150"/>
                    </a:lnTo>
                    <a:lnTo>
                      <a:pt x="174" y="156"/>
                    </a:lnTo>
                    <a:lnTo>
                      <a:pt x="264" y="168"/>
                    </a:lnTo>
                    <a:lnTo>
                      <a:pt x="364" y="176"/>
                    </a:lnTo>
                    <a:lnTo>
                      <a:pt x="476" y="182"/>
                    </a:lnTo>
                    <a:lnTo>
                      <a:pt x="596" y="184"/>
                    </a:lnTo>
                    <a:lnTo>
                      <a:pt x="596" y="184"/>
                    </a:lnTo>
                    <a:lnTo>
                      <a:pt x="714" y="182"/>
                    </a:lnTo>
                    <a:lnTo>
                      <a:pt x="826" y="176"/>
                    </a:lnTo>
                    <a:lnTo>
                      <a:pt x="926" y="168"/>
                    </a:lnTo>
                    <a:lnTo>
                      <a:pt x="1012" y="156"/>
                    </a:lnTo>
                    <a:lnTo>
                      <a:pt x="1050" y="150"/>
                    </a:lnTo>
                    <a:lnTo>
                      <a:pt x="1084" y="142"/>
                    </a:lnTo>
                    <a:lnTo>
                      <a:pt x="1114" y="136"/>
                    </a:lnTo>
                    <a:lnTo>
                      <a:pt x="1138" y="128"/>
                    </a:lnTo>
                    <a:lnTo>
                      <a:pt x="1158" y="118"/>
                    </a:lnTo>
                    <a:lnTo>
                      <a:pt x="1172" y="110"/>
                    </a:lnTo>
                    <a:lnTo>
                      <a:pt x="1182" y="102"/>
                    </a:lnTo>
                    <a:lnTo>
                      <a:pt x="1184" y="96"/>
                    </a:lnTo>
                    <a:lnTo>
                      <a:pt x="1184" y="92"/>
                    </a:lnTo>
                    <a:lnTo>
                      <a:pt x="1184" y="92"/>
                    </a:lnTo>
                    <a:lnTo>
                      <a:pt x="1184" y="88"/>
                    </a:lnTo>
                    <a:lnTo>
                      <a:pt x="1182" y="82"/>
                    </a:lnTo>
                    <a:lnTo>
                      <a:pt x="1172" y="74"/>
                    </a:lnTo>
                    <a:lnTo>
                      <a:pt x="1158" y="64"/>
                    </a:lnTo>
                    <a:lnTo>
                      <a:pt x="1138" y="56"/>
                    </a:lnTo>
                    <a:lnTo>
                      <a:pt x="1114" y="48"/>
                    </a:lnTo>
                    <a:lnTo>
                      <a:pt x="1084" y="40"/>
                    </a:lnTo>
                    <a:lnTo>
                      <a:pt x="1050" y="32"/>
                    </a:lnTo>
                    <a:lnTo>
                      <a:pt x="1012" y="26"/>
                    </a:lnTo>
                    <a:lnTo>
                      <a:pt x="926" y="16"/>
                    </a:lnTo>
                    <a:lnTo>
                      <a:pt x="826" y="6"/>
                    </a:lnTo>
                    <a:lnTo>
                      <a:pt x="714" y="2"/>
                    </a:lnTo>
                    <a:lnTo>
                      <a:pt x="59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6" name="Freeform 11"/>
              <p:cNvSpPr>
                <a:spLocks noEditPoints="1"/>
              </p:cNvSpPr>
              <p:nvPr/>
            </p:nvSpPr>
            <p:spPr bwMode="auto">
              <a:xfrm>
                <a:off x="4301" y="4136"/>
                <a:ext cx="1180" cy="184"/>
              </a:xfrm>
              <a:custGeom>
                <a:avLst/>
                <a:gdLst>
                  <a:gd name="T0" fmla="*/ 594 w 1180"/>
                  <a:gd name="T1" fmla="*/ 182 h 184"/>
                  <a:gd name="T2" fmla="*/ 364 w 1180"/>
                  <a:gd name="T3" fmla="*/ 176 h 184"/>
                  <a:gd name="T4" fmla="*/ 176 w 1180"/>
                  <a:gd name="T5" fmla="*/ 156 h 184"/>
                  <a:gd name="T6" fmla="*/ 104 w 1180"/>
                  <a:gd name="T7" fmla="*/ 142 h 184"/>
                  <a:gd name="T8" fmla="*/ 48 w 1180"/>
                  <a:gd name="T9" fmla="*/ 126 h 184"/>
                  <a:gd name="T10" fmla="*/ 14 w 1180"/>
                  <a:gd name="T11" fmla="*/ 110 h 184"/>
                  <a:gd name="T12" fmla="*/ 2 w 1180"/>
                  <a:gd name="T13" fmla="*/ 96 h 184"/>
                  <a:gd name="T14" fmla="*/ 2 w 1180"/>
                  <a:gd name="T15" fmla="*/ 92 h 184"/>
                  <a:gd name="T16" fmla="*/ 4 w 1180"/>
                  <a:gd name="T17" fmla="*/ 82 h 184"/>
                  <a:gd name="T18" fmla="*/ 28 w 1180"/>
                  <a:gd name="T19" fmla="*/ 64 h 184"/>
                  <a:gd name="T20" fmla="*/ 74 w 1180"/>
                  <a:gd name="T21" fmla="*/ 48 h 184"/>
                  <a:gd name="T22" fmla="*/ 138 w 1180"/>
                  <a:gd name="T23" fmla="*/ 34 h 184"/>
                  <a:gd name="T24" fmla="*/ 264 w 1180"/>
                  <a:gd name="T25" fmla="*/ 16 h 184"/>
                  <a:gd name="T26" fmla="*/ 476 w 1180"/>
                  <a:gd name="T27" fmla="*/ 2 h 184"/>
                  <a:gd name="T28" fmla="*/ 594 w 1180"/>
                  <a:gd name="T29" fmla="*/ 0 h 184"/>
                  <a:gd name="T30" fmla="*/ 822 w 1180"/>
                  <a:gd name="T31" fmla="*/ 8 h 184"/>
                  <a:gd name="T32" fmla="*/ 1008 w 1180"/>
                  <a:gd name="T33" fmla="*/ 26 h 184"/>
                  <a:gd name="T34" fmla="*/ 1078 w 1180"/>
                  <a:gd name="T35" fmla="*/ 40 h 184"/>
                  <a:gd name="T36" fmla="*/ 1132 w 1180"/>
                  <a:gd name="T37" fmla="*/ 56 h 184"/>
                  <a:gd name="T38" fmla="*/ 1166 w 1180"/>
                  <a:gd name="T39" fmla="*/ 74 h 184"/>
                  <a:gd name="T40" fmla="*/ 1178 w 1180"/>
                  <a:gd name="T41" fmla="*/ 88 h 184"/>
                  <a:gd name="T42" fmla="*/ 1178 w 1180"/>
                  <a:gd name="T43" fmla="*/ 92 h 184"/>
                  <a:gd name="T44" fmla="*/ 1176 w 1180"/>
                  <a:gd name="T45" fmla="*/ 102 h 184"/>
                  <a:gd name="T46" fmla="*/ 1152 w 1180"/>
                  <a:gd name="T47" fmla="*/ 118 h 184"/>
                  <a:gd name="T48" fmla="*/ 1108 w 1180"/>
                  <a:gd name="T49" fmla="*/ 134 h 184"/>
                  <a:gd name="T50" fmla="*/ 1046 w 1180"/>
                  <a:gd name="T51" fmla="*/ 150 h 184"/>
                  <a:gd name="T52" fmla="*/ 922 w 1180"/>
                  <a:gd name="T53" fmla="*/ 166 h 184"/>
                  <a:gd name="T54" fmla="*/ 712 w 1180"/>
                  <a:gd name="T55" fmla="*/ 180 h 184"/>
                  <a:gd name="T56" fmla="*/ 594 w 1180"/>
                  <a:gd name="T57" fmla="*/ 0 h 184"/>
                  <a:gd name="T58" fmla="*/ 474 w 1180"/>
                  <a:gd name="T59" fmla="*/ 2 h 184"/>
                  <a:gd name="T60" fmla="*/ 262 w 1180"/>
                  <a:gd name="T61" fmla="*/ 16 h 184"/>
                  <a:gd name="T62" fmla="*/ 136 w 1180"/>
                  <a:gd name="T63" fmla="*/ 34 h 184"/>
                  <a:gd name="T64" fmla="*/ 72 w 1180"/>
                  <a:gd name="T65" fmla="*/ 48 h 184"/>
                  <a:gd name="T66" fmla="*/ 26 w 1180"/>
                  <a:gd name="T67" fmla="*/ 64 h 184"/>
                  <a:gd name="T68" fmla="*/ 2 w 1180"/>
                  <a:gd name="T69" fmla="*/ 82 h 184"/>
                  <a:gd name="T70" fmla="*/ 0 w 1180"/>
                  <a:gd name="T71" fmla="*/ 92 h 184"/>
                  <a:gd name="T72" fmla="*/ 0 w 1180"/>
                  <a:gd name="T73" fmla="*/ 96 h 184"/>
                  <a:gd name="T74" fmla="*/ 12 w 1180"/>
                  <a:gd name="T75" fmla="*/ 110 h 184"/>
                  <a:gd name="T76" fmla="*/ 46 w 1180"/>
                  <a:gd name="T77" fmla="*/ 128 h 184"/>
                  <a:gd name="T78" fmla="*/ 102 w 1180"/>
                  <a:gd name="T79" fmla="*/ 142 h 184"/>
                  <a:gd name="T80" fmla="*/ 174 w 1180"/>
                  <a:gd name="T81" fmla="*/ 156 h 184"/>
                  <a:gd name="T82" fmla="*/ 364 w 1180"/>
                  <a:gd name="T83" fmla="*/ 176 h 184"/>
                  <a:gd name="T84" fmla="*/ 594 w 1180"/>
                  <a:gd name="T85" fmla="*/ 184 h 184"/>
                  <a:gd name="T86" fmla="*/ 712 w 1180"/>
                  <a:gd name="T87" fmla="*/ 182 h 184"/>
                  <a:gd name="T88" fmla="*/ 922 w 1180"/>
                  <a:gd name="T89" fmla="*/ 168 h 184"/>
                  <a:gd name="T90" fmla="*/ 1046 w 1180"/>
                  <a:gd name="T91" fmla="*/ 150 h 184"/>
                  <a:gd name="T92" fmla="*/ 1110 w 1180"/>
                  <a:gd name="T93" fmla="*/ 134 h 184"/>
                  <a:gd name="T94" fmla="*/ 1154 w 1180"/>
                  <a:gd name="T95" fmla="*/ 118 h 184"/>
                  <a:gd name="T96" fmla="*/ 1178 w 1180"/>
                  <a:gd name="T97" fmla="*/ 102 h 184"/>
                  <a:gd name="T98" fmla="*/ 1180 w 1180"/>
                  <a:gd name="T99" fmla="*/ 92 h 184"/>
                  <a:gd name="T100" fmla="*/ 1180 w 1180"/>
                  <a:gd name="T101" fmla="*/ 88 h 184"/>
                  <a:gd name="T102" fmla="*/ 1168 w 1180"/>
                  <a:gd name="T103" fmla="*/ 74 h 184"/>
                  <a:gd name="T104" fmla="*/ 1134 w 1180"/>
                  <a:gd name="T105" fmla="*/ 56 h 184"/>
                  <a:gd name="T106" fmla="*/ 1080 w 1180"/>
                  <a:gd name="T107" fmla="*/ 40 h 184"/>
                  <a:gd name="T108" fmla="*/ 1008 w 1180"/>
                  <a:gd name="T109" fmla="*/ 26 h 184"/>
                  <a:gd name="T110" fmla="*/ 822 w 1180"/>
                  <a:gd name="T111" fmla="*/ 6 h 184"/>
                  <a:gd name="T112" fmla="*/ 594 w 1180"/>
                  <a:gd name="T1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80" h="184">
                    <a:moveTo>
                      <a:pt x="594" y="182"/>
                    </a:moveTo>
                    <a:lnTo>
                      <a:pt x="594" y="182"/>
                    </a:lnTo>
                    <a:lnTo>
                      <a:pt x="476" y="180"/>
                    </a:lnTo>
                    <a:lnTo>
                      <a:pt x="364" y="176"/>
                    </a:lnTo>
                    <a:lnTo>
                      <a:pt x="264" y="166"/>
                    </a:lnTo>
                    <a:lnTo>
                      <a:pt x="176" y="156"/>
                    </a:lnTo>
                    <a:lnTo>
                      <a:pt x="138" y="150"/>
                    </a:lnTo>
                    <a:lnTo>
                      <a:pt x="104" y="142"/>
                    </a:lnTo>
                    <a:lnTo>
                      <a:pt x="74" y="134"/>
                    </a:lnTo>
                    <a:lnTo>
                      <a:pt x="48" y="126"/>
                    </a:lnTo>
                    <a:lnTo>
                      <a:pt x="28" y="118"/>
                    </a:lnTo>
                    <a:lnTo>
                      <a:pt x="14" y="110"/>
                    </a:lnTo>
                    <a:lnTo>
                      <a:pt x="4" y="102"/>
                    </a:lnTo>
                    <a:lnTo>
                      <a:pt x="2" y="96"/>
                    </a:lnTo>
                    <a:lnTo>
                      <a:pt x="2" y="92"/>
                    </a:lnTo>
                    <a:lnTo>
                      <a:pt x="2" y="92"/>
                    </a:lnTo>
                    <a:lnTo>
                      <a:pt x="2" y="88"/>
                    </a:lnTo>
                    <a:lnTo>
                      <a:pt x="4" y="82"/>
                    </a:lnTo>
                    <a:lnTo>
                      <a:pt x="14" y="74"/>
                    </a:lnTo>
                    <a:lnTo>
                      <a:pt x="28" y="64"/>
                    </a:lnTo>
                    <a:lnTo>
                      <a:pt x="48" y="56"/>
                    </a:lnTo>
                    <a:lnTo>
                      <a:pt x="74" y="48"/>
                    </a:lnTo>
                    <a:lnTo>
                      <a:pt x="104" y="40"/>
                    </a:lnTo>
                    <a:lnTo>
                      <a:pt x="138" y="34"/>
                    </a:lnTo>
                    <a:lnTo>
                      <a:pt x="176" y="26"/>
                    </a:lnTo>
                    <a:lnTo>
                      <a:pt x="264" y="16"/>
                    </a:lnTo>
                    <a:lnTo>
                      <a:pt x="364" y="8"/>
                    </a:lnTo>
                    <a:lnTo>
                      <a:pt x="476" y="2"/>
                    </a:lnTo>
                    <a:lnTo>
                      <a:pt x="594" y="0"/>
                    </a:lnTo>
                    <a:lnTo>
                      <a:pt x="594" y="0"/>
                    </a:lnTo>
                    <a:lnTo>
                      <a:pt x="712" y="2"/>
                    </a:lnTo>
                    <a:lnTo>
                      <a:pt x="822" y="8"/>
                    </a:lnTo>
                    <a:lnTo>
                      <a:pt x="922" y="16"/>
                    </a:lnTo>
                    <a:lnTo>
                      <a:pt x="1008" y="26"/>
                    </a:lnTo>
                    <a:lnTo>
                      <a:pt x="1046" y="34"/>
                    </a:lnTo>
                    <a:lnTo>
                      <a:pt x="1078" y="40"/>
                    </a:lnTo>
                    <a:lnTo>
                      <a:pt x="1108" y="48"/>
                    </a:lnTo>
                    <a:lnTo>
                      <a:pt x="1132" y="56"/>
                    </a:lnTo>
                    <a:lnTo>
                      <a:pt x="1152" y="64"/>
                    </a:lnTo>
                    <a:lnTo>
                      <a:pt x="1166" y="74"/>
                    </a:lnTo>
                    <a:lnTo>
                      <a:pt x="1176" y="82"/>
                    </a:lnTo>
                    <a:lnTo>
                      <a:pt x="1178" y="88"/>
                    </a:lnTo>
                    <a:lnTo>
                      <a:pt x="1178" y="92"/>
                    </a:lnTo>
                    <a:lnTo>
                      <a:pt x="1178" y="92"/>
                    </a:lnTo>
                    <a:lnTo>
                      <a:pt x="1178" y="96"/>
                    </a:lnTo>
                    <a:lnTo>
                      <a:pt x="1176" y="102"/>
                    </a:lnTo>
                    <a:lnTo>
                      <a:pt x="1166" y="110"/>
                    </a:lnTo>
                    <a:lnTo>
                      <a:pt x="1152" y="118"/>
                    </a:lnTo>
                    <a:lnTo>
                      <a:pt x="1132" y="126"/>
                    </a:lnTo>
                    <a:lnTo>
                      <a:pt x="1108" y="134"/>
                    </a:lnTo>
                    <a:lnTo>
                      <a:pt x="1078" y="142"/>
                    </a:lnTo>
                    <a:lnTo>
                      <a:pt x="1046" y="150"/>
                    </a:lnTo>
                    <a:lnTo>
                      <a:pt x="1008" y="156"/>
                    </a:lnTo>
                    <a:lnTo>
                      <a:pt x="922" y="166"/>
                    </a:lnTo>
                    <a:lnTo>
                      <a:pt x="822" y="176"/>
                    </a:lnTo>
                    <a:lnTo>
                      <a:pt x="712" y="180"/>
                    </a:lnTo>
                    <a:lnTo>
                      <a:pt x="594" y="182"/>
                    </a:lnTo>
                    <a:close/>
                    <a:moveTo>
                      <a:pt x="594" y="0"/>
                    </a:moveTo>
                    <a:lnTo>
                      <a:pt x="594" y="0"/>
                    </a:lnTo>
                    <a:lnTo>
                      <a:pt x="474" y="2"/>
                    </a:lnTo>
                    <a:lnTo>
                      <a:pt x="364" y="6"/>
                    </a:lnTo>
                    <a:lnTo>
                      <a:pt x="262" y="16"/>
                    </a:lnTo>
                    <a:lnTo>
                      <a:pt x="174" y="26"/>
                    </a:lnTo>
                    <a:lnTo>
                      <a:pt x="136" y="34"/>
                    </a:lnTo>
                    <a:lnTo>
                      <a:pt x="102" y="40"/>
                    </a:lnTo>
                    <a:lnTo>
                      <a:pt x="72" y="48"/>
                    </a:lnTo>
                    <a:lnTo>
                      <a:pt x="46" y="56"/>
                    </a:lnTo>
                    <a:lnTo>
                      <a:pt x="26" y="64"/>
                    </a:lnTo>
                    <a:lnTo>
                      <a:pt x="12" y="74"/>
                    </a:lnTo>
                    <a:lnTo>
                      <a:pt x="2" y="82"/>
                    </a:lnTo>
                    <a:lnTo>
                      <a:pt x="0" y="88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6"/>
                    </a:lnTo>
                    <a:lnTo>
                      <a:pt x="2" y="102"/>
                    </a:lnTo>
                    <a:lnTo>
                      <a:pt x="12" y="110"/>
                    </a:lnTo>
                    <a:lnTo>
                      <a:pt x="26" y="118"/>
                    </a:lnTo>
                    <a:lnTo>
                      <a:pt x="46" y="128"/>
                    </a:lnTo>
                    <a:lnTo>
                      <a:pt x="72" y="134"/>
                    </a:lnTo>
                    <a:lnTo>
                      <a:pt x="102" y="142"/>
                    </a:lnTo>
                    <a:lnTo>
                      <a:pt x="136" y="150"/>
                    </a:lnTo>
                    <a:lnTo>
                      <a:pt x="174" y="156"/>
                    </a:lnTo>
                    <a:lnTo>
                      <a:pt x="262" y="168"/>
                    </a:lnTo>
                    <a:lnTo>
                      <a:pt x="364" y="176"/>
                    </a:lnTo>
                    <a:lnTo>
                      <a:pt x="474" y="182"/>
                    </a:lnTo>
                    <a:lnTo>
                      <a:pt x="594" y="184"/>
                    </a:lnTo>
                    <a:lnTo>
                      <a:pt x="594" y="184"/>
                    </a:lnTo>
                    <a:lnTo>
                      <a:pt x="712" y="182"/>
                    </a:lnTo>
                    <a:lnTo>
                      <a:pt x="822" y="176"/>
                    </a:lnTo>
                    <a:lnTo>
                      <a:pt x="922" y="168"/>
                    </a:lnTo>
                    <a:lnTo>
                      <a:pt x="1008" y="156"/>
                    </a:lnTo>
                    <a:lnTo>
                      <a:pt x="1046" y="150"/>
                    </a:lnTo>
                    <a:lnTo>
                      <a:pt x="1080" y="142"/>
                    </a:lnTo>
                    <a:lnTo>
                      <a:pt x="1110" y="134"/>
                    </a:lnTo>
                    <a:lnTo>
                      <a:pt x="1134" y="128"/>
                    </a:lnTo>
                    <a:lnTo>
                      <a:pt x="1154" y="118"/>
                    </a:lnTo>
                    <a:lnTo>
                      <a:pt x="1168" y="110"/>
                    </a:lnTo>
                    <a:lnTo>
                      <a:pt x="1178" y="102"/>
                    </a:lnTo>
                    <a:lnTo>
                      <a:pt x="1180" y="96"/>
                    </a:lnTo>
                    <a:lnTo>
                      <a:pt x="1180" y="92"/>
                    </a:lnTo>
                    <a:lnTo>
                      <a:pt x="1180" y="92"/>
                    </a:lnTo>
                    <a:lnTo>
                      <a:pt x="1180" y="88"/>
                    </a:lnTo>
                    <a:lnTo>
                      <a:pt x="1178" y="82"/>
                    </a:lnTo>
                    <a:lnTo>
                      <a:pt x="1168" y="74"/>
                    </a:lnTo>
                    <a:lnTo>
                      <a:pt x="1154" y="64"/>
                    </a:lnTo>
                    <a:lnTo>
                      <a:pt x="1134" y="56"/>
                    </a:lnTo>
                    <a:lnTo>
                      <a:pt x="1110" y="48"/>
                    </a:lnTo>
                    <a:lnTo>
                      <a:pt x="1080" y="40"/>
                    </a:lnTo>
                    <a:lnTo>
                      <a:pt x="1046" y="34"/>
                    </a:lnTo>
                    <a:lnTo>
                      <a:pt x="1008" y="26"/>
                    </a:lnTo>
                    <a:lnTo>
                      <a:pt x="922" y="16"/>
                    </a:lnTo>
                    <a:lnTo>
                      <a:pt x="822" y="6"/>
                    </a:lnTo>
                    <a:lnTo>
                      <a:pt x="712" y="2"/>
                    </a:lnTo>
                    <a:lnTo>
                      <a:pt x="59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7" name="Freeform 12"/>
              <p:cNvSpPr>
                <a:spLocks/>
              </p:cNvSpPr>
              <p:nvPr/>
            </p:nvSpPr>
            <p:spPr bwMode="auto">
              <a:xfrm>
                <a:off x="4303" y="4136"/>
                <a:ext cx="1176" cy="182"/>
              </a:xfrm>
              <a:custGeom>
                <a:avLst/>
                <a:gdLst>
                  <a:gd name="T0" fmla="*/ 592 w 1176"/>
                  <a:gd name="T1" fmla="*/ 182 h 182"/>
                  <a:gd name="T2" fmla="*/ 592 w 1176"/>
                  <a:gd name="T3" fmla="*/ 182 h 182"/>
                  <a:gd name="T4" fmla="*/ 474 w 1176"/>
                  <a:gd name="T5" fmla="*/ 180 h 182"/>
                  <a:gd name="T6" fmla="*/ 362 w 1176"/>
                  <a:gd name="T7" fmla="*/ 176 h 182"/>
                  <a:gd name="T8" fmla="*/ 262 w 1176"/>
                  <a:gd name="T9" fmla="*/ 166 h 182"/>
                  <a:gd name="T10" fmla="*/ 174 w 1176"/>
                  <a:gd name="T11" fmla="*/ 156 h 182"/>
                  <a:gd name="T12" fmla="*/ 136 w 1176"/>
                  <a:gd name="T13" fmla="*/ 150 h 182"/>
                  <a:gd name="T14" fmla="*/ 102 w 1176"/>
                  <a:gd name="T15" fmla="*/ 142 h 182"/>
                  <a:gd name="T16" fmla="*/ 72 w 1176"/>
                  <a:gd name="T17" fmla="*/ 134 h 182"/>
                  <a:gd name="T18" fmla="*/ 46 w 1176"/>
                  <a:gd name="T19" fmla="*/ 126 h 182"/>
                  <a:gd name="T20" fmla="*/ 26 w 1176"/>
                  <a:gd name="T21" fmla="*/ 118 h 182"/>
                  <a:gd name="T22" fmla="*/ 12 w 1176"/>
                  <a:gd name="T23" fmla="*/ 110 h 182"/>
                  <a:gd name="T24" fmla="*/ 2 w 1176"/>
                  <a:gd name="T25" fmla="*/ 102 h 182"/>
                  <a:gd name="T26" fmla="*/ 0 w 1176"/>
                  <a:gd name="T27" fmla="*/ 96 h 182"/>
                  <a:gd name="T28" fmla="*/ 0 w 1176"/>
                  <a:gd name="T29" fmla="*/ 92 h 182"/>
                  <a:gd name="T30" fmla="*/ 0 w 1176"/>
                  <a:gd name="T31" fmla="*/ 92 h 182"/>
                  <a:gd name="T32" fmla="*/ 0 w 1176"/>
                  <a:gd name="T33" fmla="*/ 88 h 182"/>
                  <a:gd name="T34" fmla="*/ 2 w 1176"/>
                  <a:gd name="T35" fmla="*/ 82 h 182"/>
                  <a:gd name="T36" fmla="*/ 12 w 1176"/>
                  <a:gd name="T37" fmla="*/ 74 h 182"/>
                  <a:gd name="T38" fmla="*/ 26 w 1176"/>
                  <a:gd name="T39" fmla="*/ 64 h 182"/>
                  <a:gd name="T40" fmla="*/ 46 w 1176"/>
                  <a:gd name="T41" fmla="*/ 56 h 182"/>
                  <a:gd name="T42" fmla="*/ 72 w 1176"/>
                  <a:gd name="T43" fmla="*/ 48 h 182"/>
                  <a:gd name="T44" fmla="*/ 102 w 1176"/>
                  <a:gd name="T45" fmla="*/ 40 h 182"/>
                  <a:gd name="T46" fmla="*/ 136 w 1176"/>
                  <a:gd name="T47" fmla="*/ 34 h 182"/>
                  <a:gd name="T48" fmla="*/ 174 w 1176"/>
                  <a:gd name="T49" fmla="*/ 26 h 182"/>
                  <a:gd name="T50" fmla="*/ 262 w 1176"/>
                  <a:gd name="T51" fmla="*/ 16 h 182"/>
                  <a:gd name="T52" fmla="*/ 362 w 1176"/>
                  <a:gd name="T53" fmla="*/ 8 h 182"/>
                  <a:gd name="T54" fmla="*/ 474 w 1176"/>
                  <a:gd name="T55" fmla="*/ 2 h 182"/>
                  <a:gd name="T56" fmla="*/ 592 w 1176"/>
                  <a:gd name="T57" fmla="*/ 0 h 182"/>
                  <a:gd name="T58" fmla="*/ 592 w 1176"/>
                  <a:gd name="T59" fmla="*/ 0 h 182"/>
                  <a:gd name="T60" fmla="*/ 710 w 1176"/>
                  <a:gd name="T61" fmla="*/ 2 h 182"/>
                  <a:gd name="T62" fmla="*/ 820 w 1176"/>
                  <a:gd name="T63" fmla="*/ 8 h 182"/>
                  <a:gd name="T64" fmla="*/ 920 w 1176"/>
                  <a:gd name="T65" fmla="*/ 16 h 182"/>
                  <a:gd name="T66" fmla="*/ 1006 w 1176"/>
                  <a:gd name="T67" fmla="*/ 26 h 182"/>
                  <a:gd name="T68" fmla="*/ 1044 w 1176"/>
                  <a:gd name="T69" fmla="*/ 34 h 182"/>
                  <a:gd name="T70" fmla="*/ 1076 w 1176"/>
                  <a:gd name="T71" fmla="*/ 40 h 182"/>
                  <a:gd name="T72" fmla="*/ 1106 w 1176"/>
                  <a:gd name="T73" fmla="*/ 48 h 182"/>
                  <a:gd name="T74" fmla="*/ 1130 w 1176"/>
                  <a:gd name="T75" fmla="*/ 56 h 182"/>
                  <a:gd name="T76" fmla="*/ 1150 w 1176"/>
                  <a:gd name="T77" fmla="*/ 64 h 182"/>
                  <a:gd name="T78" fmla="*/ 1164 w 1176"/>
                  <a:gd name="T79" fmla="*/ 74 h 182"/>
                  <a:gd name="T80" fmla="*/ 1174 w 1176"/>
                  <a:gd name="T81" fmla="*/ 82 h 182"/>
                  <a:gd name="T82" fmla="*/ 1176 w 1176"/>
                  <a:gd name="T83" fmla="*/ 88 h 182"/>
                  <a:gd name="T84" fmla="*/ 1176 w 1176"/>
                  <a:gd name="T85" fmla="*/ 92 h 182"/>
                  <a:gd name="T86" fmla="*/ 1176 w 1176"/>
                  <a:gd name="T87" fmla="*/ 92 h 182"/>
                  <a:gd name="T88" fmla="*/ 1176 w 1176"/>
                  <a:gd name="T89" fmla="*/ 96 h 182"/>
                  <a:gd name="T90" fmla="*/ 1174 w 1176"/>
                  <a:gd name="T91" fmla="*/ 102 h 182"/>
                  <a:gd name="T92" fmla="*/ 1164 w 1176"/>
                  <a:gd name="T93" fmla="*/ 110 h 182"/>
                  <a:gd name="T94" fmla="*/ 1150 w 1176"/>
                  <a:gd name="T95" fmla="*/ 118 h 182"/>
                  <a:gd name="T96" fmla="*/ 1130 w 1176"/>
                  <a:gd name="T97" fmla="*/ 126 h 182"/>
                  <a:gd name="T98" fmla="*/ 1106 w 1176"/>
                  <a:gd name="T99" fmla="*/ 134 h 182"/>
                  <a:gd name="T100" fmla="*/ 1076 w 1176"/>
                  <a:gd name="T101" fmla="*/ 142 h 182"/>
                  <a:gd name="T102" fmla="*/ 1044 w 1176"/>
                  <a:gd name="T103" fmla="*/ 150 h 182"/>
                  <a:gd name="T104" fmla="*/ 1006 w 1176"/>
                  <a:gd name="T105" fmla="*/ 156 h 182"/>
                  <a:gd name="T106" fmla="*/ 920 w 1176"/>
                  <a:gd name="T107" fmla="*/ 166 h 182"/>
                  <a:gd name="T108" fmla="*/ 820 w 1176"/>
                  <a:gd name="T109" fmla="*/ 176 h 182"/>
                  <a:gd name="T110" fmla="*/ 710 w 1176"/>
                  <a:gd name="T111" fmla="*/ 180 h 182"/>
                  <a:gd name="T112" fmla="*/ 592 w 1176"/>
                  <a:gd name="T113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76" h="182">
                    <a:moveTo>
                      <a:pt x="592" y="182"/>
                    </a:moveTo>
                    <a:lnTo>
                      <a:pt x="592" y="182"/>
                    </a:lnTo>
                    <a:lnTo>
                      <a:pt x="474" y="180"/>
                    </a:lnTo>
                    <a:lnTo>
                      <a:pt x="362" y="176"/>
                    </a:lnTo>
                    <a:lnTo>
                      <a:pt x="262" y="166"/>
                    </a:lnTo>
                    <a:lnTo>
                      <a:pt x="174" y="156"/>
                    </a:lnTo>
                    <a:lnTo>
                      <a:pt x="136" y="150"/>
                    </a:lnTo>
                    <a:lnTo>
                      <a:pt x="102" y="142"/>
                    </a:lnTo>
                    <a:lnTo>
                      <a:pt x="72" y="134"/>
                    </a:lnTo>
                    <a:lnTo>
                      <a:pt x="46" y="126"/>
                    </a:lnTo>
                    <a:lnTo>
                      <a:pt x="26" y="118"/>
                    </a:lnTo>
                    <a:lnTo>
                      <a:pt x="12" y="110"/>
                    </a:lnTo>
                    <a:lnTo>
                      <a:pt x="2" y="102"/>
                    </a:lnTo>
                    <a:lnTo>
                      <a:pt x="0" y="96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88"/>
                    </a:lnTo>
                    <a:lnTo>
                      <a:pt x="2" y="82"/>
                    </a:lnTo>
                    <a:lnTo>
                      <a:pt x="12" y="74"/>
                    </a:lnTo>
                    <a:lnTo>
                      <a:pt x="26" y="64"/>
                    </a:lnTo>
                    <a:lnTo>
                      <a:pt x="46" y="56"/>
                    </a:lnTo>
                    <a:lnTo>
                      <a:pt x="72" y="48"/>
                    </a:lnTo>
                    <a:lnTo>
                      <a:pt x="102" y="40"/>
                    </a:lnTo>
                    <a:lnTo>
                      <a:pt x="136" y="34"/>
                    </a:lnTo>
                    <a:lnTo>
                      <a:pt x="174" y="26"/>
                    </a:lnTo>
                    <a:lnTo>
                      <a:pt x="262" y="16"/>
                    </a:lnTo>
                    <a:lnTo>
                      <a:pt x="362" y="8"/>
                    </a:lnTo>
                    <a:lnTo>
                      <a:pt x="474" y="2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710" y="2"/>
                    </a:lnTo>
                    <a:lnTo>
                      <a:pt x="820" y="8"/>
                    </a:lnTo>
                    <a:lnTo>
                      <a:pt x="920" y="16"/>
                    </a:lnTo>
                    <a:lnTo>
                      <a:pt x="1006" y="26"/>
                    </a:lnTo>
                    <a:lnTo>
                      <a:pt x="1044" y="34"/>
                    </a:lnTo>
                    <a:lnTo>
                      <a:pt x="1076" y="40"/>
                    </a:lnTo>
                    <a:lnTo>
                      <a:pt x="1106" y="48"/>
                    </a:lnTo>
                    <a:lnTo>
                      <a:pt x="1130" y="56"/>
                    </a:lnTo>
                    <a:lnTo>
                      <a:pt x="1150" y="64"/>
                    </a:lnTo>
                    <a:lnTo>
                      <a:pt x="1164" y="74"/>
                    </a:lnTo>
                    <a:lnTo>
                      <a:pt x="1174" y="82"/>
                    </a:lnTo>
                    <a:lnTo>
                      <a:pt x="1176" y="88"/>
                    </a:lnTo>
                    <a:lnTo>
                      <a:pt x="1176" y="92"/>
                    </a:lnTo>
                    <a:lnTo>
                      <a:pt x="1176" y="92"/>
                    </a:lnTo>
                    <a:lnTo>
                      <a:pt x="1176" y="96"/>
                    </a:lnTo>
                    <a:lnTo>
                      <a:pt x="1174" y="102"/>
                    </a:lnTo>
                    <a:lnTo>
                      <a:pt x="1164" y="110"/>
                    </a:lnTo>
                    <a:lnTo>
                      <a:pt x="1150" y="118"/>
                    </a:lnTo>
                    <a:lnTo>
                      <a:pt x="1130" y="126"/>
                    </a:lnTo>
                    <a:lnTo>
                      <a:pt x="1106" y="134"/>
                    </a:lnTo>
                    <a:lnTo>
                      <a:pt x="1076" y="142"/>
                    </a:lnTo>
                    <a:lnTo>
                      <a:pt x="1044" y="150"/>
                    </a:lnTo>
                    <a:lnTo>
                      <a:pt x="1006" y="156"/>
                    </a:lnTo>
                    <a:lnTo>
                      <a:pt x="920" y="166"/>
                    </a:lnTo>
                    <a:lnTo>
                      <a:pt x="820" y="176"/>
                    </a:lnTo>
                    <a:lnTo>
                      <a:pt x="710" y="180"/>
                    </a:lnTo>
                    <a:lnTo>
                      <a:pt x="592" y="18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8" name="Freeform 13"/>
              <p:cNvSpPr>
                <a:spLocks/>
              </p:cNvSpPr>
              <p:nvPr/>
            </p:nvSpPr>
            <p:spPr bwMode="auto">
              <a:xfrm>
                <a:off x="4301" y="4136"/>
                <a:ext cx="1180" cy="184"/>
              </a:xfrm>
              <a:custGeom>
                <a:avLst/>
                <a:gdLst>
                  <a:gd name="T0" fmla="*/ 594 w 1180"/>
                  <a:gd name="T1" fmla="*/ 0 h 184"/>
                  <a:gd name="T2" fmla="*/ 594 w 1180"/>
                  <a:gd name="T3" fmla="*/ 0 h 184"/>
                  <a:gd name="T4" fmla="*/ 474 w 1180"/>
                  <a:gd name="T5" fmla="*/ 2 h 184"/>
                  <a:gd name="T6" fmla="*/ 364 w 1180"/>
                  <a:gd name="T7" fmla="*/ 6 h 184"/>
                  <a:gd name="T8" fmla="*/ 262 w 1180"/>
                  <a:gd name="T9" fmla="*/ 16 h 184"/>
                  <a:gd name="T10" fmla="*/ 174 w 1180"/>
                  <a:gd name="T11" fmla="*/ 26 h 184"/>
                  <a:gd name="T12" fmla="*/ 136 w 1180"/>
                  <a:gd name="T13" fmla="*/ 34 h 184"/>
                  <a:gd name="T14" fmla="*/ 102 w 1180"/>
                  <a:gd name="T15" fmla="*/ 40 h 184"/>
                  <a:gd name="T16" fmla="*/ 72 w 1180"/>
                  <a:gd name="T17" fmla="*/ 48 h 184"/>
                  <a:gd name="T18" fmla="*/ 46 w 1180"/>
                  <a:gd name="T19" fmla="*/ 56 h 184"/>
                  <a:gd name="T20" fmla="*/ 26 w 1180"/>
                  <a:gd name="T21" fmla="*/ 64 h 184"/>
                  <a:gd name="T22" fmla="*/ 12 w 1180"/>
                  <a:gd name="T23" fmla="*/ 74 h 184"/>
                  <a:gd name="T24" fmla="*/ 2 w 1180"/>
                  <a:gd name="T25" fmla="*/ 82 h 184"/>
                  <a:gd name="T26" fmla="*/ 0 w 1180"/>
                  <a:gd name="T27" fmla="*/ 88 h 184"/>
                  <a:gd name="T28" fmla="*/ 0 w 1180"/>
                  <a:gd name="T29" fmla="*/ 92 h 184"/>
                  <a:gd name="T30" fmla="*/ 0 w 1180"/>
                  <a:gd name="T31" fmla="*/ 92 h 184"/>
                  <a:gd name="T32" fmla="*/ 0 w 1180"/>
                  <a:gd name="T33" fmla="*/ 96 h 184"/>
                  <a:gd name="T34" fmla="*/ 2 w 1180"/>
                  <a:gd name="T35" fmla="*/ 102 h 184"/>
                  <a:gd name="T36" fmla="*/ 12 w 1180"/>
                  <a:gd name="T37" fmla="*/ 110 h 184"/>
                  <a:gd name="T38" fmla="*/ 26 w 1180"/>
                  <a:gd name="T39" fmla="*/ 118 h 184"/>
                  <a:gd name="T40" fmla="*/ 46 w 1180"/>
                  <a:gd name="T41" fmla="*/ 128 h 184"/>
                  <a:gd name="T42" fmla="*/ 72 w 1180"/>
                  <a:gd name="T43" fmla="*/ 134 h 184"/>
                  <a:gd name="T44" fmla="*/ 102 w 1180"/>
                  <a:gd name="T45" fmla="*/ 142 h 184"/>
                  <a:gd name="T46" fmla="*/ 136 w 1180"/>
                  <a:gd name="T47" fmla="*/ 150 h 184"/>
                  <a:gd name="T48" fmla="*/ 174 w 1180"/>
                  <a:gd name="T49" fmla="*/ 156 h 184"/>
                  <a:gd name="T50" fmla="*/ 262 w 1180"/>
                  <a:gd name="T51" fmla="*/ 168 h 184"/>
                  <a:gd name="T52" fmla="*/ 364 w 1180"/>
                  <a:gd name="T53" fmla="*/ 176 h 184"/>
                  <a:gd name="T54" fmla="*/ 474 w 1180"/>
                  <a:gd name="T55" fmla="*/ 182 h 184"/>
                  <a:gd name="T56" fmla="*/ 594 w 1180"/>
                  <a:gd name="T57" fmla="*/ 184 h 184"/>
                  <a:gd name="T58" fmla="*/ 594 w 1180"/>
                  <a:gd name="T59" fmla="*/ 184 h 184"/>
                  <a:gd name="T60" fmla="*/ 712 w 1180"/>
                  <a:gd name="T61" fmla="*/ 182 h 184"/>
                  <a:gd name="T62" fmla="*/ 822 w 1180"/>
                  <a:gd name="T63" fmla="*/ 176 h 184"/>
                  <a:gd name="T64" fmla="*/ 922 w 1180"/>
                  <a:gd name="T65" fmla="*/ 168 h 184"/>
                  <a:gd name="T66" fmla="*/ 1008 w 1180"/>
                  <a:gd name="T67" fmla="*/ 156 h 184"/>
                  <a:gd name="T68" fmla="*/ 1046 w 1180"/>
                  <a:gd name="T69" fmla="*/ 150 h 184"/>
                  <a:gd name="T70" fmla="*/ 1080 w 1180"/>
                  <a:gd name="T71" fmla="*/ 142 h 184"/>
                  <a:gd name="T72" fmla="*/ 1110 w 1180"/>
                  <a:gd name="T73" fmla="*/ 134 h 184"/>
                  <a:gd name="T74" fmla="*/ 1134 w 1180"/>
                  <a:gd name="T75" fmla="*/ 128 h 184"/>
                  <a:gd name="T76" fmla="*/ 1154 w 1180"/>
                  <a:gd name="T77" fmla="*/ 118 h 184"/>
                  <a:gd name="T78" fmla="*/ 1168 w 1180"/>
                  <a:gd name="T79" fmla="*/ 110 h 184"/>
                  <a:gd name="T80" fmla="*/ 1178 w 1180"/>
                  <a:gd name="T81" fmla="*/ 102 h 184"/>
                  <a:gd name="T82" fmla="*/ 1180 w 1180"/>
                  <a:gd name="T83" fmla="*/ 96 h 184"/>
                  <a:gd name="T84" fmla="*/ 1180 w 1180"/>
                  <a:gd name="T85" fmla="*/ 92 h 184"/>
                  <a:gd name="T86" fmla="*/ 1180 w 1180"/>
                  <a:gd name="T87" fmla="*/ 92 h 184"/>
                  <a:gd name="T88" fmla="*/ 1180 w 1180"/>
                  <a:gd name="T89" fmla="*/ 88 h 184"/>
                  <a:gd name="T90" fmla="*/ 1178 w 1180"/>
                  <a:gd name="T91" fmla="*/ 82 h 184"/>
                  <a:gd name="T92" fmla="*/ 1168 w 1180"/>
                  <a:gd name="T93" fmla="*/ 74 h 184"/>
                  <a:gd name="T94" fmla="*/ 1154 w 1180"/>
                  <a:gd name="T95" fmla="*/ 64 h 184"/>
                  <a:gd name="T96" fmla="*/ 1134 w 1180"/>
                  <a:gd name="T97" fmla="*/ 56 h 184"/>
                  <a:gd name="T98" fmla="*/ 1110 w 1180"/>
                  <a:gd name="T99" fmla="*/ 48 h 184"/>
                  <a:gd name="T100" fmla="*/ 1080 w 1180"/>
                  <a:gd name="T101" fmla="*/ 40 h 184"/>
                  <a:gd name="T102" fmla="*/ 1046 w 1180"/>
                  <a:gd name="T103" fmla="*/ 34 h 184"/>
                  <a:gd name="T104" fmla="*/ 1008 w 1180"/>
                  <a:gd name="T105" fmla="*/ 26 h 184"/>
                  <a:gd name="T106" fmla="*/ 922 w 1180"/>
                  <a:gd name="T107" fmla="*/ 16 h 184"/>
                  <a:gd name="T108" fmla="*/ 822 w 1180"/>
                  <a:gd name="T109" fmla="*/ 6 h 184"/>
                  <a:gd name="T110" fmla="*/ 712 w 1180"/>
                  <a:gd name="T111" fmla="*/ 2 h 184"/>
                  <a:gd name="T112" fmla="*/ 594 w 1180"/>
                  <a:gd name="T1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80" h="184">
                    <a:moveTo>
                      <a:pt x="594" y="0"/>
                    </a:moveTo>
                    <a:lnTo>
                      <a:pt x="594" y="0"/>
                    </a:lnTo>
                    <a:lnTo>
                      <a:pt x="474" y="2"/>
                    </a:lnTo>
                    <a:lnTo>
                      <a:pt x="364" y="6"/>
                    </a:lnTo>
                    <a:lnTo>
                      <a:pt x="262" y="16"/>
                    </a:lnTo>
                    <a:lnTo>
                      <a:pt x="174" y="26"/>
                    </a:lnTo>
                    <a:lnTo>
                      <a:pt x="136" y="34"/>
                    </a:lnTo>
                    <a:lnTo>
                      <a:pt x="102" y="40"/>
                    </a:lnTo>
                    <a:lnTo>
                      <a:pt x="72" y="48"/>
                    </a:lnTo>
                    <a:lnTo>
                      <a:pt x="46" y="56"/>
                    </a:lnTo>
                    <a:lnTo>
                      <a:pt x="26" y="64"/>
                    </a:lnTo>
                    <a:lnTo>
                      <a:pt x="12" y="74"/>
                    </a:lnTo>
                    <a:lnTo>
                      <a:pt x="2" y="82"/>
                    </a:lnTo>
                    <a:lnTo>
                      <a:pt x="0" y="88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6"/>
                    </a:lnTo>
                    <a:lnTo>
                      <a:pt x="2" y="102"/>
                    </a:lnTo>
                    <a:lnTo>
                      <a:pt x="12" y="110"/>
                    </a:lnTo>
                    <a:lnTo>
                      <a:pt x="26" y="118"/>
                    </a:lnTo>
                    <a:lnTo>
                      <a:pt x="46" y="128"/>
                    </a:lnTo>
                    <a:lnTo>
                      <a:pt x="72" y="134"/>
                    </a:lnTo>
                    <a:lnTo>
                      <a:pt x="102" y="142"/>
                    </a:lnTo>
                    <a:lnTo>
                      <a:pt x="136" y="150"/>
                    </a:lnTo>
                    <a:lnTo>
                      <a:pt x="174" y="156"/>
                    </a:lnTo>
                    <a:lnTo>
                      <a:pt x="262" y="168"/>
                    </a:lnTo>
                    <a:lnTo>
                      <a:pt x="364" y="176"/>
                    </a:lnTo>
                    <a:lnTo>
                      <a:pt x="474" y="182"/>
                    </a:lnTo>
                    <a:lnTo>
                      <a:pt x="594" y="184"/>
                    </a:lnTo>
                    <a:lnTo>
                      <a:pt x="594" y="184"/>
                    </a:lnTo>
                    <a:lnTo>
                      <a:pt x="712" y="182"/>
                    </a:lnTo>
                    <a:lnTo>
                      <a:pt x="822" y="176"/>
                    </a:lnTo>
                    <a:lnTo>
                      <a:pt x="922" y="168"/>
                    </a:lnTo>
                    <a:lnTo>
                      <a:pt x="1008" y="156"/>
                    </a:lnTo>
                    <a:lnTo>
                      <a:pt x="1046" y="150"/>
                    </a:lnTo>
                    <a:lnTo>
                      <a:pt x="1080" y="142"/>
                    </a:lnTo>
                    <a:lnTo>
                      <a:pt x="1110" y="134"/>
                    </a:lnTo>
                    <a:lnTo>
                      <a:pt x="1134" y="128"/>
                    </a:lnTo>
                    <a:lnTo>
                      <a:pt x="1154" y="118"/>
                    </a:lnTo>
                    <a:lnTo>
                      <a:pt x="1168" y="110"/>
                    </a:lnTo>
                    <a:lnTo>
                      <a:pt x="1178" y="102"/>
                    </a:lnTo>
                    <a:lnTo>
                      <a:pt x="1180" y="96"/>
                    </a:lnTo>
                    <a:lnTo>
                      <a:pt x="1180" y="92"/>
                    </a:lnTo>
                    <a:lnTo>
                      <a:pt x="1180" y="92"/>
                    </a:lnTo>
                    <a:lnTo>
                      <a:pt x="1180" y="88"/>
                    </a:lnTo>
                    <a:lnTo>
                      <a:pt x="1178" y="82"/>
                    </a:lnTo>
                    <a:lnTo>
                      <a:pt x="1168" y="74"/>
                    </a:lnTo>
                    <a:lnTo>
                      <a:pt x="1154" y="64"/>
                    </a:lnTo>
                    <a:lnTo>
                      <a:pt x="1134" y="56"/>
                    </a:lnTo>
                    <a:lnTo>
                      <a:pt x="1110" y="48"/>
                    </a:lnTo>
                    <a:lnTo>
                      <a:pt x="1080" y="40"/>
                    </a:lnTo>
                    <a:lnTo>
                      <a:pt x="1046" y="34"/>
                    </a:lnTo>
                    <a:lnTo>
                      <a:pt x="1008" y="26"/>
                    </a:lnTo>
                    <a:lnTo>
                      <a:pt x="922" y="16"/>
                    </a:lnTo>
                    <a:lnTo>
                      <a:pt x="822" y="6"/>
                    </a:lnTo>
                    <a:lnTo>
                      <a:pt x="712" y="2"/>
                    </a:lnTo>
                    <a:lnTo>
                      <a:pt x="59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9" name="Freeform 14"/>
              <p:cNvSpPr>
                <a:spLocks noEditPoints="1"/>
              </p:cNvSpPr>
              <p:nvPr/>
            </p:nvSpPr>
            <p:spPr bwMode="auto">
              <a:xfrm>
                <a:off x="4303" y="4136"/>
                <a:ext cx="1176" cy="182"/>
              </a:xfrm>
              <a:custGeom>
                <a:avLst/>
                <a:gdLst>
                  <a:gd name="T0" fmla="*/ 592 w 1176"/>
                  <a:gd name="T1" fmla="*/ 182 h 182"/>
                  <a:gd name="T2" fmla="*/ 362 w 1176"/>
                  <a:gd name="T3" fmla="*/ 176 h 182"/>
                  <a:gd name="T4" fmla="*/ 176 w 1176"/>
                  <a:gd name="T5" fmla="*/ 156 h 182"/>
                  <a:gd name="T6" fmla="*/ 102 w 1176"/>
                  <a:gd name="T7" fmla="*/ 142 h 182"/>
                  <a:gd name="T8" fmla="*/ 48 w 1176"/>
                  <a:gd name="T9" fmla="*/ 126 h 182"/>
                  <a:gd name="T10" fmla="*/ 14 w 1176"/>
                  <a:gd name="T11" fmla="*/ 110 h 182"/>
                  <a:gd name="T12" fmla="*/ 2 w 1176"/>
                  <a:gd name="T13" fmla="*/ 96 h 182"/>
                  <a:gd name="T14" fmla="*/ 2 w 1176"/>
                  <a:gd name="T15" fmla="*/ 92 h 182"/>
                  <a:gd name="T16" fmla="*/ 4 w 1176"/>
                  <a:gd name="T17" fmla="*/ 82 h 182"/>
                  <a:gd name="T18" fmla="*/ 28 w 1176"/>
                  <a:gd name="T19" fmla="*/ 64 h 182"/>
                  <a:gd name="T20" fmla="*/ 74 w 1176"/>
                  <a:gd name="T21" fmla="*/ 48 h 182"/>
                  <a:gd name="T22" fmla="*/ 136 w 1176"/>
                  <a:gd name="T23" fmla="*/ 34 h 182"/>
                  <a:gd name="T24" fmla="*/ 262 w 1176"/>
                  <a:gd name="T25" fmla="*/ 16 h 182"/>
                  <a:gd name="T26" fmla="*/ 474 w 1176"/>
                  <a:gd name="T27" fmla="*/ 2 h 182"/>
                  <a:gd name="T28" fmla="*/ 592 w 1176"/>
                  <a:gd name="T29" fmla="*/ 0 h 182"/>
                  <a:gd name="T30" fmla="*/ 818 w 1176"/>
                  <a:gd name="T31" fmla="*/ 8 h 182"/>
                  <a:gd name="T32" fmla="*/ 1004 w 1176"/>
                  <a:gd name="T33" fmla="*/ 26 h 182"/>
                  <a:gd name="T34" fmla="*/ 1076 w 1176"/>
                  <a:gd name="T35" fmla="*/ 40 h 182"/>
                  <a:gd name="T36" fmla="*/ 1128 w 1176"/>
                  <a:gd name="T37" fmla="*/ 56 h 182"/>
                  <a:gd name="T38" fmla="*/ 1162 w 1176"/>
                  <a:gd name="T39" fmla="*/ 74 h 182"/>
                  <a:gd name="T40" fmla="*/ 1174 w 1176"/>
                  <a:gd name="T41" fmla="*/ 88 h 182"/>
                  <a:gd name="T42" fmla="*/ 1174 w 1176"/>
                  <a:gd name="T43" fmla="*/ 92 h 182"/>
                  <a:gd name="T44" fmla="*/ 1172 w 1176"/>
                  <a:gd name="T45" fmla="*/ 102 h 182"/>
                  <a:gd name="T46" fmla="*/ 1148 w 1176"/>
                  <a:gd name="T47" fmla="*/ 118 h 182"/>
                  <a:gd name="T48" fmla="*/ 1104 w 1176"/>
                  <a:gd name="T49" fmla="*/ 134 h 182"/>
                  <a:gd name="T50" fmla="*/ 1042 w 1176"/>
                  <a:gd name="T51" fmla="*/ 148 h 182"/>
                  <a:gd name="T52" fmla="*/ 918 w 1176"/>
                  <a:gd name="T53" fmla="*/ 166 h 182"/>
                  <a:gd name="T54" fmla="*/ 710 w 1176"/>
                  <a:gd name="T55" fmla="*/ 180 h 182"/>
                  <a:gd name="T56" fmla="*/ 592 w 1176"/>
                  <a:gd name="T57" fmla="*/ 0 h 182"/>
                  <a:gd name="T58" fmla="*/ 474 w 1176"/>
                  <a:gd name="T59" fmla="*/ 2 h 182"/>
                  <a:gd name="T60" fmla="*/ 262 w 1176"/>
                  <a:gd name="T61" fmla="*/ 16 h 182"/>
                  <a:gd name="T62" fmla="*/ 136 w 1176"/>
                  <a:gd name="T63" fmla="*/ 34 h 182"/>
                  <a:gd name="T64" fmla="*/ 72 w 1176"/>
                  <a:gd name="T65" fmla="*/ 48 h 182"/>
                  <a:gd name="T66" fmla="*/ 26 w 1176"/>
                  <a:gd name="T67" fmla="*/ 64 h 182"/>
                  <a:gd name="T68" fmla="*/ 2 w 1176"/>
                  <a:gd name="T69" fmla="*/ 82 h 182"/>
                  <a:gd name="T70" fmla="*/ 0 w 1176"/>
                  <a:gd name="T71" fmla="*/ 92 h 182"/>
                  <a:gd name="T72" fmla="*/ 0 w 1176"/>
                  <a:gd name="T73" fmla="*/ 96 h 182"/>
                  <a:gd name="T74" fmla="*/ 12 w 1176"/>
                  <a:gd name="T75" fmla="*/ 110 h 182"/>
                  <a:gd name="T76" fmla="*/ 46 w 1176"/>
                  <a:gd name="T77" fmla="*/ 126 h 182"/>
                  <a:gd name="T78" fmla="*/ 102 w 1176"/>
                  <a:gd name="T79" fmla="*/ 142 h 182"/>
                  <a:gd name="T80" fmla="*/ 174 w 1176"/>
                  <a:gd name="T81" fmla="*/ 156 h 182"/>
                  <a:gd name="T82" fmla="*/ 362 w 1176"/>
                  <a:gd name="T83" fmla="*/ 176 h 182"/>
                  <a:gd name="T84" fmla="*/ 592 w 1176"/>
                  <a:gd name="T85" fmla="*/ 182 h 182"/>
                  <a:gd name="T86" fmla="*/ 710 w 1176"/>
                  <a:gd name="T87" fmla="*/ 180 h 182"/>
                  <a:gd name="T88" fmla="*/ 920 w 1176"/>
                  <a:gd name="T89" fmla="*/ 166 h 182"/>
                  <a:gd name="T90" fmla="*/ 1044 w 1176"/>
                  <a:gd name="T91" fmla="*/ 150 h 182"/>
                  <a:gd name="T92" fmla="*/ 1106 w 1176"/>
                  <a:gd name="T93" fmla="*/ 134 h 182"/>
                  <a:gd name="T94" fmla="*/ 1150 w 1176"/>
                  <a:gd name="T95" fmla="*/ 118 h 182"/>
                  <a:gd name="T96" fmla="*/ 1174 w 1176"/>
                  <a:gd name="T97" fmla="*/ 102 h 182"/>
                  <a:gd name="T98" fmla="*/ 1176 w 1176"/>
                  <a:gd name="T99" fmla="*/ 92 h 182"/>
                  <a:gd name="T100" fmla="*/ 1176 w 1176"/>
                  <a:gd name="T101" fmla="*/ 88 h 182"/>
                  <a:gd name="T102" fmla="*/ 1164 w 1176"/>
                  <a:gd name="T103" fmla="*/ 74 h 182"/>
                  <a:gd name="T104" fmla="*/ 1130 w 1176"/>
                  <a:gd name="T105" fmla="*/ 56 h 182"/>
                  <a:gd name="T106" fmla="*/ 1076 w 1176"/>
                  <a:gd name="T107" fmla="*/ 40 h 182"/>
                  <a:gd name="T108" fmla="*/ 1006 w 1176"/>
                  <a:gd name="T109" fmla="*/ 26 h 182"/>
                  <a:gd name="T110" fmla="*/ 820 w 1176"/>
                  <a:gd name="T111" fmla="*/ 8 h 182"/>
                  <a:gd name="T112" fmla="*/ 592 w 1176"/>
                  <a:gd name="T113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76" h="182">
                    <a:moveTo>
                      <a:pt x="592" y="182"/>
                    </a:moveTo>
                    <a:lnTo>
                      <a:pt x="592" y="182"/>
                    </a:lnTo>
                    <a:lnTo>
                      <a:pt x="474" y="180"/>
                    </a:lnTo>
                    <a:lnTo>
                      <a:pt x="362" y="176"/>
                    </a:lnTo>
                    <a:lnTo>
                      <a:pt x="262" y="166"/>
                    </a:lnTo>
                    <a:lnTo>
                      <a:pt x="176" y="156"/>
                    </a:lnTo>
                    <a:lnTo>
                      <a:pt x="136" y="148"/>
                    </a:lnTo>
                    <a:lnTo>
                      <a:pt x="102" y="142"/>
                    </a:lnTo>
                    <a:lnTo>
                      <a:pt x="74" y="134"/>
                    </a:lnTo>
                    <a:lnTo>
                      <a:pt x="48" y="126"/>
                    </a:lnTo>
                    <a:lnTo>
                      <a:pt x="28" y="118"/>
                    </a:lnTo>
                    <a:lnTo>
                      <a:pt x="14" y="110"/>
                    </a:lnTo>
                    <a:lnTo>
                      <a:pt x="4" y="102"/>
                    </a:lnTo>
                    <a:lnTo>
                      <a:pt x="2" y="96"/>
                    </a:lnTo>
                    <a:lnTo>
                      <a:pt x="2" y="92"/>
                    </a:lnTo>
                    <a:lnTo>
                      <a:pt x="2" y="92"/>
                    </a:lnTo>
                    <a:lnTo>
                      <a:pt x="2" y="88"/>
                    </a:lnTo>
                    <a:lnTo>
                      <a:pt x="4" y="82"/>
                    </a:lnTo>
                    <a:lnTo>
                      <a:pt x="14" y="74"/>
                    </a:lnTo>
                    <a:lnTo>
                      <a:pt x="28" y="64"/>
                    </a:lnTo>
                    <a:lnTo>
                      <a:pt x="48" y="56"/>
                    </a:lnTo>
                    <a:lnTo>
                      <a:pt x="74" y="48"/>
                    </a:lnTo>
                    <a:lnTo>
                      <a:pt x="102" y="40"/>
                    </a:lnTo>
                    <a:lnTo>
                      <a:pt x="136" y="34"/>
                    </a:lnTo>
                    <a:lnTo>
                      <a:pt x="176" y="26"/>
                    </a:lnTo>
                    <a:lnTo>
                      <a:pt x="262" y="16"/>
                    </a:lnTo>
                    <a:lnTo>
                      <a:pt x="362" y="8"/>
                    </a:lnTo>
                    <a:lnTo>
                      <a:pt x="474" y="2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710" y="2"/>
                    </a:lnTo>
                    <a:lnTo>
                      <a:pt x="818" y="8"/>
                    </a:lnTo>
                    <a:lnTo>
                      <a:pt x="918" y="16"/>
                    </a:lnTo>
                    <a:lnTo>
                      <a:pt x="1004" y="26"/>
                    </a:lnTo>
                    <a:lnTo>
                      <a:pt x="1042" y="34"/>
                    </a:lnTo>
                    <a:lnTo>
                      <a:pt x="1076" y="40"/>
                    </a:lnTo>
                    <a:lnTo>
                      <a:pt x="1104" y="48"/>
                    </a:lnTo>
                    <a:lnTo>
                      <a:pt x="1128" y="56"/>
                    </a:lnTo>
                    <a:lnTo>
                      <a:pt x="1148" y="64"/>
                    </a:lnTo>
                    <a:lnTo>
                      <a:pt x="1162" y="74"/>
                    </a:lnTo>
                    <a:lnTo>
                      <a:pt x="1172" y="82"/>
                    </a:lnTo>
                    <a:lnTo>
                      <a:pt x="1174" y="88"/>
                    </a:lnTo>
                    <a:lnTo>
                      <a:pt x="1174" y="92"/>
                    </a:lnTo>
                    <a:lnTo>
                      <a:pt x="1174" y="92"/>
                    </a:lnTo>
                    <a:lnTo>
                      <a:pt x="1174" y="96"/>
                    </a:lnTo>
                    <a:lnTo>
                      <a:pt x="1172" y="102"/>
                    </a:lnTo>
                    <a:lnTo>
                      <a:pt x="1162" y="110"/>
                    </a:lnTo>
                    <a:lnTo>
                      <a:pt x="1148" y="118"/>
                    </a:lnTo>
                    <a:lnTo>
                      <a:pt x="1128" y="126"/>
                    </a:lnTo>
                    <a:lnTo>
                      <a:pt x="1104" y="134"/>
                    </a:lnTo>
                    <a:lnTo>
                      <a:pt x="1076" y="142"/>
                    </a:lnTo>
                    <a:lnTo>
                      <a:pt x="1042" y="148"/>
                    </a:lnTo>
                    <a:lnTo>
                      <a:pt x="1004" y="156"/>
                    </a:lnTo>
                    <a:lnTo>
                      <a:pt x="918" y="166"/>
                    </a:lnTo>
                    <a:lnTo>
                      <a:pt x="818" y="176"/>
                    </a:lnTo>
                    <a:lnTo>
                      <a:pt x="710" y="180"/>
                    </a:lnTo>
                    <a:lnTo>
                      <a:pt x="592" y="182"/>
                    </a:lnTo>
                    <a:close/>
                    <a:moveTo>
                      <a:pt x="592" y="0"/>
                    </a:moveTo>
                    <a:lnTo>
                      <a:pt x="592" y="0"/>
                    </a:lnTo>
                    <a:lnTo>
                      <a:pt x="474" y="2"/>
                    </a:lnTo>
                    <a:lnTo>
                      <a:pt x="362" y="8"/>
                    </a:lnTo>
                    <a:lnTo>
                      <a:pt x="262" y="16"/>
                    </a:lnTo>
                    <a:lnTo>
                      <a:pt x="174" y="26"/>
                    </a:lnTo>
                    <a:lnTo>
                      <a:pt x="136" y="34"/>
                    </a:lnTo>
                    <a:lnTo>
                      <a:pt x="102" y="40"/>
                    </a:lnTo>
                    <a:lnTo>
                      <a:pt x="72" y="48"/>
                    </a:lnTo>
                    <a:lnTo>
                      <a:pt x="46" y="56"/>
                    </a:lnTo>
                    <a:lnTo>
                      <a:pt x="26" y="64"/>
                    </a:lnTo>
                    <a:lnTo>
                      <a:pt x="12" y="74"/>
                    </a:lnTo>
                    <a:lnTo>
                      <a:pt x="2" y="82"/>
                    </a:lnTo>
                    <a:lnTo>
                      <a:pt x="0" y="88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6"/>
                    </a:lnTo>
                    <a:lnTo>
                      <a:pt x="2" y="102"/>
                    </a:lnTo>
                    <a:lnTo>
                      <a:pt x="12" y="110"/>
                    </a:lnTo>
                    <a:lnTo>
                      <a:pt x="26" y="118"/>
                    </a:lnTo>
                    <a:lnTo>
                      <a:pt x="46" y="126"/>
                    </a:lnTo>
                    <a:lnTo>
                      <a:pt x="72" y="134"/>
                    </a:lnTo>
                    <a:lnTo>
                      <a:pt x="102" y="142"/>
                    </a:lnTo>
                    <a:lnTo>
                      <a:pt x="136" y="150"/>
                    </a:lnTo>
                    <a:lnTo>
                      <a:pt x="174" y="156"/>
                    </a:lnTo>
                    <a:lnTo>
                      <a:pt x="262" y="166"/>
                    </a:lnTo>
                    <a:lnTo>
                      <a:pt x="362" y="176"/>
                    </a:lnTo>
                    <a:lnTo>
                      <a:pt x="474" y="180"/>
                    </a:lnTo>
                    <a:lnTo>
                      <a:pt x="592" y="182"/>
                    </a:lnTo>
                    <a:lnTo>
                      <a:pt x="592" y="182"/>
                    </a:lnTo>
                    <a:lnTo>
                      <a:pt x="710" y="180"/>
                    </a:lnTo>
                    <a:lnTo>
                      <a:pt x="820" y="176"/>
                    </a:lnTo>
                    <a:lnTo>
                      <a:pt x="920" y="166"/>
                    </a:lnTo>
                    <a:lnTo>
                      <a:pt x="1006" y="156"/>
                    </a:lnTo>
                    <a:lnTo>
                      <a:pt x="1044" y="150"/>
                    </a:lnTo>
                    <a:lnTo>
                      <a:pt x="1076" y="142"/>
                    </a:lnTo>
                    <a:lnTo>
                      <a:pt x="1106" y="134"/>
                    </a:lnTo>
                    <a:lnTo>
                      <a:pt x="1130" y="126"/>
                    </a:lnTo>
                    <a:lnTo>
                      <a:pt x="1150" y="118"/>
                    </a:lnTo>
                    <a:lnTo>
                      <a:pt x="1164" y="110"/>
                    </a:lnTo>
                    <a:lnTo>
                      <a:pt x="1174" y="102"/>
                    </a:lnTo>
                    <a:lnTo>
                      <a:pt x="1176" y="96"/>
                    </a:lnTo>
                    <a:lnTo>
                      <a:pt x="1176" y="92"/>
                    </a:lnTo>
                    <a:lnTo>
                      <a:pt x="1176" y="92"/>
                    </a:lnTo>
                    <a:lnTo>
                      <a:pt x="1176" y="88"/>
                    </a:lnTo>
                    <a:lnTo>
                      <a:pt x="1174" y="82"/>
                    </a:lnTo>
                    <a:lnTo>
                      <a:pt x="1164" y="74"/>
                    </a:lnTo>
                    <a:lnTo>
                      <a:pt x="1150" y="64"/>
                    </a:lnTo>
                    <a:lnTo>
                      <a:pt x="1130" y="56"/>
                    </a:lnTo>
                    <a:lnTo>
                      <a:pt x="1106" y="48"/>
                    </a:lnTo>
                    <a:lnTo>
                      <a:pt x="1076" y="40"/>
                    </a:lnTo>
                    <a:lnTo>
                      <a:pt x="1044" y="34"/>
                    </a:lnTo>
                    <a:lnTo>
                      <a:pt x="1006" y="26"/>
                    </a:lnTo>
                    <a:lnTo>
                      <a:pt x="920" y="16"/>
                    </a:lnTo>
                    <a:lnTo>
                      <a:pt x="820" y="8"/>
                    </a:lnTo>
                    <a:lnTo>
                      <a:pt x="710" y="2"/>
                    </a:lnTo>
                    <a:lnTo>
                      <a:pt x="5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0" name="Freeform 15"/>
              <p:cNvSpPr>
                <a:spLocks/>
              </p:cNvSpPr>
              <p:nvPr/>
            </p:nvSpPr>
            <p:spPr bwMode="auto">
              <a:xfrm>
                <a:off x="4305" y="4136"/>
                <a:ext cx="1172" cy="182"/>
              </a:xfrm>
              <a:custGeom>
                <a:avLst/>
                <a:gdLst>
                  <a:gd name="T0" fmla="*/ 590 w 1172"/>
                  <a:gd name="T1" fmla="*/ 182 h 182"/>
                  <a:gd name="T2" fmla="*/ 590 w 1172"/>
                  <a:gd name="T3" fmla="*/ 182 h 182"/>
                  <a:gd name="T4" fmla="*/ 472 w 1172"/>
                  <a:gd name="T5" fmla="*/ 180 h 182"/>
                  <a:gd name="T6" fmla="*/ 360 w 1172"/>
                  <a:gd name="T7" fmla="*/ 176 h 182"/>
                  <a:gd name="T8" fmla="*/ 260 w 1172"/>
                  <a:gd name="T9" fmla="*/ 166 h 182"/>
                  <a:gd name="T10" fmla="*/ 174 w 1172"/>
                  <a:gd name="T11" fmla="*/ 156 h 182"/>
                  <a:gd name="T12" fmla="*/ 134 w 1172"/>
                  <a:gd name="T13" fmla="*/ 148 h 182"/>
                  <a:gd name="T14" fmla="*/ 100 w 1172"/>
                  <a:gd name="T15" fmla="*/ 142 h 182"/>
                  <a:gd name="T16" fmla="*/ 72 w 1172"/>
                  <a:gd name="T17" fmla="*/ 134 h 182"/>
                  <a:gd name="T18" fmla="*/ 46 w 1172"/>
                  <a:gd name="T19" fmla="*/ 126 h 182"/>
                  <a:gd name="T20" fmla="*/ 26 w 1172"/>
                  <a:gd name="T21" fmla="*/ 118 h 182"/>
                  <a:gd name="T22" fmla="*/ 12 w 1172"/>
                  <a:gd name="T23" fmla="*/ 110 h 182"/>
                  <a:gd name="T24" fmla="*/ 2 w 1172"/>
                  <a:gd name="T25" fmla="*/ 102 h 182"/>
                  <a:gd name="T26" fmla="*/ 0 w 1172"/>
                  <a:gd name="T27" fmla="*/ 96 h 182"/>
                  <a:gd name="T28" fmla="*/ 0 w 1172"/>
                  <a:gd name="T29" fmla="*/ 92 h 182"/>
                  <a:gd name="T30" fmla="*/ 0 w 1172"/>
                  <a:gd name="T31" fmla="*/ 92 h 182"/>
                  <a:gd name="T32" fmla="*/ 0 w 1172"/>
                  <a:gd name="T33" fmla="*/ 88 h 182"/>
                  <a:gd name="T34" fmla="*/ 2 w 1172"/>
                  <a:gd name="T35" fmla="*/ 82 h 182"/>
                  <a:gd name="T36" fmla="*/ 12 w 1172"/>
                  <a:gd name="T37" fmla="*/ 74 h 182"/>
                  <a:gd name="T38" fmla="*/ 26 w 1172"/>
                  <a:gd name="T39" fmla="*/ 64 h 182"/>
                  <a:gd name="T40" fmla="*/ 46 w 1172"/>
                  <a:gd name="T41" fmla="*/ 56 h 182"/>
                  <a:gd name="T42" fmla="*/ 72 w 1172"/>
                  <a:gd name="T43" fmla="*/ 48 h 182"/>
                  <a:gd name="T44" fmla="*/ 100 w 1172"/>
                  <a:gd name="T45" fmla="*/ 40 h 182"/>
                  <a:gd name="T46" fmla="*/ 134 w 1172"/>
                  <a:gd name="T47" fmla="*/ 34 h 182"/>
                  <a:gd name="T48" fmla="*/ 174 w 1172"/>
                  <a:gd name="T49" fmla="*/ 26 h 182"/>
                  <a:gd name="T50" fmla="*/ 260 w 1172"/>
                  <a:gd name="T51" fmla="*/ 16 h 182"/>
                  <a:gd name="T52" fmla="*/ 360 w 1172"/>
                  <a:gd name="T53" fmla="*/ 8 h 182"/>
                  <a:gd name="T54" fmla="*/ 472 w 1172"/>
                  <a:gd name="T55" fmla="*/ 2 h 182"/>
                  <a:gd name="T56" fmla="*/ 590 w 1172"/>
                  <a:gd name="T57" fmla="*/ 0 h 182"/>
                  <a:gd name="T58" fmla="*/ 590 w 1172"/>
                  <a:gd name="T59" fmla="*/ 0 h 182"/>
                  <a:gd name="T60" fmla="*/ 708 w 1172"/>
                  <a:gd name="T61" fmla="*/ 2 h 182"/>
                  <a:gd name="T62" fmla="*/ 816 w 1172"/>
                  <a:gd name="T63" fmla="*/ 8 h 182"/>
                  <a:gd name="T64" fmla="*/ 916 w 1172"/>
                  <a:gd name="T65" fmla="*/ 16 h 182"/>
                  <a:gd name="T66" fmla="*/ 1002 w 1172"/>
                  <a:gd name="T67" fmla="*/ 26 h 182"/>
                  <a:gd name="T68" fmla="*/ 1040 w 1172"/>
                  <a:gd name="T69" fmla="*/ 34 h 182"/>
                  <a:gd name="T70" fmla="*/ 1074 w 1172"/>
                  <a:gd name="T71" fmla="*/ 40 h 182"/>
                  <a:gd name="T72" fmla="*/ 1102 w 1172"/>
                  <a:gd name="T73" fmla="*/ 48 h 182"/>
                  <a:gd name="T74" fmla="*/ 1126 w 1172"/>
                  <a:gd name="T75" fmla="*/ 56 h 182"/>
                  <a:gd name="T76" fmla="*/ 1146 w 1172"/>
                  <a:gd name="T77" fmla="*/ 64 h 182"/>
                  <a:gd name="T78" fmla="*/ 1160 w 1172"/>
                  <a:gd name="T79" fmla="*/ 74 h 182"/>
                  <a:gd name="T80" fmla="*/ 1170 w 1172"/>
                  <a:gd name="T81" fmla="*/ 82 h 182"/>
                  <a:gd name="T82" fmla="*/ 1172 w 1172"/>
                  <a:gd name="T83" fmla="*/ 88 h 182"/>
                  <a:gd name="T84" fmla="*/ 1172 w 1172"/>
                  <a:gd name="T85" fmla="*/ 92 h 182"/>
                  <a:gd name="T86" fmla="*/ 1172 w 1172"/>
                  <a:gd name="T87" fmla="*/ 92 h 182"/>
                  <a:gd name="T88" fmla="*/ 1172 w 1172"/>
                  <a:gd name="T89" fmla="*/ 96 h 182"/>
                  <a:gd name="T90" fmla="*/ 1170 w 1172"/>
                  <a:gd name="T91" fmla="*/ 102 h 182"/>
                  <a:gd name="T92" fmla="*/ 1160 w 1172"/>
                  <a:gd name="T93" fmla="*/ 110 h 182"/>
                  <a:gd name="T94" fmla="*/ 1146 w 1172"/>
                  <a:gd name="T95" fmla="*/ 118 h 182"/>
                  <a:gd name="T96" fmla="*/ 1126 w 1172"/>
                  <a:gd name="T97" fmla="*/ 126 h 182"/>
                  <a:gd name="T98" fmla="*/ 1102 w 1172"/>
                  <a:gd name="T99" fmla="*/ 134 h 182"/>
                  <a:gd name="T100" fmla="*/ 1074 w 1172"/>
                  <a:gd name="T101" fmla="*/ 142 h 182"/>
                  <a:gd name="T102" fmla="*/ 1040 w 1172"/>
                  <a:gd name="T103" fmla="*/ 148 h 182"/>
                  <a:gd name="T104" fmla="*/ 1002 w 1172"/>
                  <a:gd name="T105" fmla="*/ 156 h 182"/>
                  <a:gd name="T106" fmla="*/ 916 w 1172"/>
                  <a:gd name="T107" fmla="*/ 166 h 182"/>
                  <a:gd name="T108" fmla="*/ 816 w 1172"/>
                  <a:gd name="T109" fmla="*/ 176 h 182"/>
                  <a:gd name="T110" fmla="*/ 708 w 1172"/>
                  <a:gd name="T111" fmla="*/ 180 h 182"/>
                  <a:gd name="T112" fmla="*/ 590 w 1172"/>
                  <a:gd name="T113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72" h="182">
                    <a:moveTo>
                      <a:pt x="590" y="182"/>
                    </a:moveTo>
                    <a:lnTo>
                      <a:pt x="590" y="182"/>
                    </a:lnTo>
                    <a:lnTo>
                      <a:pt x="472" y="180"/>
                    </a:lnTo>
                    <a:lnTo>
                      <a:pt x="360" y="176"/>
                    </a:lnTo>
                    <a:lnTo>
                      <a:pt x="260" y="166"/>
                    </a:lnTo>
                    <a:lnTo>
                      <a:pt x="174" y="156"/>
                    </a:lnTo>
                    <a:lnTo>
                      <a:pt x="134" y="148"/>
                    </a:lnTo>
                    <a:lnTo>
                      <a:pt x="100" y="142"/>
                    </a:lnTo>
                    <a:lnTo>
                      <a:pt x="72" y="134"/>
                    </a:lnTo>
                    <a:lnTo>
                      <a:pt x="46" y="126"/>
                    </a:lnTo>
                    <a:lnTo>
                      <a:pt x="26" y="118"/>
                    </a:lnTo>
                    <a:lnTo>
                      <a:pt x="12" y="110"/>
                    </a:lnTo>
                    <a:lnTo>
                      <a:pt x="2" y="102"/>
                    </a:lnTo>
                    <a:lnTo>
                      <a:pt x="0" y="96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88"/>
                    </a:lnTo>
                    <a:lnTo>
                      <a:pt x="2" y="82"/>
                    </a:lnTo>
                    <a:lnTo>
                      <a:pt x="12" y="74"/>
                    </a:lnTo>
                    <a:lnTo>
                      <a:pt x="26" y="64"/>
                    </a:lnTo>
                    <a:lnTo>
                      <a:pt x="46" y="56"/>
                    </a:lnTo>
                    <a:lnTo>
                      <a:pt x="72" y="48"/>
                    </a:lnTo>
                    <a:lnTo>
                      <a:pt x="100" y="40"/>
                    </a:lnTo>
                    <a:lnTo>
                      <a:pt x="134" y="34"/>
                    </a:lnTo>
                    <a:lnTo>
                      <a:pt x="174" y="26"/>
                    </a:lnTo>
                    <a:lnTo>
                      <a:pt x="260" y="16"/>
                    </a:lnTo>
                    <a:lnTo>
                      <a:pt x="360" y="8"/>
                    </a:lnTo>
                    <a:lnTo>
                      <a:pt x="472" y="2"/>
                    </a:lnTo>
                    <a:lnTo>
                      <a:pt x="590" y="0"/>
                    </a:lnTo>
                    <a:lnTo>
                      <a:pt x="590" y="0"/>
                    </a:lnTo>
                    <a:lnTo>
                      <a:pt x="708" y="2"/>
                    </a:lnTo>
                    <a:lnTo>
                      <a:pt x="816" y="8"/>
                    </a:lnTo>
                    <a:lnTo>
                      <a:pt x="916" y="16"/>
                    </a:lnTo>
                    <a:lnTo>
                      <a:pt x="1002" y="26"/>
                    </a:lnTo>
                    <a:lnTo>
                      <a:pt x="1040" y="34"/>
                    </a:lnTo>
                    <a:lnTo>
                      <a:pt x="1074" y="40"/>
                    </a:lnTo>
                    <a:lnTo>
                      <a:pt x="1102" y="48"/>
                    </a:lnTo>
                    <a:lnTo>
                      <a:pt x="1126" y="56"/>
                    </a:lnTo>
                    <a:lnTo>
                      <a:pt x="1146" y="64"/>
                    </a:lnTo>
                    <a:lnTo>
                      <a:pt x="1160" y="74"/>
                    </a:lnTo>
                    <a:lnTo>
                      <a:pt x="1170" y="82"/>
                    </a:lnTo>
                    <a:lnTo>
                      <a:pt x="1172" y="88"/>
                    </a:lnTo>
                    <a:lnTo>
                      <a:pt x="1172" y="92"/>
                    </a:lnTo>
                    <a:lnTo>
                      <a:pt x="1172" y="92"/>
                    </a:lnTo>
                    <a:lnTo>
                      <a:pt x="1172" y="96"/>
                    </a:lnTo>
                    <a:lnTo>
                      <a:pt x="1170" y="102"/>
                    </a:lnTo>
                    <a:lnTo>
                      <a:pt x="1160" y="110"/>
                    </a:lnTo>
                    <a:lnTo>
                      <a:pt x="1146" y="118"/>
                    </a:lnTo>
                    <a:lnTo>
                      <a:pt x="1126" y="126"/>
                    </a:lnTo>
                    <a:lnTo>
                      <a:pt x="1102" y="134"/>
                    </a:lnTo>
                    <a:lnTo>
                      <a:pt x="1074" y="142"/>
                    </a:lnTo>
                    <a:lnTo>
                      <a:pt x="1040" y="148"/>
                    </a:lnTo>
                    <a:lnTo>
                      <a:pt x="1002" y="156"/>
                    </a:lnTo>
                    <a:lnTo>
                      <a:pt x="916" y="166"/>
                    </a:lnTo>
                    <a:lnTo>
                      <a:pt x="816" y="176"/>
                    </a:lnTo>
                    <a:lnTo>
                      <a:pt x="708" y="180"/>
                    </a:lnTo>
                    <a:lnTo>
                      <a:pt x="590" y="18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1" name="Freeform 16"/>
              <p:cNvSpPr>
                <a:spLocks/>
              </p:cNvSpPr>
              <p:nvPr/>
            </p:nvSpPr>
            <p:spPr bwMode="auto">
              <a:xfrm>
                <a:off x="4303" y="4136"/>
                <a:ext cx="1176" cy="182"/>
              </a:xfrm>
              <a:custGeom>
                <a:avLst/>
                <a:gdLst>
                  <a:gd name="T0" fmla="*/ 592 w 1176"/>
                  <a:gd name="T1" fmla="*/ 0 h 182"/>
                  <a:gd name="T2" fmla="*/ 592 w 1176"/>
                  <a:gd name="T3" fmla="*/ 0 h 182"/>
                  <a:gd name="T4" fmla="*/ 474 w 1176"/>
                  <a:gd name="T5" fmla="*/ 2 h 182"/>
                  <a:gd name="T6" fmla="*/ 362 w 1176"/>
                  <a:gd name="T7" fmla="*/ 8 h 182"/>
                  <a:gd name="T8" fmla="*/ 262 w 1176"/>
                  <a:gd name="T9" fmla="*/ 16 h 182"/>
                  <a:gd name="T10" fmla="*/ 174 w 1176"/>
                  <a:gd name="T11" fmla="*/ 26 h 182"/>
                  <a:gd name="T12" fmla="*/ 136 w 1176"/>
                  <a:gd name="T13" fmla="*/ 34 h 182"/>
                  <a:gd name="T14" fmla="*/ 102 w 1176"/>
                  <a:gd name="T15" fmla="*/ 40 h 182"/>
                  <a:gd name="T16" fmla="*/ 72 w 1176"/>
                  <a:gd name="T17" fmla="*/ 48 h 182"/>
                  <a:gd name="T18" fmla="*/ 46 w 1176"/>
                  <a:gd name="T19" fmla="*/ 56 h 182"/>
                  <a:gd name="T20" fmla="*/ 26 w 1176"/>
                  <a:gd name="T21" fmla="*/ 64 h 182"/>
                  <a:gd name="T22" fmla="*/ 12 w 1176"/>
                  <a:gd name="T23" fmla="*/ 74 h 182"/>
                  <a:gd name="T24" fmla="*/ 2 w 1176"/>
                  <a:gd name="T25" fmla="*/ 82 h 182"/>
                  <a:gd name="T26" fmla="*/ 0 w 1176"/>
                  <a:gd name="T27" fmla="*/ 88 h 182"/>
                  <a:gd name="T28" fmla="*/ 0 w 1176"/>
                  <a:gd name="T29" fmla="*/ 92 h 182"/>
                  <a:gd name="T30" fmla="*/ 0 w 1176"/>
                  <a:gd name="T31" fmla="*/ 92 h 182"/>
                  <a:gd name="T32" fmla="*/ 0 w 1176"/>
                  <a:gd name="T33" fmla="*/ 96 h 182"/>
                  <a:gd name="T34" fmla="*/ 2 w 1176"/>
                  <a:gd name="T35" fmla="*/ 102 h 182"/>
                  <a:gd name="T36" fmla="*/ 12 w 1176"/>
                  <a:gd name="T37" fmla="*/ 110 h 182"/>
                  <a:gd name="T38" fmla="*/ 26 w 1176"/>
                  <a:gd name="T39" fmla="*/ 118 h 182"/>
                  <a:gd name="T40" fmla="*/ 46 w 1176"/>
                  <a:gd name="T41" fmla="*/ 126 h 182"/>
                  <a:gd name="T42" fmla="*/ 72 w 1176"/>
                  <a:gd name="T43" fmla="*/ 134 h 182"/>
                  <a:gd name="T44" fmla="*/ 102 w 1176"/>
                  <a:gd name="T45" fmla="*/ 142 h 182"/>
                  <a:gd name="T46" fmla="*/ 136 w 1176"/>
                  <a:gd name="T47" fmla="*/ 150 h 182"/>
                  <a:gd name="T48" fmla="*/ 174 w 1176"/>
                  <a:gd name="T49" fmla="*/ 156 h 182"/>
                  <a:gd name="T50" fmla="*/ 262 w 1176"/>
                  <a:gd name="T51" fmla="*/ 166 h 182"/>
                  <a:gd name="T52" fmla="*/ 362 w 1176"/>
                  <a:gd name="T53" fmla="*/ 176 h 182"/>
                  <a:gd name="T54" fmla="*/ 474 w 1176"/>
                  <a:gd name="T55" fmla="*/ 180 h 182"/>
                  <a:gd name="T56" fmla="*/ 592 w 1176"/>
                  <a:gd name="T57" fmla="*/ 182 h 182"/>
                  <a:gd name="T58" fmla="*/ 592 w 1176"/>
                  <a:gd name="T59" fmla="*/ 182 h 182"/>
                  <a:gd name="T60" fmla="*/ 710 w 1176"/>
                  <a:gd name="T61" fmla="*/ 180 h 182"/>
                  <a:gd name="T62" fmla="*/ 820 w 1176"/>
                  <a:gd name="T63" fmla="*/ 176 h 182"/>
                  <a:gd name="T64" fmla="*/ 920 w 1176"/>
                  <a:gd name="T65" fmla="*/ 166 h 182"/>
                  <a:gd name="T66" fmla="*/ 1006 w 1176"/>
                  <a:gd name="T67" fmla="*/ 156 h 182"/>
                  <a:gd name="T68" fmla="*/ 1044 w 1176"/>
                  <a:gd name="T69" fmla="*/ 150 h 182"/>
                  <a:gd name="T70" fmla="*/ 1076 w 1176"/>
                  <a:gd name="T71" fmla="*/ 142 h 182"/>
                  <a:gd name="T72" fmla="*/ 1106 w 1176"/>
                  <a:gd name="T73" fmla="*/ 134 h 182"/>
                  <a:gd name="T74" fmla="*/ 1130 w 1176"/>
                  <a:gd name="T75" fmla="*/ 126 h 182"/>
                  <a:gd name="T76" fmla="*/ 1150 w 1176"/>
                  <a:gd name="T77" fmla="*/ 118 h 182"/>
                  <a:gd name="T78" fmla="*/ 1164 w 1176"/>
                  <a:gd name="T79" fmla="*/ 110 h 182"/>
                  <a:gd name="T80" fmla="*/ 1174 w 1176"/>
                  <a:gd name="T81" fmla="*/ 102 h 182"/>
                  <a:gd name="T82" fmla="*/ 1176 w 1176"/>
                  <a:gd name="T83" fmla="*/ 96 h 182"/>
                  <a:gd name="T84" fmla="*/ 1176 w 1176"/>
                  <a:gd name="T85" fmla="*/ 92 h 182"/>
                  <a:gd name="T86" fmla="*/ 1176 w 1176"/>
                  <a:gd name="T87" fmla="*/ 92 h 182"/>
                  <a:gd name="T88" fmla="*/ 1176 w 1176"/>
                  <a:gd name="T89" fmla="*/ 88 h 182"/>
                  <a:gd name="T90" fmla="*/ 1174 w 1176"/>
                  <a:gd name="T91" fmla="*/ 82 h 182"/>
                  <a:gd name="T92" fmla="*/ 1164 w 1176"/>
                  <a:gd name="T93" fmla="*/ 74 h 182"/>
                  <a:gd name="T94" fmla="*/ 1150 w 1176"/>
                  <a:gd name="T95" fmla="*/ 64 h 182"/>
                  <a:gd name="T96" fmla="*/ 1130 w 1176"/>
                  <a:gd name="T97" fmla="*/ 56 h 182"/>
                  <a:gd name="T98" fmla="*/ 1106 w 1176"/>
                  <a:gd name="T99" fmla="*/ 48 h 182"/>
                  <a:gd name="T100" fmla="*/ 1076 w 1176"/>
                  <a:gd name="T101" fmla="*/ 40 h 182"/>
                  <a:gd name="T102" fmla="*/ 1044 w 1176"/>
                  <a:gd name="T103" fmla="*/ 34 h 182"/>
                  <a:gd name="T104" fmla="*/ 1006 w 1176"/>
                  <a:gd name="T105" fmla="*/ 26 h 182"/>
                  <a:gd name="T106" fmla="*/ 920 w 1176"/>
                  <a:gd name="T107" fmla="*/ 16 h 182"/>
                  <a:gd name="T108" fmla="*/ 820 w 1176"/>
                  <a:gd name="T109" fmla="*/ 8 h 182"/>
                  <a:gd name="T110" fmla="*/ 710 w 1176"/>
                  <a:gd name="T111" fmla="*/ 2 h 182"/>
                  <a:gd name="T112" fmla="*/ 592 w 1176"/>
                  <a:gd name="T113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76" h="182">
                    <a:moveTo>
                      <a:pt x="592" y="0"/>
                    </a:moveTo>
                    <a:lnTo>
                      <a:pt x="592" y="0"/>
                    </a:lnTo>
                    <a:lnTo>
                      <a:pt x="474" y="2"/>
                    </a:lnTo>
                    <a:lnTo>
                      <a:pt x="362" y="8"/>
                    </a:lnTo>
                    <a:lnTo>
                      <a:pt x="262" y="16"/>
                    </a:lnTo>
                    <a:lnTo>
                      <a:pt x="174" y="26"/>
                    </a:lnTo>
                    <a:lnTo>
                      <a:pt x="136" y="34"/>
                    </a:lnTo>
                    <a:lnTo>
                      <a:pt x="102" y="40"/>
                    </a:lnTo>
                    <a:lnTo>
                      <a:pt x="72" y="48"/>
                    </a:lnTo>
                    <a:lnTo>
                      <a:pt x="46" y="56"/>
                    </a:lnTo>
                    <a:lnTo>
                      <a:pt x="26" y="64"/>
                    </a:lnTo>
                    <a:lnTo>
                      <a:pt x="12" y="74"/>
                    </a:lnTo>
                    <a:lnTo>
                      <a:pt x="2" y="82"/>
                    </a:lnTo>
                    <a:lnTo>
                      <a:pt x="0" y="88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6"/>
                    </a:lnTo>
                    <a:lnTo>
                      <a:pt x="2" y="102"/>
                    </a:lnTo>
                    <a:lnTo>
                      <a:pt x="12" y="110"/>
                    </a:lnTo>
                    <a:lnTo>
                      <a:pt x="26" y="118"/>
                    </a:lnTo>
                    <a:lnTo>
                      <a:pt x="46" y="126"/>
                    </a:lnTo>
                    <a:lnTo>
                      <a:pt x="72" y="134"/>
                    </a:lnTo>
                    <a:lnTo>
                      <a:pt x="102" y="142"/>
                    </a:lnTo>
                    <a:lnTo>
                      <a:pt x="136" y="150"/>
                    </a:lnTo>
                    <a:lnTo>
                      <a:pt x="174" y="156"/>
                    </a:lnTo>
                    <a:lnTo>
                      <a:pt x="262" y="166"/>
                    </a:lnTo>
                    <a:lnTo>
                      <a:pt x="362" y="176"/>
                    </a:lnTo>
                    <a:lnTo>
                      <a:pt x="474" y="180"/>
                    </a:lnTo>
                    <a:lnTo>
                      <a:pt x="592" y="182"/>
                    </a:lnTo>
                    <a:lnTo>
                      <a:pt x="592" y="182"/>
                    </a:lnTo>
                    <a:lnTo>
                      <a:pt x="710" y="180"/>
                    </a:lnTo>
                    <a:lnTo>
                      <a:pt x="820" y="176"/>
                    </a:lnTo>
                    <a:lnTo>
                      <a:pt x="920" y="166"/>
                    </a:lnTo>
                    <a:lnTo>
                      <a:pt x="1006" y="156"/>
                    </a:lnTo>
                    <a:lnTo>
                      <a:pt x="1044" y="150"/>
                    </a:lnTo>
                    <a:lnTo>
                      <a:pt x="1076" y="142"/>
                    </a:lnTo>
                    <a:lnTo>
                      <a:pt x="1106" y="134"/>
                    </a:lnTo>
                    <a:lnTo>
                      <a:pt x="1130" y="126"/>
                    </a:lnTo>
                    <a:lnTo>
                      <a:pt x="1150" y="118"/>
                    </a:lnTo>
                    <a:lnTo>
                      <a:pt x="1164" y="110"/>
                    </a:lnTo>
                    <a:lnTo>
                      <a:pt x="1174" y="102"/>
                    </a:lnTo>
                    <a:lnTo>
                      <a:pt x="1176" y="96"/>
                    </a:lnTo>
                    <a:lnTo>
                      <a:pt x="1176" y="92"/>
                    </a:lnTo>
                    <a:lnTo>
                      <a:pt x="1176" y="92"/>
                    </a:lnTo>
                    <a:lnTo>
                      <a:pt x="1176" y="88"/>
                    </a:lnTo>
                    <a:lnTo>
                      <a:pt x="1174" y="82"/>
                    </a:lnTo>
                    <a:lnTo>
                      <a:pt x="1164" y="74"/>
                    </a:lnTo>
                    <a:lnTo>
                      <a:pt x="1150" y="64"/>
                    </a:lnTo>
                    <a:lnTo>
                      <a:pt x="1130" y="56"/>
                    </a:lnTo>
                    <a:lnTo>
                      <a:pt x="1106" y="48"/>
                    </a:lnTo>
                    <a:lnTo>
                      <a:pt x="1076" y="40"/>
                    </a:lnTo>
                    <a:lnTo>
                      <a:pt x="1044" y="34"/>
                    </a:lnTo>
                    <a:lnTo>
                      <a:pt x="1006" y="26"/>
                    </a:lnTo>
                    <a:lnTo>
                      <a:pt x="920" y="16"/>
                    </a:lnTo>
                    <a:lnTo>
                      <a:pt x="820" y="8"/>
                    </a:lnTo>
                    <a:lnTo>
                      <a:pt x="710" y="2"/>
                    </a:lnTo>
                    <a:lnTo>
                      <a:pt x="59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2" name="Freeform 17"/>
              <p:cNvSpPr>
                <a:spLocks noEditPoints="1"/>
              </p:cNvSpPr>
              <p:nvPr/>
            </p:nvSpPr>
            <p:spPr bwMode="auto">
              <a:xfrm>
                <a:off x="4305" y="4136"/>
                <a:ext cx="1172" cy="182"/>
              </a:xfrm>
              <a:custGeom>
                <a:avLst/>
                <a:gdLst>
                  <a:gd name="T0" fmla="*/ 590 w 1172"/>
                  <a:gd name="T1" fmla="*/ 182 h 182"/>
                  <a:gd name="T2" fmla="*/ 362 w 1172"/>
                  <a:gd name="T3" fmla="*/ 174 h 182"/>
                  <a:gd name="T4" fmla="*/ 174 w 1172"/>
                  <a:gd name="T5" fmla="*/ 156 h 182"/>
                  <a:gd name="T6" fmla="*/ 102 w 1172"/>
                  <a:gd name="T7" fmla="*/ 142 h 182"/>
                  <a:gd name="T8" fmla="*/ 48 w 1172"/>
                  <a:gd name="T9" fmla="*/ 126 h 182"/>
                  <a:gd name="T10" fmla="*/ 14 w 1172"/>
                  <a:gd name="T11" fmla="*/ 110 h 182"/>
                  <a:gd name="T12" fmla="*/ 2 w 1172"/>
                  <a:gd name="T13" fmla="*/ 96 h 182"/>
                  <a:gd name="T14" fmla="*/ 2 w 1172"/>
                  <a:gd name="T15" fmla="*/ 92 h 182"/>
                  <a:gd name="T16" fmla="*/ 4 w 1172"/>
                  <a:gd name="T17" fmla="*/ 82 h 182"/>
                  <a:gd name="T18" fmla="*/ 28 w 1172"/>
                  <a:gd name="T19" fmla="*/ 64 h 182"/>
                  <a:gd name="T20" fmla="*/ 74 w 1172"/>
                  <a:gd name="T21" fmla="*/ 48 h 182"/>
                  <a:gd name="T22" fmla="*/ 136 w 1172"/>
                  <a:gd name="T23" fmla="*/ 34 h 182"/>
                  <a:gd name="T24" fmla="*/ 262 w 1172"/>
                  <a:gd name="T25" fmla="*/ 16 h 182"/>
                  <a:gd name="T26" fmla="*/ 472 w 1172"/>
                  <a:gd name="T27" fmla="*/ 2 h 182"/>
                  <a:gd name="T28" fmla="*/ 590 w 1172"/>
                  <a:gd name="T29" fmla="*/ 0 h 182"/>
                  <a:gd name="T30" fmla="*/ 816 w 1172"/>
                  <a:gd name="T31" fmla="*/ 8 h 182"/>
                  <a:gd name="T32" fmla="*/ 1000 w 1172"/>
                  <a:gd name="T33" fmla="*/ 28 h 182"/>
                  <a:gd name="T34" fmla="*/ 1072 w 1172"/>
                  <a:gd name="T35" fmla="*/ 40 h 182"/>
                  <a:gd name="T36" fmla="*/ 1124 w 1172"/>
                  <a:gd name="T37" fmla="*/ 56 h 182"/>
                  <a:gd name="T38" fmla="*/ 1158 w 1172"/>
                  <a:gd name="T39" fmla="*/ 74 h 182"/>
                  <a:gd name="T40" fmla="*/ 1170 w 1172"/>
                  <a:gd name="T41" fmla="*/ 88 h 182"/>
                  <a:gd name="T42" fmla="*/ 1170 w 1172"/>
                  <a:gd name="T43" fmla="*/ 92 h 182"/>
                  <a:gd name="T44" fmla="*/ 1168 w 1172"/>
                  <a:gd name="T45" fmla="*/ 102 h 182"/>
                  <a:gd name="T46" fmla="*/ 1144 w 1172"/>
                  <a:gd name="T47" fmla="*/ 118 h 182"/>
                  <a:gd name="T48" fmla="*/ 1100 w 1172"/>
                  <a:gd name="T49" fmla="*/ 134 h 182"/>
                  <a:gd name="T50" fmla="*/ 1038 w 1172"/>
                  <a:gd name="T51" fmla="*/ 148 h 182"/>
                  <a:gd name="T52" fmla="*/ 914 w 1172"/>
                  <a:gd name="T53" fmla="*/ 166 h 182"/>
                  <a:gd name="T54" fmla="*/ 708 w 1172"/>
                  <a:gd name="T55" fmla="*/ 180 h 182"/>
                  <a:gd name="T56" fmla="*/ 590 w 1172"/>
                  <a:gd name="T57" fmla="*/ 0 h 182"/>
                  <a:gd name="T58" fmla="*/ 472 w 1172"/>
                  <a:gd name="T59" fmla="*/ 2 h 182"/>
                  <a:gd name="T60" fmla="*/ 260 w 1172"/>
                  <a:gd name="T61" fmla="*/ 16 h 182"/>
                  <a:gd name="T62" fmla="*/ 134 w 1172"/>
                  <a:gd name="T63" fmla="*/ 34 h 182"/>
                  <a:gd name="T64" fmla="*/ 72 w 1172"/>
                  <a:gd name="T65" fmla="*/ 48 h 182"/>
                  <a:gd name="T66" fmla="*/ 26 w 1172"/>
                  <a:gd name="T67" fmla="*/ 64 h 182"/>
                  <a:gd name="T68" fmla="*/ 2 w 1172"/>
                  <a:gd name="T69" fmla="*/ 82 h 182"/>
                  <a:gd name="T70" fmla="*/ 0 w 1172"/>
                  <a:gd name="T71" fmla="*/ 92 h 182"/>
                  <a:gd name="T72" fmla="*/ 0 w 1172"/>
                  <a:gd name="T73" fmla="*/ 96 h 182"/>
                  <a:gd name="T74" fmla="*/ 12 w 1172"/>
                  <a:gd name="T75" fmla="*/ 110 h 182"/>
                  <a:gd name="T76" fmla="*/ 46 w 1172"/>
                  <a:gd name="T77" fmla="*/ 126 h 182"/>
                  <a:gd name="T78" fmla="*/ 100 w 1172"/>
                  <a:gd name="T79" fmla="*/ 142 h 182"/>
                  <a:gd name="T80" fmla="*/ 174 w 1172"/>
                  <a:gd name="T81" fmla="*/ 156 h 182"/>
                  <a:gd name="T82" fmla="*/ 360 w 1172"/>
                  <a:gd name="T83" fmla="*/ 176 h 182"/>
                  <a:gd name="T84" fmla="*/ 590 w 1172"/>
                  <a:gd name="T85" fmla="*/ 182 h 182"/>
                  <a:gd name="T86" fmla="*/ 708 w 1172"/>
                  <a:gd name="T87" fmla="*/ 180 h 182"/>
                  <a:gd name="T88" fmla="*/ 916 w 1172"/>
                  <a:gd name="T89" fmla="*/ 166 h 182"/>
                  <a:gd name="T90" fmla="*/ 1040 w 1172"/>
                  <a:gd name="T91" fmla="*/ 148 h 182"/>
                  <a:gd name="T92" fmla="*/ 1102 w 1172"/>
                  <a:gd name="T93" fmla="*/ 134 h 182"/>
                  <a:gd name="T94" fmla="*/ 1146 w 1172"/>
                  <a:gd name="T95" fmla="*/ 118 h 182"/>
                  <a:gd name="T96" fmla="*/ 1170 w 1172"/>
                  <a:gd name="T97" fmla="*/ 102 h 182"/>
                  <a:gd name="T98" fmla="*/ 1172 w 1172"/>
                  <a:gd name="T99" fmla="*/ 92 h 182"/>
                  <a:gd name="T100" fmla="*/ 1172 w 1172"/>
                  <a:gd name="T101" fmla="*/ 88 h 182"/>
                  <a:gd name="T102" fmla="*/ 1160 w 1172"/>
                  <a:gd name="T103" fmla="*/ 74 h 182"/>
                  <a:gd name="T104" fmla="*/ 1126 w 1172"/>
                  <a:gd name="T105" fmla="*/ 56 h 182"/>
                  <a:gd name="T106" fmla="*/ 1074 w 1172"/>
                  <a:gd name="T107" fmla="*/ 40 h 182"/>
                  <a:gd name="T108" fmla="*/ 1002 w 1172"/>
                  <a:gd name="T109" fmla="*/ 26 h 182"/>
                  <a:gd name="T110" fmla="*/ 816 w 1172"/>
                  <a:gd name="T111" fmla="*/ 8 h 182"/>
                  <a:gd name="T112" fmla="*/ 590 w 1172"/>
                  <a:gd name="T113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72" h="182">
                    <a:moveTo>
                      <a:pt x="590" y="182"/>
                    </a:moveTo>
                    <a:lnTo>
                      <a:pt x="590" y="182"/>
                    </a:lnTo>
                    <a:lnTo>
                      <a:pt x="472" y="180"/>
                    </a:lnTo>
                    <a:lnTo>
                      <a:pt x="362" y="174"/>
                    </a:lnTo>
                    <a:lnTo>
                      <a:pt x="262" y="166"/>
                    </a:lnTo>
                    <a:lnTo>
                      <a:pt x="174" y="156"/>
                    </a:lnTo>
                    <a:lnTo>
                      <a:pt x="136" y="148"/>
                    </a:lnTo>
                    <a:lnTo>
                      <a:pt x="102" y="142"/>
                    </a:lnTo>
                    <a:lnTo>
                      <a:pt x="74" y="134"/>
                    </a:lnTo>
                    <a:lnTo>
                      <a:pt x="48" y="126"/>
                    </a:lnTo>
                    <a:lnTo>
                      <a:pt x="28" y="118"/>
                    </a:lnTo>
                    <a:lnTo>
                      <a:pt x="14" y="110"/>
                    </a:lnTo>
                    <a:lnTo>
                      <a:pt x="4" y="102"/>
                    </a:lnTo>
                    <a:lnTo>
                      <a:pt x="2" y="96"/>
                    </a:lnTo>
                    <a:lnTo>
                      <a:pt x="2" y="92"/>
                    </a:lnTo>
                    <a:lnTo>
                      <a:pt x="2" y="92"/>
                    </a:lnTo>
                    <a:lnTo>
                      <a:pt x="2" y="88"/>
                    </a:lnTo>
                    <a:lnTo>
                      <a:pt x="4" y="82"/>
                    </a:lnTo>
                    <a:lnTo>
                      <a:pt x="14" y="74"/>
                    </a:lnTo>
                    <a:lnTo>
                      <a:pt x="28" y="64"/>
                    </a:lnTo>
                    <a:lnTo>
                      <a:pt x="48" y="56"/>
                    </a:lnTo>
                    <a:lnTo>
                      <a:pt x="74" y="48"/>
                    </a:lnTo>
                    <a:lnTo>
                      <a:pt x="102" y="40"/>
                    </a:lnTo>
                    <a:lnTo>
                      <a:pt x="136" y="34"/>
                    </a:lnTo>
                    <a:lnTo>
                      <a:pt x="174" y="28"/>
                    </a:lnTo>
                    <a:lnTo>
                      <a:pt x="262" y="16"/>
                    </a:lnTo>
                    <a:lnTo>
                      <a:pt x="362" y="8"/>
                    </a:lnTo>
                    <a:lnTo>
                      <a:pt x="472" y="2"/>
                    </a:lnTo>
                    <a:lnTo>
                      <a:pt x="590" y="0"/>
                    </a:lnTo>
                    <a:lnTo>
                      <a:pt x="590" y="0"/>
                    </a:lnTo>
                    <a:lnTo>
                      <a:pt x="708" y="2"/>
                    </a:lnTo>
                    <a:lnTo>
                      <a:pt x="816" y="8"/>
                    </a:lnTo>
                    <a:lnTo>
                      <a:pt x="914" y="16"/>
                    </a:lnTo>
                    <a:lnTo>
                      <a:pt x="1000" y="28"/>
                    </a:lnTo>
                    <a:lnTo>
                      <a:pt x="1038" y="34"/>
                    </a:lnTo>
                    <a:lnTo>
                      <a:pt x="1072" y="40"/>
                    </a:lnTo>
                    <a:lnTo>
                      <a:pt x="1100" y="48"/>
                    </a:lnTo>
                    <a:lnTo>
                      <a:pt x="1124" y="56"/>
                    </a:lnTo>
                    <a:lnTo>
                      <a:pt x="1144" y="64"/>
                    </a:lnTo>
                    <a:lnTo>
                      <a:pt x="1158" y="74"/>
                    </a:lnTo>
                    <a:lnTo>
                      <a:pt x="1168" y="82"/>
                    </a:lnTo>
                    <a:lnTo>
                      <a:pt x="1170" y="88"/>
                    </a:lnTo>
                    <a:lnTo>
                      <a:pt x="1170" y="92"/>
                    </a:lnTo>
                    <a:lnTo>
                      <a:pt x="1170" y="92"/>
                    </a:lnTo>
                    <a:lnTo>
                      <a:pt x="1170" y="96"/>
                    </a:lnTo>
                    <a:lnTo>
                      <a:pt x="1168" y="102"/>
                    </a:lnTo>
                    <a:lnTo>
                      <a:pt x="1158" y="110"/>
                    </a:lnTo>
                    <a:lnTo>
                      <a:pt x="1144" y="118"/>
                    </a:lnTo>
                    <a:lnTo>
                      <a:pt x="1124" y="126"/>
                    </a:lnTo>
                    <a:lnTo>
                      <a:pt x="1100" y="134"/>
                    </a:lnTo>
                    <a:lnTo>
                      <a:pt x="1072" y="142"/>
                    </a:lnTo>
                    <a:lnTo>
                      <a:pt x="1038" y="148"/>
                    </a:lnTo>
                    <a:lnTo>
                      <a:pt x="1000" y="156"/>
                    </a:lnTo>
                    <a:lnTo>
                      <a:pt x="914" y="166"/>
                    </a:lnTo>
                    <a:lnTo>
                      <a:pt x="816" y="174"/>
                    </a:lnTo>
                    <a:lnTo>
                      <a:pt x="708" y="180"/>
                    </a:lnTo>
                    <a:lnTo>
                      <a:pt x="590" y="182"/>
                    </a:lnTo>
                    <a:close/>
                    <a:moveTo>
                      <a:pt x="590" y="0"/>
                    </a:moveTo>
                    <a:lnTo>
                      <a:pt x="590" y="0"/>
                    </a:lnTo>
                    <a:lnTo>
                      <a:pt x="472" y="2"/>
                    </a:lnTo>
                    <a:lnTo>
                      <a:pt x="360" y="8"/>
                    </a:lnTo>
                    <a:lnTo>
                      <a:pt x="260" y="16"/>
                    </a:lnTo>
                    <a:lnTo>
                      <a:pt x="174" y="26"/>
                    </a:lnTo>
                    <a:lnTo>
                      <a:pt x="134" y="34"/>
                    </a:lnTo>
                    <a:lnTo>
                      <a:pt x="100" y="40"/>
                    </a:lnTo>
                    <a:lnTo>
                      <a:pt x="72" y="48"/>
                    </a:lnTo>
                    <a:lnTo>
                      <a:pt x="46" y="56"/>
                    </a:lnTo>
                    <a:lnTo>
                      <a:pt x="26" y="64"/>
                    </a:lnTo>
                    <a:lnTo>
                      <a:pt x="12" y="74"/>
                    </a:lnTo>
                    <a:lnTo>
                      <a:pt x="2" y="82"/>
                    </a:lnTo>
                    <a:lnTo>
                      <a:pt x="0" y="88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6"/>
                    </a:lnTo>
                    <a:lnTo>
                      <a:pt x="2" y="102"/>
                    </a:lnTo>
                    <a:lnTo>
                      <a:pt x="12" y="110"/>
                    </a:lnTo>
                    <a:lnTo>
                      <a:pt x="26" y="118"/>
                    </a:lnTo>
                    <a:lnTo>
                      <a:pt x="46" y="126"/>
                    </a:lnTo>
                    <a:lnTo>
                      <a:pt x="72" y="134"/>
                    </a:lnTo>
                    <a:lnTo>
                      <a:pt x="100" y="142"/>
                    </a:lnTo>
                    <a:lnTo>
                      <a:pt x="134" y="148"/>
                    </a:lnTo>
                    <a:lnTo>
                      <a:pt x="174" y="156"/>
                    </a:lnTo>
                    <a:lnTo>
                      <a:pt x="260" y="166"/>
                    </a:lnTo>
                    <a:lnTo>
                      <a:pt x="360" y="176"/>
                    </a:lnTo>
                    <a:lnTo>
                      <a:pt x="472" y="180"/>
                    </a:lnTo>
                    <a:lnTo>
                      <a:pt x="590" y="182"/>
                    </a:lnTo>
                    <a:lnTo>
                      <a:pt x="590" y="182"/>
                    </a:lnTo>
                    <a:lnTo>
                      <a:pt x="708" y="180"/>
                    </a:lnTo>
                    <a:lnTo>
                      <a:pt x="816" y="176"/>
                    </a:lnTo>
                    <a:lnTo>
                      <a:pt x="916" y="166"/>
                    </a:lnTo>
                    <a:lnTo>
                      <a:pt x="1002" y="156"/>
                    </a:lnTo>
                    <a:lnTo>
                      <a:pt x="1040" y="148"/>
                    </a:lnTo>
                    <a:lnTo>
                      <a:pt x="1074" y="142"/>
                    </a:lnTo>
                    <a:lnTo>
                      <a:pt x="1102" y="134"/>
                    </a:lnTo>
                    <a:lnTo>
                      <a:pt x="1126" y="126"/>
                    </a:lnTo>
                    <a:lnTo>
                      <a:pt x="1146" y="118"/>
                    </a:lnTo>
                    <a:lnTo>
                      <a:pt x="1160" y="110"/>
                    </a:lnTo>
                    <a:lnTo>
                      <a:pt x="1170" y="102"/>
                    </a:lnTo>
                    <a:lnTo>
                      <a:pt x="1172" y="96"/>
                    </a:lnTo>
                    <a:lnTo>
                      <a:pt x="1172" y="92"/>
                    </a:lnTo>
                    <a:lnTo>
                      <a:pt x="1172" y="92"/>
                    </a:lnTo>
                    <a:lnTo>
                      <a:pt x="1172" y="88"/>
                    </a:lnTo>
                    <a:lnTo>
                      <a:pt x="1170" y="82"/>
                    </a:lnTo>
                    <a:lnTo>
                      <a:pt x="1160" y="74"/>
                    </a:lnTo>
                    <a:lnTo>
                      <a:pt x="1146" y="64"/>
                    </a:lnTo>
                    <a:lnTo>
                      <a:pt x="1126" y="56"/>
                    </a:lnTo>
                    <a:lnTo>
                      <a:pt x="1102" y="48"/>
                    </a:lnTo>
                    <a:lnTo>
                      <a:pt x="1074" y="40"/>
                    </a:lnTo>
                    <a:lnTo>
                      <a:pt x="1040" y="34"/>
                    </a:lnTo>
                    <a:lnTo>
                      <a:pt x="1002" y="26"/>
                    </a:lnTo>
                    <a:lnTo>
                      <a:pt x="916" y="16"/>
                    </a:lnTo>
                    <a:lnTo>
                      <a:pt x="816" y="8"/>
                    </a:lnTo>
                    <a:lnTo>
                      <a:pt x="708" y="2"/>
                    </a:lnTo>
                    <a:lnTo>
                      <a:pt x="59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3" name="Freeform 18"/>
              <p:cNvSpPr>
                <a:spLocks/>
              </p:cNvSpPr>
              <p:nvPr/>
            </p:nvSpPr>
            <p:spPr bwMode="auto">
              <a:xfrm>
                <a:off x="4307" y="4136"/>
                <a:ext cx="1168" cy="182"/>
              </a:xfrm>
              <a:custGeom>
                <a:avLst/>
                <a:gdLst>
                  <a:gd name="T0" fmla="*/ 588 w 1168"/>
                  <a:gd name="T1" fmla="*/ 182 h 182"/>
                  <a:gd name="T2" fmla="*/ 588 w 1168"/>
                  <a:gd name="T3" fmla="*/ 182 h 182"/>
                  <a:gd name="T4" fmla="*/ 470 w 1168"/>
                  <a:gd name="T5" fmla="*/ 180 h 182"/>
                  <a:gd name="T6" fmla="*/ 360 w 1168"/>
                  <a:gd name="T7" fmla="*/ 174 h 182"/>
                  <a:gd name="T8" fmla="*/ 260 w 1168"/>
                  <a:gd name="T9" fmla="*/ 166 h 182"/>
                  <a:gd name="T10" fmla="*/ 172 w 1168"/>
                  <a:gd name="T11" fmla="*/ 156 h 182"/>
                  <a:gd name="T12" fmla="*/ 134 w 1168"/>
                  <a:gd name="T13" fmla="*/ 148 h 182"/>
                  <a:gd name="T14" fmla="*/ 100 w 1168"/>
                  <a:gd name="T15" fmla="*/ 142 h 182"/>
                  <a:gd name="T16" fmla="*/ 72 w 1168"/>
                  <a:gd name="T17" fmla="*/ 134 h 182"/>
                  <a:gd name="T18" fmla="*/ 46 w 1168"/>
                  <a:gd name="T19" fmla="*/ 126 h 182"/>
                  <a:gd name="T20" fmla="*/ 26 w 1168"/>
                  <a:gd name="T21" fmla="*/ 118 h 182"/>
                  <a:gd name="T22" fmla="*/ 12 w 1168"/>
                  <a:gd name="T23" fmla="*/ 110 h 182"/>
                  <a:gd name="T24" fmla="*/ 2 w 1168"/>
                  <a:gd name="T25" fmla="*/ 102 h 182"/>
                  <a:gd name="T26" fmla="*/ 0 w 1168"/>
                  <a:gd name="T27" fmla="*/ 96 h 182"/>
                  <a:gd name="T28" fmla="*/ 0 w 1168"/>
                  <a:gd name="T29" fmla="*/ 92 h 182"/>
                  <a:gd name="T30" fmla="*/ 0 w 1168"/>
                  <a:gd name="T31" fmla="*/ 92 h 182"/>
                  <a:gd name="T32" fmla="*/ 0 w 1168"/>
                  <a:gd name="T33" fmla="*/ 88 h 182"/>
                  <a:gd name="T34" fmla="*/ 2 w 1168"/>
                  <a:gd name="T35" fmla="*/ 82 h 182"/>
                  <a:gd name="T36" fmla="*/ 12 w 1168"/>
                  <a:gd name="T37" fmla="*/ 74 h 182"/>
                  <a:gd name="T38" fmla="*/ 26 w 1168"/>
                  <a:gd name="T39" fmla="*/ 64 h 182"/>
                  <a:gd name="T40" fmla="*/ 46 w 1168"/>
                  <a:gd name="T41" fmla="*/ 56 h 182"/>
                  <a:gd name="T42" fmla="*/ 72 w 1168"/>
                  <a:gd name="T43" fmla="*/ 48 h 182"/>
                  <a:gd name="T44" fmla="*/ 100 w 1168"/>
                  <a:gd name="T45" fmla="*/ 40 h 182"/>
                  <a:gd name="T46" fmla="*/ 134 w 1168"/>
                  <a:gd name="T47" fmla="*/ 34 h 182"/>
                  <a:gd name="T48" fmla="*/ 172 w 1168"/>
                  <a:gd name="T49" fmla="*/ 28 h 182"/>
                  <a:gd name="T50" fmla="*/ 260 w 1168"/>
                  <a:gd name="T51" fmla="*/ 16 h 182"/>
                  <a:gd name="T52" fmla="*/ 360 w 1168"/>
                  <a:gd name="T53" fmla="*/ 8 h 182"/>
                  <a:gd name="T54" fmla="*/ 470 w 1168"/>
                  <a:gd name="T55" fmla="*/ 2 h 182"/>
                  <a:gd name="T56" fmla="*/ 588 w 1168"/>
                  <a:gd name="T57" fmla="*/ 0 h 182"/>
                  <a:gd name="T58" fmla="*/ 588 w 1168"/>
                  <a:gd name="T59" fmla="*/ 0 h 182"/>
                  <a:gd name="T60" fmla="*/ 706 w 1168"/>
                  <a:gd name="T61" fmla="*/ 2 h 182"/>
                  <a:gd name="T62" fmla="*/ 814 w 1168"/>
                  <a:gd name="T63" fmla="*/ 8 h 182"/>
                  <a:gd name="T64" fmla="*/ 912 w 1168"/>
                  <a:gd name="T65" fmla="*/ 16 h 182"/>
                  <a:gd name="T66" fmla="*/ 998 w 1168"/>
                  <a:gd name="T67" fmla="*/ 28 h 182"/>
                  <a:gd name="T68" fmla="*/ 1036 w 1168"/>
                  <a:gd name="T69" fmla="*/ 34 h 182"/>
                  <a:gd name="T70" fmla="*/ 1070 w 1168"/>
                  <a:gd name="T71" fmla="*/ 40 h 182"/>
                  <a:gd name="T72" fmla="*/ 1098 w 1168"/>
                  <a:gd name="T73" fmla="*/ 48 h 182"/>
                  <a:gd name="T74" fmla="*/ 1122 w 1168"/>
                  <a:gd name="T75" fmla="*/ 56 h 182"/>
                  <a:gd name="T76" fmla="*/ 1142 w 1168"/>
                  <a:gd name="T77" fmla="*/ 64 h 182"/>
                  <a:gd name="T78" fmla="*/ 1156 w 1168"/>
                  <a:gd name="T79" fmla="*/ 74 h 182"/>
                  <a:gd name="T80" fmla="*/ 1166 w 1168"/>
                  <a:gd name="T81" fmla="*/ 82 h 182"/>
                  <a:gd name="T82" fmla="*/ 1168 w 1168"/>
                  <a:gd name="T83" fmla="*/ 88 h 182"/>
                  <a:gd name="T84" fmla="*/ 1168 w 1168"/>
                  <a:gd name="T85" fmla="*/ 92 h 182"/>
                  <a:gd name="T86" fmla="*/ 1168 w 1168"/>
                  <a:gd name="T87" fmla="*/ 92 h 182"/>
                  <a:gd name="T88" fmla="*/ 1168 w 1168"/>
                  <a:gd name="T89" fmla="*/ 96 h 182"/>
                  <a:gd name="T90" fmla="*/ 1166 w 1168"/>
                  <a:gd name="T91" fmla="*/ 102 h 182"/>
                  <a:gd name="T92" fmla="*/ 1156 w 1168"/>
                  <a:gd name="T93" fmla="*/ 110 h 182"/>
                  <a:gd name="T94" fmla="*/ 1142 w 1168"/>
                  <a:gd name="T95" fmla="*/ 118 h 182"/>
                  <a:gd name="T96" fmla="*/ 1122 w 1168"/>
                  <a:gd name="T97" fmla="*/ 126 h 182"/>
                  <a:gd name="T98" fmla="*/ 1098 w 1168"/>
                  <a:gd name="T99" fmla="*/ 134 h 182"/>
                  <a:gd name="T100" fmla="*/ 1070 w 1168"/>
                  <a:gd name="T101" fmla="*/ 142 h 182"/>
                  <a:gd name="T102" fmla="*/ 1036 w 1168"/>
                  <a:gd name="T103" fmla="*/ 148 h 182"/>
                  <a:gd name="T104" fmla="*/ 998 w 1168"/>
                  <a:gd name="T105" fmla="*/ 156 h 182"/>
                  <a:gd name="T106" fmla="*/ 912 w 1168"/>
                  <a:gd name="T107" fmla="*/ 166 h 182"/>
                  <a:gd name="T108" fmla="*/ 814 w 1168"/>
                  <a:gd name="T109" fmla="*/ 174 h 182"/>
                  <a:gd name="T110" fmla="*/ 706 w 1168"/>
                  <a:gd name="T111" fmla="*/ 180 h 182"/>
                  <a:gd name="T112" fmla="*/ 588 w 1168"/>
                  <a:gd name="T113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68" h="182">
                    <a:moveTo>
                      <a:pt x="588" y="182"/>
                    </a:moveTo>
                    <a:lnTo>
                      <a:pt x="588" y="182"/>
                    </a:lnTo>
                    <a:lnTo>
                      <a:pt x="470" y="180"/>
                    </a:lnTo>
                    <a:lnTo>
                      <a:pt x="360" y="174"/>
                    </a:lnTo>
                    <a:lnTo>
                      <a:pt x="260" y="166"/>
                    </a:lnTo>
                    <a:lnTo>
                      <a:pt x="172" y="156"/>
                    </a:lnTo>
                    <a:lnTo>
                      <a:pt x="134" y="148"/>
                    </a:lnTo>
                    <a:lnTo>
                      <a:pt x="100" y="142"/>
                    </a:lnTo>
                    <a:lnTo>
                      <a:pt x="72" y="134"/>
                    </a:lnTo>
                    <a:lnTo>
                      <a:pt x="46" y="126"/>
                    </a:lnTo>
                    <a:lnTo>
                      <a:pt x="26" y="118"/>
                    </a:lnTo>
                    <a:lnTo>
                      <a:pt x="12" y="110"/>
                    </a:lnTo>
                    <a:lnTo>
                      <a:pt x="2" y="102"/>
                    </a:lnTo>
                    <a:lnTo>
                      <a:pt x="0" y="96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88"/>
                    </a:lnTo>
                    <a:lnTo>
                      <a:pt x="2" y="82"/>
                    </a:lnTo>
                    <a:lnTo>
                      <a:pt x="12" y="74"/>
                    </a:lnTo>
                    <a:lnTo>
                      <a:pt x="26" y="64"/>
                    </a:lnTo>
                    <a:lnTo>
                      <a:pt x="46" y="56"/>
                    </a:lnTo>
                    <a:lnTo>
                      <a:pt x="72" y="48"/>
                    </a:lnTo>
                    <a:lnTo>
                      <a:pt x="100" y="40"/>
                    </a:lnTo>
                    <a:lnTo>
                      <a:pt x="134" y="34"/>
                    </a:lnTo>
                    <a:lnTo>
                      <a:pt x="172" y="28"/>
                    </a:lnTo>
                    <a:lnTo>
                      <a:pt x="260" y="16"/>
                    </a:lnTo>
                    <a:lnTo>
                      <a:pt x="360" y="8"/>
                    </a:lnTo>
                    <a:lnTo>
                      <a:pt x="470" y="2"/>
                    </a:lnTo>
                    <a:lnTo>
                      <a:pt x="588" y="0"/>
                    </a:lnTo>
                    <a:lnTo>
                      <a:pt x="588" y="0"/>
                    </a:lnTo>
                    <a:lnTo>
                      <a:pt x="706" y="2"/>
                    </a:lnTo>
                    <a:lnTo>
                      <a:pt x="814" y="8"/>
                    </a:lnTo>
                    <a:lnTo>
                      <a:pt x="912" y="16"/>
                    </a:lnTo>
                    <a:lnTo>
                      <a:pt x="998" y="28"/>
                    </a:lnTo>
                    <a:lnTo>
                      <a:pt x="1036" y="34"/>
                    </a:lnTo>
                    <a:lnTo>
                      <a:pt x="1070" y="40"/>
                    </a:lnTo>
                    <a:lnTo>
                      <a:pt x="1098" y="48"/>
                    </a:lnTo>
                    <a:lnTo>
                      <a:pt x="1122" y="56"/>
                    </a:lnTo>
                    <a:lnTo>
                      <a:pt x="1142" y="64"/>
                    </a:lnTo>
                    <a:lnTo>
                      <a:pt x="1156" y="74"/>
                    </a:lnTo>
                    <a:lnTo>
                      <a:pt x="1166" y="82"/>
                    </a:lnTo>
                    <a:lnTo>
                      <a:pt x="1168" y="88"/>
                    </a:lnTo>
                    <a:lnTo>
                      <a:pt x="1168" y="92"/>
                    </a:lnTo>
                    <a:lnTo>
                      <a:pt x="1168" y="92"/>
                    </a:lnTo>
                    <a:lnTo>
                      <a:pt x="1168" y="96"/>
                    </a:lnTo>
                    <a:lnTo>
                      <a:pt x="1166" y="102"/>
                    </a:lnTo>
                    <a:lnTo>
                      <a:pt x="1156" y="110"/>
                    </a:lnTo>
                    <a:lnTo>
                      <a:pt x="1142" y="118"/>
                    </a:lnTo>
                    <a:lnTo>
                      <a:pt x="1122" y="126"/>
                    </a:lnTo>
                    <a:lnTo>
                      <a:pt x="1098" y="134"/>
                    </a:lnTo>
                    <a:lnTo>
                      <a:pt x="1070" y="142"/>
                    </a:lnTo>
                    <a:lnTo>
                      <a:pt x="1036" y="148"/>
                    </a:lnTo>
                    <a:lnTo>
                      <a:pt x="998" y="156"/>
                    </a:lnTo>
                    <a:lnTo>
                      <a:pt x="912" y="166"/>
                    </a:lnTo>
                    <a:lnTo>
                      <a:pt x="814" y="174"/>
                    </a:lnTo>
                    <a:lnTo>
                      <a:pt x="706" y="180"/>
                    </a:lnTo>
                    <a:lnTo>
                      <a:pt x="588" y="18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4" name="Freeform 19"/>
              <p:cNvSpPr>
                <a:spLocks/>
              </p:cNvSpPr>
              <p:nvPr/>
            </p:nvSpPr>
            <p:spPr bwMode="auto">
              <a:xfrm>
                <a:off x="4305" y="4136"/>
                <a:ext cx="1172" cy="182"/>
              </a:xfrm>
              <a:custGeom>
                <a:avLst/>
                <a:gdLst>
                  <a:gd name="T0" fmla="*/ 590 w 1172"/>
                  <a:gd name="T1" fmla="*/ 0 h 182"/>
                  <a:gd name="T2" fmla="*/ 590 w 1172"/>
                  <a:gd name="T3" fmla="*/ 0 h 182"/>
                  <a:gd name="T4" fmla="*/ 472 w 1172"/>
                  <a:gd name="T5" fmla="*/ 2 h 182"/>
                  <a:gd name="T6" fmla="*/ 360 w 1172"/>
                  <a:gd name="T7" fmla="*/ 8 h 182"/>
                  <a:gd name="T8" fmla="*/ 260 w 1172"/>
                  <a:gd name="T9" fmla="*/ 16 h 182"/>
                  <a:gd name="T10" fmla="*/ 174 w 1172"/>
                  <a:gd name="T11" fmla="*/ 26 h 182"/>
                  <a:gd name="T12" fmla="*/ 134 w 1172"/>
                  <a:gd name="T13" fmla="*/ 34 h 182"/>
                  <a:gd name="T14" fmla="*/ 100 w 1172"/>
                  <a:gd name="T15" fmla="*/ 40 h 182"/>
                  <a:gd name="T16" fmla="*/ 72 w 1172"/>
                  <a:gd name="T17" fmla="*/ 48 h 182"/>
                  <a:gd name="T18" fmla="*/ 46 w 1172"/>
                  <a:gd name="T19" fmla="*/ 56 h 182"/>
                  <a:gd name="T20" fmla="*/ 26 w 1172"/>
                  <a:gd name="T21" fmla="*/ 64 h 182"/>
                  <a:gd name="T22" fmla="*/ 12 w 1172"/>
                  <a:gd name="T23" fmla="*/ 74 h 182"/>
                  <a:gd name="T24" fmla="*/ 2 w 1172"/>
                  <a:gd name="T25" fmla="*/ 82 h 182"/>
                  <a:gd name="T26" fmla="*/ 0 w 1172"/>
                  <a:gd name="T27" fmla="*/ 88 h 182"/>
                  <a:gd name="T28" fmla="*/ 0 w 1172"/>
                  <a:gd name="T29" fmla="*/ 92 h 182"/>
                  <a:gd name="T30" fmla="*/ 0 w 1172"/>
                  <a:gd name="T31" fmla="*/ 92 h 182"/>
                  <a:gd name="T32" fmla="*/ 0 w 1172"/>
                  <a:gd name="T33" fmla="*/ 96 h 182"/>
                  <a:gd name="T34" fmla="*/ 2 w 1172"/>
                  <a:gd name="T35" fmla="*/ 102 h 182"/>
                  <a:gd name="T36" fmla="*/ 12 w 1172"/>
                  <a:gd name="T37" fmla="*/ 110 h 182"/>
                  <a:gd name="T38" fmla="*/ 26 w 1172"/>
                  <a:gd name="T39" fmla="*/ 118 h 182"/>
                  <a:gd name="T40" fmla="*/ 46 w 1172"/>
                  <a:gd name="T41" fmla="*/ 126 h 182"/>
                  <a:gd name="T42" fmla="*/ 72 w 1172"/>
                  <a:gd name="T43" fmla="*/ 134 h 182"/>
                  <a:gd name="T44" fmla="*/ 100 w 1172"/>
                  <a:gd name="T45" fmla="*/ 142 h 182"/>
                  <a:gd name="T46" fmla="*/ 134 w 1172"/>
                  <a:gd name="T47" fmla="*/ 148 h 182"/>
                  <a:gd name="T48" fmla="*/ 174 w 1172"/>
                  <a:gd name="T49" fmla="*/ 156 h 182"/>
                  <a:gd name="T50" fmla="*/ 260 w 1172"/>
                  <a:gd name="T51" fmla="*/ 166 h 182"/>
                  <a:gd name="T52" fmla="*/ 360 w 1172"/>
                  <a:gd name="T53" fmla="*/ 176 h 182"/>
                  <a:gd name="T54" fmla="*/ 472 w 1172"/>
                  <a:gd name="T55" fmla="*/ 180 h 182"/>
                  <a:gd name="T56" fmla="*/ 590 w 1172"/>
                  <a:gd name="T57" fmla="*/ 182 h 182"/>
                  <a:gd name="T58" fmla="*/ 590 w 1172"/>
                  <a:gd name="T59" fmla="*/ 182 h 182"/>
                  <a:gd name="T60" fmla="*/ 708 w 1172"/>
                  <a:gd name="T61" fmla="*/ 180 h 182"/>
                  <a:gd name="T62" fmla="*/ 816 w 1172"/>
                  <a:gd name="T63" fmla="*/ 176 h 182"/>
                  <a:gd name="T64" fmla="*/ 916 w 1172"/>
                  <a:gd name="T65" fmla="*/ 166 h 182"/>
                  <a:gd name="T66" fmla="*/ 1002 w 1172"/>
                  <a:gd name="T67" fmla="*/ 156 h 182"/>
                  <a:gd name="T68" fmla="*/ 1040 w 1172"/>
                  <a:gd name="T69" fmla="*/ 148 h 182"/>
                  <a:gd name="T70" fmla="*/ 1074 w 1172"/>
                  <a:gd name="T71" fmla="*/ 142 h 182"/>
                  <a:gd name="T72" fmla="*/ 1102 w 1172"/>
                  <a:gd name="T73" fmla="*/ 134 h 182"/>
                  <a:gd name="T74" fmla="*/ 1126 w 1172"/>
                  <a:gd name="T75" fmla="*/ 126 h 182"/>
                  <a:gd name="T76" fmla="*/ 1146 w 1172"/>
                  <a:gd name="T77" fmla="*/ 118 h 182"/>
                  <a:gd name="T78" fmla="*/ 1160 w 1172"/>
                  <a:gd name="T79" fmla="*/ 110 h 182"/>
                  <a:gd name="T80" fmla="*/ 1170 w 1172"/>
                  <a:gd name="T81" fmla="*/ 102 h 182"/>
                  <a:gd name="T82" fmla="*/ 1172 w 1172"/>
                  <a:gd name="T83" fmla="*/ 96 h 182"/>
                  <a:gd name="T84" fmla="*/ 1172 w 1172"/>
                  <a:gd name="T85" fmla="*/ 92 h 182"/>
                  <a:gd name="T86" fmla="*/ 1172 w 1172"/>
                  <a:gd name="T87" fmla="*/ 92 h 182"/>
                  <a:gd name="T88" fmla="*/ 1172 w 1172"/>
                  <a:gd name="T89" fmla="*/ 88 h 182"/>
                  <a:gd name="T90" fmla="*/ 1170 w 1172"/>
                  <a:gd name="T91" fmla="*/ 82 h 182"/>
                  <a:gd name="T92" fmla="*/ 1160 w 1172"/>
                  <a:gd name="T93" fmla="*/ 74 h 182"/>
                  <a:gd name="T94" fmla="*/ 1146 w 1172"/>
                  <a:gd name="T95" fmla="*/ 64 h 182"/>
                  <a:gd name="T96" fmla="*/ 1126 w 1172"/>
                  <a:gd name="T97" fmla="*/ 56 h 182"/>
                  <a:gd name="T98" fmla="*/ 1102 w 1172"/>
                  <a:gd name="T99" fmla="*/ 48 h 182"/>
                  <a:gd name="T100" fmla="*/ 1074 w 1172"/>
                  <a:gd name="T101" fmla="*/ 40 h 182"/>
                  <a:gd name="T102" fmla="*/ 1040 w 1172"/>
                  <a:gd name="T103" fmla="*/ 34 h 182"/>
                  <a:gd name="T104" fmla="*/ 1002 w 1172"/>
                  <a:gd name="T105" fmla="*/ 26 h 182"/>
                  <a:gd name="T106" fmla="*/ 916 w 1172"/>
                  <a:gd name="T107" fmla="*/ 16 h 182"/>
                  <a:gd name="T108" fmla="*/ 816 w 1172"/>
                  <a:gd name="T109" fmla="*/ 8 h 182"/>
                  <a:gd name="T110" fmla="*/ 708 w 1172"/>
                  <a:gd name="T111" fmla="*/ 2 h 182"/>
                  <a:gd name="T112" fmla="*/ 590 w 1172"/>
                  <a:gd name="T113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72" h="182">
                    <a:moveTo>
                      <a:pt x="590" y="0"/>
                    </a:moveTo>
                    <a:lnTo>
                      <a:pt x="590" y="0"/>
                    </a:lnTo>
                    <a:lnTo>
                      <a:pt x="472" y="2"/>
                    </a:lnTo>
                    <a:lnTo>
                      <a:pt x="360" y="8"/>
                    </a:lnTo>
                    <a:lnTo>
                      <a:pt x="260" y="16"/>
                    </a:lnTo>
                    <a:lnTo>
                      <a:pt x="174" y="26"/>
                    </a:lnTo>
                    <a:lnTo>
                      <a:pt x="134" y="34"/>
                    </a:lnTo>
                    <a:lnTo>
                      <a:pt x="100" y="40"/>
                    </a:lnTo>
                    <a:lnTo>
                      <a:pt x="72" y="48"/>
                    </a:lnTo>
                    <a:lnTo>
                      <a:pt x="46" y="56"/>
                    </a:lnTo>
                    <a:lnTo>
                      <a:pt x="26" y="64"/>
                    </a:lnTo>
                    <a:lnTo>
                      <a:pt x="12" y="74"/>
                    </a:lnTo>
                    <a:lnTo>
                      <a:pt x="2" y="82"/>
                    </a:lnTo>
                    <a:lnTo>
                      <a:pt x="0" y="88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6"/>
                    </a:lnTo>
                    <a:lnTo>
                      <a:pt x="2" y="102"/>
                    </a:lnTo>
                    <a:lnTo>
                      <a:pt x="12" y="110"/>
                    </a:lnTo>
                    <a:lnTo>
                      <a:pt x="26" y="118"/>
                    </a:lnTo>
                    <a:lnTo>
                      <a:pt x="46" y="126"/>
                    </a:lnTo>
                    <a:lnTo>
                      <a:pt x="72" y="134"/>
                    </a:lnTo>
                    <a:lnTo>
                      <a:pt x="100" y="142"/>
                    </a:lnTo>
                    <a:lnTo>
                      <a:pt x="134" y="148"/>
                    </a:lnTo>
                    <a:lnTo>
                      <a:pt x="174" y="156"/>
                    </a:lnTo>
                    <a:lnTo>
                      <a:pt x="260" y="166"/>
                    </a:lnTo>
                    <a:lnTo>
                      <a:pt x="360" y="176"/>
                    </a:lnTo>
                    <a:lnTo>
                      <a:pt x="472" y="180"/>
                    </a:lnTo>
                    <a:lnTo>
                      <a:pt x="590" y="182"/>
                    </a:lnTo>
                    <a:lnTo>
                      <a:pt x="590" y="182"/>
                    </a:lnTo>
                    <a:lnTo>
                      <a:pt x="708" y="180"/>
                    </a:lnTo>
                    <a:lnTo>
                      <a:pt x="816" y="176"/>
                    </a:lnTo>
                    <a:lnTo>
                      <a:pt x="916" y="166"/>
                    </a:lnTo>
                    <a:lnTo>
                      <a:pt x="1002" y="156"/>
                    </a:lnTo>
                    <a:lnTo>
                      <a:pt x="1040" y="148"/>
                    </a:lnTo>
                    <a:lnTo>
                      <a:pt x="1074" y="142"/>
                    </a:lnTo>
                    <a:lnTo>
                      <a:pt x="1102" y="134"/>
                    </a:lnTo>
                    <a:lnTo>
                      <a:pt x="1126" y="126"/>
                    </a:lnTo>
                    <a:lnTo>
                      <a:pt x="1146" y="118"/>
                    </a:lnTo>
                    <a:lnTo>
                      <a:pt x="1160" y="110"/>
                    </a:lnTo>
                    <a:lnTo>
                      <a:pt x="1170" y="102"/>
                    </a:lnTo>
                    <a:lnTo>
                      <a:pt x="1172" y="96"/>
                    </a:lnTo>
                    <a:lnTo>
                      <a:pt x="1172" y="92"/>
                    </a:lnTo>
                    <a:lnTo>
                      <a:pt x="1172" y="92"/>
                    </a:lnTo>
                    <a:lnTo>
                      <a:pt x="1172" y="88"/>
                    </a:lnTo>
                    <a:lnTo>
                      <a:pt x="1170" y="82"/>
                    </a:lnTo>
                    <a:lnTo>
                      <a:pt x="1160" y="74"/>
                    </a:lnTo>
                    <a:lnTo>
                      <a:pt x="1146" y="64"/>
                    </a:lnTo>
                    <a:lnTo>
                      <a:pt x="1126" y="56"/>
                    </a:lnTo>
                    <a:lnTo>
                      <a:pt x="1102" y="48"/>
                    </a:lnTo>
                    <a:lnTo>
                      <a:pt x="1074" y="40"/>
                    </a:lnTo>
                    <a:lnTo>
                      <a:pt x="1040" y="34"/>
                    </a:lnTo>
                    <a:lnTo>
                      <a:pt x="1002" y="26"/>
                    </a:lnTo>
                    <a:lnTo>
                      <a:pt x="916" y="16"/>
                    </a:lnTo>
                    <a:lnTo>
                      <a:pt x="816" y="8"/>
                    </a:lnTo>
                    <a:lnTo>
                      <a:pt x="708" y="2"/>
                    </a:lnTo>
                    <a:lnTo>
                      <a:pt x="59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5" name="Freeform 20"/>
              <p:cNvSpPr>
                <a:spLocks noEditPoints="1"/>
              </p:cNvSpPr>
              <p:nvPr/>
            </p:nvSpPr>
            <p:spPr bwMode="auto">
              <a:xfrm>
                <a:off x="4307" y="4136"/>
                <a:ext cx="1168" cy="182"/>
              </a:xfrm>
              <a:custGeom>
                <a:avLst/>
                <a:gdLst>
                  <a:gd name="T0" fmla="*/ 588 w 1168"/>
                  <a:gd name="T1" fmla="*/ 182 h 182"/>
                  <a:gd name="T2" fmla="*/ 360 w 1168"/>
                  <a:gd name="T3" fmla="*/ 174 h 182"/>
                  <a:gd name="T4" fmla="*/ 174 w 1168"/>
                  <a:gd name="T5" fmla="*/ 154 h 182"/>
                  <a:gd name="T6" fmla="*/ 102 w 1168"/>
                  <a:gd name="T7" fmla="*/ 142 h 182"/>
                  <a:gd name="T8" fmla="*/ 48 w 1168"/>
                  <a:gd name="T9" fmla="*/ 126 h 182"/>
                  <a:gd name="T10" fmla="*/ 14 w 1168"/>
                  <a:gd name="T11" fmla="*/ 110 h 182"/>
                  <a:gd name="T12" fmla="*/ 2 w 1168"/>
                  <a:gd name="T13" fmla="*/ 96 h 182"/>
                  <a:gd name="T14" fmla="*/ 2 w 1168"/>
                  <a:gd name="T15" fmla="*/ 92 h 182"/>
                  <a:gd name="T16" fmla="*/ 4 w 1168"/>
                  <a:gd name="T17" fmla="*/ 82 h 182"/>
                  <a:gd name="T18" fmla="*/ 28 w 1168"/>
                  <a:gd name="T19" fmla="*/ 64 h 182"/>
                  <a:gd name="T20" fmla="*/ 72 w 1168"/>
                  <a:gd name="T21" fmla="*/ 48 h 182"/>
                  <a:gd name="T22" fmla="*/ 136 w 1168"/>
                  <a:gd name="T23" fmla="*/ 34 h 182"/>
                  <a:gd name="T24" fmla="*/ 262 w 1168"/>
                  <a:gd name="T25" fmla="*/ 16 h 182"/>
                  <a:gd name="T26" fmla="*/ 470 w 1168"/>
                  <a:gd name="T27" fmla="*/ 2 h 182"/>
                  <a:gd name="T28" fmla="*/ 588 w 1168"/>
                  <a:gd name="T29" fmla="*/ 2 h 182"/>
                  <a:gd name="T30" fmla="*/ 814 w 1168"/>
                  <a:gd name="T31" fmla="*/ 8 h 182"/>
                  <a:gd name="T32" fmla="*/ 998 w 1168"/>
                  <a:gd name="T33" fmla="*/ 28 h 182"/>
                  <a:gd name="T34" fmla="*/ 1068 w 1168"/>
                  <a:gd name="T35" fmla="*/ 40 h 182"/>
                  <a:gd name="T36" fmla="*/ 1120 w 1168"/>
                  <a:gd name="T37" fmla="*/ 56 h 182"/>
                  <a:gd name="T38" fmla="*/ 1154 w 1168"/>
                  <a:gd name="T39" fmla="*/ 74 h 182"/>
                  <a:gd name="T40" fmla="*/ 1166 w 1168"/>
                  <a:gd name="T41" fmla="*/ 88 h 182"/>
                  <a:gd name="T42" fmla="*/ 1166 w 1168"/>
                  <a:gd name="T43" fmla="*/ 92 h 182"/>
                  <a:gd name="T44" fmla="*/ 1164 w 1168"/>
                  <a:gd name="T45" fmla="*/ 102 h 182"/>
                  <a:gd name="T46" fmla="*/ 1140 w 1168"/>
                  <a:gd name="T47" fmla="*/ 118 h 182"/>
                  <a:gd name="T48" fmla="*/ 1096 w 1168"/>
                  <a:gd name="T49" fmla="*/ 134 h 182"/>
                  <a:gd name="T50" fmla="*/ 1034 w 1168"/>
                  <a:gd name="T51" fmla="*/ 148 h 182"/>
                  <a:gd name="T52" fmla="*/ 912 w 1168"/>
                  <a:gd name="T53" fmla="*/ 166 h 182"/>
                  <a:gd name="T54" fmla="*/ 704 w 1168"/>
                  <a:gd name="T55" fmla="*/ 180 h 182"/>
                  <a:gd name="T56" fmla="*/ 588 w 1168"/>
                  <a:gd name="T57" fmla="*/ 0 h 182"/>
                  <a:gd name="T58" fmla="*/ 470 w 1168"/>
                  <a:gd name="T59" fmla="*/ 2 h 182"/>
                  <a:gd name="T60" fmla="*/ 260 w 1168"/>
                  <a:gd name="T61" fmla="*/ 16 h 182"/>
                  <a:gd name="T62" fmla="*/ 134 w 1168"/>
                  <a:gd name="T63" fmla="*/ 34 h 182"/>
                  <a:gd name="T64" fmla="*/ 72 w 1168"/>
                  <a:gd name="T65" fmla="*/ 48 h 182"/>
                  <a:gd name="T66" fmla="*/ 26 w 1168"/>
                  <a:gd name="T67" fmla="*/ 64 h 182"/>
                  <a:gd name="T68" fmla="*/ 2 w 1168"/>
                  <a:gd name="T69" fmla="*/ 82 h 182"/>
                  <a:gd name="T70" fmla="*/ 0 w 1168"/>
                  <a:gd name="T71" fmla="*/ 92 h 182"/>
                  <a:gd name="T72" fmla="*/ 0 w 1168"/>
                  <a:gd name="T73" fmla="*/ 96 h 182"/>
                  <a:gd name="T74" fmla="*/ 12 w 1168"/>
                  <a:gd name="T75" fmla="*/ 110 h 182"/>
                  <a:gd name="T76" fmla="*/ 46 w 1168"/>
                  <a:gd name="T77" fmla="*/ 126 h 182"/>
                  <a:gd name="T78" fmla="*/ 100 w 1168"/>
                  <a:gd name="T79" fmla="*/ 142 h 182"/>
                  <a:gd name="T80" fmla="*/ 172 w 1168"/>
                  <a:gd name="T81" fmla="*/ 156 h 182"/>
                  <a:gd name="T82" fmla="*/ 360 w 1168"/>
                  <a:gd name="T83" fmla="*/ 174 h 182"/>
                  <a:gd name="T84" fmla="*/ 588 w 1168"/>
                  <a:gd name="T85" fmla="*/ 182 h 182"/>
                  <a:gd name="T86" fmla="*/ 706 w 1168"/>
                  <a:gd name="T87" fmla="*/ 180 h 182"/>
                  <a:gd name="T88" fmla="*/ 912 w 1168"/>
                  <a:gd name="T89" fmla="*/ 166 h 182"/>
                  <a:gd name="T90" fmla="*/ 1036 w 1168"/>
                  <a:gd name="T91" fmla="*/ 148 h 182"/>
                  <a:gd name="T92" fmla="*/ 1098 w 1168"/>
                  <a:gd name="T93" fmla="*/ 134 h 182"/>
                  <a:gd name="T94" fmla="*/ 1142 w 1168"/>
                  <a:gd name="T95" fmla="*/ 118 h 182"/>
                  <a:gd name="T96" fmla="*/ 1166 w 1168"/>
                  <a:gd name="T97" fmla="*/ 102 h 182"/>
                  <a:gd name="T98" fmla="*/ 1168 w 1168"/>
                  <a:gd name="T99" fmla="*/ 92 h 182"/>
                  <a:gd name="T100" fmla="*/ 1168 w 1168"/>
                  <a:gd name="T101" fmla="*/ 88 h 182"/>
                  <a:gd name="T102" fmla="*/ 1156 w 1168"/>
                  <a:gd name="T103" fmla="*/ 74 h 182"/>
                  <a:gd name="T104" fmla="*/ 1122 w 1168"/>
                  <a:gd name="T105" fmla="*/ 56 h 182"/>
                  <a:gd name="T106" fmla="*/ 1070 w 1168"/>
                  <a:gd name="T107" fmla="*/ 40 h 182"/>
                  <a:gd name="T108" fmla="*/ 998 w 1168"/>
                  <a:gd name="T109" fmla="*/ 28 h 182"/>
                  <a:gd name="T110" fmla="*/ 814 w 1168"/>
                  <a:gd name="T111" fmla="*/ 8 h 182"/>
                  <a:gd name="T112" fmla="*/ 588 w 1168"/>
                  <a:gd name="T113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68" h="182">
                    <a:moveTo>
                      <a:pt x="588" y="182"/>
                    </a:moveTo>
                    <a:lnTo>
                      <a:pt x="588" y="182"/>
                    </a:lnTo>
                    <a:lnTo>
                      <a:pt x="470" y="180"/>
                    </a:lnTo>
                    <a:lnTo>
                      <a:pt x="360" y="174"/>
                    </a:lnTo>
                    <a:lnTo>
                      <a:pt x="262" y="166"/>
                    </a:lnTo>
                    <a:lnTo>
                      <a:pt x="174" y="154"/>
                    </a:lnTo>
                    <a:lnTo>
                      <a:pt x="136" y="148"/>
                    </a:lnTo>
                    <a:lnTo>
                      <a:pt x="102" y="142"/>
                    </a:lnTo>
                    <a:lnTo>
                      <a:pt x="72" y="134"/>
                    </a:lnTo>
                    <a:lnTo>
                      <a:pt x="48" y="126"/>
                    </a:lnTo>
                    <a:lnTo>
                      <a:pt x="28" y="118"/>
                    </a:lnTo>
                    <a:lnTo>
                      <a:pt x="14" y="110"/>
                    </a:lnTo>
                    <a:lnTo>
                      <a:pt x="4" y="102"/>
                    </a:lnTo>
                    <a:lnTo>
                      <a:pt x="2" y="96"/>
                    </a:lnTo>
                    <a:lnTo>
                      <a:pt x="2" y="92"/>
                    </a:lnTo>
                    <a:lnTo>
                      <a:pt x="2" y="92"/>
                    </a:lnTo>
                    <a:lnTo>
                      <a:pt x="2" y="88"/>
                    </a:lnTo>
                    <a:lnTo>
                      <a:pt x="4" y="82"/>
                    </a:lnTo>
                    <a:lnTo>
                      <a:pt x="14" y="74"/>
                    </a:lnTo>
                    <a:lnTo>
                      <a:pt x="28" y="64"/>
                    </a:lnTo>
                    <a:lnTo>
                      <a:pt x="48" y="56"/>
                    </a:lnTo>
                    <a:lnTo>
                      <a:pt x="72" y="48"/>
                    </a:lnTo>
                    <a:lnTo>
                      <a:pt x="102" y="40"/>
                    </a:lnTo>
                    <a:lnTo>
                      <a:pt x="136" y="34"/>
                    </a:lnTo>
                    <a:lnTo>
                      <a:pt x="174" y="28"/>
                    </a:lnTo>
                    <a:lnTo>
                      <a:pt x="262" y="16"/>
                    </a:lnTo>
                    <a:lnTo>
                      <a:pt x="360" y="8"/>
                    </a:lnTo>
                    <a:lnTo>
                      <a:pt x="470" y="2"/>
                    </a:lnTo>
                    <a:lnTo>
                      <a:pt x="588" y="2"/>
                    </a:lnTo>
                    <a:lnTo>
                      <a:pt x="588" y="2"/>
                    </a:lnTo>
                    <a:lnTo>
                      <a:pt x="704" y="2"/>
                    </a:lnTo>
                    <a:lnTo>
                      <a:pt x="814" y="8"/>
                    </a:lnTo>
                    <a:lnTo>
                      <a:pt x="912" y="16"/>
                    </a:lnTo>
                    <a:lnTo>
                      <a:pt x="998" y="28"/>
                    </a:lnTo>
                    <a:lnTo>
                      <a:pt x="1034" y="34"/>
                    </a:lnTo>
                    <a:lnTo>
                      <a:pt x="1068" y="40"/>
                    </a:lnTo>
                    <a:lnTo>
                      <a:pt x="1096" y="48"/>
                    </a:lnTo>
                    <a:lnTo>
                      <a:pt x="1120" y="56"/>
                    </a:lnTo>
                    <a:lnTo>
                      <a:pt x="1140" y="64"/>
                    </a:lnTo>
                    <a:lnTo>
                      <a:pt x="1154" y="74"/>
                    </a:lnTo>
                    <a:lnTo>
                      <a:pt x="1164" y="82"/>
                    </a:lnTo>
                    <a:lnTo>
                      <a:pt x="1166" y="88"/>
                    </a:lnTo>
                    <a:lnTo>
                      <a:pt x="1166" y="92"/>
                    </a:lnTo>
                    <a:lnTo>
                      <a:pt x="1166" y="92"/>
                    </a:lnTo>
                    <a:lnTo>
                      <a:pt x="1166" y="96"/>
                    </a:lnTo>
                    <a:lnTo>
                      <a:pt x="1164" y="102"/>
                    </a:lnTo>
                    <a:lnTo>
                      <a:pt x="1154" y="110"/>
                    </a:lnTo>
                    <a:lnTo>
                      <a:pt x="1140" y="118"/>
                    </a:lnTo>
                    <a:lnTo>
                      <a:pt x="1120" y="126"/>
                    </a:lnTo>
                    <a:lnTo>
                      <a:pt x="1096" y="134"/>
                    </a:lnTo>
                    <a:lnTo>
                      <a:pt x="1068" y="142"/>
                    </a:lnTo>
                    <a:lnTo>
                      <a:pt x="1034" y="148"/>
                    </a:lnTo>
                    <a:lnTo>
                      <a:pt x="998" y="154"/>
                    </a:lnTo>
                    <a:lnTo>
                      <a:pt x="912" y="166"/>
                    </a:lnTo>
                    <a:lnTo>
                      <a:pt x="814" y="174"/>
                    </a:lnTo>
                    <a:lnTo>
                      <a:pt x="704" y="180"/>
                    </a:lnTo>
                    <a:lnTo>
                      <a:pt x="588" y="182"/>
                    </a:lnTo>
                    <a:close/>
                    <a:moveTo>
                      <a:pt x="588" y="0"/>
                    </a:moveTo>
                    <a:lnTo>
                      <a:pt x="588" y="0"/>
                    </a:lnTo>
                    <a:lnTo>
                      <a:pt x="470" y="2"/>
                    </a:lnTo>
                    <a:lnTo>
                      <a:pt x="360" y="8"/>
                    </a:lnTo>
                    <a:lnTo>
                      <a:pt x="260" y="16"/>
                    </a:lnTo>
                    <a:lnTo>
                      <a:pt x="172" y="28"/>
                    </a:lnTo>
                    <a:lnTo>
                      <a:pt x="134" y="34"/>
                    </a:lnTo>
                    <a:lnTo>
                      <a:pt x="100" y="40"/>
                    </a:lnTo>
                    <a:lnTo>
                      <a:pt x="72" y="48"/>
                    </a:lnTo>
                    <a:lnTo>
                      <a:pt x="46" y="56"/>
                    </a:lnTo>
                    <a:lnTo>
                      <a:pt x="26" y="64"/>
                    </a:lnTo>
                    <a:lnTo>
                      <a:pt x="12" y="74"/>
                    </a:lnTo>
                    <a:lnTo>
                      <a:pt x="2" y="82"/>
                    </a:lnTo>
                    <a:lnTo>
                      <a:pt x="0" y="88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6"/>
                    </a:lnTo>
                    <a:lnTo>
                      <a:pt x="2" y="102"/>
                    </a:lnTo>
                    <a:lnTo>
                      <a:pt x="12" y="110"/>
                    </a:lnTo>
                    <a:lnTo>
                      <a:pt x="26" y="118"/>
                    </a:lnTo>
                    <a:lnTo>
                      <a:pt x="46" y="126"/>
                    </a:lnTo>
                    <a:lnTo>
                      <a:pt x="72" y="134"/>
                    </a:lnTo>
                    <a:lnTo>
                      <a:pt x="100" y="142"/>
                    </a:lnTo>
                    <a:lnTo>
                      <a:pt x="134" y="148"/>
                    </a:lnTo>
                    <a:lnTo>
                      <a:pt x="172" y="156"/>
                    </a:lnTo>
                    <a:lnTo>
                      <a:pt x="260" y="166"/>
                    </a:lnTo>
                    <a:lnTo>
                      <a:pt x="360" y="174"/>
                    </a:lnTo>
                    <a:lnTo>
                      <a:pt x="470" y="180"/>
                    </a:lnTo>
                    <a:lnTo>
                      <a:pt x="588" y="182"/>
                    </a:lnTo>
                    <a:lnTo>
                      <a:pt x="588" y="182"/>
                    </a:lnTo>
                    <a:lnTo>
                      <a:pt x="706" y="180"/>
                    </a:lnTo>
                    <a:lnTo>
                      <a:pt x="814" y="174"/>
                    </a:lnTo>
                    <a:lnTo>
                      <a:pt x="912" y="166"/>
                    </a:lnTo>
                    <a:lnTo>
                      <a:pt x="998" y="156"/>
                    </a:lnTo>
                    <a:lnTo>
                      <a:pt x="1036" y="148"/>
                    </a:lnTo>
                    <a:lnTo>
                      <a:pt x="1070" y="142"/>
                    </a:lnTo>
                    <a:lnTo>
                      <a:pt x="1098" y="134"/>
                    </a:lnTo>
                    <a:lnTo>
                      <a:pt x="1122" y="126"/>
                    </a:lnTo>
                    <a:lnTo>
                      <a:pt x="1142" y="118"/>
                    </a:lnTo>
                    <a:lnTo>
                      <a:pt x="1156" y="110"/>
                    </a:lnTo>
                    <a:lnTo>
                      <a:pt x="1166" y="102"/>
                    </a:lnTo>
                    <a:lnTo>
                      <a:pt x="1168" y="96"/>
                    </a:lnTo>
                    <a:lnTo>
                      <a:pt x="1168" y="92"/>
                    </a:lnTo>
                    <a:lnTo>
                      <a:pt x="1168" y="92"/>
                    </a:lnTo>
                    <a:lnTo>
                      <a:pt x="1168" y="88"/>
                    </a:lnTo>
                    <a:lnTo>
                      <a:pt x="1166" y="82"/>
                    </a:lnTo>
                    <a:lnTo>
                      <a:pt x="1156" y="74"/>
                    </a:lnTo>
                    <a:lnTo>
                      <a:pt x="1142" y="64"/>
                    </a:lnTo>
                    <a:lnTo>
                      <a:pt x="1122" y="56"/>
                    </a:lnTo>
                    <a:lnTo>
                      <a:pt x="1098" y="48"/>
                    </a:lnTo>
                    <a:lnTo>
                      <a:pt x="1070" y="40"/>
                    </a:lnTo>
                    <a:lnTo>
                      <a:pt x="1036" y="34"/>
                    </a:lnTo>
                    <a:lnTo>
                      <a:pt x="998" y="28"/>
                    </a:lnTo>
                    <a:lnTo>
                      <a:pt x="912" y="16"/>
                    </a:lnTo>
                    <a:lnTo>
                      <a:pt x="814" y="8"/>
                    </a:lnTo>
                    <a:lnTo>
                      <a:pt x="706" y="2"/>
                    </a:lnTo>
                    <a:lnTo>
                      <a:pt x="58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6" name="Freeform 21"/>
              <p:cNvSpPr>
                <a:spLocks/>
              </p:cNvSpPr>
              <p:nvPr/>
            </p:nvSpPr>
            <p:spPr bwMode="auto">
              <a:xfrm>
                <a:off x="4309" y="4138"/>
                <a:ext cx="1164" cy="180"/>
              </a:xfrm>
              <a:custGeom>
                <a:avLst/>
                <a:gdLst>
                  <a:gd name="T0" fmla="*/ 586 w 1164"/>
                  <a:gd name="T1" fmla="*/ 180 h 180"/>
                  <a:gd name="T2" fmla="*/ 586 w 1164"/>
                  <a:gd name="T3" fmla="*/ 180 h 180"/>
                  <a:gd name="T4" fmla="*/ 468 w 1164"/>
                  <a:gd name="T5" fmla="*/ 178 h 180"/>
                  <a:gd name="T6" fmla="*/ 358 w 1164"/>
                  <a:gd name="T7" fmla="*/ 172 h 180"/>
                  <a:gd name="T8" fmla="*/ 260 w 1164"/>
                  <a:gd name="T9" fmla="*/ 164 h 180"/>
                  <a:gd name="T10" fmla="*/ 172 w 1164"/>
                  <a:gd name="T11" fmla="*/ 152 h 180"/>
                  <a:gd name="T12" fmla="*/ 134 w 1164"/>
                  <a:gd name="T13" fmla="*/ 146 h 180"/>
                  <a:gd name="T14" fmla="*/ 100 w 1164"/>
                  <a:gd name="T15" fmla="*/ 140 h 180"/>
                  <a:gd name="T16" fmla="*/ 70 w 1164"/>
                  <a:gd name="T17" fmla="*/ 132 h 180"/>
                  <a:gd name="T18" fmla="*/ 46 w 1164"/>
                  <a:gd name="T19" fmla="*/ 124 h 180"/>
                  <a:gd name="T20" fmla="*/ 26 w 1164"/>
                  <a:gd name="T21" fmla="*/ 116 h 180"/>
                  <a:gd name="T22" fmla="*/ 12 w 1164"/>
                  <a:gd name="T23" fmla="*/ 108 h 180"/>
                  <a:gd name="T24" fmla="*/ 2 w 1164"/>
                  <a:gd name="T25" fmla="*/ 100 h 180"/>
                  <a:gd name="T26" fmla="*/ 0 w 1164"/>
                  <a:gd name="T27" fmla="*/ 94 h 180"/>
                  <a:gd name="T28" fmla="*/ 0 w 1164"/>
                  <a:gd name="T29" fmla="*/ 90 h 180"/>
                  <a:gd name="T30" fmla="*/ 0 w 1164"/>
                  <a:gd name="T31" fmla="*/ 90 h 180"/>
                  <a:gd name="T32" fmla="*/ 0 w 1164"/>
                  <a:gd name="T33" fmla="*/ 86 h 180"/>
                  <a:gd name="T34" fmla="*/ 2 w 1164"/>
                  <a:gd name="T35" fmla="*/ 80 h 180"/>
                  <a:gd name="T36" fmla="*/ 12 w 1164"/>
                  <a:gd name="T37" fmla="*/ 72 h 180"/>
                  <a:gd name="T38" fmla="*/ 26 w 1164"/>
                  <a:gd name="T39" fmla="*/ 62 h 180"/>
                  <a:gd name="T40" fmla="*/ 46 w 1164"/>
                  <a:gd name="T41" fmla="*/ 54 h 180"/>
                  <a:gd name="T42" fmla="*/ 70 w 1164"/>
                  <a:gd name="T43" fmla="*/ 46 h 180"/>
                  <a:gd name="T44" fmla="*/ 100 w 1164"/>
                  <a:gd name="T45" fmla="*/ 38 h 180"/>
                  <a:gd name="T46" fmla="*/ 134 w 1164"/>
                  <a:gd name="T47" fmla="*/ 32 h 180"/>
                  <a:gd name="T48" fmla="*/ 172 w 1164"/>
                  <a:gd name="T49" fmla="*/ 26 h 180"/>
                  <a:gd name="T50" fmla="*/ 260 w 1164"/>
                  <a:gd name="T51" fmla="*/ 14 h 180"/>
                  <a:gd name="T52" fmla="*/ 358 w 1164"/>
                  <a:gd name="T53" fmla="*/ 6 h 180"/>
                  <a:gd name="T54" fmla="*/ 468 w 1164"/>
                  <a:gd name="T55" fmla="*/ 0 h 180"/>
                  <a:gd name="T56" fmla="*/ 586 w 1164"/>
                  <a:gd name="T57" fmla="*/ 0 h 180"/>
                  <a:gd name="T58" fmla="*/ 586 w 1164"/>
                  <a:gd name="T59" fmla="*/ 0 h 180"/>
                  <a:gd name="T60" fmla="*/ 702 w 1164"/>
                  <a:gd name="T61" fmla="*/ 0 h 180"/>
                  <a:gd name="T62" fmla="*/ 812 w 1164"/>
                  <a:gd name="T63" fmla="*/ 6 h 180"/>
                  <a:gd name="T64" fmla="*/ 910 w 1164"/>
                  <a:gd name="T65" fmla="*/ 14 h 180"/>
                  <a:gd name="T66" fmla="*/ 996 w 1164"/>
                  <a:gd name="T67" fmla="*/ 26 h 180"/>
                  <a:gd name="T68" fmla="*/ 1032 w 1164"/>
                  <a:gd name="T69" fmla="*/ 32 h 180"/>
                  <a:gd name="T70" fmla="*/ 1066 w 1164"/>
                  <a:gd name="T71" fmla="*/ 38 h 180"/>
                  <a:gd name="T72" fmla="*/ 1094 w 1164"/>
                  <a:gd name="T73" fmla="*/ 46 h 180"/>
                  <a:gd name="T74" fmla="*/ 1118 w 1164"/>
                  <a:gd name="T75" fmla="*/ 54 h 180"/>
                  <a:gd name="T76" fmla="*/ 1138 w 1164"/>
                  <a:gd name="T77" fmla="*/ 62 h 180"/>
                  <a:gd name="T78" fmla="*/ 1152 w 1164"/>
                  <a:gd name="T79" fmla="*/ 72 h 180"/>
                  <a:gd name="T80" fmla="*/ 1162 w 1164"/>
                  <a:gd name="T81" fmla="*/ 80 h 180"/>
                  <a:gd name="T82" fmla="*/ 1164 w 1164"/>
                  <a:gd name="T83" fmla="*/ 86 h 180"/>
                  <a:gd name="T84" fmla="*/ 1164 w 1164"/>
                  <a:gd name="T85" fmla="*/ 90 h 180"/>
                  <a:gd name="T86" fmla="*/ 1164 w 1164"/>
                  <a:gd name="T87" fmla="*/ 90 h 180"/>
                  <a:gd name="T88" fmla="*/ 1164 w 1164"/>
                  <a:gd name="T89" fmla="*/ 94 h 180"/>
                  <a:gd name="T90" fmla="*/ 1162 w 1164"/>
                  <a:gd name="T91" fmla="*/ 100 h 180"/>
                  <a:gd name="T92" fmla="*/ 1152 w 1164"/>
                  <a:gd name="T93" fmla="*/ 108 h 180"/>
                  <a:gd name="T94" fmla="*/ 1138 w 1164"/>
                  <a:gd name="T95" fmla="*/ 116 h 180"/>
                  <a:gd name="T96" fmla="*/ 1118 w 1164"/>
                  <a:gd name="T97" fmla="*/ 124 h 180"/>
                  <a:gd name="T98" fmla="*/ 1094 w 1164"/>
                  <a:gd name="T99" fmla="*/ 132 h 180"/>
                  <a:gd name="T100" fmla="*/ 1066 w 1164"/>
                  <a:gd name="T101" fmla="*/ 140 h 180"/>
                  <a:gd name="T102" fmla="*/ 1032 w 1164"/>
                  <a:gd name="T103" fmla="*/ 146 h 180"/>
                  <a:gd name="T104" fmla="*/ 996 w 1164"/>
                  <a:gd name="T105" fmla="*/ 152 h 180"/>
                  <a:gd name="T106" fmla="*/ 910 w 1164"/>
                  <a:gd name="T107" fmla="*/ 164 h 180"/>
                  <a:gd name="T108" fmla="*/ 812 w 1164"/>
                  <a:gd name="T109" fmla="*/ 172 h 180"/>
                  <a:gd name="T110" fmla="*/ 702 w 1164"/>
                  <a:gd name="T111" fmla="*/ 178 h 180"/>
                  <a:gd name="T112" fmla="*/ 586 w 1164"/>
                  <a:gd name="T113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64" h="180">
                    <a:moveTo>
                      <a:pt x="586" y="180"/>
                    </a:moveTo>
                    <a:lnTo>
                      <a:pt x="586" y="180"/>
                    </a:lnTo>
                    <a:lnTo>
                      <a:pt x="468" y="178"/>
                    </a:lnTo>
                    <a:lnTo>
                      <a:pt x="358" y="172"/>
                    </a:lnTo>
                    <a:lnTo>
                      <a:pt x="260" y="164"/>
                    </a:lnTo>
                    <a:lnTo>
                      <a:pt x="172" y="152"/>
                    </a:lnTo>
                    <a:lnTo>
                      <a:pt x="134" y="146"/>
                    </a:lnTo>
                    <a:lnTo>
                      <a:pt x="100" y="140"/>
                    </a:lnTo>
                    <a:lnTo>
                      <a:pt x="70" y="132"/>
                    </a:lnTo>
                    <a:lnTo>
                      <a:pt x="46" y="124"/>
                    </a:lnTo>
                    <a:lnTo>
                      <a:pt x="26" y="116"/>
                    </a:lnTo>
                    <a:lnTo>
                      <a:pt x="12" y="108"/>
                    </a:lnTo>
                    <a:lnTo>
                      <a:pt x="2" y="100"/>
                    </a:lnTo>
                    <a:lnTo>
                      <a:pt x="0" y="94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86"/>
                    </a:lnTo>
                    <a:lnTo>
                      <a:pt x="2" y="80"/>
                    </a:lnTo>
                    <a:lnTo>
                      <a:pt x="12" y="72"/>
                    </a:lnTo>
                    <a:lnTo>
                      <a:pt x="26" y="62"/>
                    </a:lnTo>
                    <a:lnTo>
                      <a:pt x="46" y="54"/>
                    </a:lnTo>
                    <a:lnTo>
                      <a:pt x="70" y="46"/>
                    </a:lnTo>
                    <a:lnTo>
                      <a:pt x="100" y="38"/>
                    </a:lnTo>
                    <a:lnTo>
                      <a:pt x="134" y="32"/>
                    </a:lnTo>
                    <a:lnTo>
                      <a:pt x="172" y="26"/>
                    </a:lnTo>
                    <a:lnTo>
                      <a:pt x="260" y="14"/>
                    </a:lnTo>
                    <a:lnTo>
                      <a:pt x="358" y="6"/>
                    </a:lnTo>
                    <a:lnTo>
                      <a:pt x="468" y="0"/>
                    </a:lnTo>
                    <a:lnTo>
                      <a:pt x="586" y="0"/>
                    </a:lnTo>
                    <a:lnTo>
                      <a:pt x="586" y="0"/>
                    </a:lnTo>
                    <a:lnTo>
                      <a:pt x="702" y="0"/>
                    </a:lnTo>
                    <a:lnTo>
                      <a:pt x="812" y="6"/>
                    </a:lnTo>
                    <a:lnTo>
                      <a:pt x="910" y="14"/>
                    </a:lnTo>
                    <a:lnTo>
                      <a:pt x="996" y="26"/>
                    </a:lnTo>
                    <a:lnTo>
                      <a:pt x="1032" y="32"/>
                    </a:lnTo>
                    <a:lnTo>
                      <a:pt x="1066" y="38"/>
                    </a:lnTo>
                    <a:lnTo>
                      <a:pt x="1094" y="46"/>
                    </a:lnTo>
                    <a:lnTo>
                      <a:pt x="1118" y="54"/>
                    </a:lnTo>
                    <a:lnTo>
                      <a:pt x="1138" y="62"/>
                    </a:lnTo>
                    <a:lnTo>
                      <a:pt x="1152" y="72"/>
                    </a:lnTo>
                    <a:lnTo>
                      <a:pt x="1162" y="80"/>
                    </a:lnTo>
                    <a:lnTo>
                      <a:pt x="1164" y="86"/>
                    </a:lnTo>
                    <a:lnTo>
                      <a:pt x="1164" y="90"/>
                    </a:lnTo>
                    <a:lnTo>
                      <a:pt x="1164" y="90"/>
                    </a:lnTo>
                    <a:lnTo>
                      <a:pt x="1164" y="94"/>
                    </a:lnTo>
                    <a:lnTo>
                      <a:pt x="1162" y="100"/>
                    </a:lnTo>
                    <a:lnTo>
                      <a:pt x="1152" y="108"/>
                    </a:lnTo>
                    <a:lnTo>
                      <a:pt x="1138" y="116"/>
                    </a:lnTo>
                    <a:lnTo>
                      <a:pt x="1118" y="124"/>
                    </a:lnTo>
                    <a:lnTo>
                      <a:pt x="1094" y="132"/>
                    </a:lnTo>
                    <a:lnTo>
                      <a:pt x="1066" y="140"/>
                    </a:lnTo>
                    <a:lnTo>
                      <a:pt x="1032" y="146"/>
                    </a:lnTo>
                    <a:lnTo>
                      <a:pt x="996" y="152"/>
                    </a:lnTo>
                    <a:lnTo>
                      <a:pt x="910" y="164"/>
                    </a:lnTo>
                    <a:lnTo>
                      <a:pt x="812" y="172"/>
                    </a:lnTo>
                    <a:lnTo>
                      <a:pt x="702" y="178"/>
                    </a:lnTo>
                    <a:lnTo>
                      <a:pt x="586" y="18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7" name="Freeform 22"/>
              <p:cNvSpPr>
                <a:spLocks/>
              </p:cNvSpPr>
              <p:nvPr/>
            </p:nvSpPr>
            <p:spPr bwMode="auto">
              <a:xfrm>
                <a:off x="4307" y="4136"/>
                <a:ext cx="1168" cy="182"/>
              </a:xfrm>
              <a:custGeom>
                <a:avLst/>
                <a:gdLst>
                  <a:gd name="T0" fmla="*/ 588 w 1168"/>
                  <a:gd name="T1" fmla="*/ 0 h 182"/>
                  <a:gd name="T2" fmla="*/ 588 w 1168"/>
                  <a:gd name="T3" fmla="*/ 0 h 182"/>
                  <a:gd name="T4" fmla="*/ 470 w 1168"/>
                  <a:gd name="T5" fmla="*/ 2 h 182"/>
                  <a:gd name="T6" fmla="*/ 360 w 1168"/>
                  <a:gd name="T7" fmla="*/ 8 h 182"/>
                  <a:gd name="T8" fmla="*/ 260 w 1168"/>
                  <a:gd name="T9" fmla="*/ 16 h 182"/>
                  <a:gd name="T10" fmla="*/ 172 w 1168"/>
                  <a:gd name="T11" fmla="*/ 28 h 182"/>
                  <a:gd name="T12" fmla="*/ 134 w 1168"/>
                  <a:gd name="T13" fmla="*/ 34 h 182"/>
                  <a:gd name="T14" fmla="*/ 100 w 1168"/>
                  <a:gd name="T15" fmla="*/ 40 h 182"/>
                  <a:gd name="T16" fmla="*/ 72 w 1168"/>
                  <a:gd name="T17" fmla="*/ 48 h 182"/>
                  <a:gd name="T18" fmla="*/ 46 w 1168"/>
                  <a:gd name="T19" fmla="*/ 56 h 182"/>
                  <a:gd name="T20" fmla="*/ 26 w 1168"/>
                  <a:gd name="T21" fmla="*/ 64 h 182"/>
                  <a:gd name="T22" fmla="*/ 12 w 1168"/>
                  <a:gd name="T23" fmla="*/ 74 h 182"/>
                  <a:gd name="T24" fmla="*/ 2 w 1168"/>
                  <a:gd name="T25" fmla="*/ 82 h 182"/>
                  <a:gd name="T26" fmla="*/ 0 w 1168"/>
                  <a:gd name="T27" fmla="*/ 88 h 182"/>
                  <a:gd name="T28" fmla="*/ 0 w 1168"/>
                  <a:gd name="T29" fmla="*/ 92 h 182"/>
                  <a:gd name="T30" fmla="*/ 0 w 1168"/>
                  <a:gd name="T31" fmla="*/ 92 h 182"/>
                  <a:gd name="T32" fmla="*/ 0 w 1168"/>
                  <a:gd name="T33" fmla="*/ 96 h 182"/>
                  <a:gd name="T34" fmla="*/ 2 w 1168"/>
                  <a:gd name="T35" fmla="*/ 102 h 182"/>
                  <a:gd name="T36" fmla="*/ 12 w 1168"/>
                  <a:gd name="T37" fmla="*/ 110 h 182"/>
                  <a:gd name="T38" fmla="*/ 26 w 1168"/>
                  <a:gd name="T39" fmla="*/ 118 h 182"/>
                  <a:gd name="T40" fmla="*/ 46 w 1168"/>
                  <a:gd name="T41" fmla="*/ 126 h 182"/>
                  <a:gd name="T42" fmla="*/ 72 w 1168"/>
                  <a:gd name="T43" fmla="*/ 134 h 182"/>
                  <a:gd name="T44" fmla="*/ 100 w 1168"/>
                  <a:gd name="T45" fmla="*/ 142 h 182"/>
                  <a:gd name="T46" fmla="*/ 134 w 1168"/>
                  <a:gd name="T47" fmla="*/ 148 h 182"/>
                  <a:gd name="T48" fmla="*/ 172 w 1168"/>
                  <a:gd name="T49" fmla="*/ 156 h 182"/>
                  <a:gd name="T50" fmla="*/ 260 w 1168"/>
                  <a:gd name="T51" fmla="*/ 166 h 182"/>
                  <a:gd name="T52" fmla="*/ 360 w 1168"/>
                  <a:gd name="T53" fmla="*/ 174 h 182"/>
                  <a:gd name="T54" fmla="*/ 470 w 1168"/>
                  <a:gd name="T55" fmla="*/ 180 h 182"/>
                  <a:gd name="T56" fmla="*/ 588 w 1168"/>
                  <a:gd name="T57" fmla="*/ 182 h 182"/>
                  <a:gd name="T58" fmla="*/ 588 w 1168"/>
                  <a:gd name="T59" fmla="*/ 182 h 182"/>
                  <a:gd name="T60" fmla="*/ 706 w 1168"/>
                  <a:gd name="T61" fmla="*/ 180 h 182"/>
                  <a:gd name="T62" fmla="*/ 814 w 1168"/>
                  <a:gd name="T63" fmla="*/ 174 h 182"/>
                  <a:gd name="T64" fmla="*/ 912 w 1168"/>
                  <a:gd name="T65" fmla="*/ 166 h 182"/>
                  <a:gd name="T66" fmla="*/ 998 w 1168"/>
                  <a:gd name="T67" fmla="*/ 156 h 182"/>
                  <a:gd name="T68" fmla="*/ 1036 w 1168"/>
                  <a:gd name="T69" fmla="*/ 148 h 182"/>
                  <a:gd name="T70" fmla="*/ 1070 w 1168"/>
                  <a:gd name="T71" fmla="*/ 142 h 182"/>
                  <a:gd name="T72" fmla="*/ 1098 w 1168"/>
                  <a:gd name="T73" fmla="*/ 134 h 182"/>
                  <a:gd name="T74" fmla="*/ 1122 w 1168"/>
                  <a:gd name="T75" fmla="*/ 126 h 182"/>
                  <a:gd name="T76" fmla="*/ 1142 w 1168"/>
                  <a:gd name="T77" fmla="*/ 118 h 182"/>
                  <a:gd name="T78" fmla="*/ 1156 w 1168"/>
                  <a:gd name="T79" fmla="*/ 110 h 182"/>
                  <a:gd name="T80" fmla="*/ 1166 w 1168"/>
                  <a:gd name="T81" fmla="*/ 102 h 182"/>
                  <a:gd name="T82" fmla="*/ 1168 w 1168"/>
                  <a:gd name="T83" fmla="*/ 96 h 182"/>
                  <a:gd name="T84" fmla="*/ 1168 w 1168"/>
                  <a:gd name="T85" fmla="*/ 92 h 182"/>
                  <a:gd name="T86" fmla="*/ 1168 w 1168"/>
                  <a:gd name="T87" fmla="*/ 92 h 182"/>
                  <a:gd name="T88" fmla="*/ 1168 w 1168"/>
                  <a:gd name="T89" fmla="*/ 88 h 182"/>
                  <a:gd name="T90" fmla="*/ 1166 w 1168"/>
                  <a:gd name="T91" fmla="*/ 82 h 182"/>
                  <a:gd name="T92" fmla="*/ 1156 w 1168"/>
                  <a:gd name="T93" fmla="*/ 74 h 182"/>
                  <a:gd name="T94" fmla="*/ 1142 w 1168"/>
                  <a:gd name="T95" fmla="*/ 64 h 182"/>
                  <a:gd name="T96" fmla="*/ 1122 w 1168"/>
                  <a:gd name="T97" fmla="*/ 56 h 182"/>
                  <a:gd name="T98" fmla="*/ 1098 w 1168"/>
                  <a:gd name="T99" fmla="*/ 48 h 182"/>
                  <a:gd name="T100" fmla="*/ 1070 w 1168"/>
                  <a:gd name="T101" fmla="*/ 40 h 182"/>
                  <a:gd name="T102" fmla="*/ 1036 w 1168"/>
                  <a:gd name="T103" fmla="*/ 34 h 182"/>
                  <a:gd name="T104" fmla="*/ 998 w 1168"/>
                  <a:gd name="T105" fmla="*/ 28 h 182"/>
                  <a:gd name="T106" fmla="*/ 912 w 1168"/>
                  <a:gd name="T107" fmla="*/ 16 h 182"/>
                  <a:gd name="T108" fmla="*/ 814 w 1168"/>
                  <a:gd name="T109" fmla="*/ 8 h 182"/>
                  <a:gd name="T110" fmla="*/ 706 w 1168"/>
                  <a:gd name="T111" fmla="*/ 2 h 182"/>
                  <a:gd name="T112" fmla="*/ 588 w 1168"/>
                  <a:gd name="T113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68" h="182">
                    <a:moveTo>
                      <a:pt x="588" y="0"/>
                    </a:moveTo>
                    <a:lnTo>
                      <a:pt x="588" y="0"/>
                    </a:lnTo>
                    <a:lnTo>
                      <a:pt x="470" y="2"/>
                    </a:lnTo>
                    <a:lnTo>
                      <a:pt x="360" y="8"/>
                    </a:lnTo>
                    <a:lnTo>
                      <a:pt x="260" y="16"/>
                    </a:lnTo>
                    <a:lnTo>
                      <a:pt x="172" y="28"/>
                    </a:lnTo>
                    <a:lnTo>
                      <a:pt x="134" y="34"/>
                    </a:lnTo>
                    <a:lnTo>
                      <a:pt x="100" y="40"/>
                    </a:lnTo>
                    <a:lnTo>
                      <a:pt x="72" y="48"/>
                    </a:lnTo>
                    <a:lnTo>
                      <a:pt x="46" y="56"/>
                    </a:lnTo>
                    <a:lnTo>
                      <a:pt x="26" y="64"/>
                    </a:lnTo>
                    <a:lnTo>
                      <a:pt x="12" y="74"/>
                    </a:lnTo>
                    <a:lnTo>
                      <a:pt x="2" y="82"/>
                    </a:lnTo>
                    <a:lnTo>
                      <a:pt x="0" y="88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6"/>
                    </a:lnTo>
                    <a:lnTo>
                      <a:pt x="2" y="102"/>
                    </a:lnTo>
                    <a:lnTo>
                      <a:pt x="12" y="110"/>
                    </a:lnTo>
                    <a:lnTo>
                      <a:pt x="26" y="118"/>
                    </a:lnTo>
                    <a:lnTo>
                      <a:pt x="46" y="126"/>
                    </a:lnTo>
                    <a:lnTo>
                      <a:pt x="72" y="134"/>
                    </a:lnTo>
                    <a:lnTo>
                      <a:pt x="100" y="142"/>
                    </a:lnTo>
                    <a:lnTo>
                      <a:pt x="134" y="148"/>
                    </a:lnTo>
                    <a:lnTo>
                      <a:pt x="172" y="156"/>
                    </a:lnTo>
                    <a:lnTo>
                      <a:pt x="260" y="166"/>
                    </a:lnTo>
                    <a:lnTo>
                      <a:pt x="360" y="174"/>
                    </a:lnTo>
                    <a:lnTo>
                      <a:pt x="470" y="180"/>
                    </a:lnTo>
                    <a:lnTo>
                      <a:pt x="588" y="182"/>
                    </a:lnTo>
                    <a:lnTo>
                      <a:pt x="588" y="182"/>
                    </a:lnTo>
                    <a:lnTo>
                      <a:pt x="706" y="180"/>
                    </a:lnTo>
                    <a:lnTo>
                      <a:pt x="814" y="174"/>
                    </a:lnTo>
                    <a:lnTo>
                      <a:pt x="912" y="166"/>
                    </a:lnTo>
                    <a:lnTo>
                      <a:pt x="998" y="156"/>
                    </a:lnTo>
                    <a:lnTo>
                      <a:pt x="1036" y="148"/>
                    </a:lnTo>
                    <a:lnTo>
                      <a:pt x="1070" y="142"/>
                    </a:lnTo>
                    <a:lnTo>
                      <a:pt x="1098" y="134"/>
                    </a:lnTo>
                    <a:lnTo>
                      <a:pt x="1122" y="126"/>
                    </a:lnTo>
                    <a:lnTo>
                      <a:pt x="1142" y="118"/>
                    </a:lnTo>
                    <a:lnTo>
                      <a:pt x="1156" y="110"/>
                    </a:lnTo>
                    <a:lnTo>
                      <a:pt x="1166" y="102"/>
                    </a:lnTo>
                    <a:lnTo>
                      <a:pt x="1168" y="96"/>
                    </a:lnTo>
                    <a:lnTo>
                      <a:pt x="1168" y="92"/>
                    </a:lnTo>
                    <a:lnTo>
                      <a:pt x="1168" y="92"/>
                    </a:lnTo>
                    <a:lnTo>
                      <a:pt x="1168" y="88"/>
                    </a:lnTo>
                    <a:lnTo>
                      <a:pt x="1166" y="82"/>
                    </a:lnTo>
                    <a:lnTo>
                      <a:pt x="1156" y="74"/>
                    </a:lnTo>
                    <a:lnTo>
                      <a:pt x="1142" y="64"/>
                    </a:lnTo>
                    <a:lnTo>
                      <a:pt x="1122" y="56"/>
                    </a:lnTo>
                    <a:lnTo>
                      <a:pt x="1098" y="48"/>
                    </a:lnTo>
                    <a:lnTo>
                      <a:pt x="1070" y="40"/>
                    </a:lnTo>
                    <a:lnTo>
                      <a:pt x="1036" y="34"/>
                    </a:lnTo>
                    <a:lnTo>
                      <a:pt x="998" y="28"/>
                    </a:lnTo>
                    <a:lnTo>
                      <a:pt x="912" y="16"/>
                    </a:lnTo>
                    <a:lnTo>
                      <a:pt x="814" y="8"/>
                    </a:lnTo>
                    <a:lnTo>
                      <a:pt x="706" y="2"/>
                    </a:lnTo>
                    <a:lnTo>
                      <a:pt x="58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8" name="Freeform 23"/>
              <p:cNvSpPr>
                <a:spLocks noEditPoints="1"/>
              </p:cNvSpPr>
              <p:nvPr/>
            </p:nvSpPr>
            <p:spPr bwMode="auto">
              <a:xfrm>
                <a:off x="4309" y="4138"/>
                <a:ext cx="1164" cy="180"/>
              </a:xfrm>
              <a:custGeom>
                <a:avLst/>
                <a:gdLst>
                  <a:gd name="T0" fmla="*/ 586 w 1164"/>
                  <a:gd name="T1" fmla="*/ 180 h 180"/>
                  <a:gd name="T2" fmla="*/ 360 w 1164"/>
                  <a:gd name="T3" fmla="*/ 172 h 180"/>
                  <a:gd name="T4" fmla="*/ 174 w 1164"/>
                  <a:gd name="T5" fmla="*/ 152 h 180"/>
                  <a:gd name="T6" fmla="*/ 102 w 1164"/>
                  <a:gd name="T7" fmla="*/ 140 h 180"/>
                  <a:gd name="T8" fmla="*/ 48 w 1164"/>
                  <a:gd name="T9" fmla="*/ 124 h 180"/>
                  <a:gd name="T10" fmla="*/ 14 w 1164"/>
                  <a:gd name="T11" fmla="*/ 108 h 180"/>
                  <a:gd name="T12" fmla="*/ 2 w 1164"/>
                  <a:gd name="T13" fmla="*/ 94 h 180"/>
                  <a:gd name="T14" fmla="*/ 2 w 1164"/>
                  <a:gd name="T15" fmla="*/ 90 h 180"/>
                  <a:gd name="T16" fmla="*/ 6 w 1164"/>
                  <a:gd name="T17" fmla="*/ 80 h 180"/>
                  <a:gd name="T18" fmla="*/ 28 w 1164"/>
                  <a:gd name="T19" fmla="*/ 62 h 180"/>
                  <a:gd name="T20" fmla="*/ 72 w 1164"/>
                  <a:gd name="T21" fmla="*/ 46 h 180"/>
                  <a:gd name="T22" fmla="*/ 136 w 1164"/>
                  <a:gd name="T23" fmla="*/ 32 h 180"/>
                  <a:gd name="T24" fmla="*/ 260 w 1164"/>
                  <a:gd name="T25" fmla="*/ 14 h 180"/>
                  <a:gd name="T26" fmla="*/ 468 w 1164"/>
                  <a:gd name="T27" fmla="*/ 2 h 180"/>
                  <a:gd name="T28" fmla="*/ 586 w 1164"/>
                  <a:gd name="T29" fmla="*/ 0 h 180"/>
                  <a:gd name="T30" fmla="*/ 810 w 1164"/>
                  <a:gd name="T31" fmla="*/ 6 h 180"/>
                  <a:gd name="T32" fmla="*/ 994 w 1164"/>
                  <a:gd name="T33" fmla="*/ 26 h 180"/>
                  <a:gd name="T34" fmla="*/ 1064 w 1164"/>
                  <a:gd name="T35" fmla="*/ 40 h 180"/>
                  <a:gd name="T36" fmla="*/ 1116 w 1164"/>
                  <a:gd name="T37" fmla="*/ 54 h 180"/>
                  <a:gd name="T38" fmla="*/ 1150 w 1164"/>
                  <a:gd name="T39" fmla="*/ 72 h 180"/>
                  <a:gd name="T40" fmla="*/ 1162 w 1164"/>
                  <a:gd name="T41" fmla="*/ 86 h 180"/>
                  <a:gd name="T42" fmla="*/ 1162 w 1164"/>
                  <a:gd name="T43" fmla="*/ 90 h 180"/>
                  <a:gd name="T44" fmla="*/ 1160 w 1164"/>
                  <a:gd name="T45" fmla="*/ 100 h 180"/>
                  <a:gd name="T46" fmla="*/ 1136 w 1164"/>
                  <a:gd name="T47" fmla="*/ 116 h 180"/>
                  <a:gd name="T48" fmla="*/ 1092 w 1164"/>
                  <a:gd name="T49" fmla="*/ 132 h 180"/>
                  <a:gd name="T50" fmla="*/ 1030 w 1164"/>
                  <a:gd name="T51" fmla="*/ 146 h 180"/>
                  <a:gd name="T52" fmla="*/ 908 w 1164"/>
                  <a:gd name="T53" fmla="*/ 164 h 180"/>
                  <a:gd name="T54" fmla="*/ 702 w 1164"/>
                  <a:gd name="T55" fmla="*/ 178 h 180"/>
                  <a:gd name="T56" fmla="*/ 586 w 1164"/>
                  <a:gd name="T57" fmla="*/ 0 h 180"/>
                  <a:gd name="T58" fmla="*/ 468 w 1164"/>
                  <a:gd name="T59" fmla="*/ 0 h 180"/>
                  <a:gd name="T60" fmla="*/ 260 w 1164"/>
                  <a:gd name="T61" fmla="*/ 14 h 180"/>
                  <a:gd name="T62" fmla="*/ 134 w 1164"/>
                  <a:gd name="T63" fmla="*/ 32 h 180"/>
                  <a:gd name="T64" fmla="*/ 70 w 1164"/>
                  <a:gd name="T65" fmla="*/ 46 h 180"/>
                  <a:gd name="T66" fmla="*/ 26 w 1164"/>
                  <a:gd name="T67" fmla="*/ 62 h 180"/>
                  <a:gd name="T68" fmla="*/ 2 w 1164"/>
                  <a:gd name="T69" fmla="*/ 80 h 180"/>
                  <a:gd name="T70" fmla="*/ 0 w 1164"/>
                  <a:gd name="T71" fmla="*/ 90 h 180"/>
                  <a:gd name="T72" fmla="*/ 0 w 1164"/>
                  <a:gd name="T73" fmla="*/ 94 h 180"/>
                  <a:gd name="T74" fmla="*/ 12 w 1164"/>
                  <a:gd name="T75" fmla="*/ 108 h 180"/>
                  <a:gd name="T76" fmla="*/ 46 w 1164"/>
                  <a:gd name="T77" fmla="*/ 124 h 180"/>
                  <a:gd name="T78" fmla="*/ 100 w 1164"/>
                  <a:gd name="T79" fmla="*/ 140 h 180"/>
                  <a:gd name="T80" fmla="*/ 172 w 1164"/>
                  <a:gd name="T81" fmla="*/ 152 h 180"/>
                  <a:gd name="T82" fmla="*/ 358 w 1164"/>
                  <a:gd name="T83" fmla="*/ 172 h 180"/>
                  <a:gd name="T84" fmla="*/ 586 w 1164"/>
                  <a:gd name="T85" fmla="*/ 180 h 180"/>
                  <a:gd name="T86" fmla="*/ 702 w 1164"/>
                  <a:gd name="T87" fmla="*/ 178 h 180"/>
                  <a:gd name="T88" fmla="*/ 910 w 1164"/>
                  <a:gd name="T89" fmla="*/ 164 h 180"/>
                  <a:gd name="T90" fmla="*/ 1032 w 1164"/>
                  <a:gd name="T91" fmla="*/ 146 h 180"/>
                  <a:gd name="T92" fmla="*/ 1094 w 1164"/>
                  <a:gd name="T93" fmla="*/ 132 h 180"/>
                  <a:gd name="T94" fmla="*/ 1138 w 1164"/>
                  <a:gd name="T95" fmla="*/ 116 h 180"/>
                  <a:gd name="T96" fmla="*/ 1162 w 1164"/>
                  <a:gd name="T97" fmla="*/ 100 h 180"/>
                  <a:gd name="T98" fmla="*/ 1164 w 1164"/>
                  <a:gd name="T99" fmla="*/ 90 h 180"/>
                  <a:gd name="T100" fmla="*/ 1164 w 1164"/>
                  <a:gd name="T101" fmla="*/ 86 h 180"/>
                  <a:gd name="T102" fmla="*/ 1152 w 1164"/>
                  <a:gd name="T103" fmla="*/ 72 h 180"/>
                  <a:gd name="T104" fmla="*/ 1118 w 1164"/>
                  <a:gd name="T105" fmla="*/ 54 h 180"/>
                  <a:gd name="T106" fmla="*/ 1066 w 1164"/>
                  <a:gd name="T107" fmla="*/ 38 h 180"/>
                  <a:gd name="T108" fmla="*/ 996 w 1164"/>
                  <a:gd name="T109" fmla="*/ 26 h 180"/>
                  <a:gd name="T110" fmla="*/ 812 w 1164"/>
                  <a:gd name="T111" fmla="*/ 6 h 180"/>
                  <a:gd name="T112" fmla="*/ 586 w 1164"/>
                  <a:gd name="T11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64" h="180">
                    <a:moveTo>
                      <a:pt x="586" y="180"/>
                    </a:moveTo>
                    <a:lnTo>
                      <a:pt x="586" y="180"/>
                    </a:lnTo>
                    <a:lnTo>
                      <a:pt x="468" y="178"/>
                    </a:lnTo>
                    <a:lnTo>
                      <a:pt x="360" y="172"/>
                    </a:lnTo>
                    <a:lnTo>
                      <a:pt x="260" y="164"/>
                    </a:lnTo>
                    <a:lnTo>
                      <a:pt x="174" y="152"/>
                    </a:lnTo>
                    <a:lnTo>
                      <a:pt x="136" y="146"/>
                    </a:lnTo>
                    <a:lnTo>
                      <a:pt x="102" y="140"/>
                    </a:lnTo>
                    <a:lnTo>
                      <a:pt x="72" y="132"/>
                    </a:lnTo>
                    <a:lnTo>
                      <a:pt x="48" y="124"/>
                    </a:lnTo>
                    <a:lnTo>
                      <a:pt x="28" y="116"/>
                    </a:lnTo>
                    <a:lnTo>
                      <a:pt x="14" y="108"/>
                    </a:lnTo>
                    <a:lnTo>
                      <a:pt x="6" y="100"/>
                    </a:lnTo>
                    <a:lnTo>
                      <a:pt x="2" y="94"/>
                    </a:lnTo>
                    <a:lnTo>
                      <a:pt x="2" y="90"/>
                    </a:lnTo>
                    <a:lnTo>
                      <a:pt x="2" y="90"/>
                    </a:lnTo>
                    <a:lnTo>
                      <a:pt x="2" y="86"/>
                    </a:lnTo>
                    <a:lnTo>
                      <a:pt x="6" y="80"/>
                    </a:lnTo>
                    <a:lnTo>
                      <a:pt x="14" y="72"/>
                    </a:lnTo>
                    <a:lnTo>
                      <a:pt x="28" y="62"/>
                    </a:lnTo>
                    <a:lnTo>
                      <a:pt x="48" y="54"/>
                    </a:lnTo>
                    <a:lnTo>
                      <a:pt x="72" y="46"/>
                    </a:lnTo>
                    <a:lnTo>
                      <a:pt x="102" y="40"/>
                    </a:lnTo>
                    <a:lnTo>
                      <a:pt x="136" y="32"/>
                    </a:lnTo>
                    <a:lnTo>
                      <a:pt x="174" y="26"/>
                    </a:lnTo>
                    <a:lnTo>
                      <a:pt x="260" y="14"/>
                    </a:lnTo>
                    <a:lnTo>
                      <a:pt x="360" y="6"/>
                    </a:lnTo>
                    <a:lnTo>
                      <a:pt x="468" y="2"/>
                    </a:lnTo>
                    <a:lnTo>
                      <a:pt x="586" y="0"/>
                    </a:lnTo>
                    <a:lnTo>
                      <a:pt x="586" y="0"/>
                    </a:lnTo>
                    <a:lnTo>
                      <a:pt x="702" y="2"/>
                    </a:lnTo>
                    <a:lnTo>
                      <a:pt x="810" y="6"/>
                    </a:lnTo>
                    <a:lnTo>
                      <a:pt x="908" y="14"/>
                    </a:lnTo>
                    <a:lnTo>
                      <a:pt x="994" y="26"/>
                    </a:lnTo>
                    <a:lnTo>
                      <a:pt x="1030" y="32"/>
                    </a:lnTo>
                    <a:lnTo>
                      <a:pt x="1064" y="40"/>
                    </a:lnTo>
                    <a:lnTo>
                      <a:pt x="1092" y="46"/>
                    </a:lnTo>
                    <a:lnTo>
                      <a:pt x="1116" y="54"/>
                    </a:lnTo>
                    <a:lnTo>
                      <a:pt x="1136" y="62"/>
                    </a:lnTo>
                    <a:lnTo>
                      <a:pt x="1150" y="72"/>
                    </a:lnTo>
                    <a:lnTo>
                      <a:pt x="1160" y="80"/>
                    </a:lnTo>
                    <a:lnTo>
                      <a:pt x="1162" y="86"/>
                    </a:lnTo>
                    <a:lnTo>
                      <a:pt x="1162" y="90"/>
                    </a:lnTo>
                    <a:lnTo>
                      <a:pt x="1162" y="90"/>
                    </a:lnTo>
                    <a:lnTo>
                      <a:pt x="1162" y="94"/>
                    </a:lnTo>
                    <a:lnTo>
                      <a:pt x="1160" y="100"/>
                    </a:lnTo>
                    <a:lnTo>
                      <a:pt x="1150" y="108"/>
                    </a:lnTo>
                    <a:lnTo>
                      <a:pt x="1136" y="116"/>
                    </a:lnTo>
                    <a:lnTo>
                      <a:pt x="1116" y="124"/>
                    </a:lnTo>
                    <a:lnTo>
                      <a:pt x="1092" y="132"/>
                    </a:lnTo>
                    <a:lnTo>
                      <a:pt x="1064" y="140"/>
                    </a:lnTo>
                    <a:lnTo>
                      <a:pt x="1030" y="146"/>
                    </a:lnTo>
                    <a:lnTo>
                      <a:pt x="994" y="152"/>
                    </a:lnTo>
                    <a:lnTo>
                      <a:pt x="908" y="164"/>
                    </a:lnTo>
                    <a:lnTo>
                      <a:pt x="810" y="172"/>
                    </a:lnTo>
                    <a:lnTo>
                      <a:pt x="702" y="178"/>
                    </a:lnTo>
                    <a:lnTo>
                      <a:pt x="586" y="180"/>
                    </a:lnTo>
                    <a:close/>
                    <a:moveTo>
                      <a:pt x="586" y="0"/>
                    </a:moveTo>
                    <a:lnTo>
                      <a:pt x="586" y="0"/>
                    </a:lnTo>
                    <a:lnTo>
                      <a:pt x="468" y="0"/>
                    </a:lnTo>
                    <a:lnTo>
                      <a:pt x="358" y="6"/>
                    </a:lnTo>
                    <a:lnTo>
                      <a:pt x="260" y="14"/>
                    </a:lnTo>
                    <a:lnTo>
                      <a:pt x="172" y="26"/>
                    </a:lnTo>
                    <a:lnTo>
                      <a:pt x="134" y="32"/>
                    </a:lnTo>
                    <a:lnTo>
                      <a:pt x="100" y="38"/>
                    </a:lnTo>
                    <a:lnTo>
                      <a:pt x="70" y="46"/>
                    </a:lnTo>
                    <a:lnTo>
                      <a:pt x="46" y="54"/>
                    </a:lnTo>
                    <a:lnTo>
                      <a:pt x="26" y="62"/>
                    </a:lnTo>
                    <a:lnTo>
                      <a:pt x="12" y="72"/>
                    </a:lnTo>
                    <a:lnTo>
                      <a:pt x="2" y="80"/>
                    </a:lnTo>
                    <a:lnTo>
                      <a:pt x="0" y="86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4"/>
                    </a:lnTo>
                    <a:lnTo>
                      <a:pt x="2" y="100"/>
                    </a:lnTo>
                    <a:lnTo>
                      <a:pt x="12" y="108"/>
                    </a:lnTo>
                    <a:lnTo>
                      <a:pt x="26" y="116"/>
                    </a:lnTo>
                    <a:lnTo>
                      <a:pt x="46" y="124"/>
                    </a:lnTo>
                    <a:lnTo>
                      <a:pt x="70" y="132"/>
                    </a:lnTo>
                    <a:lnTo>
                      <a:pt x="100" y="140"/>
                    </a:lnTo>
                    <a:lnTo>
                      <a:pt x="134" y="146"/>
                    </a:lnTo>
                    <a:lnTo>
                      <a:pt x="172" y="152"/>
                    </a:lnTo>
                    <a:lnTo>
                      <a:pt x="260" y="164"/>
                    </a:lnTo>
                    <a:lnTo>
                      <a:pt x="358" y="172"/>
                    </a:lnTo>
                    <a:lnTo>
                      <a:pt x="468" y="178"/>
                    </a:lnTo>
                    <a:lnTo>
                      <a:pt x="586" y="180"/>
                    </a:lnTo>
                    <a:lnTo>
                      <a:pt x="586" y="180"/>
                    </a:lnTo>
                    <a:lnTo>
                      <a:pt x="702" y="178"/>
                    </a:lnTo>
                    <a:lnTo>
                      <a:pt x="812" y="172"/>
                    </a:lnTo>
                    <a:lnTo>
                      <a:pt x="910" y="164"/>
                    </a:lnTo>
                    <a:lnTo>
                      <a:pt x="996" y="152"/>
                    </a:lnTo>
                    <a:lnTo>
                      <a:pt x="1032" y="146"/>
                    </a:lnTo>
                    <a:lnTo>
                      <a:pt x="1066" y="140"/>
                    </a:lnTo>
                    <a:lnTo>
                      <a:pt x="1094" y="132"/>
                    </a:lnTo>
                    <a:lnTo>
                      <a:pt x="1118" y="124"/>
                    </a:lnTo>
                    <a:lnTo>
                      <a:pt x="1138" y="116"/>
                    </a:lnTo>
                    <a:lnTo>
                      <a:pt x="1152" y="108"/>
                    </a:lnTo>
                    <a:lnTo>
                      <a:pt x="1162" y="100"/>
                    </a:lnTo>
                    <a:lnTo>
                      <a:pt x="1164" y="94"/>
                    </a:lnTo>
                    <a:lnTo>
                      <a:pt x="1164" y="90"/>
                    </a:lnTo>
                    <a:lnTo>
                      <a:pt x="1164" y="90"/>
                    </a:lnTo>
                    <a:lnTo>
                      <a:pt x="1164" y="86"/>
                    </a:lnTo>
                    <a:lnTo>
                      <a:pt x="1162" y="80"/>
                    </a:lnTo>
                    <a:lnTo>
                      <a:pt x="1152" y="72"/>
                    </a:lnTo>
                    <a:lnTo>
                      <a:pt x="1138" y="62"/>
                    </a:lnTo>
                    <a:lnTo>
                      <a:pt x="1118" y="54"/>
                    </a:lnTo>
                    <a:lnTo>
                      <a:pt x="1094" y="46"/>
                    </a:lnTo>
                    <a:lnTo>
                      <a:pt x="1066" y="38"/>
                    </a:lnTo>
                    <a:lnTo>
                      <a:pt x="1032" y="32"/>
                    </a:lnTo>
                    <a:lnTo>
                      <a:pt x="996" y="26"/>
                    </a:lnTo>
                    <a:lnTo>
                      <a:pt x="910" y="14"/>
                    </a:lnTo>
                    <a:lnTo>
                      <a:pt x="812" y="6"/>
                    </a:lnTo>
                    <a:lnTo>
                      <a:pt x="702" y="0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9" name="Freeform 24"/>
              <p:cNvSpPr>
                <a:spLocks/>
              </p:cNvSpPr>
              <p:nvPr/>
            </p:nvSpPr>
            <p:spPr bwMode="auto">
              <a:xfrm>
                <a:off x="4311" y="4138"/>
                <a:ext cx="1160" cy="180"/>
              </a:xfrm>
              <a:custGeom>
                <a:avLst/>
                <a:gdLst>
                  <a:gd name="T0" fmla="*/ 584 w 1160"/>
                  <a:gd name="T1" fmla="*/ 180 h 180"/>
                  <a:gd name="T2" fmla="*/ 584 w 1160"/>
                  <a:gd name="T3" fmla="*/ 180 h 180"/>
                  <a:gd name="T4" fmla="*/ 466 w 1160"/>
                  <a:gd name="T5" fmla="*/ 178 h 180"/>
                  <a:gd name="T6" fmla="*/ 358 w 1160"/>
                  <a:gd name="T7" fmla="*/ 172 h 180"/>
                  <a:gd name="T8" fmla="*/ 258 w 1160"/>
                  <a:gd name="T9" fmla="*/ 164 h 180"/>
                  <a:gd name="T10" fmla="*/ 172 w 1160"/>
                  <a:gd name="T11" fmla="*/ 152 h 180"/>
                  <a:gd name="T12" fmla="*/ 134 w 1160"/>
                  <a:gd name="T13" fmla="*/ 146 h 180"/>
                  <a:gd name="T14" fmla="*/ 100 w 1160"/>
                  <a:gd name="T15" fmla="*/ 140 h 180"/>
                  <a:gd name="T16" fmla="*/ 70 w 1160"/>
                  <a:gd name="T17" fmla="*/ 132 h 180"/>
                  <a:gd name="T18" fmla="*/ 46 w 1160"/>
                  <a:gd name="T19" fmla="*/ 124 h 180"/>
                  <a:gd name="T20" fmla="*/ 26 w 1160"/>
                  <a:gd name="T21" fmla="*/ 116 h 180"/>
                  <a:gd name="T22" fmla="*/ 12 w 1160"/>
                  <a:gd name="T23" fmla="*/ 108 h 180"/>
                  <a:gd name="T24" fmla="*/ 4 w 1160"/>
                  <a:gd name="T25" fmla="*/ 100 h 180"/>
                  <a:gd name="T26" fmla="*/ 0 w 1160"/>
                  <a:gd name="T27" fmla="*/ 94 h 180"/>
                  <a:gd name="T28" fmla="*/ 0 w 1160"/>
                  <a:gd name="T29" fmla="*/ 90 h 180"/>
                  <a:gd name="T30" fmla="*/ 0 w 1160"/>
                  <a:gd name="T31" fmla="*/ 90 h 180"/>
                  <a:gd name="T32" fmla="*/ 0 w 1160"/>
                  <a:gd name="T33" fmla="*/ 86 h 180"/>
                  <a:gd name="T34" fmla="*/ 4 w 1160"/>
                  <a:gd name="T35" fmla="*/ 80 h 180"/>
                  <a:gd name="T36" fmla="*/ 12 w 1160"/>
                  <a:gd name="T37" fmla="*/ 72 h 180"/>
                  <a:gd name="T38" fmla="*/ 26 w 1160"/>
                  <a:gd name="T39" fmla="*/ 62 h 180"/>
                  <a:gd name="T40" fmla="*/ 46 w 1160"/>
                  <a:gd name="T41" fmla="*/ 54 h 180"/>
                  <a:gd name="T42" fmla="*/ 70 w 1160"/>
                  <a:gd name="T43" fmla="*/ 46 h 180"/>
                  <a:gd name="T44" fmla="*/ 100 w 1160"/>
                  <a:gd name="T45" fmla="*/ 40 h 180"/>
                  <a:gd name="T46" fmla="*/ 134 w 1160"/>
                  <a:gd name="T47" fmla="*/ 32 h 180"/>
                  <a:gd name="T48" fmla="*/ 172 w 1160"/>
                  <a:gd name="T49" fmla="*/ 26 h 180"/>
                  <a:gd name="T50" fmla="*/ 258 w 1160"/>
                  <a:gd name="T51" fmla="*/ 14 h 180"/>
                  <a:gd name="T52" fmla="*/ 358 w 1160"/>
                  <a:gd name="T53" fmla="*/ 6 h 180"/>
                  <a:gd name="T54" fmla="*/ 466 w 1160"/>
                  <a:gd name="T55" fmla="*/ 2 h 180"/>
                  <a:gd name="T56" fmla="*/ 584 w 1160"/>
                  <a:gd name="T57" fmla="*/ 0 h 180"/>
                  <a:gd name="T58" fmla="*/ 584 w 1160"/>
                  <a:gd name="T59" fmla="*/ 0 h 180"/>
                  <a:gd name="T60" fmla="*/ 700 w 1160"/>
                  <a:gd name="T61" fmla="*/ 2 h 180"/>
                  <a:gd name="T62" fmla="*/ 808 w 1160"/>
                  <a:gd name="T63" fmla="*/ 6 h 180"/>
                  <a:gd name="T64" fmla="*/ 906 w 1160"/>
                  <a:gd name="T65" fmla="*/ 14 h 180"/>
                  <a:gd name="T66" fmla="*/ 992 w 1160"/>
                  <a:gd name="T67" fmla="*/ 26 h 180"/>
                  <a:gd name="T68" fmla="*/ 1028 w 1160"/>
                  <a:gd name="T69" fmla="*/ 32 h 180"/>
                  <a:gd name="T70" fmla="*/ 1062 w 1160"/>
                  <a:gd name="T71" fmla="*/ 40 h 180"/>
                  <a:gd name="T72" fmla="*/ 1090 w 1160"/>
                  <a:gd name="T73" fmla="*/ 46 h 180"/>
                  <a:gd name="T74" fmla="*/ 1114 w 1160"/>
                  <a:gd name="T75" fmla="*/ 54 h 180"/>
                  <a:gd name="T76" fmla="*/ 1134 w 1160"/>
                  <a:gd name="T77" fmla="*/ 62 h 180"/>
                  <a:gd name="T78" fmla="*/ 1148 w 1160"/>
                  <a:gd name="T79" fmla="*/ 72 h 180"/>
                  <a:gd name="T80" fmla="*/ 1158 w 1160"/>
                  <a:gd name="T81" fmla="*/ 80 h 180"/>
                  <a:gd name="T82" fmla="*/ 1160 w 1160"/>
                  <a:gd name="T83" fmla="*/ 86 h 180"/>
                  <a:gd name="T84" fmla="*/ 1160 w 1160"/>
                  <a:gd name="T85" fmla="*/ 90 h 180"/>
                  <a:gd name="T86" fmla="*/ 1160 w 1160"/>
                  <a:gd name="T87" fmla="*/ 90 h 180"/>
                  <a:gd name="T88" fmla="*/ 1160 w 1160"/>
                  <a:gd name="T89" fmla="*/ 94 h 180"/>
                  <a:gd name="T90" fmla="*/ 1158 w 1160"/>
                  <a:gd name="T91" fmla="*/ 100 h 180"/>
                  <a:gd name="T92" fmla="*/ 1148 w 1160"/>
                  <a:gd name="T93" fmla="*/ 108 h 180"/>
                  <a:gd name="T94" fmla="*/ 1134 w 1160"/>
                  <a:gd name="T95" fmla="*/ 116 h 180"/>
                  <a:gd name="T96" fmla="*/ 1114 w 1160"/>
                  <a:gd name="T97" fmla="*/ 124 h 180"/>
                  <a:gd name="T98" fmla="*/ 1090 w 1160"/>
                  <a:gd name="T99" fmla="*/ 132 h 180"/>
                  <a:gd name="T100" fmla="*/ 1062 w 1160"/>
                  <a:gd name="T101" fmla="*/ 140 h 180"/>
                  <a:gd name="T102" fmla="*/ 1028 w 1160"/>
                  <a:gd name="T103" fmla="*/ 146 h 180"/>
                  <a:gd name="T104" fmla="*/ 992 w 1160"/>
                  <a:gd name="T105" fmla="*/ 152 h 180"/>
                  <a:gd name="T106" fmla="*/ 906 w 1160"/>
                  <a:gd name="T107" fmla="*/ 164 h 180"/>
                  <a:gd name="T108" fmla="*/ 808 w 1160"/>
                  <a:gd name="T109" fmla="*/ 172 h 180"/>
                  <a:gd name="T110" fmla="*/ 700 w 1160"/>
                  <a:gd name="T111" fmla="*/ 178 h 180"/>
                  <a:gd name="T112" fmla="*/ 584 w 1160"/>
                  <a:gd name="T113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60" h="180">
                    <a:moveTo>
                      <a:pt x="584" y="180"/>
                    </a:moveTo>
                    <a:lnTo>
                      <a:pt x="584" y="180"/>
                    </a:lnTo>
                    <a:lnTo>
                      <a:pt x="466" y="178"/>
                    </a:lnTo>
                    <a:lnTo>
                      <a:pt x="358" y="172"/>
                    </a:lnTo>
                    <a:lnTo>
                      <a:pt x="258" y="164"/>
                    </a:lnTo>
                    <a:lnTo>
                      <a:pt x="172" y="152"/>
                    </a:lnTo>
                    <a:lnTo>
                      <a:pt x="134" y="146"/>
                    </a:lnTo>
                    <a:lnTo>
                      <a:pt x="100" y="140"/>
                    </a:lnTo>
                    <a:lnTo>
                      <a:pt x="70" y="132"/>
                    </a:lnTo>
                    <a:lnTo>
                      <a:pt x="46" y="124"/>
                    </a:lnTo>
                    <a:lnTo>
                      <a:pt x="26" y="116"/>
                    </a:lnTo>
                    <a:lnTo>
                      <a:pt x="12" y="108"/>
                    </a:lnTo>
                    <a:lnTo>
                      <a:pt x="4" y="100"/>
                    </a:lnTo>
                    <a:lnTo>
                      <a:pt x="0" y="94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86"/>
                    </a:lnTo>
                    <a:lnTo>
                      <a:pt x="4" y="80"/>
                    </a:lnTo>
                    <a:lnTo>
                      <a:pt x="12" y="72"/>
                    </a:lnTo>
                    <a:lnTo>
                      <a:pt x="26" y="62"/>
                    </a:lnTo>
                    <a:lnTo>
                      <a:pt x="46" y="54"/>
                    </a:lnTo>
                    <a:lnTo>
                      <a:pt x="70" y="46"/>
                    </a:lnTo>
                    <a:lnTo>
                      <a:pt x="100" y="40"/>
                    </a:lnTo>
                    <a:lnTo>
                      <a:pt x="134" y="32"/>
                    </a:lnTo>
                    <a:lnTo>
                      <a:pt x="172" y="26"/>
                    </a:lnTo>
                    <a:lnTo>
                      <a:pt x="258" y="14"/>
                    </a:lnTo>
                    <a:lnTo>
                      <a:pt x="358" y="6"/>
                    </a:lnTo>
                    <a:lnTo>
                      <a:pt x="466" y="2"/>
                    </a:lnTo>
                    <a:lnTo>
                      <a:pt x="584" y="0"/>
                    </a:lnTo>
                    <a:lnTo>
                      <a:pt x="584" y="0"/>
                    </a:lnTo>
                    <a:lnTo>
                      <a:pt x="700" y="2"/>
                    </a:lnTo>
                    <a:lnTo>
                      <a:pt x="808" y="6"/>
                    </a:lnTo>
                    <a:lnTo>
                      <a:pt x="906" y="14"/>
                    </a:lnTo>
                    <a:lnTo>
                      <a:pt x="992" y="26"/>
                    </a:lnTo>
                    <a:lnTo>
                      <a:pt x="1028" y="32"/>
                    </a:lnTo>
                    <a:lnTo>
                      <a:pt x="1062" y="40"/>
                    </a:lnTo>
                    <a:lnTo>
                      <a:pt x="1090" y="46"/>
                    </a:lnTo>
                    <a:lnTo>
                      <a:pt x="1114" y="54"/>
                    </a:lnTo>
                    <a:lnTo>
                      <a:pt x="1134" y="62"/>
                    </a:lnTo>
                    <a:lnTo>
                      <a:pt x="1148" y="72"/>
                    </a:lnTo>
                    <a:lnTo>
                      <a:pt x="1158" y="80"/>
                    </a:lnTo>
                    <a:lnTo>
                      <a:pt x="1160" y="86"/>
                    </a:lnTo>
                    <a:lnTo>
                      <a:pt x="1160" y="90"/>
                    </a:lnTo>
                    <a:lnTo>
                      <a:pt x="1160" y="90"/>
                    </a:lnTo>
                    <a:lnTo>
                      <a:pt x="1160" y="94"/>
                    </a:lnTo>
                    <a:lnTo>
                      <a:pt x="1158" y="100"/>
                    </a:lnTo>
                    <a:lnTo>
                      <a:pt x="1148" y="108"/>
                    </a:lnTo>
                    <a:lnTo>
                      <a:pt x="1134" y="116"/>
                    </a:lnTo>
                    <a:lnTo>
                      <a:pt x="1114" y="124"/>
                    </a:lnTo>
                    <a:lnTo>
                      <a:pt x="1090" y="132"/>
                    </a:lnTo>
                    <a:lnTo>
                      <a:pt x="1062" y="140"/>
                    </a:lnTo>
                    <a:lnTo>
                      <a:pt x="1028" y="146"/>
                    </a:lnTo>
                    <a:lnTo>
                      <a:pt x="992" y="152"/>
                    </a:lnTo>
                    <a:lnTo>
                      <a:pt x="906" y="164"/>
                    </a:lnTo>
                    <a:lnTo>
                      <a:pt x="808" y="172"/>
                    </a:lnTo>
                    <a:lnTo>
                      <a:pt x="700" y="178"/>
                    </a:lnTo>
                    <a:lnTo>
                      <a:pt x="584" y="18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0" name="Freeform 25"/>
              <p:cNvSpPr>
                <a:spLocks/>
              </p:cNvSpPr>
              <p:nvPr/>
            </p:nvSpPr>
            <p:spPr bwMode="auto">
              <a:xfrm>
                <a:off x="4309" y="4138"/>
                <a:ext cx="1164" cy="180"/>
              </a:xfrm>
              <a:custGeom>
                <a:avLst/>
                <a:gdLst>
                  <a:gd name="T0" fmla="*/ 586 w 1164"/>
                  <a:gd name="T1" fmla="*/ 0 h 180"/>
                  <a:gd name="T2" fmla="*/ 586 w 1164"/>
                  <a:gd name="T3" fmla="*/ 0 h 180"/>
                  <a:gd name="T4" fmla="*/ 468 w 1164"/>
                  <a:gd name="T5" fmla="*/ 0 h 180"/>
                  <a:gd name="T6" fmla="*/ 358 w 1164"/>
                  <a:gd name="T7" fmla="*/ 6 h 180"/>
                  <a:gd name="T8" fmla="*/ 260 w 1164"/>
                  <a:gd name="T9" fmla="*/ 14 h 180"/>
                  <a:gd name="T10" fmla="*/ 172 w 1164"/>
                  <a:gd name="T11" fmla="*/ 26 h 180"/>
                  <a:gd name="T12" fmla="*/ 134 w 1164"/>
                  <a:gd name="T13" fmla="*/ 32 h 180"/>
                  <a:gd name="T14" fmla="*/ 100 w 1164"/>
                  <a:gd name="T15" fmla="*/ 38 h 180"/>
                  <a:gd name="T16" fmla="*/ 70 w 1164"/>
                  <a:gd name="T17" fmla="*/ 46 h 180"/>
                  <a:gd name="T18" fmla="*/ 46 w 1164"/>
                  <a:gd name="T19" fmla="*/ 54 h 180"/>
                  <a:gd name="T20" fmla="*/ 26 w 1164"/>
                  <a:gd name="T21" fmla="*/ 62 h 180"/>
                  <a:gd name="T22" fmla="*/ 12 w 1164"/>
                  <a:gd name="T23" fmla="*/ 72 h 180"/>
                  <a:gd name="T24" fmla="*/ 2 w 1164"/>
                  <a:gd name="T25" fmla="*/ 80 h 180"/>
                  <a:gd name="T26" fmla="*/ 0 w 1164"/>
                  <a:gd name="T27" fmla="*/ 86 h 180"/>
                  <a:gd name="T28" fmla="*/ 0 w 1164"/>
                  <a:gd name="T29" fmla="*/ 90 h 180"/>
                  <a:gd name="T30" fmla="*/ 0 w 1164"/>
                  <a:gd name="T31" fmla="*/ 90 h 180"/>
                  <a:gd name="T32" fmla="*/ 0 w 1164"/>
                  <a:gd name="T33" fmla="*/ 94 h 180"/>
                  <a:gd name="T34" fmla="*/ 2 w 1164"/>
                  <a:gd name="T35" fmla="*/ 100 h 180"/>
                  <a:gd name="T36" fmla="*/ 12 w 1164"/>
                  <a:gd name="T37" fmla="*/ 108 h 180"/>
                  <a:gd name="T38" fmla="*/ 26 w 1164"/>
                  <a:gd name="T39" fmla="*/ 116 h 180"/>
                  <a:gd name="T40" fmla="*/ 46 w 1164"/>
                  <a:gd name="T41" fmla="*/ 124 h 180"/>
                  <a:gd name="T42" fmla="*/ 70 w 1164"/>
                  <a:gd name="T43" fmla="*/ 132 h 180"/>
                  <a:gd name="T44" fmla="*/ 100 w 1164"/>
                  <a:gd name="T45" fmla="*/ 140 h 180"/>
                  <a:gd name="T46" fmla="*/ 134 w 1164"/>
                  <a:gd name="T47" fmla="*/ 146 h 180"/>
                  <a:gd name="T48" fmla="*/ 172 w 1164"/>
                  <a:gd name="T49" fmla="*/ 152 h 180"/>
                  <a:gd name="T50" fmla="*/ 260 w 1164"/>
                  <a:gd name="T51" fmla="*/ 164 h 180"/>
                  <a:gd name="T52" fmla="*/ 358 w 1164"/>
                  <a:gd name="T53" fmla="*/ 172 h 180"/>
                  <a:gd name="T54" fmla="*/ 468 w 1164"/>
                  <a:gd name="T55" fmla="*/ 178 h 180"/>
                  <a:gd name="T56" fmla="*/ 586 w 1164"/>
                  <a:gd name="T57" fmla="*/ 180 h 180"/>
                  <a:gd name="T58" fmla="*/ 586 w 1164"/>
                  <a:gd name="T59" fmla="*/ 180 h 180"/>
                  <a:gd name="T60" fmla="*/ 702 w 1164"/>
                  <a:gd name="T61" fmla="*/ 178 h 180"/>
                  <a:gd name="T62" fmla="*/ 812 w 1164"/>
                  <a:gd name="T63" fmla="*/ 172 h 180"/>
                  <a:gd name="T64" fmla="*/ 910 w 1164"/>
                  <a:gd name="T65" fmla="*/ 164 h 180"/>
                  <a:gd name="T66" fmla="*/ 996 w 1164"/>
                  <a:gd name="T67" fmla="*/ 152 h 180"/>
                  <a:gd name="T68" fmla="*/ 1032 w 1164"/>
                  <a:gd name="T69" fmla="*/ 146 h 180"/>
                  <a:gd name="T70" fmla="*/ 1066 w 1164"/>
                  <a:gd name="T71" fmla="*/ 140 h 180"/>
                  <a:gd name="T72" fmla="*/ 1094 w 1164"/>
                  <a:gd name="T73" fmla="*/ 132 h 180"/>
                  <a:gd name="T74" fmla="*/ 1118 w 1164"/>
                  <a:gd name="T75" fmla="*/ 124 h 180"/>
                  <a:gd name="T76" fmla="*/ 1138 w 1164"/>
                  <a:gd name="T77" fmla="*/ 116 h 180"/>
                  <a:gd name="T78" fmla="*/ 1152 w 1164"/>
                  <a:gd name="T79" fmla="*/ 108 h 180"/>
                  <a:gd name="T80" fmla="*/ 1162 w 1164"/>
                  <a:gd name="T81" fmla="*/ 100 h 180"/>
                  <a:gd name="T82" fmla="*/ 1164 w 1164"/>
                  <a:gd name="T83" fmla="*/ 94 h 180"/>
                  <a:gd name="T84" fmla="*/ 1164 w 1164"/>
                  <a:gd name="T85" fmla="*/ 90 h 180"/>
                  <a:gd name="T86" fmla="*/ 1164 w 1164"/>
                  <a:gd name="T87" fmla="*/ 90 h 180"/>
                  <a:gd name="T88" fmla="*/ 1164 w 1164"/>
                  <a:gd name="T89" fmla="*/ 86 h 180"/>
                  <a:gd name="T90" fmla="*/ 1162 w 1164"/>
                  <a:gd name="T91" fmla="*/ 80 h 180"/>
                  <a:gd name="T92" fmla="*/ 1152 w 1164"/>
                  <a:gd name="T93" fmla="*/ 72 h 180"/>
                  <a:gd name="T94" fmla="*/ 1138 w 1164"/>
                  <a:gd name="T95" fmla="*/ 62 h 180"/>
                  <a:gd name="T96" fmla="*/ 1118 w 1164"/>
                  <a:gd name="T97" fmla="*/ 54 h 180"/>
                  <a:gd name="T98" fmla="*/ 1094 w 1164"/>
                  <a:gd name="T99" fmla="*/ 46 h 180"/>
                  <a:gd name="T100" fmla="*/ 1066 w 1164"/>
                  <a:gd name="T101" fmla="*/ 38 h 180"/>
                  <a:gd name="T102" fmla="*/ 1032 w 1164"/>
                  <a:gd name="T103" fmla="*/ 32 h 180"/>
                  <a:gd name="T104" fmla="*/ 996 w 1164"/>
                  <a:gd name="T105" fmla="*/ 26 h 180"/>
                  <a:gd name="T106" fmla="*/ 910 w 1164"/>
                  <a:gd name="T107" fmla="*/ 14 h 180"/>
                  <a:gd name="T108" fmla="*/ 812 w 1164"/>
                  <a:gd name="T109" fmla="*/ 6 h 180"/>
                  <a:gd name="T110" fmla="*/ 702 w 1164"/>
                  <a:gd name="T111" fmla="*/ 0 h 180"/>
                  <a:gd name="T112" fmla="*/ 586 w 1164"/>
                  <a:gd name="T11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64" h="180">
                    <a:moveTo>
                      <a:pt x="586" y="0"/>
                    </a:moveTo>
                    <a:lnTo>
                      <a:pt x="586" y="0"/>
                    </a:lnTo>
                    <a:lnTo>
                      <a:pt x="468" y="0"/>
                    </a:lnTo>
                    <a:lnTo>
                      <a:pt x="358" y="6"/>
                    </a:lnTo>
                    <a:lnTo>
                      <a:pt x="260" y="14"/>
                    </a:lnTo>
                    <a:lnTo>
                      <a:pt x="172" y="26"/>
                    </a:lnTo>
                    <a:lnTo>
                      <a:pt x="134" y="32"/>
                    </a:lnTo>
                    <a:lnTo>
                      <a:pt x="100" y="38"/>
                    </a:lnTo>
                    <a:lnTo>
                      <a:pt x="70" y="46"/>
                    </a:lnTo>
                    <a:lnTo>
                      <a:pt x="46" y="54"/>
                    </a:lnTo>
                    <a:lnTo>
                      <a:pt x="26" y="62"/>
                    </a:lnTo>
                    <a:lnTo>
                      <a:pt x="12" y="72"/>
                    </a:lnTo>
                    <a:lnTo>
                      <a:pt x="2" y="80"/>
                    </a:lnTo>
                    <a:lnTo>
                      <a:pt x="0" y="86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4"/>
                    </a:lnTo>
                    <a:lnTo>
                      <a:pt x="2" y="100"/>
                    </a:lnTo>
                    <a:lnTo>
                      <a:pt x="12" y="108"/>
                    </a:lnTo>
                    <a:lnTo>
                      <a:pt x="26" y="116"/>
                    </a:lnTo>
                    <a:lnTo>
                      <a:pt x="46" y="124"/>
                    </a:lnTo>
                    <a:lnTo>
                      <a:pt x="70" y="132"/>
                    </a:lnTo>
                    <a:lnTo>
                      <a:pt x="100" y="140"/>
                    </a:lnTo>
                    <a:lnTo>
                      <a:pt x="134" y="146"/>
                    </a:lnTo>
                    <a:lnTo>
                      <a:pt x="172" y="152"/>
                    </a:lnTo>
                    <a:lnTo>
                      <a:pt x="260" y="164"/>
                    </a:lnTo>
                    <a:lnTo>
                      <a:pt x="358" y="172"/>
                    </a:lnTo>
                    <a:lnTo>
                      <a:pt x="468" y="178"/>
                    </a:lnTo>
                    <a:lnTo>
                      <a:pt x="586" y="180"/>
                    </a:lnTo>
                    <a:lnTo>
                      <a:pt x="586" y="180"/>
                    </a:lnTo>
                    <a:lnTo>
                      <a:pt x="702" y="178"/>
                    </a:lnTo>
                    <a:lnTo>
                      <a:pt x="812" y="172"/>
                    </a:lnTo>
                    <a:lnTo>
                      <a:pt x="910" y="164"/>
                    </a:lnTo>
                    <a:lnTo>
                      <a:pt x="996" y="152"/>
                    </a:lnTo>
                    <a:lnTo>
                      <a:pt x="1032" y="146"/>
                    </a:lnTo>
                    <a:lnTo>
                      <a:pt x="1066" y="140"/>
                    </a:lnTo>
                    <a:lnTo>
                      <a:pt x="1094" y="132"/>
                    </a:lnTo>
                    <a:lnTo>
                      <a:pt x="1118" y="124"/>
                    </a:lnTo>
                    <a:lnTo>
                      <a:pt x="1138" y="116"/>
                    </a:lnTo>
                    <a:lnTo>
                      <a:pt x="1152" y="108"/>
                    </a:lnTo>
                    <a:lnTo>
                      <a:pt x="1162" y="100"/>
                    </a:lnTo>
                    <a:lnTo>
                      <a:pt x="1164" y="94"/>
                    </a:lnTo>
                    <a:lnTo>
                      <a:pt x="1164" y="90"/>
                    </a:lnTo>
                    <a:lnTo>
                      <a:pt x="1164" y="90"/>
                    </a:lnTo>
                    <a:lnTo>
                      <a:pt x="1164" y="86"/>
                    </a:lnTo>
                    <a:lnTo>
                      <a:pt x="1162" y="80"/>
                    </a:lnTo>
                    <a:lnTo>
                      <a:pt x="1152" y="72"/>
                    </a:lnTo>
                    <a:lnTo>
                      <a:pt x="1138" y="62"/>
                    </a:lnTo>
                    <a:lnTo>
                      <a:pt x="1118" y="54"/>
                    </a:lnTo>
                    <a:lnTo>
                      <a:pt x="1094" y="46"/>
                    </a:lnTo>
                    <a:lnTo>
                      <a:pt x="1066" y="38"/>
                    </a:lnTo>
                    <a:lnTo>
                      <a:pt x="1032" y="32"/>
                    </a:lnTo>
                    <a:lnTo>
                      <a:pt x="996" y="26"/>
                    </a:lnTo>
                    <a:lnTo>
                      <a:pt x="910" y="14"/>
                    </a:lnTo>
                    <a:lnTo>
                      <a:pt x="812" y="6"/>
                    </a:lnTo>
                    <a:lnTo>
                      <a:pt x="702" y="0"/>
                    </a:lnTo>
                    <a:lnTo>
                      <a:pt x="58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1" name="Freeform 26"/>
              <p:cNvSpPr>
                <a:spLocks noEditPoints="1"/>
              </p:cNvSpPr>
              <p:nvPr/>
            </p:nvSpPr>
            <p:spPr bwMode="auto">
              <a:xfrm>
                <a:off x="4311" y="4138"/>
                <a:ext cx="1160" cy="180"/>
              </a:xfrm>
              <a:custGeom>
                <a:avLst/>
                <a:gdLst>
                  <a:gd name="T0" fmla="*/ 584 w 1160"/>
                  <a:gd name="T1" fmla="*/ 180 h 180"/>
                  <a:gd name="T2" fmla="*/ 358 w 1160"/>
                  <a:gd name="T3" fmla="*/ 172 h 180"/>
                  <a:gd name="T4" fmla="*/ 174 w 1160"/>
                  <a:gd name="T5" fmla="*/ 152 h 180"/>
                  <a:gd name="T6" fmla="*/ 102 w 1160"/>
                  <a:gd name="T7" fmla="*/ 140 h 180"/>
                  <a:gd name="T8" fmla="*/ 48 w 1160"/>
                  <a:gd name="T9" fmla="*/ 124 h 180"/>
                  <a:gd name="T10" fmla="*/ 14 w 1160"/>
                  <a:gd name="T11" fmla="*/ 108 h 180"/>
                  <a:gd name="T12" fmla="*/ 2 w 1160"/>
                  <a:gd name="T13" fmla="*/ 94 h 180"/>
                  <a:gd name="T14" fmla="*/ 2 w 1160"/>
                  <a:gd name="T15" fmla="*/ 90 h 180"/>
                  <a:gd name="T16" fmla="*/ 6 w 1160"/>
                  <a:gd name="T17" fmla="*/ 80 h 180"/>
                  <a:gd name="T18" fmla="*/ 28 w 1160"/>
                  <a:gd name="T19" fmla="*/ 64 h 180"/>
                  <a:gd name="T20" fmla="*/ 72 w 1160"/>
                  <a:gd name="T21" fmla="*/ 46 h 180"/>
                  <a:gd name="T22" fmla="*/ 136 w 1160"/>
                  <a:gd name="T23" fmla="*/ 32 h 180"/>
                  <a:gd name="T24" fmla="*/ 260 w 1160"/>
                  <a:gd name="T25" fmla="*/ 14 h 180"/>
                  <a:gd name="T26" fmla="*/ 468 w 1160"/>
                  <a:gd name="T27" fmla="*/ 2 h 180"/>
                  <a:gd name="T28" fmla="*/ 584 w 1160"/>
                  <a:gd name="T29" fmla="*/ 0 h 180"/>
                  <a:gd name="T30" fmla="*/ 808 w 1160"/>
                  <a:gd name="T31" fmla="*/ 6 h 180"/>
                  <a:gd name="T32" fmla="*/ 990 w 1160"/>
                  <a:gd name="T33" fmla="*/ 26 h 180"/>
                  <a:gd name="T34" fmla="*/ 1060 w 1160"/>
                  <a:gd name="T35" fmla="*/ 40 h 180"/>
                  <a:gd name="T36" fmla="*/ 1114 w 1160"/>
                  <a:gd name="T37" fmla="*/ 54 h 180"/>
                  <a:gd name="T38" fmla="*/ 1146 w 1160"/>
                  <a:gd name="T39" fmla="*/ 72 h 180"/>
                  <a:gd name="T40" fmla="*/ 1158 w 1160"/>
                  <a:gd name="T41" fmla="*/ 86 h 180"/>
                  <a:gd name="T42" fmla="*/ 1158 w 1160"/>
                  <a:gd name="T43" fmla="*/ 90 h 180"/>
                  <a:gd name="T44" fmla="*/ 1156 w 1160"/>
                  <a:gd name="T45" fmla="*/ 100 h 180"/>
                  <a:gd name="T46" fmla="*/ 1132 w 1160"/>
                  <a:gd name="T47" fmla="*/ 116 h 180"/>
                  <a:gd name="T48" fmla="*/ 1088 w 1160"/>
                  <a:gd name="T49" fmla="*/ 132 h 180"/>
                  <a:gd name="T50" fmla="*/ 1028 w 1160"/>
                  <a:gd name="T51" fmla="*/ 146 h 180"/>
                  <a:gd name="T52" fmla="*/ 906 w 1160"/>
                  <a:gd name="T53" fmla="*/ 164 h 180"/>
                  <a:gd name="T54" fmla="*/ 700 w 1160"/>
                  <a:gd name="T55" fmla="*/ 178 h 180"/>
                  <a:gd name="T56" fmla="*/ 584 w 1160"/>
                  <a:gd name="T57" fmla="*/ 0 h 180"/>
                  <a:gd name="T58" fmla="*/ 466 w 1160"/>
                  <a:gd name="T59" fmla="*/ 2 h 180"/>
                  <a:gd name="T60" fmla="*/ 258 w 1160"/>
                  <a:gd name="T61" fmla="*/ 14 h 180"/>
                  <a:gd name="T62" fmla="*/ 134 w 1160"/>
                  <a:gd name="T63" fmla="*/ 32 h 180"/>
                  <a:gd name="T64" fmla="*/ 70 w 1160"/>
                  <a:gd name="T65" fmla="*/ 46 h 180"/>
                  <a:gd name="T66" fmla="*/ 26 w 1160"/>
                  <a:gd name="T67" fmla="*/ 62 h 180"/>
                  <a:gd name="T68" fmla="*/ 4 w 1160"/>
                  <a:gd name="T69" fmla="*/ 80 h 180"/>
                  <a:gd name="T70" fmla="*/ 0 w 1160"/>
                  <a:gd name="T71" fmla="*/ 90 h 180"/>
                  <a:gd name="T72" fmla="*/ 0 w 1160"/>
                  <a:gd name="T73" fmla="*/ 94 h 180"/>
                  <a:gd name="T74" fmla="*/ 12 w 1160"/>
                  <a:gd name="T75" fmla="*/ 108 h 180"/>
                  <a:gd name="T76" fmla="*/ 46 w 1160"/>
                  <a:gd name="T77" fmla="*/ 124 h 180"/>
                  <a:gd name="T78" fmla="*/ 100 w 1160"/>
                  <a:gd name="T79" fmla="*/ 140 h 180"/>
                  <a:gd name="T80" fmla="*/ 172 w 1160"/>
                  <a:gd name="T81" fmla="*/ 152 h 180"/>
                  <a:gd name="T82" fmla="*/ 358 w 1160"/>
                  <a:gd name="T83" fmla="*/ 172 h 180"/>
                  <a:gd name="T84" fmla="*/ 584 w 1160"/>
                  <a:gd name="T85" fmla="*/ 180 h 180"/>
                  <a:gd name="T86" fmla="*/ 700 w 1160"/>
                  <a:gd name="T87" fmla="*/ 178 h 180"/>
                  <a:gd name="T88" fmla="*/ 906 w 1160"/>
                  <a:gd name="T89" fmla="*/ 164 h 180"/>
                  <a:gd name="T90" fmla="*/ 1028 w 1160"/>
                  <a:gd name="T91" fmla="*/ 146 h 180"/>
                  <a:gd name="T92" fmla="*/ 1090 w 1160"/>
                  <a:gd name="T93" fmla="*/ 132 h 180"/>
                  <a:gd name="T94" fmla="*/ 1134 w 1160"/>
                  <a:gd name="T95" fmla="*/ 116 h 180"/>
                  <a:gd name="T96" fmla="*/ 1158 w 1160"/>
                  <a:gd name="T97" fmla="*/ 100 h 180"/>
                  <a:gd name="T98" fmla="*/ 1160 w 1160"/>
                  <a:gd name="T99" fmla="*/ 90 h 180"/>
                  <a:gd name="T100" fmla="*/ 1160 w 1160"/>
                  <a:gd name="T101" fmla="*/ 86 h 180"/>
                  <a:gd name="T102" fmla="*/ 1148 w 1160"/>
                  <a:gd name="T103" fmla="*/ 72 h 180"/>
                  <a:gd name="T104" fmla="*/ 1114 w 1160"/>
                  <a:gd name="T105" fmla="*/ 54 h 180"/>
                  <a:gd name="T106" fmla="*/ 1062 w 1160"/>
                  <a:gd name="T107" fmla="*/ 40 h 180"/>
                  <a:gd name="T108" fmla="*/ 992 w 1160"/>
                  <a:gd name="T109" fmla="*/ 26 h 180"/>
                  <a:gd name="T110" fmla="*/ 808 w 1160"/>
                  <a:gd name="T111" fmla="*/ 6 h 180"/>
                  <a:gd name="T112" fmla="*/ 584 w 1160"/>
                  <a:gd name="T11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60" h="180">
                    <a:moveTo>
                      <a:pt x="584" y="180"/>
                    </a:moveTo>
                    <a:lnTo>
                      <a:pt x="584" y="180"/>
                    </a:lnTo>
                    <a:lnTo>
                      <a:pt x="468" y="178"/>
                    </a:lnTo>
                    <a:lnTo>
                      <a:pt x="358" y="172"/>
                    </a:lnTo>
                    <a:lnTo>
                      <a:pt x="260" y="164"/>
                    </a:lnTo>
                    <a:lnTo>
                      <a:pt x="174" y="152"/>
                    </a:lnTo>
                    <a:lnTo>
                      <a:pt x="136" y="146"/>
                    </a:lnTo>
                    <a:lnTo>
                      <a:pt x="102" y="140"/>
                    </a:lnTo>
                    <a:lnTo>
                      <a:pt x="72" y="132"/>
                    </a:lnTo>
                    <a:lnTo>
                      <a:pt x="48" y="124"/>
                    </a:lnTo>
                    <a:lnTo>
                      <a:pt x="28" y="116"/>
                    </a:lnTo>
                    <a:lnTo>
                      <a:pt x="14" y="108"/>
                    </a:lnTo>
                    <a:lnTo>
                      <a:pt x="6" y="100"/>
                    </a:lnTo>
                    <a:lnTo>
                      <a:pt x="2" y="94"/>
                    </a:lnTo>
                    <a:lnTo>
                      <a:pt x="2" y="90"/>
                    </a:lnTo>
                    <a:lnTo>
                      <a:pt x="2" y="90"/>
                    </a:lnTo>
                    <a:lnTo>
                      <a:pt x="2" y="86"/>
                    </a:lnTo>
                    <a:lnTo>
                      <a:pt x="6" y="80"/>
                    </a:lnTo>
                    <a:lnTo>
                      <a:pt x="14" y="72"/>
                    </a:lnTo>
                    <a:lnTo>
                      <a:pt x="28" y="64"/>
                    </a:lnTo>
                    <a:lnTo>
                      <a:pt x="48" y="54"/>
                    </a:lnTo>
                    <a:lnTo>
                      <a:pt x="72" y="46"/>
                    </a:lnTo>
                    <a:lnTo>
                      <a:pt x="102" y="40"/>
                    </a:lnTo>
                    <a:lnTo>
                      <a:pt x="136" y="32"/>
                    </a:lnTo>
                    <a:lnTo>
                      <a:pt x="174" y="26"/>
                    </a:lnTo>
                    <a:lnTo>
                      <a:pt x="260" y="14"/>
                    </a:lnTo>
                    <a:lnTo>
                      <a:pt x="358" y="6"/>
                    </a:lnTo>
                    <a:lnTo>
                      <a:pt x="468" y="2"/>
                    </a:lnTo>
                    <a:lnTo>
                      <a:pt x="584" y="0"/>
                    </a:lnTo>
                    <a:lnTo>
                      <a:pt x="584" y="0"/>
                    </a:lnTo>
                    <a:lnTo>
                      <a:pt x="700" y="2"/>
                    </a:lnTo>
                    <a:lnTo>
                      <a:pt x="808" y="6"/>
                    </a:lnTo>
                    <a:lnTo>
                      <a:pt x="906" y="14"/>
                    </a:lnTo>
                    <a:lnTo>
                      <a:pt x="990" y="26"/>
                    </a:lnTo>
                    <a:lnTo>
                      <a:pt x="1028" y="32"/>
                    </a:lnTo>
                    <a:lnTo>
                      <a:pt x="1060" y="40"/>
                    </a:lnTo>
                    <a:lnTo>
                      <a:pt x="1088" y="46"/>
                    </a:lnTo>
                    <a:lnTo>
                      <a:pt x="1114" y="54"/>
                    </a:lnTo>
                    <a:lnTo>
                      <a:pt x="1132" y="64"/>
                    </a:lnTo>
                    <a:lnTo>
                      <a:pt x="1146" y="72"/>
                    </a:lnTo>
                    <a:lnTo>
                      <a:pt x="1156" y="80"/>
                    </a:lnTo>
                    <a:lnTo>
                      <a:pt x="1158" y="86"/>
                    </a:lnTo>
                    <a:lnTo>
                      <a:pt x="1158" y="90"/>
                    </a:lnTo>
                    <a:lnTo>
                      <a:pt x="1158" y="90"/>
                    </a:lnTo>
                    <a:lnTo>
                      <a:pt x="1158" y="94"/>
                    </a:lnTo>
                    <a:lnTo>
                      <a:pt x="1156" y="100"/>
                    </a:lnTo>
                    <a:lnTo>
                      <a:pt x="1146" y="108"/>
                    </a:lnTo>
                    <a:lnTo>
                      <a:pt x="1132" y="116"/>
                    </a:lnTo>
                    <a:lnTo>
                      <a:pt x="1114" y="124"/>
                    </a:lnTo>
                    <a:lnTo>
                      <a:pt x="1088" y="132"/>
                    </a:lnTo>
                    <a:lnTo>
                      <a:pt x="1060" y="140"/>
                    </a:lnTo>
                    <a:lnTo>
                      <a:pt x="1028" y="146"/>
                    </a:lnTo>
                    <a:lnTo>
                      <a:pt x="990" y="152"/>
                    </a:lnTo>
                    <a:lnTo>
                      <a:pt x="906" y="164"/>
                    </a:lnTo>
                    <a:lnTo>
                      <a:pt x="808" y="172"/>
                    </a:lnTo>
                    <a:lnTo>
                      <a:pt x="700" y="178"/>
                    </a:lnTo>
                    <a:lnTo>
                      <a:pt x="584" y="180"/>
                    </a:lnTo>
                    <a:close/>
                    <a:moveTo>
                      <a:pt x="584" y="0"/>
                    </a:moveTo>
                    <a:lnTo>
                      <a:pt x="584" y="0"/>
                    </a:lnTo>
                    <a:lnTo>
                      <a:pt x="466" y="2"/>
                    </a:lnTo>
                    <a:lnTo>
                      <a:pt x="358" y="6"/>
                    </a:lnTo>
                    <a:lnTo>
                      <a:pt x="258" y="14"/>
                    </a:lnTo>
                    <a:lnTo>
                      <a:pt x="172" y="26"/>
                    </a:lnTo>
                    <a:lnTo>
                      <a:pt x="134" y="32"/>
                    </a:lnTo>
                    <a:lnTo>
                      <a:pt x="100" y="40"/>
                    </a:lnTo>
                    <a:lnTo>
                      <a:pt x="70" y="46"/>
                    </a:lnTo>
                    <a:lnTo>
                      <a:pt x="46" y="54"/>
                    </a:lnTo>
                    <a:lnTo>
                      <a:pt x="26" y="62"/>
                    </a:lnTo>
                    <a:lnTo>
                      <a:pt x="12" y="72"/>
                    </a:lnTo>
                    <a:lnTo>
                      <a:pt x="4" y="80"/>
                    </a:lnTo>
                    <a:lnTo>
                      <a:pt x="0" y="86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4"/>
                    </a:lnTo>
                    <a:lnTo>
                      <a:pt x="4" y="100"/>
                    </a:lnTo>
                    <a:lnTo>
                      <a:pt x="12" y="108"/>
                    </a:lnTo>
                    <a:lnTo>
                      <a:pt x="26" y="116"/>
                    </a:lnTo>
                    <a:lnTo>
                      <a:pt x="46" y="124"/>
                    </a:lnTo>
                    <a:lnTo>
                      <a:pt x="70" y="132"/>
                    </a:lnTo>
                    <a:lnTo>
                      <a:pt x="100" y="140"/>
                    </a:lnTo>
                    <a:lnTo>
                      <a:pt x="134" y="146"/>
                    </a:lnTo>
                    <a:lnTo>
                      <a:pt x="172" y="152"/>
                    </a:lnTo>
                    <a:lnTo>
                      <a:pt x="258" y="164"/>
                    </a:lnTo>
                    <a:lnTo>
                      <a:pt x="358" y="172"/>
                    </a:lnTo>
                    <a:lnTo>
                      <a:pt x="466" y="178"/>
                    </a:lnTo>
                    <a:lnTo>
                      <a:pt x="584" y="180"/>
                    </a:lnTo>
                    <a:lnTo>
                      <a:pt x="584" y="180"/>
                    </a:lnTo>
                    <a:lnTo>
                      <a:pt x="700" y="178"/>
                    </a:lnTo>
                    <a:lnTo>
                      <a:pt x="808" y="172"/>
                    </a:lnTo>
                    <a:lnTo>
                      <a:pt x="906" y="164"/>
                    </a:lnTo>
                    <a:lnTo>
                      <a:pt x="992" y="152"/>
                    </a:lnTo>
                    <a:lnTo>
                      <a:pt x="1028" y="146"/>
                    </a:lnTo>
                    <a:lnTo>
                      <a:pt x="1062" y="140"/>
                    </a:lnTo>
                    <a:lnTo>
                      <a:pt x="1090" y="132"/>
                    </a:lnTo>
                    <a:lnTo>
                      <a:pt x="1114" y="124"/>
                    </a:lnTo>
                    <a:lnTo>
                      <a:pt x="1134" y="116"/>
                    </a:lnTo>
                    <a:lnTo>
                      <a:pt x="1148" y="108"/>
                    </a:lnTo>
                    <a:lnTo>
                      <a:pt x="1158" y="100"/>
                    </a:lnTo>
                    <a:lnTo>
                      <a:pt x="1160" y="94"/>
                    </a:lnTo>
                    <a:lnTo>
                      <a:pt x="1160" y="90"/>
                    </a:lnTo>
                    <a:lnTo>
                      <a:pt x="1160" y="90"/>
                    </a:lnTo>
                    <a:lnTo>
                      <a:pt x="1160" y="86"/>
                    </a:lnTo>
                    <a:lnTo>
                      <a:pt x="1158" y="80"/>
                    </a:lnTo>
                    <a:lnTo>
                      <a:pt x="1148" y="72"/>
                    </a:lnTo>
                    <a:lnTo>
                      <a:pt x="1134" y="62"/>
                    </a:lnTo>
                    <a:lnTo>
                      <a:pt x="1114" y="54"/>
                    </a:lnTo>
                    <a:lnTo>
                      <a:pt x="1090" y="46"/>
                    </a:lnTo>
                    <a:lnTo>
                      <a:pt x="1062" y="40"/>
                    </a:lnTo>
                    <a:lnTo>
                      <a:pt x="1028" y="32"/>
                    </a:lnTo>
                    <a:lnTo>
                      <a:pt x="992" y="26"/>
                    </a:lnTo>
                    <a:lnTo>
                      <a:pt x="906" y="14"/>
                    </a:lnTo>
                    <a:lnTo>
                      <a:pt x="808" y="6"/>
                    </a:lnTo>
                    <a:lnTo>
                      <a:pt x="700" y="2"/>
                    </a:lnTo>
                    <a:lnTo>
                      <a:pt x="58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2" name="Freeform 27"/>
              <p:cNvSpPr>
                <a:spLocks/>
              </p:cNvSpPr>
              <p:nvPr/>
            </p:nvSpPr>
            <p:spPr bwMode="auto">
              <a:xfrm>
                <a:off x="4313" y="4138"/>
                <a:ext cx="1156" cy="180"/>
              </a:xfrm>
              <a:custGeom>
                <a:avLst/>
                <a:gdLst>
                  <a:gd name="T0" fmla="*/ 582 w 1156"/>
                  <a:gd name="T1" fmla="*/ 180 h 180"/>
                  <a:gd name="T2" fmla="*/ 582 w 1156"/>
                  <a:gd name="T3" fmla="*/ 180 h 180"/>
                  <a:gd name="T4" fmla="*/ 466 w 1156"/>
                  <a:gd name="T5" fmla="*/ 178 h 180"/>
                  <a:gd name="T6" fmla="*/ 356 w 1156"/>
                  <a:gd name="T7" fmla="*/ 172 h 180"/>
                  <a:gd name="T8" fmla="*/ 258 w 1156"/>
                  <a:gd name="T9" fmla="*/ 164 h 180"/>
                  <a:gd name="T10" fmla="*/ 172 w 1156"/>
                  <a:gd name="T11" fmla="*/ 152 h 180"/>
                  <a:gd name="T12" fmla="*/ 134 w 1156"/>
                  <a:gd name="T13" fmla="*/ 146 h 180"/>
                  <a:gd name="T14" fmla="*/ 100 w 1156"/>
                  <a:gd name="T15" fmla="*/ 140 h 180"/>
                  <a:gd name="T16" fmla="*/ 70 w 1156"/>
                  <a:gd name="T17" fmla="*/ 132 h 180"/>
                  <a:gd name="T18" fmla="*/ 46 w 1156"/>
                  <a:gd name="T19" fmla="*/ 124 h 180"/>
                  <a:gd name="T20" fmla="*/ 26 w 1156"/>
                  <a:gd name="T21" fmla="*/ 116 h 180"/>
                  <a:gd name="T22" fmla="*/ 12 w 1156"/>
                  <a:gd name="T23" fmla="*/ 108 h 180"/>
                  <a:gd name="T24" fmla="*/ 4 w 1156"/>
                  <a:gd name="T25" fmla="*/ 100 h 180"/>
                  <a:gd name="T26" fmla="*/ 0 w 1156"/>
                  <a:gd name="T27" fmla="*/ 94 h 180"/>
                  <a:gd name="T28" fmla="*/ 0 w 1156"/>
                  <a:gd name="T29" fmla="*/ 90 h 180"/>
                  <a:gd name="T30" fmla="*/ 0 w 1156"/>
                  <a:gd name="T31" fmla="*/ 90 h 180"/>
                  <a:gd name="T32" fmla="*/ 0 w 1156"/>
                  <a:gd name="T33" fmla="*/ 86 h 180"/>
                  <a:gd name="T34" fmla="*/ 4 w 1156"/>
                  <a:gd name="T35" fmla="*/ 80 h 180"/>
                  <a:gd name="T36" fmla="*/ 12 w 1156"/>
                  <a:gd name="T37" fmla="*/ 72 h 180"/>
                  <a:gd name="T38" fmla="*/ 26 w 1156"/>
                  <a:gd name="T39" fmla="*/ 64 h 180"/>
                  <a:gd name="T40" fmla="*/ 46 w 1156"/>
                  <a:gd name="T41" fmla="*/ 54 h 180"/>
                  <a:gd name="T42" fmla="*/ 70 w 1156"/>
                  <a:gd name="T43" fmla="*/ 46 h 180"/>
                  <a:gd name="T44" fmla="*/ 100 w 1156"/>
                  <a:gd name="T45" fmla="*/ 40 h 180"/>
                  <a:gd name="T46" fmla="*/ 134 w 1156"/>
                  <a:gd name="T47" fmla="*/ 32 h 180"/>
                  <a:gd name="T48" fmla="*/ 172 w 1156"/>
                  <a:gd name="T49" fmla="*/ 26 h 180"/>
                  <a:gd name="T50" fmla="*/ 258 w 1156"/>
                  <a:gd name="T51" fmla="*/ 14 h 180"/>
                  <a:gd name="T52" fmla="*/ 356 w 1156"/>
                  <a:gd name="T53" fmla="*/ 6 h 180"/>
                  <a:gd name="T54" fmla="*/ 466 w 1156"/>
                  <a:gd name="T55" fmla="*/ 2 h 180"/>
                  <a:gd name="T56" fmla="*/ 582 w 1156"/>
                  <a:gd name="T57" fmla="*/ 0 h 180"/>
                  <a:gd name="T58" fmla="*/ 582 w 1156"/>
                  <a:gd name="T59" fmla="*/ 0 h 180"/>
                  <a:gd name="T60" fmla="*/ 698 w 1156"/>
                  <a:gd name="T61" fmla="*/ 2 h 180"/>
                  <a:gd name="T62" fmla="*/ 806 w 1156"/>
                  <a:gd name="T63" fmla="*/ 6 h 180"/>
                  <a:gd name="T64" fmla="*/ 904 w 1156"/>
                  <a:gd name="T65" fmla="*/ 14 h 180"/>
                  <a:gd name="T66" fmla="*/ 988 w 1156"/>
                  <a:gd name="T67" fmla="*/ 26 h 180"/>
                  <a:gd name="T68" fmla="*/ 1026 w 1156"/>
                  <a:gd name="T69" fmla="*/ 32 h 180"/>
                  <a:gd name="T70" fmla="*/ 1058 w 1156"/>
                  <a:gd name="T71" fmla="*/ 40 h 180"/>
                  <a:gd name="T72" fmla="*/ 1086 w 1156"/>
                  <a:gd name="T73" fmla="*/ 46 h 180"/>
                  <a:gd name="T74" fmla="*/ 1112 w 1156"/>
                  <a:gd name="T75" fmla="*/ 54 h 180"/>
                  <a:gd name="T76" fmla="*/ 1130 w 1156"/>
                  <a:gd name="T77" fmla="*/ 64 h 180"/>
                  <a:gd name="T78" fmla="*/ 1144 w 1156"/>
                  <a:gd name="T79" fmla="*/ 72 h 180"/>
                  <a:gd name="T80" fmla="*/ 1154 w 1156"/>
                  <a:gd name="T81" fmla="*/ 80 h 180"/>
                  <a:gd name="T82" fmla="*/ 1156 w 1156"/>
                  <a:gd name="T83" fmla="*/ 86 h 180"/>
                  <a:gd name="T84" fmla="*/ 1156 w 1156"/>
                  <a:gd name="T85" fmla="*/ 90 h 180"/>
                  <a:gd name="T86" fmla="*/ 1156 w 1156"/>
                  <a:gd name="T87" fmla="*/ 90 h 180"/>
                  <a:gd name="T88" fmla="*/ 1156 w 1156"/>
                  <a:gd name="T89" fmla="*/ 94 h 180"/>
                  <a:gd name="T90" fmla="*/ 1154 w 1156"/>
                  <a:gd name="T91" fmla="*/ 100 h 180"/>
                  <a:gd name="T92" fmla="*/ 1144 w 1156"/>
                  <a:gd name="T93" fmla="*/ 108 h 180"/>
                  <a:gd name="T94" fmla="*/ 1130 w 1156"/>
                  <a:gd name="T95" fmla="*/ 116 h 180"/>
                  <a:gd name="T96" fmla="*/ 1112 w 1156"/>
                  <a:gd name="T97" fmla="*/ 124 h 180"/>
                  <a:gd name="T98" fmla="*/ 1086 w 1156"/>
                  <a:gd name="T99" fmla="*/ 132 h 180"/>
                  <a:gd name="T100" fmla="*/ 1058 w 1156"/>
                  <a:gd name="T101" fmla="*/ 140 h 180"/>
                  <a:gd name="T102" fmla="*/ 1026 w 1156"/>
                  <a:gd name="T103" fmla="*/ 146 h 180"/>
                  <a:gd name="T104" fmla="*/ 988 w 1156"/>
                  <a:gd name="T105" fmla="*/ 152 h 180"/>
                  <a:gd name="T106" fmla="*/ 904 w 1156"/>
                  <a:gd name="T107" fmla="*/ 164 h 180"/>
                  <a:gd name="T108" fmla="*/ 806 w 1156"/>
                  <a:gd name="T109" fmla="*/ 172 h 180"/>
                  <a:gd name="T110" fmla="*/ 698 w 1156"/>
                  <a:gd name="T111" fmla="*/ 178 h 180"/>
                  <a:gd name="T112" fmla="*/ 582 w 1156"/>
                  <a:gd name="T113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56" h="180">
                    <a:moveTo>
                      <a:pt x="582" y="180"/>
                    </a:moveTo>
                    <a:lnTo>
                      <a:pt x="582" y="180"/>
                    </a:lnTo>
                    <a:lnTo>
                      <a:pt x="466" y="178"/>
                    </a:lnTo>
                    <a:lnTo>
                      <a:pt x="356" y="172"/>
                    </a:lnTo>
                    <a:lnTo>
                      <a:pt x="258" y="164"/>
                    </a:lnTo>
                    <a:lnTo>
                      <a:pt x="172" y="152"/>
                    </a:lnTo>
                    <a:lnTo>
                      <a:pt x="134" y="146"/>
                    </a:lnTo>
                    <a:lnTo>
                      <a:pt x="100" y="140"/>
                    </a:lnTo>
                    <a:lnTo>
                      <a:pt x="70" y="132"/>
                    </a:lnTo>
                    <a:lnTo>
                      <a:pt x="46" y="124"/>
                    </a:lnTo>
                    <a:lnTo>
                      <a:pt x="26" y="116"/>
                    </a:lnTo>
                    <a:lnTo>
                      <a:pt x="12" y="108"/>
                    </a:lnTo>
                    <a:lnTo>
                      <a:pt x="4" y="100"/>
                    </a:lnTo>
                    <a:lnTo>
                      <a:pt x="0" y="94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86"/>
                    </a:lnTo>
                    <a:lnTo>
                      <a:pt x="4" y="80"/>
                    </a:lnTo>
                    <a:lnTo>
                      <a:pt x="12" y="72"/>
                    </a:lnTo>
                    <a:lnTo>
                      <a:pt x="26" y="64"/>
                    </a:lnTo>
                    <a:lnTo>
                      <a:pt x="46" y="54"/>
                    </a:lnTo>
                    <a:lnTo>
                      <a:pt x="70" y="46"/>
                    </a:lnTo>
                    <a:lnTo>
                      <a:pt x="100" y="40"/>
                    </a:lnTo>
                    <a:lnTo>
                      <a:pt x="134" y="32"/>
                    </a:lnTo>
                    <a:lnTo>
                      <a:pt x="172" y="26"/>
                    </a:lnTo>
                    <a:lnTo>
                      <a:pt x="258" y="14"/>
                    </a:lnTo>
                    <a:lnTo>
                      <a:pt x="356" y="6"/>
                    </a:lnTo>
                    <a:lnTo>
                      <a:pt x="466" y="2"/>
                    </a:lnTo>
                    <a:lnTo>
                      <a:pt x="582" y="0"/>
                    </a:lnTo>
                    <a:lnTo>
                      <a:pt x="582" y="0"/>
                    </a:lnTo>
                    <a:lnTo>
                      <a:pt x="698" y="2"/>
                    </a:lnTo>
                    <a:lnTo>
                      <a:pt x="806" y="6"/>
                    </a:lnTo>
                    <a:lnTo>
                      <a:pt x="904" y="14"/>
                    </a:lnTo>
                    <a:lnTo>
                      <a:pt x="988" y="26"/>
                    </a:lnTo>
                    <a:lnTo>
                      <a:pt x="1026" y="32"/>
                    </a:lnTo>
                    <a:lnTo>
                      <a:pt x="1058" y="40"/>
                    </a:lnTo>
                    <a:lnTo>
                      <a:pt x="1086" y="46"/>
                    </a:lnTo>
                    <a:lnTo>
                      <a:pt x="1112" y="54"/>
                    </a:lnTo>
                    <a:lnTo>
                      <a:pt x="1130" y="64"/>
                    </a:lnTo>
                    <a:lnTo>
                      <a:pt x="1144" y="72"/>
                    </a:lnTo>
                    <a:lnTo>
                      <a:pt x="1154" y="80"/>
                    </a:lnTo>
                    <a:lnTo>
                      <a:pt x="1156" y="86"/>
                    </a:lnTo>
                    <a:lnTo>
                      <a:pt x="1156" y="90"/>
                    </a:lnTo>
                    <a:lnTo>
                      <a:pt x="1156" y="90"/>
                    </a:lnTo>
                    <a:lnTo>
                      <a:pt x="1156" y="94"/>
                    </a:lnTo>
                    <a:lnTo>
                      <a:pt x="1154" y="100"/>
                    </a:lnTo>
                    <a:lnTo>
                      <a:pt x="1144" y="108"/>
                    </a:lnTo>
                    <a:lnTo>
                      <a:pt x="1130" y="116"/>
                    </a:lnTo>
                    <a:lnTo>
                      <a:pt x="1112" y="124"/>
                    </a:lnTo>
                    <a:lnTo>
                      <a:pt x="1086" y="132"/>
                    </a:lnTo>
                    <a:lnTo>
                      <a:pt x="1058" y="140"/>
                    </a:lnTo>
                    <a:lnTo>
                      <a:pt x="1026" y="146"/>
                    </a:lnTo>
                    <a:lnTo>
                      <a:pt x="988" y="152"/>
                    </a:lnTo>
                    <a:lnTo>
                      <a:pt x="904" y="164"/>
                    </a:lnTo>
                    <a:lnTo>
                      <a:pt x="806" y="172"/>
                    </a:lnTo>
                    <a:lnTo>
                      <a:pt x="698" y="178"/>
                    </a:lnTo>
                    <a:lnTo>
                      <a:pt x="582" y="18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3" name="Freeform 28"/>
              <p:cNvSpPr>
                <a:spLocks/>
              </p:cNvSpPr>
              <p:nvPr/>
            </p:nvSpPr>
            <p:spPr bwMode="auto">
              <a:xfrm>
                <a:off x="4311" y="4138"/>
                <a:ext cx="1160" cy="180"/>
              </a:xfrm>
              <a:custGeom>
                <a:avLst/>
                <a:gdLst>
                  <a:gd name="T0" fmla="*/ 584 w 1160"/>
                  <a:gd name="T1" fmla="*/ 0 h 180"/>
                  <a:gd name="T2" fmla="*/ 584 w 1160"/>
                  <a:gd name="T3" fmla="*/ 0 h 180"/>
                  <a:gd name="T4" fmla="*/ 466 w 1160"/>
                  <a:gd name="T5" fmla="*/ 2 h 180"/>
                  <a:gd name="T6" fmla="*/ 358 w 1160"/>
                  <a:gd name="T7" fmla="*/ 6 h 180"/>
                  <a:gd name="T8" fmla="*/ 258 w 1160"/>
                  <a:gd name="T9" fmla="*/ 14 h 180"/>
                  <a:gd name="T10" fmla="*/ 172 w 1160"/>
                  <a:gd name="T11" fmla="*/ 26 h 180"/>
                  <a:gd name="T12" fmla="*/ 134 w 1160"/>
                  <a:gd name="T13" fmla="*/ 32 h 180"/>
                  <a:gd name="T14" fmla="*/ 100 w 1160"/>
                  <a:gd name="T15" fmla="*/ 40 h 180"/>
                  <a:gd name="T16" fmla="*/ 70 w 1160"/>
                  <a:gd name="T17" fmla="*/ 46 h 180"/>
                  <a:gd name="T18" fmla="*/ 46 w 1160"/>
                  <a:gd name="T19" fmla="*/ 54 h 180"/>
                  <a:gd name="T20" fmla="*/ 26 w 1160"/>
                  <a:gd name="T21" fmla="*/ 62 h 180"/>
                  <a:gd name="T22" fmla="*/ 12 w 1160"/>
                  <a:gd name="T23" fmla="*/ 72 h 180"/>
                  <a:gd name="T24" fmla="*/ 4 w 1160"/>
                  <a:gd name="T25" fmla="*/ 80 h 180"/>
                  <a:gd name="T26" fmla="*/ 0 w 1160"/>
                  <a:gd name="T27" fmla="*/ 86 h 180"/>
                  <a:gd name="T28" fmla="*/ 0 w 1160"/>
                  <a:gd name="T29" fmla="*/ 90 h 180"/>
                  <a:gd name="T30" fmla="*/ 0 w 1160"/>
                  <a:gd name="T31" fmla="*/ 90 h 180"/>
                  <a:gd name="T32" fmla="*/ 0 w 1160"/>
                  <a:gd name="T33" fmla="*/ 94 h 180"/>
                  <a:gd name="T34" fmla="*/ 4 w 1160"/>
                  <a:gd name="T35" fmla="*/ 100 h 180"/>
                  <a:gd name="T36" fmla="*/ 12 w 1160"/>
                  <a:gd name="T37" fmla="*/ 108 h 180"/>
                  <a:gd name="T38" fmla="*/ 26 w 1160"/>
                  <a:gd name="T39" fmla="*/ 116 h 180"/>
                  <a:gd name="T40" fmla="*/ 46 w 1160"/>
                  <a:gd name="T41" fmla="*/ 124 h 180"/>
                  <a:gd name="T42" fmla="*/ 70 w 1160"/>
                  <a:gd name="T43" fmla="*/ 132 h 180"/>
                  <a:gd name="T44" fmla="*/ 100 w 1160"/>
                  <a:gd name="T45" fmla="*/ 140 h 180"/>
                  <a:gd name="T46" fmla="*/ 134 w 1160"/>
                  <a:gd name="T47" fmla="*/ 146 h 180"/>
                  <a:gd name="T48" fmla="*/ 172 w 1160"/>
                  <a:gd name="T49" fmla="*/ 152 h 180"/>
                  <a:gd name="T50" fmla="*/ 258 w 1160"/>
                  <a:gd name="T51" fmla="*/ 164 h 180"/>
                  <a:gd name="T52" fmla="*/ 358 w 1160"/>
                  <a:gd name="T53" fmla="*/ 172 h 180"/>
                  <a:gd name="T54" fmla="*/ 466 w 1160"/>
                  <a:gd name="T55" fmla="*/ 178 h 180"/>
                  <a:gd name="T56" fmla="*/ 584 w 1160"/>
                  <a:gd name="T57" fmla="*/ 180 h 180"/>
                  <a:gd name="T58" fmla="*/ 584 w 1160"/>
                  <a:gd name="T59" fmla="*/ 180 h 180"/>
                  <a:gd name="T60" fmla="*/ 700 w 1160"/>
                  <a:gd name="T61" fmla="*/ 178 h 180"/>
                  <a:gd name="T62" fmla="*/ 808 w 1160"/>
                  <a:gd name="T63" fmla="*/ 172 h 180"/>
                  <a:gd name="T64" fmla="*/ 906 w 1160"/>
                  <a:gd name="T65" fmla="*/ 164 h 180"/>
                  <a:gd name="T66" fmla="*/ 992 w 1160"/>
                  <a:gd name="T67" fmla="*/ 152 h 180"/>
                  <a:gd name="T68" fmla="*/ 1028 w 1160"/>
                  <a:gd name="T69" fmla="*/ 146 h 180"/>
                  <a:gd name="T70" fmla="*/ 1062 w 1160"/>
                  <a:gd name="T71" fmla="*/ 140 h 180"/>
                  <a:gd name="T72" fmla="*/ 1090 w 1160"/>
                  <a:gd name="T73" fmla="*/ 132 h 180"/>
                  <a:gd name="T74" fmla="*/ 1114 w 1160"/>
                  <a:gd name="T75" fmla="*/ 124 h 180"/>
                  <a:gd name="T76" fmla="*/ 1134 w 1160"/>
                  <a:gd name="T77" fmla="*/ 116 h 180"/>
                  <a:gd name="T78" fmla="*/ 1148 w 1160"/>
                  <a:gd name="T79" fmla="*/ 108 h 180"/>
                  <a:gd name="T80" fmla="*/ 1158 w 1160"/>
                  <a:gd name="T81" fmla="*/ 100 h 180"/>
                  <a:gd name="T82" fmla="*/ 1160 w 1160"/>
                  <a:gd name="T83" fmla="*/ 94 h 180"/>
                  <a:gd name="T84" fmla="*/ 1160 w 1160"/>
                  <a:gd name="T85" fmla="*/ 90 h 180"/>
                  <a:gd name="T86" fmla="*/ 1160 w 1160"/>
                  <a:gd name="T87" fmla="*/ 90 h 180"/>
                  <a:gd name="T88" fmla="*/ 1160 w 1160"/>
                  <a:gd name="T89" fmla="*/ 86 h 180"/>
                  <a:gd name="T90" fmla="*/ 1158 w 1160"/>
                  <a:gd name="T91" fmla="*/ 80 h 180"/>
                  <a:gd name="T92" fmla="*/ 1148 w 1160"/>
                  <a:gd name="T93" fmla="*/ 72 h 180"/>
                  <a:gd name="T94" fmla="*/ 1134 w 1160"/>
                  <a:gd name="T95" fmla="*/ 62 h 180"/>
                  <a:gd name="T96" fmla="*/ 1114 w 1160"/>
                  <a:gd name="T97" fmla="*/ 54 h 180"/>
                  <a:gd name="T98" fmla="*/ 1090 w 1160"/>
                  <a:gd name="T99" fmla="*/ 46 h 180"/>
                  <a:gd name="T100" fmla="*/ 1062 w 1160"/>
                  <a:gd name="T101" fmla="*/ 40 h 180"/>
                  <a:gd name="T102" fmla="*/ 1028 w 1160"/>
                  <a:gd name="T103" fmla="*/ 32 h 180"/>
                  <a:gd name="T104" fmla="*/ 992 w 1160"/>
                  <a:gd name="T105" fmla="*/ 26 h 180"/>
                  <a:gd name="T106" fmla="*/ 906 w 1160"/>
                  <a:gd name="T107" fmla="*/ 14 h 180"/>
                  <a:gd name="T108" fmla="*/ 808 w 1160"/>
                  <a:gd name="T109" fmla="*/ 6 h 180"/>
                  <a:gd name="T110" fmla="*/ 700 w 1160"/>
                  <a:gd name="T111" fmla="*/ 2 h 180"/>
                  <a:gd name="T112" fmla="*/ 584 w 1160"/>
                  <a:gd name="T11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60" h="180">
                    <a:moveTo>
                      <a:pt x="584" y="0"/>
                    </a:moveTo>
                    <a:lnTo>
                      <a:pt x="584" y="0"/>
                    </a:lnTo>
                    <a:lnTo>
                      <a:pt x="466" y="2"/>
                    </a:lnTo>
                    <a:lnTo>
                      <a:pt x="358" y="6"/>
                    </a:lnTo>
                    <a:lnTo>
                      <a:pt x="258" y="14"/>
                    </a:lnTo>
                    <a:lnTo>
                      <a:pt x="172" y="26"/>
                    </a:lnTo>
                    <a:lnTo>
                      <a:pt x="134" y="32"/>
                    </a:lnTo>
                    <a:lnTo>
                      <a:pt x="100" y="40"/>
                    </a:lnTo>
                    <a:lnTo>
                      <a:pt x="70" y="46"/>
                    </a:lnTo>
                    <a:lnTo>
                      <a:pt x="46" y="54"/>
                    </a:lnTo>
                    <a:lnTo>
                      <a:pt x="26" y="62"/>
                    </a:lnTo>
                    <a:lnTo>
                      <a:pt x="12" y="72"/>
                    </a:lnTo>
                    <a:lnTo>
                      <a:pt x="4" y="80"/>
                    </a:lnTo>
                    <a:lnTo>
                      <a:pt x="0" y="86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4"/>
                    </a:lnTo>
                    <a:lnTo>
                      <a:pt x="4" y="100"/>
                    </a:lnTo>
                    <a:lnTo>
                      <a:pt x="12" y="108"/>
                    </a:lnTo>
                    <a:lnTo>
                      <a:pt x="26" y="116"/>
                    </a:lnTo>
                    <a:lnTo>
                      <a:pt x="46" y="124"/>
                    </a:lnTo>
                    <a:lnTo>
                      <a:pt x="70" y="132"/>
                    </a:lnTo>
                    <a:lnTo>
                      <a:pt x="100" y="140"/>
                    </a:lnTo>
                    <a:lnTo>
                      <a:pt x="134" y="146"/>
                    </a:lnTo>
                    <a:lnTo>
                      <a:pt x="172" y="152"/>
                    </a:lnTo>
                    <a:lnTo>
                      <a:pt x="258" y="164"/>
                    </a:lnTo>
                    <a:lnTo>
                      <a:pt x="358" y="172"/>
                    </a:lnTo>
                    <a:lnTo>
                      <a:pt x="466" y="178"/>
                    </a:lnTo>
                    <a:lnTo>
                      <a:pt x="584" y="180"/>
                    </a:lnTo>
                    <a:lnTo>
                      <a:pt x="584" y="180"/>
                    </a:lnTo>
                    <a:lnTo>
                      <a:pt x="700" y="178"/>
                    </a:lnTo>
                    <a:lnTo>
                      <a:pt x="808" y="172"/>
                    </a:lnTo>
                    <a:lnTo>
                      <a:pt x="906" y="164"/>
                    </a:lnTo>
                    <a:lnTo>
                      <a:pt x="992" y="152"/>
                    </a:lnTo>
                    <a:lnTo>
                      <a:pt x="1028" y="146"/>
                    </a:lnTo>
                    <a:lnTo>
                      <a:pt x="1062" y="140"/>
                    </a:lnTo>
                    <a:lnTo>
                      <a:pt x="1090" y="132"/>
                    </a:lnTo>
                    <a:lnTo>
                      <a:pt x="1114" y="124"/>
                    </a:lnTo>
                    <a:lnTo>
                      <a:pt x="1134" y="116"/>
                    </a:lnTo>
                    <a:lnTo>
                      <a:pt x="1148" y="108"/>
                    </a:lnTo>
                    <a:lnTo>
                      <a:pt x="1158" y="100"/>
                    </a:lnTo>
                    <a:lnTo>
                      <a:pt x="1160" y="94"/>
                    </a:lnTo>
                    <a:lnTo>
                      <a:pt x="1160" y="90"/>
                    </a:lnTo>
                    <a:lnTo>
                      <a:pt x="1160" y="90"/>
                    </a:lnTo>
                    <a:lnTo>
                      <a:pt x="1160" y="86"/>
                    </a:lnTo>
                    <a:lnTo>
                      <a:pt x="1158" y="80"/>
                    </a:lnTo>
                    <a:lnTo>
                      <a:pt x="1148" y="72"/>
                    </a:lnTo>
                    <a:lnTo>
                      <a:pt x="1134" y="62"/>
                    </a:lnTo>
                    <a:lnTo>
                      <a:pt x="1114" y="54"/>
                    </a:lnTo>
                    <a:lnTo>
                      <a:pt x="1090" y="46"/>
                    </a:lnTo>
                    <a:lnTo>
                      <a:pt x="1062" y="40"/>
                    </a:lnTo>
                    <a:lnTo>
                      <a:pt x="1028" y="32"/>
                    </a:lnTo>
                    <a:lnTo>
                      <a:pt x="992" y="26"/>
                    </a:lnTo>
                    <a:lnTo>
                      <a:pt x="906" y="14"/>
                    </a:lnTo>
                    <a:lnTo>
                      <a:pt x="808" y="6"/>
                    </a:lnTo>
                    <a:lnTo>
                      <a:pt x="700" y="2"/>
                    </a:lnTo>
                    <a:lnTo>
                      <a:pt x="5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4" name="Freeform 29"/>
              <p:cNvSpPr>
                <a:spLocks noEditPoints="1"/>
              </p:cNvSpPr>
              <p:nvPr/>
            </p:nvSpPr>
            <p:spPr bwMode="auto">
              <a:xfrm>
                <a:off x="4313" y="4138"/>
                <a:ext cx="1156" cy="180"/>
              </a:xfrm>
              <a:custGeom>
                <a:avLst/>
                <a:gdLst>
                  <a:gd name="T0" fmla="*/ 582 w 1156"/>
                  <a:gd name="T1" fmla="*/ 178 h 180"/>
                  <a:gd name="T2" fmla="*/ 358 w 1156"/>
                  <a:gd name="T3" fmla="*/ 172 h 180"/>
                  <a:gd name="T4" fmla="*/ 172 w 1156"/>
                  <a:gd name="T5" fmla="*/ 152 h 180"/>
                  <a:gd name="T6" fmla="*/ 102 w 1156"/>
                  <a:gd name="T7" fmla="*/ 140 h 180"/>
                  <a:gd name="T8" fmla="*/ 48 w 1156"/>
                  <a:gd name="T9" fmla="*/ 124 h 180"/>
                  <a:gd name="T10" fmla="*/ 14 w 1156"/>
                  <a:gd name="T11" fmla="*/ 108 h 180"/>
                  <a:gd name="T12" fmla="*/ 2 w 1156"/>
                  <a:gd name="T13" fmla="*/ 94 h 180"/>
                  <a:gd name="T14" fmla="*/ 2 w 1156"/>
                  <a:gd name="T15" fmla="*/ 90 h 180"/>
                  <a:gd name="T16" fmla="*/ 6 w 1156"/>
                  <a:gd name="T17" fmla="*/ 80 h 180"/>
                  <a:gd name="T18" fmla="*/ 28 w 1156"/>
                  <a:gd name="T19" fmla="*/ 64 h 180"/>
                  <a:gd name="T20" fmla="*/ 72 w 1156"/>
                  <a:gd name="T21" fmla="*/ 46 h 180"/>
                  <a:gd name="T22" fmla="*/ 136 w 1156"/>
                  <a:gd name="T23" fmla="*/ 32 h 180"/>
                  <a:gd name="T24" fmla="*/ 258 w 1156"/>
                  <a:gd name="T25" fmla="*/ 16 h 180"/>
                  <a:gd name="T26" fmla="*/ 466 w 1156"/>
                  <a:gd name="T27" fmla="*/ 2 h 180"/>
                  <a:gd name="T28" fmla="*/ 582 w 1156"/>
                  <a:gd name="T29" fmla="*/ 0 h 180"/>
                  <a:gd name="T30" fmla="*/ 804 w 1156"/>
                  <a:gd name="T31" fmla="*/ 6 h 180"/>
                  <a:gd name="T32" fmla="*/ 986 w 1156"/>
                  <a:gd name="T33" fmla="*/ 26 h 180"/>
                  <a:gd name="T34" fmla="*/ 1056 w 1156"/>
                  <a:gd name="T35" fmla="*/ 40 h 180"/>
                  <a:gd name="T36" fmla="*/ 1110 w 1156"/>
                  <a:gd name="T37" fmla="*/ 54 h 180"/>
                  <a:gd name="T38" fmla="*/ 1142 w 1156"/>
                  <a:gd name="T39" fmla="*/ 72 h 180"/>
                  <a:gd name="T40" fmla="*/ 1154 w 1156"/>
                  <a:gd name="T41" fmla="*/ 86 h 180"/>
                  <a:gd name="T42" fmla="*/ 1154 w 1156"/>
                  <a:gd name="T43" fmla="*/ 90 h 180"/>
                  <a:gd name="T44" fmla="*/ 1152 w 1156"/>
                  <a:gd name="T45" fmla="*/ 100 h 180"/>
                  <a:gd name="T46" fmla="*/ 1128 w 1156"/>
                  <a:gd name="T47" fmla="*/ 116 h 180"/>
                  <a:gd name="T48" fmla="*/ 1086 w 1156"/>
                  <a:gd name="T49" fmla="*/ 132 h 180"/>
                  <a:gd name="T50" fmla="*/ 1024 w 1156"/>
                  <a:gd name="T51" fmla="*/ 146 h 180"/>
                  <a:gd name="T52" fmla="*/ 902 w 1156"/>
                  <a:gd name="T53" fmla="*/ 164 h 180"/>
                  <a:gd name="T54" fmla="*/ 698 w 1156"/>
                  <a:gd name="T55" fmla="*/ 176 h 180"/>
                  <a:gd name="T56" fmla="*/ 582 w 1156"/>
                  <a:gd name="T57" fmla="*/ 0 h 180"/>
                  <a:gd name="T58" fmla="*/ 466 w 1156"/>
                  <a:gd name="T59" fmla="*/ 2 h 180"/>
                  <a:gd name="T60" fmla="*/ 258 w 1156"/>
                  <a:gd name="T61" fmla="*/ 14 h 180"/>
                  <a:gd name="T62" fmla="*/ 134 w 1156"/>
                  <a:gd name="T63" fmla="*/ 32 h 180"/>
                  <a:gd name="T64" fmla="*/ 70 w 1156"/>
                  <a:gd name="T65" fmla="*/ 46 h 180"/>
                  <a:gd name="T66" fmla="*/ 26 w 1156"/>
                  <a:gd name="T67" fmla="*/ 64 h 180"/>
                  <a:gd name="T68" fmla="*/ 4 w 1156"/>
                  <a:gd name="T69" fmla="*/ 80 h 180"/>
                  <a:gd name="T70" fmla="*/ 0 w 1156"/>
                  <a:gd name="T71" fmla="*/ 90 h 180"/>
                  <a:gd name="T72" fmla="*/ 0 w 1156"/>
                  <a:gd name="T73" fmla="*/ 94 h 180"/>
                  <a:gd name="T74" fmla="*/ 12 w 1156"/>
                  <a:gd name="T75" fmla="*/ 108 h 180"/>
                  <a:gd name="T76" fmla="*/ 46 w 1156"/>
                  <a:gd name="T77" fmla="*/ 124 h 180"/>
                  <a:gd name="T78" fmla="*/ 100 w 1156"/>
                  <a:gd name="T79" fmla="*/ 140 h 180"/>
                  <a:gd name="T80" fmla="*/ 172 w 1156"/>
                  <a:gd name="T81" fmla="*/ 152 h 180"/>
                  <a:gd name="T82" fmla="*/ 356 w 1156"/>
                  <a:gd name="T83" fmla="*/ 172 h 180"/>
                  <a:gd name="T84" fmla="*/ 582 w 1156"/>
                  <a:gd name="T85" fmla="*/ 180 h 180"/>
                  <a:gd name="T86" fmla="*/ 698 w 1156"/>
                  <a:gd name="T87" fmla="*/ 178 h 180"/>
                  <a:gd name="T88" fmla="*/ 904 w 1156"/>
                  <a:gd name="T89" fmla="*/ 164 h 180"/>
                  <a:gd name="T90" fmla="*/ 1026 w 1156"/>
                  <a:gd name="T91" fmla="*/ 146 h 180"/>
                  <a:gd name="T92" fmla="*/ 1086 w 1156"/>
                  <a:gd name="T93" fmla="*/ 132 h 180"/>
                  <a:gd name="T94" fmla="*/ 1130 w 1156"/>
                  <a:gd name="T95" fmla="*/ 116 h 180"/>
                  <a:gd name="T96" fmla="*/ 1154 w 1156"/>
                  <a:gd name="T97" fmla="*/ 100 h 180"/>
                  <a:gd name="T98" fmla="*/ 1156 w 1156"/>
                  <a:gd name="T99" fmla="*/ 90 h 180"/>
                  <a:gd name="T100" fmla="*/ 1156 w 1156"/>
                  <a:gd name="T101" fmla="*/ 86 h 180"/>
                  <a:gd name="T102" fmla="*/ 1144 w 1156"/>
                  <a:gd name="T103" fmla="*/ 72 h 180"/>
                  <a:gd name="T104" fmla="*/ 1112 w 1156"/>
                  <a:gd name="T105" fmla="*/ 54 h 180"/>
                  <a:gd name="T106" fmla="*/ 1058 w 1156"/>
                  <a:gd name="T107" fmla="*/ 40 h 180"/>
                  <a:gd name="T108" fmla="*/ 988 w 1156"/>
                  <a:gd name="T109" fmla="*/ 26 h 180"/>
                  <a:gd name="T110" fmla="*/ 806 w 1156"/>
                  <a:gd name="T111" fmla="*/ 6 h 180"/>
                  <a:gd name="T112" fmla="*/ 582 w 1156"/>
                  <a:gd name="T11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56" h="180">
                    <a:moveTo>
                      <a:pt x="582" y="178"/>
                    </a:moveTo>
                    <a:lnTo>
                      <a:pt x="582" y="178"/>
                    </a:lnTo>
                    <a:lnTo>
                      <a:pt x="466" y="176"/>
                    </a:lnTo>
                    <a:lnTo>
                      <a:pt x="358" y="172"/>
                    </a:lnTo>
                    <a:lnTo>
                      <a:pt x="258" y="164"/>
                    </a:lnTo>
                    <a:lnTo>
                      <a:pt x="172" y="152"/>
                    </a:lnTo>
                    <a:lnTo>
                      <a:pt x="136" y="146"/>
                    </a:lnTo>
                    <a:lnTo>
                      <a:pt x="102" y="140"/>
                    </a:lnTo>
                    <a:lnTo>
                      <a:pt x="72" y="132"/>
                    </a:lnTo>
                    <a:lnTo>
                      <a:pt x="48" y="124"/>
                    </a:lnTo>
                    <a:lnTo>
                      <a:pt x="28" y="116"/>
                    </a:lnTo>
                    <a:lnTo>
                      <a:pt x="14" y="108"/>
                    </a:lnTo>
                    <a:lnTo>
                      <a:pt x="6" y="100"/>
                    </a:lnTo>
                    <a:lnTo>
                      <a:pt x="2" y="94"/>
                    </a:lnTo>
                    <a:lnTo>
                      <a:pt x="2" y="90"/>
                    </a:lnTo>
                    <a:lnTo>
                      <a:pt x="2" y="90"/>
                    </a:lnTo>
                    <a:lnTo>
                      <a:pt x="2" y="86"/>
                    </a:lnTo>
                    <a:lnTo>
                      <a:pt x="6" y="80"/>
                    </a:lnTo>
                    <a:lnTo>
                      <a:pt x="14" y="72"/>
                    </a:lnTo>
                    <a:lnTo>
                      <a:pt x="28" y="64"/>
                    </a:lnTo>
                    <a:lnTo>
                      <a:pt x="48" y="54"/>
                    </a:lnTo>
                    <a:lnTo>
                      <a:pt x="72" y="46"/>
                    </a:lnTo>
                    <a:lnTo>
                      <a:pt x="102" y="40"/>
                    </a:lnTo>
                    <a:lnTo>
                      <a:pt x="136" y="32"/>
                    </a:lnTo>
                    <a:lnTo>
                      <a:pt x="172" y="26"/>
                    </a:lnTo>
                    <a:lnTo>
                      <a:pt x="258" y="16"/>
                    </a:lnTo>
                    <a:lnTo>
                      <a:pt x="358" y="6"/>
                    </a:lnTo>
                    <a:lnTo>
                      <a:pt x="466" y="2"/>
                    </a:lnTo>
                    <a:lnTo>
                      <a:pt x="582" y="0"/>
                    </a:lnTo>
                    <a:lnTo>
                      <a:pt x="582" y="0"/>
                    </a:lnTo>
                    <a:lnTo>
                      <a:pt x="698" y="2"/>
                    </a:lnTo>
                    <a:lnTo>
                      <a:pt x="804" y="6"/>
                    </a:lnTo>
                    <a:lnTo>
                      <a:pt x="902" y="16"/>
                    </a:lnTo>
                    <a:lnTo>
                      <a:pt x="986" y="26"/>
                    </a:lnTo>
                    <a:lnTo>
                      <a:pt x="1024" y="32"/>
                    </a:lnTo>
                    <a:lnTo>
                      <a:pt x="1056" y="40"/>
                    </a:lnTo>
                    <a:lnTo>
                      <a:pt x="1086" y="46"/>
                    </a:lnTo>
                    <a:lnTo>
                      <a:pt x="1110" y="54"/>
                    </a:lnTo>
                    <a:lnTo>
                      <a:pt x="1128" y="64"/>
                    </a:lnTo>
                    <a:lnTo>
                      <a:pt x="1142" y="72"/>
                    </a:lnTo>
                    <a:lnTo>
                      <a:pt x="1152" y="80"/>
                    </a:lnTo>
                    <a:lnTo>
                      <a:pt x="1154" y="86"/>
                    </a:lnTo>
                    <a:lnTo>
                      <a:pt x="1154" y="90"/>
                    </a:lnTo>
                    <a:lnTo>
                      <a:pt x="1154" y="90"/>
                    </a:lnTo>
                    <a:lnTo>
                      <a:pt x="1154" y="94"/>
                    </a:lnTo>
                    <a:lnTo>
                      <a:pt x="1152" y="100"/>
                    </a:lnTo>
                    <a:lnTo>
                      <a:pt x="1142" y="108"/>
                    </a:lnTo>
                    <a:lnTo>
                      <a:pt x="1128" y="116"/>
                    </a:lnTo>
                    <a:lnTo>
                      <a:pt x="1110" y="124"/>
                    </a:lnTo>
                    <a:lnTo>
                      <a:pt x="1086" y="132"/>
                    </a:lnTo>
                    <a:lnTo>
                      <a:pt x="1056" y="140"/>
                    </a:lnTo>
                    <a:lnTo>
                      <a:pt x="1024" y="146"/>
                    </a:lnTo>
                    <a:lnTo>
                      <a:pt x="986" y="152"/>
                    </a:lnTo>
                    <a:lnTo>
                      <a:pt x="902" y="164"/>
                    </a:lnTo>
                    <a:lnTo>
                      <a:pt x="804" y="172"/>
                    </a:lnTo>
                    <a:lnTo>
                      <a:pt x="698" y="176"/>
                    </a:lnTo>
                    <a:lnTo>
                      <a:pt x="582" y="178"/>
                    </a:lnTo>
                    <a:close/>
                    <a:moveTo>
                      <a:pt x="582" y="0"/>
                    </a:moveTo>
                    <a:lnTo>
                      <a:pt x="582" y="0"/>
                    </a:lnTo>
                    <a:lnTo>
                      <a:pt x="466" y="2"/>
                    </a:lnTo>
                    <a:lnTo>
                      <a:pt x="356" y="6"/>
                    </a:lnTo>
                    <a:lnTo>
                      <a:pt x="258" y="14"/>
                    </a:lnTo>
                    <a:lnTo>
                      <a:pt x="172" y="26"/>
                    </a:lnTo>
                    <a:lnTo>
                      <a:pt x="134" y="32"/>
                    </a:lnTo>
                    <a:lnTo>
                      <a:pt x="100" y="40"/>
                    </a:lnTo>
                    <a:lnTo>
                      <a:pt x="70" y="46"/>
                    </a:lnTo>
                    <a:lnTo>
                      <a:pt x="46" y="54"/>
                    </a:lnTo>
                    <a:lnTo>
                      <a:pt x="26" y="64"/>
                    </a:lnTo>
                    <a:lnTo>
                      <a:pt x="12" y="72"/>
                    </a:lnTo>
                    <a:lnTo>
                      <a:pt x="4" y="80"/>
                    </a:lnTo>
                    <a:lnTo>
                      <a:pt x="0" y="86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4"/>
                    </a:lnTo>
                    <a:lnTo>
                      <a:pt x="4" y="100"/>
                    </a:lnTo>
                    <a:lnTo>
                      <a:pt x="12" y="108"/>
                    </a:lnTo>
                    <a:lnTo>
                      <a:pt x="26" y="116"/>
                    </a:lnTo>
                    <a:lnTo>
                      <a:pt x="46" y="124"/>
                    </a:lnTo>
                    <a:lnTo>
                      <a:pt x="70" y="132"/>
                    </a:lnTo>
                    <a:lnTo>
                      <a:pt x="100" y="140"/>
                    </a:lnTo>
                    <a:lnTo>
                      <a:pt x="134" y="146"/>
                    </a:lnTo>
                    <a:lnTo>
                      <a:pt x="172" y="152"/>
                    </a:lnTo>
                    <a:lnTo>
                      <a:pt x="258" y="164"/>
                    </a:lnTo>
                    <a:lnTo>
                      <a:pt x="356" y="172"/>
                    </a:lnTo>
                    <a:lnTo>
                      <a:pt x="466" y="178"/>
                    </a:lnTo>
                    <a:lnTo>
                      <a:pt x="582" y="180"/>
                    </a:lnTo>
                    <a:lnTo>
                      <a:pt x="582" y="180"/>
                    </a:lnTo>
                    <a:lnTo>
                      <a:pt x="698" y="178"/>
                    </a:lnTo>
                    <a:lnTo>
                      <a:pt x="806" y="172"/>
                    </a:lnTo>
                    <a:lnTo>
                      <a:pt x="904" y="164"/>
                    </a:lnTo>
                    <a:lnTo>
                      <a:pt x="988" y="152"/>
                    </a:lnTo>
                    <a:lnTo>
                      <a:pt x="1026" y="146"/>
                    </a:lnTo>
                    <a:lnTo>
                      <a:pt x="1058" y="140"/>
                    </a:lnTo>
                    <a:lnTo>
                      <a:pt x="1086" y="132"/>
                    </a:lnTo>
                    <a:lnTo>
                      <a:pt x="1112" y="124"/>
                    </a:lnTo>
                    <a:lnTo>
                      <a:pt x="1130" y="116"/>
                    </a:lnTo>
                    <a:lnTo>
                      <a:pt x="1144" y="108"/>
                    </a:lnTo>
                    <a:lnTo>
                      <a:pt x="1154" y="100"/>
                    </a:lnTo>
                    <a:lnTo>
                      <a:pt x="1156" y="94"/>
                    </a:lnTo>
                    <a:lnTo>
                      <a:pt x="1156" y="90"/>
                    </a:lnTo>
                    <a:lnTo>
                      <a:pt x="1156" y="90"/>
                    </a:lnTo>
                    <a:lnTo>
                      <a:pt x="1156" y="86"/>
                    </a:lnTo>
                    <a:lnTo>
                      <a:pt x="1154" y="80"/>
                    </a:lnTo>
                    <a:lnTo>
                      <a:pt x="1144" y="72"/>
                    </a:lnTo>
                    <a:lnTo>
                      <a:pt x="1130" y="64"/>
                    </a:lnTo>
                    <a:lnTo>
                      <a:pt x="1112" y="54"/>
                    </a:lnTo>
                    <a:lnTo>
                      <a:pt x="1086" y="46"/>
                    </a:lnTo>
                    <a:lnTo>
                      <a:pt x="1058" y="40"/>
                    </a:lnTo>
                    <a:lnTo>
                      <a:pt x="1026" y="32"/>
                    </a:lnTo>
                    <a:lnTo>
                      <a:pt x="988" y="26"/>
                    </a:lnTo>
                    <a:lnTo>
                      <a:pt x="904" y="14"/>
                    </a:lnTo>
                    <a:lnTo>
                      <a:pt x="806" y="6"/>
                    </a:lnTo>
                    <a:lnTo>
                      <a:pt x="698" y="2"/>
                    </a:lnTo>
                    <a:lnTo>
                      <a:pt x="58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5" name="Freeform 30"/>
              <p:cNvSpPr>
                <a:spLocks/>
              </p:cNvSpPr>
              <p:nvPr/>
            </p:nvSpPr>
            <p:spPr bwMode="auto">
              <a:xfrm>
                <a:off x="4315" y="4138"/>
                <a:ext cx="1152" cy="178"/>
              </a:xfrm>
              <a:custGeom>
                <a:avLst/>
                <a:gdLst>
                  <a:gd name="T0" fmla="*/ 580 w 1152"/>
                  <a:gd name="T1" fmla="*/ 178 h 178"/>
                  <a:gd name="T2" fmla="*/ 580 w 1152"/>
                  <a:gd name="T3" fmla="*/ 178 h 178"/>
                  <a:gd name="T4" fmla="*/ 464 w 1152"/>
                  <a:gd name="T5" fmla="*/ 176 h 178"/>
                  <a:gd name="T6" fmla="*/ 356 w 1152"/>
                  <a:gd name="T7" fmla="*/ 172 h 178"/>
                  <a:gd name="T8" fmla="*/ 256 w 1152"/>
                  <a:gd name="T9" fmla="*/ 164 h 178"/>
                  <a:gd name="T10" fmla="*/ 170 w 1152"/>
                  <a:gd name="T11" fmla="*/ 152 h 178"/>
                  <a:gd name="T12" fmla="*/ 134 w 1152"/>
                  <a:gd name="T13" fmla="*/ 146 h 178"/>
                  <a:gd name="T14" fmla="*/ 100 w 1152"/>
                  <a:gd name="T15" fmla="*/ 140 h 178"/>
                  <a:gd name="T16" fmla="*/ 70 w 1152"/>
                  <a:gd name="T17" fmla="*/ 132 h 178"/>
                  <a:gd name="T18" fmla="*/ 46 w 1152"/>
                  <a:gd name="T19" fmla="*/ 124 h 178"/>
                  <a:gd name="T20" fmla="*/ 26 w 1152"/>
                  <a:gd name="T21" fmla="*/ 116 h 178"/>
                  <a:gd name="T22" fmla="*/ 12 w 1152"/>
                  <a:gd name="T23" fmla="*/ 108 h 178"/>
                  <a:gd name="T24" fmla="*/ 4 w 1152"/>
                  <a:gd name="T25" fmla="*/ 100 h 178"/>
                  <a:gd name="T26" fmla="*/ 0 w 1152"/>
                  <a:gd name="T27" fmla="*/ 94 h 178"/>
                  <a:gd name="T28" fmla="*/ 0 w 1152"/>
                  <a:gd name="T29" fmla="*/ 90 h 178"/>
                  <a:gd name="T30" fmla="*/ 0 w 1152"/>
                  <a:gd name="T31" fmla="*/ 90 h 178"/>
                  <a:gd name="T32" fmla="*/ 0 w 1152"/>
                  <a:gd name="T33" fmla="*/ 86 h 178"/>
                  <a:gd name="T34" fmla="*/ 4 w 1152"/>
                  <a:gd name="T35" fmla="*/ 80 h 178"/>
                  <a:gd name="T36" fmla="*/ 12 w 1152"/>
                  <a:gd name="T37" fmla="*/ 72 h 178"/>
                  <a:gd name="T38" fmla="*/ 26 w 1152"/>
                  <a:gd name="T39" fmla="*/ 64 h 178"/>
                  <a:gd name="T40" fmla="*/ 46 w 1152"/>
                  <a:gd name="T41" fmla="*/ 54 h 178"/>
                  <a:gd name="T42" fmla="*/ 70 w 1152"/>
                  <a:gd name="T43" fmla="*/ 46 h 178"/>
                  <a:gd name="T44" fmla="*/ 100 w 1152"/>
                  <a:gd name="T45" fmla="*/ 40 h 178"/>
                  <a:gd name="T46" fmla="*/ 134 w 1152"/>
                  <a:gd name="T47" fmla="*/ 32 h 178"/>
                  <a:gd name="T48" fmla="*/ 170 w 1152"/>
                  <a:gd name="T49" fmla="*/ 26 h 178"/>
                  <a:gd name="T50" fmla="*/ 256 w 1152"/>
                  <a:gd name="T51" fmla="*/ 16 h 178"/>
                  <a:gd name="T52" fmla="*/ 356 w 1152"/>
                  <a:gd name="T53" fmla="*/ 6 h 178"/>
                  <a:gd name="T54" fmla="*/ 464 w 1152"/>
                  <a:gd name="T55" fmla="*/ 2 h 178"/>
                  <a:gd name="T56" fmla="*/ 580 w 1152"/>
                  <a:gd name="T57" fmla="*/ 0 h 178"/>
                  <a:gd name="T58" fmla="*/ 580 w 1152"/>
                  <a:gd name="T59" fmla="*/ 0 h 178"/>
                  <a:gd name="T60" fmla="*/ 696 w 1152"/>
                  <a:gd name="T61" fmla="*/ 2 h 178"/>
                  <a:gd name="T62" fmla="*/ 802 w 1152"/>
                  <a:gd name="T63" fmla="*/ 6 h 178"/>
                  <a:gd name="T64" fmla="*/ 900 w 1152"/>
                  <a:gd name="T65" fmla="*/ 16 h 178"/>
                  <a:gd name="T66" fmla="*/ 984 w 1152"/>
                  <a:gd name="T67" fmla="*/ 26 h 178"/>
                  <a:gd name="T68" fmla="*/ 1022 w 1152"/>
                  <a:gd name="T69" fmla="*/ 32 h 178"/>
                  <a:gd name="T70" fmla="*/ 1054 w 1152"/>
                  <a:gd name="T71" fmla="*/ 40 h 178"/>
                  <a:gd name="T72" fmla="*/ 1084 w 1152"/>
                  <a:gd name="T73" fmla="*/ 46 h 178"/>
                  <a:gd name="T74" fmla="*/ 1108 w 1152"/>
                  <a:gd name="T75" fmla="*/ 54 h 178"/>
                  <a:gd name="T76" fmla="*/ 1126 w 1152"/>
                  <a:gd name="T77" fmla="*/ 64 h 178"/>
                  <a:gd name="T78" fmla="*/ 1140 w 1152"/>
                  <a:gd name="T79" fmla="*/ 72 h 178"/>
                  <a:gd name="T80" fmla="*/ 1150 w 1152"/>
                  <a:gd name="T81" fmla="*/ 80 h 178"/>
                  <a:gd name="T82" fmla="*/ 1152 w 1152"/>
                  <a:gd name="T83" fmla="*/ 86 h 178"/>
                  <a:gd name="T84" fmla="*/ 1152 w 1152"/>
                  <a:gd name="T85" fmla="*/ 90 h 178"/>
                  <a:gd name="T86" fmla="*/ 1152 w 1152"/>
                  <a:gd name="T87" fmla="*/ 90 h 178"/>
                  <a:gd name="T88" fmla="*/ 1152 w 1152"/>
                  <a:gd name="T89" fmla="*/ 94 h 178"/>
                  <a:gd name="T90" fmla="*/ 1150 w 1152"/>
                  <a:gd name="T91" fmla="*/ 100 h 178"/>
                  <a:gd name="T92" fmla="*/ 1140 w 1152"/>
                  <a:gd name="T93" fmla="*/ 108 h 178"/>
                  <a:gd name="T94" fmla="*/ 1126 w 1152"/>
                  <a:gd name="T95" fmla="*/ 116 h 178"/>
                  <a:gd name="T96" fmla="*/ 1108 w 1152"/>
                  <a:gd name="T97" fmla="*/ 124 h 178"/>
                  <a:gd name="T98" fmla="*/ 1084 w 1152"/>
                  <a:gd name="T99" fmla="*/ 132 h 178"/>
                  <a:gd name="T100" fmla="*/ 1054 w 1152"/>
                  <a:gd name="T101" fmla="*/ 140 h 178"/>
                  <a:gd name="T102" fmla="*/ 1022 w 1152"/>
                  <a:gd name="T103" fmla="*/ 146 h 178"/>
                  <a:gd name="T104" fmla="*/ 984 w 1152"/>
                  <a:gd name="T105" fmla="*/ 152 h 178"/>
                  <a:gd name="T106" fmla="*/ 900 w 1152"/>
                  <a:gd name="T107" fmla="*/ 164 h 178"/>
                  <a:gd name="T108" fmla="*/ 802 w 1152"/>
                  <a:gd name="T109" fmla="*/ 172 h 178"/>
                  <a:gd name="T110" fmla="*/ 696 w 1152"/>
                  <a:gd name="T111" fmla="*/ 176 h 178"/>
                  <a:gd name="T112" fmla="*/ 580 w 1152"/>
                  <a:gd name="T113" fmla="*/ 17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52" h="178">
                    <a:moveTo>
                      <a:pt x="580" y="178"/>
                    </a:moveTo>
                    <a:lnTo>
                      <a:pt x="580" y="178"/>
                    </a:lnTo>
                    <a:lnTo>
                      <a:pt x="464" y="176"/>
                    </a:lnTo>
                    <a:lnTo>
                      <a:pt x="356" y="172"/>
                    </a:lnTo>
                    <a:lnTo>
                      <a:pt x="256" y="164"/>
                    </a:lnTo>
                    <a:lnTo>
                      <a:pt x="170" y="152"/>
                    </a:lnTo>
                    <a:lnTo>
                      <a:pt x="134" y="146"/>
                    </a:lnTo>
                    <a:lnTo>
                      <a:pt x="100" y="140"/>
                    </a:lnTo>
                    <a:lnTo>
                      <a:pt x="70" y="132"/>
                    </a:lnTo>
                    <a:lnTo>
                      <a:pt x="46" y="124"/>
                    </a:lnTo>
                    <a:lnTo>
                      <a:pt x="26" y="116"/>
                    </a:lnTo>
                    <a:lnTo>
                      <a:pt x="12" y="108"/>
                    </a:lnTo>
                    <a:lnTo>
                      <a:pt x="4" y="100"/>
                    </a:lnTo>
                    <a:lnTo>
                      <a:pt x="0" y="94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86"/>
                    </a:lnTo>
                    <a:lnTo>
                      <a:pt x="4" y="80"/>
                    </a:lnTo>
                    <a:lnTo>
                      <a:pt x="12" y="72"/>
                    </a:lnTo>
                    <a:lnTo>
                      <a:pt x="26" y="64"/>
                    </a:lnTo>
                    <a:lnTo>
                      <a:pt x="46" y="54"/>
                    </a:lnTo>
                    <a:lnTo>
                      <a:pt x="70" y="46"/>
                    </a:lnTo>
                    <a:lnTo>
                      <a:pt x="100" y="40"/>
                    </a:lnTo>
                    <a:lnTo>
                      <a:pt x="134" y="32"/>
                    </a:lnTo>
                    <a:lnTo>
                      <a:pt x="170" y="26"/>
                    </a:lnTo>
                    <a:lnTo>
                      <a:pt x="256" y="16"/>
                    </a:lnTo>
                    <a:lnTo>
                      <a:pt x="356" y="6"/>
                    </a:lnTo>
                    <a:lnTo>
                      <a:pt x="464" y="2"/>
                    </a:lnTo>
                    <a:lnTo>
                      <a:pt x="580" y="0"/>
                    </a:lnTo>
                    <a:lnTo>
                      <a:pt x="580" y="0"/>
                    </a:lnTo>
                    <a:lnTo>
                      <a:pt x="696" y="2"/>
                    </a:lnTo>
                    <a:lnTo>
                      <a:pt x="802" y="6"/>
                    </a:lnTo>
                    <a:lnTo>
                      <a:pt x="900" y="16"/>
                    </a:lnTo>
                    <a:lnTo>
                      <a:pt x="984" y="26"/>
                    </a:lnTo>
                    <a:lnTo>
                      <a:pt x="1022" y="32"/>
                    </a:lnTo>
                    <a:lnTo>
                      <a:pt x="1054" y="40"/>
                    </a:lnTo>
                    <a:lnTo>
                      <a:pt x="1084" y="46"/>
                    </a:lnTo>
                    <a:lnTo>
                      <a:pt x="1108" y="54"/>
                    </a:lnTo>
                    <a:lnTo>
                      <a:pt x="1126" y="64"/>
                    </a:lnTo>
                    <a:lnTo>
                      <a:pt x="1140" y="72"/>
                    </a:lnTo>
                    <a:lnTo>
                      <a:pt x="1150" y="80"/>
                    </a:lnTo>
                    <a:lnTo>
                      <a:pt x="1152" y="86"/>
                    </a:lnTo>
                    <a:lnTo>
                      <a:pt x="1152" y="90"/>
                    </a:lnTo>
                    <a:lnTo>
                      <a:pt x="1152" y="90"/>
                    </a:lnTo>
                    <a:lnTo>
                      <a:pt x="1152" y="94"/>
                    </a:lnTo>
                    <a:lnTo>
                      <a:pt x="1150" y="100"/>
                    </a:lnTo>
                    <a:lnTo>
                      <a:pt x="1140" y="108"/>
                    </a:lnTo>
                    <a:lnTo>
                      <a:pt x="1126" y="116"/>
                    </a:lnTo>
                    <a:lnTo>
                      <a:pt x="1108" y="124"/>
                    </a:lnTo>
                    <a:lnTo>
                      <a:pt x="1084" y="132"/>
                    </a:lnTo>
                    <a:lnTo>
                      <a:pt x="1054" y="140"/>
                    </a:lnTo>
                    <a:lnTo>
                      <a:pt x="1022" y="146"/>
                    </a:lnTo>
                    <a:lnTo>
                      <a:pt x="984" y="152"/>
                    </a:lnTo>
                    <a:lnTo>
                      <a:pt x="900" y="164"/>
                    </a:lnTo>
                    <a:lnTo>
                      <a:pt x="802" y="172"/>
                    </a:lnTo>
                    <a:lnTo>
                      <a:pt x="696" y="176"/>
                    </a:lnTo>
                    <a:lnTo>
                      <a:pt x="580" y="17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6" name="Freeform 31"/>
              <p:cNvSpPr>
                <a:spLocks/>
              </p:cNvSpPr>
              <p:nvPr/>
            </p:nvSpPr>
            <p:spPr bwMode="auto">
              <a:xfrm>
                <a:off x="4313" y="4138"/>
                <a:ext cx="1156" cy="180"/>
              </a:xfrm>
              <a:custGeom>
                <a:avLst/>
                <a:gdLst>
                  <a:gd name="T0" fmla="*/ 582 w 1156"/>
                  <a:gd name="T1" fmla="*/ 0 h 180"/>
                  <a:gd name="T2" fmla="*/ 582 w 1156"/>
                  <a:gd name="T3" fmla="*/ 0 h 180"/>
                  <a:gd name="T4" fmla="*/ 466 w 1156"/>
                  <a:gd name="T5" fmla="*/ 2 h 180"/>
                  <a:gd name="T6" fmla="*/ 356 w 1156"/>
                  <a:gd name="T7" fmla="*/ 6 h 180"/>
                  <a:gd name="T8" fmla="*/ 258 w 1156"/>
                  <a:gd name="T9" fmla="*/ 14 h 180"/>
                  <a:gd name="T10" fmla="*/ 172 w 1156"/>
                  <a:gd name="T11" fmla="*/ 26 h 180"/>
                  <a:gd name="T12" fmla="*/ 134 w 1156"/>
                  <a:gd name="T13" fmla="*/ 32 h 180"/>
                  <a:gd name="T14" fmla="*/ 100 w 1156"/>
                  <a:gd name="T15" fmla="*/ 40 h 180"/>
                  <a:gd name="T16" fmla="*/ 70 w 1156"/>
                  <a:gd name="T17" fmla="*/ 46 h 180"/>
                  <a:gd name="T18" fmla="*/ 46 w 1156"/>
                  <a:gd name="T19" fmla="*/ 54 h 180"/>
                  <a:gd name="T20" fmla="*/ 26 w 1156"/>
                  <a:gd name="T21" fmla="*/ 64 h 180"/>
                  <a:gd name="T22" fmla="*/ 12 w 1156"/>
                  <a:gd name="T23" fmla="*/ 72 h 180"/>
                  <a:gd name="T24" fmla="*/ 4 w 1156"/>
                  <a:gd name="T25" fmla="*/ 80 h 180"/>
                  <a:gd name="T26" fmla="*/ 0 w 1156"/>
                  <a:gd name="T27" fmla="*/ 86 h 180"/>
                  <a:gd name="T28" fmla="*/ 0 w 1156"/>
                  <a:gd name="T29" fmla="*/ 90 h 180"/>
                  <a:gd name="T30" fmla="*/ 0 w 1156"/>
                  <a:gd name="T31" fmla="*/ 90 h 180"/>
                  <a:gd name="T32" fmla="*/ 0 w 1156"/>
                  <a:gd name="T33" fmla="*/ 94 h 180"/>
                  <a:gd name="T34" fmla="*/ 4 w 1156"/>
                  <a:gd name="T35" fmla="*/ 100 h 180"/>
                  <a:gd name="T36" fmla="*/ 12 w 1156"/>
                  <a:gd name="T37" fmla="*/ 108 h 180"/>
                  <a:gd name="T38" fmla="*/ 26 w 1156"/>
                  <a:gd name="T39" fmla="*/ 116 h 180"/>
                  <a:gd name="T40" fmla="*/ 46 w 1156"/>
                  <a:gd name="T41" fmla="*/ 124 h 180"/>
                  <a:gd name="T42" fmla="*/ 70 w 1156"/>
                  <a:gd name="T43" fmla="*/ 132 h 180"/>
                  <a:gd name="T44" fmla="*/ 100 w 1156"/>
                  <a:gd name="T45" fmla="*/ 140 h 180"/>
                  <a:gd name="T46" fmla="*/ 134 w 1156"/>
                  <a:gd name="T47" fmla="*/ 146 h 180"/>
                  <a:gd name="T48" fmla="*/ 172 w 1156"/>
                  <a:gd name="T49" fmla="*/ 152 h 180"/>
                  <a:gd name="T50" fmla="*/ 258 w 1156"/>
                  <a:gd name="T51" fmla="*/ 164 h 180"/>
                  <a:gd name="T52" fmla="*/ 356 w 1156"/>
                  <a:gd name="T53" fmla="*/ 172 h 180"/>
                  <a:gd name="T54" fmla="*/ 466 w 1156"/>
                  <a:gd name="T55" fmla="*/ 178 h 180"/>
                  <a:gd name="T56" fmla="*/ 582 w 1156"/>
                  <a:gd name="T57" fmla="*/ 180 h 180"/>
                  <a:gd name="T58" fmla="*/ 582 w 1156"/>
                  <a:gd name="T59" fmla="*/ 180 h 180"/>
                  <a:gd name="T60" fmla="*/ 698 w 1156"/>
                  <a:gd name="T61" fmla="*/ 178 h 180"/>
                  <a:gd name="T62" fmla="*/ 806 w 1156"/>
                  <a:gd name="T63" fmla="*/ 172 h 180"/>
                  <a:gd name="T64" fmla="*/ 904 w 1156"/>
                  <a:gd name="T65" fmla="*/ 164 h 180"/>
                  <a:gd name="T66" fmla="*/ 988 w 1156"/>
                  <a:gd name="T67" fmla="*/ 152 h 180"/>
                  <a:gd name="T68" fmla="*/ 1026 w 1156"/>
                  <a:gd name="T69" fmla="*/ 146 h 180"/>
                  <a:gd name="T70" fmla="*/ 1058 w 1156"/>
                  <a:gd name="T71" fmla="*/ 140 h 180"/>
                  <a:gd name="T72" fmla="*/ 1086 w 1156"/>
                  <a:gd name="T73" fmla="*/ 132 h 180"/>
                  <a:gd name="T74" fmla="*/ 1112 w 1156"/>
                  <a:gd name="T75" fmla="*/ 124 h 180"/>
                  <a:gd name="T76" fmla="*/ 1130 w 1156"/>
                  <a:gd name="T77" fmla="*/ 116 h 180"/>
                  <a:gd name="T78" fmla="*/ 1144 w 1156"/>
                  <a:gd name="T79" fmla="*/ 108 h 180"/>
                  <a:gd name="T80" fmla="*/ 1154 w 1156"/>
                  <a:gd name="T81" fmla="*/ 100 h 180"/>
                  <a:gd name="T82" fmla="*/ 1156 w 1156"/>
                  <a:gd name="T83" fmla="*/ 94 h 180"/>
                  <a:gd name="T84" fmla="*/ 1156 w 1156"/>
                  <a:gd name="T85" fmla="*/ 90 h 180"/>
                  <a:gd name="T86" fmla="*/ 1156 w 1156"/>
                  <a:gd name="T87" fmla="*/ 90 h 180"/>
                  <a:gd name="T88" fmla="*/ 1156 w 1156"/>
                  <a:gd name="T89" fmla="*/ 86 h 180"/>
                  <a:gd name="T90" fmla="*/ 1154 w 1156"/>
                  <a:gd name="T91" fmla="*/ 80 h 180"/>
                  <a:gd name="T92" fmla="*/ 1144 w 1156"/>
                  <a:gd name="T93" fmla="*/ 72 h 180"/>
                  <a:gd name="T94" fmla="*/ 1130 w 1156"/>
                  <a:gd name="T95" fmla="*/ 64 h 180"/>
                  <a:gd name="T96" fmla="*/ 1112 w 1156"/>
                  <a:gd name="T97" fmla="*/ 54 h 180"/>
                  <a:gd name="T98" fmla="*/ 1086 w 1156"/>
                  <a:gd name="T99" fmla="*/ 46 h 180"/>
                  <a:gd name="T100" fmla="*/ 1058 w 1156"/>
                  <a:gd name="T101" fmla="*/ 40 h 180"/>
                  <a:gd name="T102" fmla="*/ 1026 w 1156"/>
                  <a:gd name="T103" fmla="*/ 32 h 180"/>
                  <a:gd name="T104" fmla="*/ 988 w 1156"/>
                  <a:gd name="T105" fmla="*/ 26 h 180"/>
                  <a:gd name="T106" fmla="*/ 904 w 1156"/>
                  <a:gd name="T107" fmla="*/ 14 h 180"/>
                  <a:gd name="T108" fmla="*/ 806 w 1156"/>
                  <a:gd name="T109" fmla="*/ 6 h 180"/>
                  <a:gd name="T110" fmla="*/ 698 w 1156"/>
                  <a:gd name="T111" fmla="*/ 2 h 180"/>
                  <a:gd name="T112" fmla="*/ 582 w 1156"/>
                  <a:gd name="T11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56" h="180">
                    <a:moveTo>
                      <a:pt x="582" y="0"/>
                    </a:moveTo>
                    <a:lnTo>
                      <a:pt x="582" y="0"/>
                    </a:lnTo>
                    <a:lnTo>
                      <a:pt x="466" y="2"/>
                    </a:lnTo>
                    <a:lnTo>
                      <a:pt x="356" y="6"/>
                    </a:lnTo>
                    <a:lnTo>
                      <a:pt x="258" y="14"/>
                    </a:lnTo>
                    <a:lnTo>
                      <a:pt x="172" y="26"/>
                    </a:lnTo>
                    <a:lnTo>
                      <a:pt x="134" y="32"/>
                    </a:lnTo>
                    <a:lnTo>
                      <a:pt x="100" y="40"/>
                    </a:lnTo>
                    <a:lnTo>
                      <a:pt x="70" y="46"/>
                    </a:lnTo>
                    <a:lnTo>
                      <a:pt x="46" y="54"/>
                    </a:lnTo>
                    <a:lnTo>
                      <a:pt x="26" y="64"/>
                    </a:lnTo>
                    <a:lnTo>
                      <a:pt x="12" y="72"/>
                    </a:lnTo>
                    <a:lnTo>
                      <a:pt x="4" y="80"/>
                    </a:lnTo>
                    <a:lnTo>
                      <a:pt x="0" y="86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4"/>
                    </a:lnTo>
                    <a:lnTo>
                      <a:pt x="4" y="100"/>
                    </a:lnTo>
                    <a:lnTo>
                      <a:pt x="12" y="108"/>
                    </a:lnTo>
                    <a:lnTo>
                      <a:pt x="26" y="116"/>
                    </a:lnTo>
                    <a:lnTo>
                      <a:pt x="46" y="124"/>
                    </a:lnTo>
                    <a:lnTo>
                      <a:pt x="70" y="132"/>
                    </a:lnTo>
                    <a:lnTo>
                      <a:pt x="100" y="140"/>
                    </a:lnTo>
                    <a:lnTo>
                      <a:pt x="134" y="146"/>
                    </a:lnTo>
                    <a:lnTo>
                      <a:pt x="172" y="152"/>
                    </a:lnTo>
                    <a:lnTo>
                      <a:pt x="258" y="164"/>
                    </a:lnTo>
                    <a:lnTo>
                      <a:pt x="356" y="172"/>
                    </a:lnTo>
                    <a:lnTo>
                      <a:pt x="466" y="178"/>
                    </a:lnTo>
                    <a:lnTo>
                      <a:pt x="582" y="180"/>
                    </a:lnTo>
                    <a:lnTo>
                      <a:pt x="582" y="180"/>
                    </a:lnTo>
                    <a:lnTo>
                      <a:pt x="698" y="178"/>
                    </a:lnTo>
                    <a:lnTo>
                      <a:pt x="806" y="172"/>
                    </a:lnTo>
                    <a:lnTo>
                      <a:pt x="904" y="164"/>
                    </a:lnTo>
                    <a:lnTo>
                      <a:pt x="988" y="152"/>
                    </a:lnTo>
                    <a:lnTo>
                      <a:pt x="1026" y="146"/>
                    </a:lnTo>
                    <a:lnTo>
                      <a:pt x="1058" y="140"/>
                    </a:lnTo>
                    <a:lnTo>
                      <a:pt x="1086" y="132"/>
                    </a:lnTo>
                    <a:lnTo>
                      <a:pt x="1112" y="124"/>
                    </a:lnTo>
                    <a:lnTo>
                      <a:pt x="1130" y="116"/>
                    </a:lnTo>
                    <a:lnTo>
                      <a:pt x="1144" y="108"/>
                    </a:lnTo>
                    <a:lnTo>
                      <a:pt x="1154" y="100"/>
                    </a:lnTo>
                    <a:lnTo>
                      <a:pt x="1156" y="94"/>
                    </a:lnTo>
                    <a:lnTo>
                      <a:pt x="1156" y="90"/>
                    </a:lnTo>
                    <a:lnTo>
                      <a:pt x="1156" y="90"/>
                    </a:lnTo>
                    <a:lnTo>
                      <a:pt x="1156" y="86"/>
                    </a:lnTo>
                    <a:lnTo>
                      <a:pt x="1154" y="80"/>
                    </a:lnTo>
                    <a:lnTo>
                      <a:pt x="1144" y="72"/>
                    </a:lnTo>
                    <a:lnTo>
                      <a:pt x="1130" y="64"/>
                    </a:lnTo>
                    <a:lnTo>
                      <a:pt x="1112" y="54"/>
                    </a:lnTo>
                    <a:lnTo>
                      <a:pt x="1086" y="46"/>
                    </a:lnTo>
                    <a:lnTo>
                      <a:pt x="1058" y="40"/>
                    </a:lnTo>
                    <a:lnTo>
                      <a:pt x="1026" y="32"/>
                    </a:lnTo>
                    <a:lnTo>
                      <a:pt x="988" y="26"/>
                    </a:lnTo>
                    <a:lnTo>
                      <a:pt x="904" y="14"/>
                    </a:lnTo>
                    <a:lnTo>
                      <a:pt x="806" y="6"/>
                    </a:lnTo>
                    <a:lnTo>
                      <a:pt x="698" y="2"/>
                    </a:lnTo>
                    <a:lnTo>
                      <a:pt x="58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7" name="Freeform 32"/>
              <p:cNvSpPr>
                <a:spLocks noEditPoints="1"/>
              </p:cNvSpPr>
              <p:nvPr/>
            </p:nvSpPr>
            <p:spPr bwMode="auto">
              <a:xfrm>
                <a:off x="4315" y="4138"/>
                <a:ext cx="1152" cy="178"/>
              </a:xfrm>
              <a:custGeom>
                <a:avLst/>
                <a:gdLst>
                  <a:gd name="T0" fmla="*/ 580 w 1152"/>
                  <a:gd name="T1" fmla="*/ 178 h 178"/>
                  <a:gd name="T2" fmla="*/ 356 w 1152"/>
                  <a:gd name="T3" fmla="*/ 172 h 178"/>
                  <a:gd name="T4" fmla="*/ 172 w 1152"/>
                  <a:gd name="T5" fmla="*/ 152 h 178"/>
                  <a:gd name="T6" fmla="*/ 102 w 1152"/>
                  <a:gd name="T7" fmla="*/ 138 h 178"/>
                  <a:gd name="T8" fmla="*/ 48 w 1152"/>
                  <a:gd name="T9" fmla="*/ 124 h 178"/>
                  <a:gd name="T10" fmla="*/ 14 w 1152"/>
                  <a:gd name="T11" fmla="*/ 108 h 178"/>
                  <a:gd name="T12" fmla="*/ 4 w 1152"/>
                  <a:gd name="T13" fmla="*/ 94 h 178"/>
                  <a:gd name="T14" fmla="*/ 2 w 1152"/>
                  <a:gd name="T15" fmla="*/ 90 h 178"/>
                  <a:gd name="T16" fmla="*/ 6 w 1152"/>
                  <a:gd name="T17" fmla="*/ 82 h 178"/>
                  <a:gd name="T18" fmla="*/ 28 w 1152"/>
                  <a:gd name="T19" fmla="*/ 64 h 178"/>
                  <a:gd name="T20" fmla="*/ 72 w 1152"/>
                  <a:gd name="T21" fmla="*/ 46 h 178"/>
                  <a:gd name="T22" fmla="*/ 134 w 1152"/>
                  <a:gd name="T23" fmla="*/ 32 h 178"/>
                  <a:gd name="T24" fmla="*/ 258 w 1152"/>
                  <a:gd name="T25" fmla="*/ 16 h 178"/>
                  <a:gd name="T26" fmla="*/ 464 w 1152"/>
                  <a:gd name="T27" fmla="*/ 2 h 178"/>
                  <a:gd name="T28" fmla="*/ 580 w 1152"/>
                  <a:gd name="T29" fmla="*/ 0 h 178"/>
                  <a:gd name="T30" fmla="*/ 802 w 1152"/>
                  <a:gd name="T31" fmla="*/ 8 h 178"/>
                  <a:gd name="T32" fmla="*/ 984 w 1152"/>
                  <a:gd name="T33" fmla="*/ 26 h 178"/>
                  <a:gd name="T34" fmla="*/ 1052 w 1152"/>
                  <a:gd name="T35" fmla="*/ 40 h 178"/>
                  <a:gd name="T36" fmla="*/ 1106 w 1152"/>
                  <a:gd name="T37" fmla="*/ 54 h 178"/>
                  <a:gd name="T38" fmla="*/ 1138 w 1152"/>
                  <a:gd name="T39" fmla="*/ 72 h 178"/>
                  <a:gd name="T40" fmla="*/ 1150 w 1152"/>
                  <a:gd name="T41" fmla="*/ 86 h 178"/>
                  <a:gd name="T42" fmla="*/ 1150 w 1152"/>
                  <a:gd name="T43" fmla="*/ 90 h 178"/>
                  <a:gd name="T44" fmla="*/ 1146 w 1152"/>
                  <a:gd name="T45" fmla="*/ 100 h 178"/>
                  <a:gd name="T46" fmla="*/ 1124 w 1152"/>
                  <a:gd name="T47" fmla="*/ 116 h 178"/>
                  <a:gd name="T48" fmla="*/ 1082 w 1152"/>
                  <a:gd name="T49" fmla="*/ 132 h 178"/>
                  <a:gd name="T50" fmla="*/ 1020 w 1152"/>
                  <a:gd name="T51" fmla="*/ 146 h 178"/>
                  <a:gd name="T52" fmla="*/ 898 w 1152"/>
                  <a:gd name="T53" fmla="*/ 162 h 178"/>
                  <a:gd name="T54" fmla="*/ 696 w 1152"/>
                  <a:gd name="T55" fmla="*/ 176 h 178"/>
                  <a:gd name="T56" fmla="*/ 580 w 1152"/>
                  <a:gd name="T57" fmla="*/ 0 h 178"/>
                  <a:gd name="T58" fmla="*/ 464 w 1152"/>
                  <a:gd name="T59" fmla="*/ 2 h 178"/>
                  <a:gd name="T60" fmla="*/ 256 w 1152"/>
                  <a:gd name="T61" fmla="*/ 16 h 178"/>
                  <a:gd name="T62" fmla="*/ 134 w 1152"/>
                  <a:gd name="T63" fmla="*/ 32 h 178"/>
                  <a:gd name="T64" fmla="*/ 70 w 1152"/>
                  <a:gd name="T65" fmla="*/ 46 h 178"/>
                  <a:gd name="T66" fmla="*/ 26 w 1152"/>
                  <a:gd name="T67" fmla="*/ 64 h 178"/>
                  <a:gd name="T68" fmla="*/ 4 w 1152"/>
                  <a:gd name="T69" fmla="*/ 80 h 178"/>
                  <a:gd name="T70" fmla="*/ 0 w 1152"/>
                  <a:gd name="T71" fmla="*/ 90 h 178"/>
                  <a:gd name="T72" fmla="*/ 0 w 1152"/>
                  <a:gd name="T73" fmla="*/ 94 h 178"/>
                  <a:gd name="T74" fmla="*/ 12 w 1152"/>
                  <a:gd name="T75" fmla="*/ 108 h 178"/>
                  <a:gd name="T76" fmla="*/ 46 w 1152"/>
                  <a:gd name="T77" fmla="*/ 124 h 178"/>
                  <a:gd name="T78" fmla="*/ 100 w 1152"/>
                  <a:gd name="T79" fmla="*/ 140 h 178"/>
                  <a:gd name="T80" fmla="*/ 170 w 1152"/>
                  <a:gd name="T81" fmla="*/ 152 h 178"/>
                  <a:gd name="T82" fmla="*/ 356 w 1152"/>
                  <a:gd name="T83" fmla="*/ 172 h 178"/>
                  <a:gd name="T84" fmla="*/ 580 w 1152"/>
                  <a:gd name="T85" fmla="*/ 178 h 178"/>
                  <a:gd name="T86" fmla="*/ 696 w 1152"/>
                  <a:gd name="T87" fmla="*/ 176 h 178"/>
                  <a:gd name="T88" fmla="*/ 900 w 1152"/>
                  <a:gd name="T89" fmla="*/ 164 h 178"/>
                  <a:gd name="T90" fmla="*/ 1022 w 1152"/>
                  <a:gd name="T91" fmla="*/ 146 h 178"/>
                  <a:gd name="T92" fmla="*/ 1084 w 1152"/>
                  <a:gd name="T93" fmla="*/ 132 h 178"/>
                  <a:gd name="T94" fmla="*/ 1126 w 1152"/>
                  <a:gd name="T95" fmla="*/ 116 h 178"/>
                  <a:gd name="T96" fmla="*/ 1150 w 1152"/>
                  <a:gd name="T97" fmla="*/ 100 h 178"/>
                  <a:gd name="T98" fmla="*/ 1152 w 1152"/>
                  <a:gd name="T99" fmla="*/ 90 h 178"/>
                  <a:gd name="T100" fmla="*/ 1152 w 1152"/>
                  <a:gd name="T101" fmla="*/ 86 h 178"/>
                  <a:gd name="T102" fmla="*/ 1140 w 1152"/>
                  <a:gd name="T103" fmla="*/ 72 h 178"/>
                  <a:gd name="T104" fmla="*/ 1108 w 1152"/>
                  <a:gd name="T105" fmla="*/ 54 h 178"/>
                  <a:gd name="T106" fmla="*/ 1054 w 1152"/>
                  <a:gd name="T107" fmla="*/ 40 h 178"/>
                  <a:gd name="T108" fmla="*/ 984 w 1152"/>
                  <a:gd name="T109" fmla="*/ 26 h 178"/>
                  <a:gd name="T110" fmla="*/ 802 w 1152"/>
                  <a:gd name="T111" fmla="*/ 6 h 178"/>
                  <a:gd name="T112" fmla="*/ 580 w 1152"/>
                  <a:gd name="T113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52" h="178">
                    <a:moveTo>
                      <a:pt x="580" y="178"/>
                    </a:moveTo>
                    <a:lnTo>
                      <a:pt x="580" y="178"/>
                    </a:lnTo>
                    <a:lnTo>
                      <a:pt x="464" y="176"/>
                    </a:lnTo>
                    <a:lnTo>
                      <a:pt x="356" y="172"/>
                    </a:lnTo>
                    <a:lnTo>
                      <a:pt x="258" y="162"/>
                    </a:lnTo>
                    <a:lnTo>
                      <a:pt x="172" y="152"/>
                    </a:lnTo>
                    <a:lnTo>
                      <a:pt x="134" y="146"/>
                    </a:lnTo>
                    <a:lnTo>
                      <a:pt x="102" y="138"/>
                    </a:lnTo>
                    <a:lnTo>
                      <a:pt x="72" y="132"/>
                    </a:lnTo>
                    <a:lnTo>
                      <a:pt x="48" y="124"/>
                    </a:lnTo>
                    <a:lnTo>
                      <a:pt x="28" y="116"/>
                    </a:lnTo>
                    <a:lnTo>
                      <a:pt x="14" y="108"/>
                    </a:lnTo>
                    <a:lnTo>
                      <a:pt x="6" y="100"/>
                    </a:lnTo>
                    <a:lnTo>
                      <a:pt x="4" y="94"/>
                    </a:lnTo>
                    <a:lnTo>
                      <a:pt x="2" y="90"/>
                    </a:lnTo>
                    <a:lnTo>
                      <a:pt x="2" y="90"/>
                    </a:lnTo>
                    <a:lnTo>
                      <a:pt x="4" y="86"/>
                    </a:lnTo>
                    <a:lnTo>
                      <a:pt x="6" y="82"/>
                    </a:lnTo>
                    <a:lnTo>
                      <a:pt x="14" y="72"/>
                    </a:lnTo>
                    <a:lnTo>
                      <a:pt x="28" y="64"/>
                    </a:lnTo>
                    <a:lnTo>
                      <a:pt x="48" y="54"/>
                    </a:lnTo>
                    <a:lnTo>
                      <a:pt x="72" y="46"/>
                    </a:lnTo>
                    <a:lnTo>
                      <a:pt x="102" y="40"/>
                    </a:lnTo>
                    <a:lnTo>
                      <a:pt x="134" y="32"/>
                    </a:lnTo>
                    <a:lnTo>
                      <a:pt x="172" y="26"/>
                    </a:lnTo>
                    <a:lnTo>
                      <a:pt x="258" y="16"/>
                    </a:lnTo>
                    <a:lnTo>
                      <a:pt x="356" y="8"/>
                    </a:lnTo>
                    <a:lnTo>
                      <a:pt x="464" y="2"/>
                    </a:lnTo>
                    <a:lnTo>
                      <a:pt x="580" y="0"/>
                    </a:lnTo>
                    <a:lnTo>
                      <a:pt x="580" y="0"/>
                    </a:lnTo>
                    <a:lnTo>
                      <a:pt x="696" y="2"/>
                    </a:lnTo>
                    <a:lnTo>
                      <a:pt x="802" y="8"/>
                    </a:lnTo>
                    <a:lnTo>
                      <a:pt x="898" y="16"/>
                    </a:lnTo>
                    <a:lnTo>
                      <a:pt x="984" y="26"/>
                    </a:lnTo>
                    <a:lnTo>
                      <a:pt x="1020" y="32"/>
                    </a:lnTo>
                    <a:lnTo>
                      <a:pt x="1052" y="40"/>
                    </a:lnTo>
                    <a:lnTo>
                      <a:pt x="1082" y="46"/>
                    </a:lnTo>
                    <a:lnTo>
                      <a:pt x="1106" y="54"/>
                    </a:lnTo>
                    <a:lnTo>
                      <a:pt x="1124" y="64"/>
                    </a:lnTo>
                    <a:lnTo>
                      <a:pt x="1138" y="72"/>
                    </a:lnTo>
                    <a:lnTo>
                      <a:pt x="1146" y="82"/>
                    </a:lnTo>
                    <a:lnTo>
                      <a:pt x="1150" y="86"/>
                    </a:lnTo>
                    <a:lnTo>
                      <a:pt x="1150" y="90"/>
                    </a:lnTo>
                    <a:lnTo>
                      <a:pt x="1150" y="90"/>
                    </a:lnTo>
                    <a:lnTo>
                      <a:pt x="1150" y="94"/>
                    </a:lnTo>
                    <a:lnTo>
                      <a:pt x="1146" y="100"/>
                    </a:lnTo>
                    <a:lnTo>
                      <a:pt x="1138" y="108"/>
                    </a:lnTo>
                    <a:lnTo>
                      <a:pt x="1124" y="116"/>
                    </a:lnTo>
                    <a:lnTo>
                      <a:pt x="1106" y="124"/>
                    </a:lnTo>
                    <a:lnTo>
                      <a:pt x="1082" y="132"/>
                    </a:lnTo>
                    <a:lnTo>
                      <a:pt x="1052" y="138"/>
                    </a:lnTo>
                    <a:lnTo>
                      <a:pt x="1020" y="146"/>
                    </a:lnTo>
                    <a:lnTo>
                      <a:pt x="984" y="152"/>
                    </a:lnTo>
                    <a:lnTo>
                      <a:pt x="898" y="162"/>
                    </a:lnTo>
                    <a:lnTo>
                      <a:pt x="802" y="172"/>
                    </a:lnTo>
                    <a:lnTo>
                      <a:pt x="696" y="176"/>
                    </a:lnTo>
                    <a:lnTo>
                      <a:pt x="580" y="178"/>
                    </a:lnTo>
                    <a:close/>
                    <a:moveTo>
                      <a:pt x="580" y="0"/>
                    </a:moveTo>
                    <a:lnTo>
                      <a:pt x="580" y="0"/>
                    </a:lnTo>
                    <a:lnTo>
                      <a:pt x="464" y="2"/>
                    </a:lnTo>
                    <a:lnTo>
                      <a:pt x="356" y="6"/>
                    </a:lnTo>
                    <a:lnTo>
                      <a:pt x="256" y="16"/>
                    </a:lnTo>
                    <a:lnTo>
                      <a:pt x="170" y="26"/>
                    </a:lnTo>
                    <a:lnTo>
                      <a:pt x="134" y="32"/>
                    </a:lnTo>
                    <a:lnTo>
                      <a:pt x="100" y="40"/>
                    </a:lnTo>
                    <a:lnTo>
                      <a:pt x="70" y="46"/>
                    </a:lnTo>
                    <a:lnTo>
                      <a:pt x="46" y="54"/>
                    </a:lnTo>
                    <a:lnTo>
                      <a:pt x="26" y="64"/>
                    </a:lnTo>
                    <a:lnTo>
                      <a:pt x="12" y="72"/>
                    </a:lnTo>
                    <a:lnTo>
                      <a:pt x="4" y="80"/>
                    </a:lnTo>
                    <a:lnTo>
                      <a:pt x="0" y="86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4"/>
                    </a:lnTo>
                    <a:lnTo>
                      <a:pt x="4" y="100"/>
                    </a:lnTo>
                    <a:lnTo>
                      <a:pt x="12" y="108"/>
                    </a:lnTo>
                    <a:lnTo>
                      <a:pt x="26" y="116"/>
                    </a:lnTo>
                    <a:lnTo>
                      <a:pt x="46" y="124"/>
                    </a:lnTo>
                    <a:lnTo>
                      <a:pt x="70" y="132"/>
                    </a:lnTo>
                    <a:lnTo>
                      <a:pt x="100" y="140"/>
                    </a:lnTo>
                    <a:lnTo>
                      <a:pt x="134" y="146"/>
                    </a:lnTo>
                    <a:lnTo>
                      <a:pt x="170" y="152"/>
                    </a:lnTo>
                    <a:lnTo>
                      <a:pt x="256" y="164"/>
                    </a:lnTo>
                    <a:lnTo>
                      <a:pt x="356" y="172"/>
                    </a:lnTo>
                    <a:lnTo>
                      <a:pt x="464" y="176"/>
                    </a:lnTo>
                    <a:lnTo>
                      <a:pt x="580" y="178"/>
                    </a:lnTo>
                    <a:lnTo>
                      <a:pt x="580" y="178"/>
                    </a:lnTo>
                    <a:lnTo>
                      <a:pt x="696" y="176"/>
                    </a:lnTo>
                    <a:lnTo>
                      <a:pt x="802" y="172"/>
                    </a:lnTo>
                    <a:lnTo>
                      <a:pt x="900" y="164"/>
                    </a:lnTo>
                    <a:lnTo>
                      <a:pt x="984" y="152"/>
                    </a:lnTo>
                    <a:lnTo>
                      <a:pt x="1022" y="146"/>
                    </a:lnTo>
                    <a:lnTo>
                      <a:pt x="1054" y="140"/>
                    </a:lnTo>
                    <a:lnTo>
                      <a:pt x="1084" y="132"/>
                    </a:lnTo>
                    <a:lnTo>
                      <a:pt x="1108" y="124"/>
                    </a:lnTo>
                    <a:lnTo>
                      <a:pt x="1126" y="116"/>
                    </a:lnTo>
                    <a:lnTo>
                      <a:pt x="1140" y="108"/>
                    </a:lnTo>
                    <a:lnTo>
                      <a:pt x="1150" y="100"/>
                    </a:lnTo>
                    <a:lnTo>
                      <a:pt x="1152" y="94"/>
                    </a:lnTo>
                    <a:lnTo>
                      <a:pt x="1152" y="90"/>
                    </a:lnTo>
                    <a:lnTo>
                      <a:pt x="1152" y="90"/>
                    </a:lnTo>
                    <a:lnTo>
                      <a:pt x="1152" y="86"/>
                    </a:lnTo>
                    <a:lnTo>
                      <a:pt x="1150" y="80"/>
                    </a:lnTo>
                    <a:lnTo>
                      <a:pt x="1140" y="72"/>
                    </a:lnTo>
                    <a:lnTo>
                      <a:pt x="1126" y="64"/>
                    </a:lnTo>
                    <a:lnTo>
                      <a:pt x="1108" y="54"/>
                    </a:lnTo>
                    <a:lnTo>
                      <a:pt x="1084" y="46"/>
                    </a:lnTo>
                    <a:lnTo>
                      <a:pt x="1054" y="40"/>
                    </a:lnTo>
                    <a:lnTo>
                      <a:pt x="1022" y="32"/>
                    </a:lnTo>
                    <a:lnTo>
                      <a:pt x="984" y="26"/>
                    </a:lnTo>
                    <a:lnTo>
                      <a:pt x="900" y="16"/>
                    </a:lnTo>
                    <a:lnTo>
                      <a:pt x="802" y="6"/>
                    </a:lnTo>
                    <a:lnTo>
                      <a:pt x="696" y="2"/>
                    </a:lnTo>
                    <a:lnTo>
                      <a:pt x="5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8" name="Freeform 33"/>
              <p:cNvSpPr>
                <a:spLocks/>
              </p:cNvSpPr>
              <p:nvPr/>
            </p:nvSpPr>
            <p:spPr bwMode="auto">
              <a:xfrm>
                <a:off x="4317" y="4138"/>
                <a:ext cx="1148" cy="178"/>
              </a:xfrm>
              <a:custGeom>
                <a:avLst/>
                <a:gdLst>
                  <a:gd name="T0" fmla="*/ 578 w 1148"/>
                  <a:gd name="T1" fmla="*/ 178 h 178"/>
                  <a:gd name="T2" fmla="*/ 578 w 1148"/>
                  <a:gd name="T3" fmla="*/ 178 h 178"/>
                  <a:gd name="T4" fmla="*/ 462 w 1148"/>
                  <a:gd name="T5" fmla="*/ 176 h 178"/>
                  <a:gd name="T6" fmla="*/ 354 w 1148"/>
                  <a:gd name="T7" fmla="*/ 172 h 178"/>
                  <a:gd name="T8" fmla="*/ 256 w 1148"/>
                  <a:gd name="T9" fmla="*/ 162 h 178"/>
                  <a:gd name="T10" fmla="*/ 170 w 1148"/>
                  <a:gd name="T11" fmla="*/ 152 h 178"/>
                  <a:gd name="T12" fmla="*/ 132 w 1148"/>
                  <a:gd name="T13" fmla="*/ 146 h 178"/>
                  <a:gd name="T14" fmla="*/ 100 w 1148"/>
                  <a:gd name="T15" fmla="*/ 138 h 178"/>
                  <a:gd name="T16" fmla="*/ 70 w 1148"/>
                  <a:gd name="T17" fmla="*/ 132 h 178"/>
                  <a:gd name="T18" fmla="*/ 46 w 1148"/>
                  <a:gd name="T19" fmla="*/ 124 h 178"/>
                  <a:gd name="T20" fmla="*/ 26 w 1148"/>
                  <a:gd name="T21" fmla="*/ 116 h 178"/>
                  <a:gd name="T22" fmla="*/ 12 w 1148"/>
                  <a:gd name="T23" fmla="*/ 108 h 178"/>
                  <a:gd name="T24" fmla="*/ 4 w 1148"/>
                  <a:gd name="T25" fmla="*/ 100 h 178"/>
                  <a:gd name="T26" fmla="*/ 2 w 1148"/>
                  <a:gd name="T27" fmla="*/ 94 h 178"/>
                  <a:gd name="T28" fmla="*/ 0 w 1148"/>
                  <a:gd name="T29" fmla="*/ 90 h 178"/>
                  <a:gd name="T30" fmla="*/ 0 w 1148"/>
                  <a:gd name="T31" fmla="*/ 90 h 178"/>
                  <a:gd name="T32" fmla="*/ 2 w 1148"/>
                  <a:gd name="T33" fmla="*/ 86 h 178"/>
                  <a:gd name="T34" fmla="*/ 4 w 1148"/>
                  <a:gd name="T35" fmla="*/ 82 h 178"/>
                  <a:gd name="T36" fmla="*/ 12 w 1148"/>
                  <a:gd name="T37" fmla="*/ 72 h 178"/>
                  <a:gd name="T38" fmla="*/ 26 w 1148"/>
                  <a:gd name="T39" fmla="*/ 64 h 178"/>
                  <a:gd name="T40" fmla="*/ 46 w 1148"/>
                  <a:gd name="T41" fmla="*/ 54 h 178"/>
                  <a:gd name="T42" fmla="*/ 70 w 1148"/>
                  <a:gd name="T43" fmla="*/ 46 h 178"/>
                  <a:gd name="T44" fmla="*/ 100 w 1148"/>
                  <a:gd name="T45" fmla="*/ 40 h 178"/>
                  <a:gd name="T46" fmla="*/ 132 w 1148"/>
                  <a:gd name="T47" fmla="*/ 32 h 178"/>
                  <a:gd name="T48" fmla="*/ 170 w 1148"/>
                  <a:gd name="T49" fmla="*/ 26 h 178"/>
                  <a:gd name="T50" fmla="*/ 256 w 1148"/>
                  <a:gd name="T51" fmla="*/ 16 h 178"/>
                  <a:gd name="T52" fmla="*/ 354 w 1148"/>
                  <a:gd name="T53" fmla="*/ 8 h 178"/>
                  <a:gd name="T54" fmla="*/ 462 w 1148"/>
                  <a:gd name="T55" fmla="*/ 2 h 178"/>
                  <a:gd name="T56" fmla="*/ 578 w 1148"/>
                  <a:gd name="T57" fmla="*/ 0 h 178"/>
                  <a:gd name="T58" fmla="*/ 578 w 1148"/>
                  <a:gd name="T59" fmla="*/ 0 h 178"/>
                  <a:gd name="T60" fmla="*/ 694 w 1148"/>
                  <a:gd name="T61" fmla="*/ 2 h 178"/>
                  <a:gd name="T62" fmla="*/ 800 w 1148"/>
                  <a:gd name="T63" fmla="*/ 8 h 178"/>
                  <a:gd name="T64" fmla="*/ 896 w 1148"/>
                  <a:gd name="T65" fmla="*/ 16 h 178"/>
                  <a:gd name="T66" fmla="*/ 982 w 1148"/>
                  <a:gd name="T67" fmla="*/ 26 h 178"/>
                  <a:gd name="T68" fmla="*/ 1018 w 1148"/>
                  <a:gd name="T69" fmla="*/ 32 h 178"/>
                  <a:gd name="T70" fmla="*/ 1050 w 1148"/>
                  <a:gd name="T71" fmla="*/ 40 h 178"/>
                  <a:gd name="T72" fmla="*/ 1080 w 1148"/>
                  <a:gd name="T73" fmla="*/ 46 h 178"/>
                  <a:gd name="T74" fmla="*/ 1104 w 1148"/>
                  <a:gd name="T75" fmla="*/ 54 h 178"/>
                  <a:gd name="T76" fmla="*/ 1122 w 1148"/>
                  <a:gd name="T77" fmla="*/ 64 h 178"/>
                  <a:gd name="T78" fmla="*/ 1136 w 1148"/>
                  <a:gd name="T79" fmla="*/ 72 h 178"/>
                  <a:gd name="T80" fmla="*/ 1144 w 1148"/>
                  <a:gd name="T81" fmla="*/ 82 h 178"/>
                  <a:gd name="T82" fmla="*/ 1148 w 1148"/>
                  <a:gd name="T83" fmla="*/ 86 h 178"/>
                  <a:gd name="T84" fmla="*/ 1148 w 1148"/>
                  <a:gd name="T85" fmla="*/ 90 h 178"/>
                  <a:gd name="T86" fmla="*/ 1148 w 1148"/>
                  <a:gd name="T87" fmla="*/ 90 h 178"/>
                  <a:gd name="T88" fmla="*/ 1148 w 1148"/>
                  <a:gd name="T89" fmla="*/ 94 h 178"/>
                  <a:gd name="T90" fmla="*/ 1144 w 1148"/>
                  <a:gd name="T91" fmla="*/ 100 h 178"/>
                  <a:gd name="T92" fmla="*/ 1136 w 1148"/>
                  <a:gd name="T93" fmla="*/ 108 h 178"/>
                  <a:gd name="T94" fmla="*/ 1122 w 1148"/>
                  <a:gd name="T95" fmla="*/ 116 h 178"/>
                  <a:gd name="T96" fmla="*/ 1104 w 1148"/>
                  <a:gd name="T97" fmla="*/ 124 h 178"/>
                  <a:gd name="T98" fmla="*/ 1080 w 1148"/>
                  <a:gd name="T99" fmla="*/ 132 h 178"/>
                  <a:gd name="T100" fmla="*/ 1050 w 1148"/>
                  <a:gd name="T101" fmla="*/ 138 h 178"/>
                  <a:gd name="T102" fmla="*/ 1018 w 1148"/>
                  <a:gd name="T103" fmla="*/ 146 h 178"/>
                  <a:gd name="T104" fmla="*/ 982 w 1148"/>
                  <a:gd name="T105" fmla="*/ 152 h 178"/>
                  <a:gd name="T106" fmla="*/ 896 w 1148"/>
                  <a:gd name="T107" fmla="*/ 162 h 178"/>
                  <a:gd name="T108" fmla="*/ 800 w 1148"/>
                  <a:gd name="T109" fmla="*/ 172 h 178"/>
                  <a:gd name="T110" fmla="*/ 694 w 1148"/>
                  <a:gd name="T111" fmla="*/ 176 h 178"/>
                  <a:gd name="T112" fmla="*/ 578 w 1148"/>
                  <a:gd name="T113" fmla="*/ 17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48" h="178">
                    <a:moveTo>
                      <a:pt x="578" y="178"/>
                    </a:moveTo>
                    <a:lnTo>
                      <a:pt x="578" y="178"/>
                    </a:lnTo>
                    <a:lnTo>
                      <a:pt x="462" y="176"/>
                    </a:lnTo>
                    <a:lnTo>
                      <a:pt x="354" y="172"/>
                    </a:lnTo>
                    <a:lnTo>
                      <a:pt x="256" y="162"/>
                    </a:lnTo>
                    <a:lnTo>
                      <a:pt x="170" y="152"/>
                    </a:lnTo>
                    <a:lnTo>
                      <a:pt x="132" y="146"/>
                    </a:lnTo>
                    <a:lnTo>
                      <a:pt x="100" y="138"/>
                    </a:lnTo>
                    <a:lnTo>
                      <a:pt x="70" y="132"/>
                    </a:lnTo>
                    <a:lnTo>
                      <a:pt x="46" y="124"/>
                    </a:lnTo>
                    <a:lnTo>
                      <a:pt x="26" y="116"/>
                    </a:lnTo>
                    <a:lnTo>
                      <a:pt x="12" y="108"/>
                    </a:lnTo>
                    <a:lnTo>
                      <a:pt x="4" y="100"/>
                    </a:lnTo>
                    <a:lnTo>
                      <a:pt x="2" y="94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2" y="86"/>
                    </a:lnTo>
                    <a:lnTo>
                      <a:pt x="4" y="82"/>
                    </a:lnTo>
                    <a:lnTo>
                      <a:pt x="12" y="72"/>
                    </a:lnTo>
                    <a:lnTo>
                      <a:pt x="26" y="64"/>
                    </a:lnTo>
                    <a:lnTo>
                      <a:pt x="46" y="54"/>
                    </a:lnTo>
                    <a:lnTo>
                      <a:pt x="70" y="46"/>
                    </a:lnTo>
                    <a:lnTo>
                      <a:pt x="100" y="40"/>
                    </a:lnTo>
                    <a:lnTo>
                      <a:pt x="132" y="32"/>
                    </a:lnTo>
                    <a:lnTo>
                      <a:pt x="170" y="26"/>
                    </a:lnTo>
                    <a:lnTo>
                      <a:pt x="256" y="16"/>
                    </a:lnTo>
                    <a:lnTo>
                      <a:pt x="354" y="8"/>
                    </a:lnTo>
                    <a:lnTo>
                      <a:pt x="462" y="2"/>
                    </a:lnTo>
                    <a:lnTo>
                      <a:pt x="578" y="0"/>
                    </a:lnTo>
                    <a:lnTo>
                      <a:pt x="578" y="0"/>
                    </a:lnTo>
                    <a:lnTo>
                      <a:pt x="694" y="2"/>
                    </a:lnTo>
                    <a:lnTo>
                      <a:pt x="800" y="8"/>
                    </a:lnTo>
                    <a:lnTo>
                      <a:pt x="896" y="16"/>
                    </a:lnTo>
                    <a:lnTo>
                      <a:pt x="982" y="26"/>
                    </a:lnTo>
                    <a:lnTo>
                      <a:pt x="1018" y="32"/>
                    </a:lnTo>
                    <a:lnTo>
                      <a:pt x="1050" y="40"/>
                    </a:lnTo>
                    <a:lnTo>
                      <a:pt x="1080" y="46"/>
                    </a:lnTo>
                    <a:lnTo>
                      <a:pt x="1104" y="54"/>
                    </a:lnTo>
                    <a:lnTo>
                      <a:pt x="1122" y="64"/>
                    </a:lnTo>
                    <a:lnTo>
                      <a:pt x="1136" y="72"/>
                    </a:lnTo>
                    <a:lnTo>
                      <a:pt x="1144" y="82"/>
                    </a:lnTo>
                    <a:lnTo>
                      <a:pt x="1148" y="86"/>
                    </a:lnTo>
                    <a:lnTo>
                      <a:pt x="1148" y="90"/>
                    </a:lnTo>
                    <a:lnTo>
                      <a:pt x="1148" y="90"/>
                    </a:lnTo>
                    <a:lnTo>
                      <a:pt x="1148" y="94"/>
                    </a:lnTo>
                    <a:lnTo>
                      <a:pt x="1144" y="100"/>
                    </a:lnTo>
                    <a:lnTo>
                      <a:pt x="1136" y="108"/>
                    </a:lnTo>
                    <a:lnTo>
                      <a:pt x="1122" y="116"/>
                    </a:lnTo>
                    <a:lnTo>
                      <a:pt x="1104" y="124"/>
                    </a:lnTo>
                    <a:lnTo>
                      <a:pt x="1080" y="132"/>
                    </a:lnTo>
                    <a:lnTo>
                      <a:pt x="1050" y="138"/>
                    </a:lnTo>
                    <a:lnTo>
                      <a:pt x="1018" y="146"/>
                    </a:lnTo>
                    <a:lnTo>
                      <a:pt x="982" y="152"/>
                    </a:lnTo>
                    <a:lnTo>
                      <a:pt x="896" y="162"/>
                    </a:lnTo>
                    <a:lnTo>
                      <a:pt x="800" y="172"/>
                    </a:lnTo>
                    <a:lnTo>
                      <a:pt x="694" y="176"/>
                    </a:lnTo>
                    <a:lnTo>
                      <a:pt x="578" y="17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9" name="Freeform 34"/>
              <p:cNvSpPr>
                <a:spLocks/>
              </p:cNvSpPr>
              <p:nvPr/>
            </p:nvSpPr>
            <p:spPr bwMode="auto">
              <a:xfrm>
                <a:off x="4315" y="4138"/>
                <a:ext cx="1152" cy="178"/>
              </a:xfrm>
              <a:custGeom>
                <a:avLst/>
                <a:gdLst>
                  <a:gd name="T0" fmla="*/ 580 w 1152"/>
                  <a:gd name="T1" fmla="*/ 0 h 178"/>
                  <a:gd name="T2" fmla="*/ 580 w 1152"/>
                  <a:gd name="T3" fmla="*/ 0 h 178"/>
                  <a:gd name="T4" fmla="*/ 464 w 1152"/>
                  <a:gd name="T5" fmla="*/ 2 h 178"/>
                  <a:gd name="T6" fmla="*/ 356 w 1152"/>
                  <a:gd name="T7" fmla="*/ 6 h 178"/>
                  <a:gd name="T8" fmla="*/ 256 w 1152"/>
                  <a:gd name="T9" fmla="*/ 16 h 178"/>
                  <a:gd name="T10" fmla="*/ 170 w 1152"/>
                  <a:gd name="T11" fmla="*/ 26 h 178"/>
                  <a:gd name="T12" fmla="*/ 134 w 1152"/>
                  <a:gd name="T13" fmla="*/ 32 h 178"/>
                  <a:gd name="T14" fmla="*/ 100 w 1152"/>
                  <a:gd name="T15" fmla="*/ 40 h 178"/>
                  <a:gd name="T16" fmla="*/ 70 w 1152"/>
                  <a:gd name="T17" fmla="*/ 46 h 178"/>
                  <a:gd name="T18" fmla="*/ 46 w 1152"/>
                  <a:gd name="T19" fmla="*/ 54 h 178"/>
                  <a:gd name="T20" fmla="*/ 26 w 1152"/>
                  <a:gd name="T21" fmla="*/ 64 h 178"/>
                  <a:gd name="T22" fmla="*/ 12 w 1152"/>
                  <a:gd name="T23" fmla="*/ 72 h 178"/>
                  <a:gd name="T24" fmla="*/ 4 w 1152"/>
                  <a:gd name="T25" fmla="*/ 80 h 178"/>
                  <a:gd name="T26" fmla="*/ 0 w 1152"/>
                  <a:gd name="T27" fmla="*/ 86 h 178"/>
                  <a:gd name="T28" fmla="*/ 0 w 1152"/>
                  <a:gd name="T29" fmla="*/ 90 h 178"/>
                  <a:gd name="T30" fmla="*/ 0 w 1152"/>
                  <a:gd name="T31" fmla="*/ 90 h 178"/>
                  <a:gd name="T32" fmla="*/ 0 w 1152"/>
                  <a:gd name="T33" fmla="*/ 94 h 178"/>
                  <a:gd name="T34" fmla="*/ 4 w 1152"/>
                  <a:gd name="T35" fmla="*/ 100 h 178"/>
                  <a:gd name="T36" fmla="*/ 12 w 1152"/>
                  <a:gd name="T37" fmla="*/ 108 h 178"/>
                  <a:gd name="T38" fmla="*/ 26 w 1152"/>
                  <a:gd name="T39" fmla="*/ 116 h 178"/>
                  <a:gd name="T40" fmla="*/ 46 w 1152"/>
                  <a:gd name="T41" fmla="*/ 124 h 178"/>
                  <a:gd name="T42" fmla="*/ 70 w 1152"/>
                  <a:gd name="T43" fmla="*/ 132 h 178"/>
                  <a:gd name="T44" fmla="*/ 100 w 1152"/>
                  <a:gd name="T45" fmla="*/ 140 h 178"/>
                  <a:gd name="T46" fmla="*/ 134 w 1152"/>
                  <a:gd name="T47" fmla="*/ 146 h 178"/>
                  <a:gd name="T48" fmla="*/ 170 w 1152"/>
                  <a:gd name="T49" fmla="*/ 152 h 178"/>
                  <a:gd name="T50" fmla="*/ 256 w 1152"/>
                  <a:gd name="T51" fmla="*/ 164 h 178"/>
                  <a:gd name="T52" fmla="*/ 356 w 1152"/>
                  <a:gd name="T53" fmla="*/ 172 h 178"/>
                  <a:gd name="T54" fmla="*/ 464 w 1152"/>
                  <a:gd name="T55" fmla="*/ 176 h 178"/>
                  <a:gd name="T56" fmla="*/ 580 w 1152"/>
                  <a:gd name="T57" fmla="*/ 178 h 178"/>
                  <a:gd name="T58" fmla="*/ 580 w 1152"/>
                  <a:gd name="T59" fmla="*/ 178 h 178"/>
                  <a:gd name="T60" fmla="*/ 696 w 1152"/>
                  <a:gd name="T61" fmla="*/ 176 h 178"/>
                  <a:gd name="T62" fmla="*/ 802 w 1152"/>
                  <a:gd name="T63" fmla="*/ 172 h 178"/>
                  <a:gd name="T64" fmla="*/ 900 w 1152"/>
                  <a:gd name="T65" fmla="*/ 164 h 178"/>
                  <a:gd name="T66" fmla="*/ 984 w 1152"/>
                  <a:gd name="T67" fmla="*/ 152 h 178"/>
                  <a:gd name="T68" fmla="*/ 1022 w 1152"/>
                  <a:gd name="T69" fmla="*/ 146 h 178"/>
                  <a:gd name="T70" fmla="*/ 1054 w 1152"/>
                  <a:gd name="T71" fmla="*/ 140 h 178"/>
                  <a:gd name="T72" fmla="*/ 1084 w 1152"/>
                  <a:gd name="T73" fmla="*/ 132 h 178"/>
                  <a:gd name="T74" fmla="*/ 1108 w 1152"/>
                  <a:gd name="T75" fmla="*/ 124 h 178"/>
                  <a:gd name="T76" fmla="*/ 1126 w 1152"/>
                  <a:gd name="T77" fmla="*/ 116 h 178"/>
                  <a:gd name="T78" fmla="*/ 1140 w 1152"/>
                  <a:gd name="T79" fmla="*/ 108 h 178"/>
                  <a:gd name="T80" fmla="*/ 1150 w 1152"/>
                  <a:gd name="T81" fmla="*/ 100 h 178"/>
                  <a:gd name="T82" fmla="*/ 1152 w 1152"/>
                  <a:gd name="T83" fmla="*/ 94 h 178"/>
                  <a:gd name="T84" fmla="*/ 1152 w 1152"/>
                  <a:gd name="T85" fmla="*/ 90 h 178"/>
                  <a:gd name="T86" fmla="*/ 1152 w 1152"/>
                  <a:gd name="T87" fmla="*/ 90 h 178"/>
                  <a:gd name="T88" fmla="*/ 1152 w 1152"/>
                  <a:gd name="T89" fmla="*/ 86 h 178"/>
                  <a:gd name="T90" fmla="*/ 1150 w 1152"/>
                  <a:gd name="T91" fmla="*/ 80 h 178"/>
                  <a:gd name="T92" fmla="*/ 1140 w 1152"/>
                  <a:gd name="T93" fmla="*/ 72 h 178"/>
                  <a:gd name="T94" fmla="*/ 1126 w 1152"/>
                  <a:gd name="T95" fmla="*/ 64 h 178"/>
                  <a:gd name="T96" fmla="*/ 1108 w 1152"/>
                  <a:gd name="T97" fmla="*/ 54 h 178"/>
                  <a:gd name="T98" fmla="*/ 1084 w 1152"/>
                  <a:gd name="T99" fmla="*/ 46 h 178"/>
                  <a:gd name="T100" fmla="*/ 1054 w 1152"/>
                  <a:gd name="T101" fmla="*/ 40 h 178"/>
                  <a:gd name="T102" fmla="*/ 1022 w 1152"/>
                  <a:gd name="T103" fmla="*/ 32 h 178"/>
                  <a:gd name="T104" fmla="*/ 984 w 1152"/>
                  <a:gd name="T105" fmla="*/ 26 h 178"/>
                  <a:gd name="T106" fmla="*/ 900 w 1152"/>
                  <a:gd name="T107" fmla="*/ 16 h 178"/>
                  <a:gd name="T108" fmla="*/ 802 w 1152"/>
                  <a:gd name="T109" fmla="*/ 6 h 178"/>
                  <a:gd name="T110" fmla="*/ 696 w 1152"/>
                  <a:gd name="T111" fmla="*/ 2 h 178"/>
                  <a:gd name="T112" fmla="*/ 580 w 1152"/>
                  <a:gd name="T113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52" h="178">
                    <a:moveTo>
                      <a:pt x="580" y="0"/>
                    </a:moveTo>
                    <a:lnTo>
                      <a:pt x="580" y="0"/>
                    </a:lnTo>
                    <a:lnTo>
                      <a:pt x="464" y="2"/>
                    </a:lnTo>
                    <a:lnTo>
                      <a:pt x="356" y="6"/>
                    </a:lnTo>
                    <a:lnTo>
                      <a:pt x="256" y="16"/>
                    </a:lnTo>
                    <a:lnTo>
                      <a:pt x="170" y="26"/>
                    </a:lnTo>
                    <a:lnTo>
                      <a:pt x="134" y="32"/>
                    </a:lnTo>
                    <a:lnTo>
                      <a:pt x="100" y="40"/>
                    </a:lnTo>
                    <a:lnTo>
                      <a:pt x="70" y="46"/>
                    </a:lnTo>
                    <a:lnTo>
                      <a:pt x="46" y="54"/>
                    </a:lnTo>
                    <a:lnTo>
                      <a:pt x="26" y="64"/>
                    </a:lnTo>
                    <a:lnTo>
                      <a:pt x="12" y="72"/>
                    </a:lnTo>
                    <a:lnTo>
                      <a:pt x="4" y="80"/>
                    </a:lnTo>
                    <a:lnTo>
                      <a:pt x="0" y="86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4"/>
                    </a:lnTo>
                    <a:lnTo>
                      <a:pt x="4" y="100"/>
                    </a:lnTo>
                    <a:lnTo>
                      <a:pt x="12" y="108"/>
                    </a:lnTo>
                    <a:lnTo>
                      <a:pt x="26" y="116"/>
                    </a:lnTo>
                    <a:lnTo>
                      <a:pt x="46" y="124"/>
                    </a:lnTo>
                    <a:lnTo>
                      <a:pt x="70" y="132"/>
                    </a:lnTo>
                    <a:lnTo>
                      <a:pt x="100" y="140"/>
                    </a:lnTo>
                    <a:lnTo>
                      <a:pt x="134" y="146"/>
                    </a:lnTo>
                    <a:lnTo>
                      <a:pt x="170" y="152"/>
                    </a:lnTo>
                    <a:lnTo>
                      <a:pt x="256" y="164"/>
                    </a:lnTo>
                    <a:lnTo>
                      <a:pt x="356" y="172"/>
                    </a:lnTo>
                    <a:lnTo>
                      <a:pt x="464" y="176"/>
                    </a:lnTo>
                    <a:lnTo>
                      <a:pt x="580" y="178"/>
                    </a:lnTo>
                    <a:lnTo>
                      <a:pt x="580" y="178"/>
                    </a:lnTo>
                    <a:lnTo>
                      <a:pt x="696" y="176"/>
                    </a:lnTo>
                    <a:lnTo>
                      <a:pt x="802" y="172"/>
                    </a:lnTo>
                    <a:lnTo>
                      <a:pt x="900" y="164"/>
                    </a:lnTo>
                    <a:lnTo>
                      <a:pt x="984" y="152"/>
                    </a:lnTo>
                    <a:lnTo>
                      <a:pt x="1022" y="146"/>
                    </a:lnTo>
                    <a:lnTo>
                      <a:pt x="1054" y="140"/>
                    </a:lnTo>
                    <a:lnTo>
                      <a:pt x="1084" y="132"/>
                    </a:lnTo>
                    <a:lnTo>
                      <a:pt x="1108" y="124"/>
                    </a:lnTo>
                    <a:lnTo>
                      <a:pt x="1126" y="116"/>
                    </a:lnTo>
                    <a:lnTo>
                      <a:pt x="1140" y="108"/>
                    </a:lnTo>
                    <a:lnTo>
                      <a:pt x="1150" y="100"/>
                    </a:lnTo>
                    <a:lnTo>
                      <a:pt x="1152" y="94"/>
                    </a:lnTo>
                    <a:lnTo>
                      <a:pt x="1152" y="90"/>
                    </a:lnTo>
                    <a:lnTo>
                      <a:pt x="1152" y="90"/>
                    </a:lnTo>
                    <a:lnTo>
                      <a:pt x="1152" y="86"/>
                    </a:lnTo>
                    <a:lnTo>
                      <a:pt x="1150" y="80"/>
                    </a:lnTo>
                    <a:lnTo>
                      <a:pt x="1140" y="72"/>
                    </a:lnTo>
                    <a:lnTo>
                      <a:pt x="1126" y="64"/>
                    </a:lnTo>
                    <a:lnTo>
                      <a:pt x="1108" y="54"/>
                    </a:lnTo>
                    <a:lnTo>
                      <a:pt x="1084" y="46"/>
                    </a:lnTo>
                    <a:lnTo>
                      <a:pt x="1054" y="40"/>
                    </a:lnTo>
                    <a:lnTo>
                      <a:pt x="1022" y="32"/>
                    </a:lnTo>
                    <a:lnTo>
                      <a:pt x="984" y="26"/>
                    </a:lnTo>
                    <a:lnTo>
                      <a:pt x="900" y="16"/>
                    </a:lnTo>
                    <a:lnTo>
                      <a:pt x="802" y="6"/>
                    </a:lnTo>
                    <a:lnTo>
                      <a:pt x="696" y="2"/>
                    </a:lnTo>
                    <a:lnTo>
                      <a:pt x="58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0" name="Freeform 35"/>
              <p:cNvSpPr>
                <a:spLocks noEditPoints="1"/>
              </p:cNvSpPr>
              <p:nvPr/>
            </p:nvSpPr>
            <p:spPr bwMode="auto">
              <a:xfrm>
                <a:off x="4317" y="4138"/>
                <a:ext cx="1148" cy="178"/>
              </a:xfrm>
              <a:custGeom>
                <a:avLst/>
                <a:gdLst>
                  <a:gd name="T0" fmla="*/ 578 w 1148"/>
                  <a:gd name="T1" fmla="*/ 178 h 178"/>
                  <a:gd name="T2" fmla="*/ 354 w 1148"/>
                  <a:gd name="T3" fmla="*/ 172 h 178"/>
                  <a:gd name="T4" fmla="*/ 172 w 1148"/>
                  <a:gd name="T5" fmla="*/ 152 h 178"/>
                  <a:gd name="T6" fmla="*/ 102 w 1148"/>
                  <a:gd name="T7" fmla="*/ 138 h 178"/>
                  <a:gd name="T8" fmla="*/ 48 w 1148"/>
                  <a:gd name="T9" fmla="*/ 124 h 178"/>
                  <a:gd name="T10" fmla="*/ 14 w 1148"/>
                  <a:gd name="T11" fmla="*/ 108 h 178"/>
                  <a:gd name="T12" fmla="*/ 4 w 1148"/>
                  <a:gd name="T13" fmla="*/ 94 h 178"/>
                  <a:gd name="T14" fmla="*/ 2 w 1148"/>
                  <a:gd name="T15" fmla="*/ 90 h 178"/>
                  <a:gd name="T16" fmla="*/ 6 w 1148"/>
                  <a:gd name="T17" fmla="*/ 82 h 178"/>
                  <a:gd name="T18" fmla="*/ 28 w 1148"/>
                  <a:gd name="T19" fmla="*/ 64 h 178"/>
                  <a:gd name="T20" fmla="*/ 72 w 1148"/>
                  <a:gd name="T21" fmla="*/ 48 h 178"/>
                  <a:gd name="T22" fmla="*/ 134 w 1148"/>
                  <a:gd name="T23" fmla="*/ 32 h 178"/>
                  <a:gd name="T24" fmla="*/ 256 w 1148"/>
                  <a:gd name="T25" fmla="*/ 16 h 178"/>
                  <a:gd name="T26" fmla="*/ 462 w 1148"/>
                  <a:gd name="T27" fmla="*/ 2 h 178"/>
                  <a:gd name="T28" fmla="*/ 578 w 1148"/>
                  <a:gd name="T29" fmla="*/ 0 h 178"/>
                  <a:gd name="T30" fmla="*/ 800 w 1148"/>
                  <a:gd name="T31" fmla="*/ 8 h 178"/>
                  <a:gd name="T32" fmla="*/ 980 w 1148"/>
                  <a:gd name="T33" fmla="*/ 26 h 178"/>
                  <a:gd name="T34" fmla="*/ 1048 w 1148"/>
                  <a:gd name="T35" fmla="*/ 40 h 178"/>
                  <a:gd name="T36" fmla="*/ 1102 w 1148"/>
                  <a:gd name="T37" fmla="*/ 56 h 178"/>
                  <a:gd name="T38" fmla="*/ 1134 w 1148"/>
                  <a:gd name="T39" fmla="*/ 72 h 178"/>
                  <a:gd name="T40" fmla="*/ 1146 w 1148"/>
                  <a:gd name="T41" fmla="*/ 86 h 178"/>
                  <a:gd name="T42" fmla="*/ 1146 w 1148"/>
                  <a:gd name="T43" fmla="*/ 90 h 178"/>
                  <a:gd name="T44" fmla="*/ 1142 w 1148"/>
                  <a:gd name="T45" fmla="*/ 100 h 178"/>
                  <a:gd name="T46" fmla="*/ 1120 w 1148"/>
                  <a:gd name="T47" fmla="*/ 116 h 178"/>
                  <a:gd name="T48" fmla="*/ 1078 w 1148"/>
                  <a:gd name="T49" fmla="*/ 132 h 178"/>
                  <a:gd name="T50" fmla="*/ 1016 w 1148"/>
                  <a:gd name="T51" fmla="*/ 146 h 178"/>
                  <a:gd name="T52" fmla="*/ 896 w 1148"/>
                  <a:gd name="T53" fmla="*/ 162 h 178"/>
                  <a:gd name="T54" fmla="*/ 692 w 1148"/>
                  <a:gd name="T55" fmla="*/ 176 h 178"/>
                  <a:gd name="T56" fmla="*/ 578 w 1148"/>
                  <a:gd name="T57" fmla="*/ 0 h 178"/>
                  <a:gd name="T58" fmla="*/ 462 w 1148"/>
                  <a:gd name="T59" fmla="*/ 2 h 178"/>
                  <a:gd name="T60" fmla="*/ 256 w 1148"/>
                  <a:gd name="T61" fmla="*/ 16 h 178"/>
                  <a:gd name="T62" fmla="*/ 132 w 1148"/>
                  <a:gd name="T63" fmla="*/ 32 h 178"/>
                  <a:gd name="T64" fmla="*/ 70 w 1148"/>
                  <a:gd name="T65" fmla="*/ 46 h 178"/>
                  <a:gd name="T66" fmla="*/ 26 w 1148"/>
                  <a:gd name="T67" fmla="*/ 64 h 178"/>
                  <a:gd name="T68" fmla="*/ 4 w 1148"/>
                  <a:gd name="T69" fmla="*/ 82 h 178"/>
                  <a:gd name="T70" fmla="*/ 0 w 1148"/>
                  <a:gd name="T71" fmla="*/ 90 h 178"/>
                  <a:gd name="T72" fmla="*/ 2 w 1148"/>
                  <a:gd name="T73" fmla="*/ 94 h 178"/>
                  <a:gd name="T74" fmla="*/ 12 w 1148"/>
                  <a:gd name="T75" fmla="*/ 108 h 178"/>
                  <a:gd name="T76" fmla="*/ 46 w 1148"/>
                  <a:gd name="T77" fmla="*/ 124 h 178"/>
                  <a:gd name="T78" fmla="*/ 100 w 1148"/>
                  <a:gd name="T79" fmla="*/ 138 h 178"/>
                  <a:gd name="T80" fmla="*/ 170 w 1148"/>
                  <a:gd name="T81" fmla="*/ 152 h 178"/>
                  <a:gd name="T82" fmla="*/ 354 w 1148"/>
                  <a:gd name="T83" fmla="*/ 172 h 178"/>
                  <a:gd name="T84" fmla="*/ 578 w 1148"/>
                  <a:gd name="T85" fmla="*/ 178 h 178"/>
                  <a:gd name="T86" fmla="*/ 694 w 1148"/>
                  <a:gd name="T87" fmla="*/ 176 h 178"/>
                  <a:gd name="T88" fmla="*/ 896 w 1148"/>
                  <a:gd name="T89" fmla="*/ 162 h 178"/>
                  <a:gd name="T90" fmla="*/ 1018 w 1148"/>
                  <a:gd name="T91" fmla="*/ 146 h 178"/>
                  <a:gd name="T92" fmla="*/ 1080 w 1148"/>
                  <a:gd name="T93" fmla="*/ 132 h 178"/>
                  <a:gd name="T94" fmla="*/ 1122 w 1148"/>
                  <a:gd name="T95" fmla="*/ 116 h 178"/>
                  <a:gd name="T96" fmla="*/ 1144 w 1148"/>
                  <a:gd name="T97" fmla="*/ 100 h 178"/>
                  <a:gd name="T98" fmla="*/ 1148 w 1148"/>
                  <a:gd name="T99" fmla="*/ 90 h 178"/>
                  <a:gd name="T100" fmla="*/ 1148 w 1148"/>
                  <a:gd name="T101" fmla="*/ 86 h 178"/>
                  <a:gd name="T102" fmla="*/ 1136 w 1148"/>
                  <a:gd name="T103" fmla="*/ 72 h 178"/>
                  <a:gd name="T104" fmla="*/ 1104 w 1148"/>
                  <a:gd name="T105" fmla="*/ 54 h 178"/>
                  <a:gd name="T106" fmla="*/ 1050 w 1148"/>
                  <a:gd name="T107" fmla="*/ 40 h 178"/>
                  <a:gd name="T108" fmla="*/ 982 w 1148"/>
                  <a:gd name="T109" fmla="*/ 26 h 178"/>
                  <a:gd name="T110" fmla="*/ 800 w 1148"/>
                  <a:gd name="T111" fmla="*/ 8 h 178"/>
                  <a:gd name="T112" fmla="*/ 578 w 1148"/>
                  <a:gd name="T113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48" h="178">
                    <a:moveTo>
                      <a:pt x="578" y="178"/>
                    </a:moveTo>
                    <a:lnTo>
                      <a:pt x="578" y="178"/>
                    </a:lnTo>
                    <a:lnTo>
                      <a:pt x="462" y="176"/>
                    </a:lnTo>
                    <a:lnTo>
                      <a:pt x="354" y="172"/>
                    </a:lnTo>
                    <a:lnTo>
                      <a:pt x="256" y="162"/>
                    </a:lnTo>
                    <a:lnTo>
                      <a:pt x="172" y="152"/>
                    </a:lnTo>
                    <a:lnTo>
                      <a:pt x="134" y="146"/>
                    </a:lnTo>
                    <a:lnTo>
                      <a:pt x="102" y="138"/>
                    </a:lnTo>
                    <a:lnTo>
                      <a:pt x="72" y="132"/>
                    </a:lnTo>
                    <a:lnTo>
                      <a:pt x="48" y="124"/>
                    </a:lnTo>
                    <a:lnTo>
                      <a:pt x="28" y="116"/>
                    </a:lnTo>
                    <a:lnTo>
                      <a:pt x="14" y="108"/>
                    </a:lnTo>
                    <a:lnTo>
                      <a:pt x="6" y="100"/>
                    </a:lnTo>
                    <a:lnTo>
                      <a:pt x="4" y="94"/>
                    </a:lnTo>
                    <a:lnTo>
                      <a:pt x="2" y="90"/>
                    </a:lnTo>
                    <a:lnTo>
                      <a:pt x="2" y="90"/>
                    </a:lnTo>
                    <a:lnTo>
                      <a:pt x="4" y="86"/>
                    </a:lnTo>
                    <a:lnTo>
                      <a:pt x="6" y="82"/>
                    </a:lnTo>
                    <a:lnTo>
                      <a:pt x="14" y="72"/>
                    </a:lnTo>
                    <a:lnTo>
                      <a:pt x="28" y="64"/>
                    </a:lnTo>
                    <a:lnTo>
                      <a:pt x="48" y="56"/>
                    </a:lnTo>
                    <a:lnTo>
                      <a:pt x="72" y="48"/>
                    </a:lnTo>
                    <a:lnTo>
                      <a:pt x="102" y="40"/>
                    </a:lnTo>
                    <a:lnTo>
                      <a:pt x="134" y="32"/>
                    </a:lnTo>
                    <a:lnTo>
                      <a:pt x="172" y="26"/>
                    </a:lnTo>
                    <a:lnTo>
                      <a:pt x="256" y="16"/>
                    </a:lnTo>
                    <a:lnTo>
                      <a:pt x="354" y="8"/>
                    </a:lnTo>
                    <a:lnTo>
                      <a:pt x="462" y="2"/>
                    </a:lnTo>
                    <a:lnTo>
                      <a:pt x="578" y="0"/>
                    </a:lnTo>
                    <a:lnTo>
                      <a:pt x="578" y="0"/>
                    </a:lnTo>
                    <a:lnTo>
                      <a:pt x="692" y="2"/>
                    </a:lnTo>
                    <a:lnTo>
                      <a:pt x="800" y="8"/>
                    </a:lnTo>
                    <a:lnTo>
                      <a:pt x="896" y="16"/>
                    </a:lnTo>
                    <a:lnTo>
                      <a:pt x="980" y="26"/>
                    </a:lnTo>
                    <a:lnTo>
                      <a:pt x="1016" y="32"/>
                    </a:lnTo>
                    <a:lnTo>
                      <a:pt x="1048" y="40"/>
                    </a:lnTo>
                    <a:lnTo>
                      <a:pt x="1078" y="48"/>
                    </a:lnTo>
                    <a:lnTo>
                      <a:pt x="1102" y="56"/>
                    </a:lnTo>
                    <a:lnTo>
                      <a:pt x="1120" y="64"/>
                    </a:lnTo>
                    <a:lnTo>
                      <a:pt x="1134" y="72"/>
                    </a:lnTo>
                    <a:lnTo>
                      <a:pt x="1142" y="82"/>
                    </a:lnTo>
                    <a:lnTo>
                      <a:pt x="1146" y="86"/>
                    </a:lnTo>
                    <a:lnTo>
                      <a:pt x="1146" y="90"/>
                    </a:lnTo>
                    <a:lnTo>
                      <a:pt x="1146" y="90"/>
                    </a:lnTo>
                    <a:lnTo>
                      <a:pt x="1146" y="94"/>
                    </a:lnTo>
                    <a:lnTo>
                      <a:pt x="1142" y="100"/>
                    </a:lnTo>
                    <a:lnTo>
                      <a:pt x="1134" y="108"/>
                    </a:lnTo>
                    <a:lnTo>
                      <a:pt x="1120" y="116"/>
                    </a:lnTo>
                    <a:lnTo>
                      <a:pt x="1102" y="124"/>
                    </a:lnTo>
                    <a:lnTo>
                      <a:pt x="1078" y="132"/>
                    </a:lnTo>
                    <a:lnTo>
                      <a:pt x="1048" y="138"/>
                    </a:lnTo>
                    <a:lnTo>
                      <a:pt x="1016" y="146"/>
                    </a:lnTo>
                    <a:lnTo>
                      <a:pt x="980" y="152"/>
                    </a:lnTo>
                    <a:lnTo>
                      <a:pt x="896" y="162"/>
                    </a:lnTo>
                    <a:lnTo>
                      <a:pt x="800" y="172"/>
                    </a:lnTo>
                    <a:lnTo>
                      <a:pt x="692" y="176"/>
                    </a:lnTo>
                    <a:lnTo>
                      <a:pt x="578" y="178"/>
                    </a:lnTo>
                    <a:close/>
                    <a:moveTo>
                      <a:pt x="578" y="0"/>
                    </a:moveTo>
                    <a:lnTo>
                      <a:pt x="578" y="0"/>
                    </a:lnTo>
                    <a:lnTo>
                      <a:pt x="462" y="2"/>
                    </a:lnTo>
                    <a:lnTo>
                      <a:pt x="354" y="8"/>
                    </a:lnTo>
                    <a:lnTo>
                      <a:pt x="256" y="16"/>
                    </a:lnTo>
                    <a:lnTo>
                      <a:pt x="170" y="26"/>
                    </a:lnTo>
                    <a:lnTo>
                      <a:pt x="132" y="32"/>
                    </a:lnTo>
                    <a:lnTo>
                      <a:pt x="100" y="40"/>
                    </a:lnTo>
                    <a:lnTo>
                      <a:pt x="70" y="46"/>
                    </a:lnTo>
                    <a:lnTo>
                      <a:pt x="46" y="54"/>
                    </a:lnTo>
                    <a:lnTo>
                      <a:pt x="26" y="64"/>
                    </a:lnTo>
                    <a:lnTo>
                      <a:pt x="12" y="72"/>
                    </a:lnTo>
                    <a:lnTo>
                      <a:pt x="4" y="82"/>
                    </a:lnTo>
                    <a:lnTo>
                      <a:pt x="2" y="86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2" y="94"/>
                    </a:lnTo>
                    <a:lnTo>
                      <a:pt x="4" y="100"/>
                    </a:lnTo>
                    <a:lnTo>
                      <a:pt x="12" y="108"/>
                    </a:lnTo>
                    <a:lnTo>
                      <a:pt x="26" y="116"/>
                    </a:lnTo>
                    <a:lnTo>
                      <a:pt x="46" y="124"/>
                    </a:lnTo>
                    <a:lnTo>
                      <a:pt x="70" y="132"/>
                    </a:lnTo>
                    <a:lnTo>
                      <a:pt x="100" y="138"/>
                    </a:lnTo>
                    <a:lnTo>
                      <a:pt x="132" y="146"/>
                    </a:lnTo>
                    <a:lnTo>
                      <a:pt x="170" y="152"/>
                    </a:lnTo>
                    <a:lnTo>
                      <a:pt x="256" y="162"/>
                    </a:lnTo>
                    <a:lnTo>
                      <a:pt x="354" y="172"/>
                    </a:lnTo>
                    <a:lnTo>
                      <a:pt x="462" y="176"/>
                    </a:lnTo>
                    <a:lnTo>
                      <a:pt x="578" y="178"/>
                    </a:lnTo>
                    <a:lnTo>
                      <a:pt x="578" y="178"/>
                    </a:lnTo>
                    <a:lnTo>
                      <a:pt x="694" y="176"/>
                    </a:lnTo>
                    <a:lnTo>
                      <a:pt x="800" y="172"/>
                    </a:lnTo>
                    <a:lnTo>
                      <a:pt x="896" y="162"/>
                    </a:lnTo>
                    <a:lnTo>
                      <a:pt x="982" y="152"/>
                    </a:lnTo>
                    <a:lnTo>
                      <a:pt x="1018" y="146"/>
                    </a:lnTo>
                    <a:lnTo>
                      <a:pt x="1050" y="138"/>
                    </a:lnTo>
                    <a:lnTo>
                      <a:pt x="1080" y="132"/>
                    </a:lnTo>
                    <a:lnTo>
                      <a:pt x="1104" y="124"/>
                    </a:lnTo>
                    <a:lnTo>
                      <a:pt x="1122" y="116"/>
                    </a:lnTo>
                    <a:lnTo>
                      <a:pt x="1136" y="108"/>
                    </a:lnTo>
                    <a:lnTo>
                      <a:pt x="1144" y="100"/>
                    </a:lnTo>
                    <a:lnTo>
                      <a:pt x="1148" y="94"/>
                    </a:lnTo>
                    <a:lnTo>
                      <a:pt x="1148" y="90"/>
                    </a:lnTo>
                    <a:lnTo>
                      <a:pt x="1148" y="90"/>
                    </a:lnTo>
                    <a:lnTo>
                      <a:pt x="1148" y="86"/>
                    </a:lnTo>
                    <a:lnTo>
                      <a:pt x="1144" y="82"/>
                    </a:lnTo>
                    <a:lnTo>
                      <a:pt x="1136" y="72"/>
                    </a:lnTo>
                    <a:lnTo>
                      <a:pt x="1122" y="64"/>
                    </a:lnTo>
                    <a:lnTo>
                      <a:pt x="1104" y="54"/>
                    </a:lnTo>
                    <a:lnTo>
                      <a:pt x="1080" y="46"/>
                    </a:lnTo>
                    <a:lnTo>
                      <a:pt x="1050" y="40"/>
                    </a:lnTo>
                    <a:lnTo>
                      <a:pt x="1018" y="32"/>
                    </a:lnTo>
                    <a:lnTo>
                      <a:pt x="982" y="26"/>
                    </a:lnTo>
                    <a:lnTo>
                      <a:pt x="896" y="16"/>
                    </a:lnTo>
                    <a:lnTo>
                      <a:pt x="800" y="8"/>
                    </a:lnTo>
                    <a:lnTo>
                      <a:pt x="694" y="2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1" name="Freeform 36"/>
              <p:cNvSpPr>
                <a:spLocks/>
              </p:cNvSpPr>
              <p:nvPr/>
            </p:nvSpPr>
            <p:spPr bwMode="auto">
              <a:xfrm>
                <a:off x="4319" y="4138"/>
                <a:ext cx="1144" cy="178"/>
              </a:xfrm>
              <a:custGeom>
                <a:avLst/>
                <a:gdLst>
                  <a:gd name="T0" fmla="*/ 576 w 1144"/>
                  <a:gd name="T1" fmla="*/ 178 h 178"/>
                  <a:gd name="T2" fmla="*/ 576 w 1144"/>
                  <a:gd name="T3" fmla="*/ 178 h 178"/>
                  <a:gd name="T4" fmla="*/ 460 w 1144"/>
                  <a:gd name="T5" fmla="*/ 176 h 178"/>
                  <a:gd name="T6" fmla="*/ 352 w 1144"/>
                  <a:gd name="T7" fmla="*/ 172 h 178"/>
                  <a:gd name="T8" fmla="*/ 254 w 1144"/>
                  <a:gd name="T9" fmla="*/ 162 h 178"/>
                  <a:gd name="T10" fmla="*/ 170 w 1144"/>
                  <a:gd name="T11" fmla="*/ 152 h 178"/>
                  <a:gd name="T12" fmla="*/ 132 w 1144"/>
                  <a:gd name="T13" fmla="*/ 146 h 178"/>
                  <a:gd name="T14" fmla="*/ 100 w 1144"/>
                  <a:gd name="T15" fmla="*/ 138 h 178"/>
                  <a:gd name="T16" fmla="*/ 70 w 1144"/>
                  <a:gd name="T17" fmla="*/ 132 h 178"/>
                  <a:gd name="T18" fmla="*/ 46 w 1144"/>
                  <a:gd name="T19" fmla="*/ 124 h 178"/>
                  <a:gd name="T20" fmla="*/ 26 w 1144"/>
                  <a:gd name="T21" fmla="*/ 116 h 178"/>
                  <a:gd name="T22" fmla="*/ 12 w 1144"/>
                  <a:gd name="T23" fmla="*/ 108 h 178"/>
                  <a:gd name="T24" fmla="*/ 4 w 1144"/>
                  <a:gd name="T25" fmla="*/ 100 h 178"/>
                  <a:gd name="T26" fmla="*/ 2 w 1144"/>
                  <a:gd name="T27" fmla="*/ 94 h 178"/>
                  <a:gd name="T28" fmla="*/ 0 w 1144"/>
                  <a:gd name="T29" fmla="*/ 90 h 178"/>
                  <a:gd name="T30" fmla="*/ 0 w 1144"/>
                  <a:gd name="T31" fmla="*/ 90 h 178"/>
                  <a:gd name="T32" fmla="*/ 2 w 1144"/>
                  <a:gd name="T33" fmla="*/ 86 h 178"/>
                  <a:gd name="T34" fmla="*/ 4 w 1144"/>
                  <a:gd name="T35" fmla="*/ 82 h 178"/>
                  <a:gd name="T36" fmla="*/ 12 w 1144"/>
                  <a:gd name="T37" fmla="*/ 72 h 178"/>
                  <a:gd name="T38" fmla="*/ 26 w 1144"/>
                  <a:gd name="T39" fmla="*/ 64 h 178"/>
                  <a:gd name="T40" fmla="*/ 46 w 1144"/>
                  <a:gd name="T41" fmla="*/ 56 h 178"/>
                  <a:gd name="T42" fmla="*/ 70 w 1144"/>
                  <a:gd name="T43" fmla="*/ 48 h 178"/>
                  <a:gd name="T44" fmla="*/ 100 w 1144"/>
                  <a:gd name="T45" fmla="*/ 40 h 178"/>
                  <a:gd name="T46" fmla="*/ 132 w 1144"/>
                  <a:gd name="T47" fmla="*/ 32 h 178"/>
                  <a:gd name="T48" fmla="*/ 170 w 1144"/>
                  <a:gd name="T49" fmla="*/ 26 h 178"/>
                  <a:gd name="T50" fmla="*/ 254 w 1144"/>
                  <a:gd name="T51" fmla="*/ 16 h 178"/>
                  <a:gd name="T52" fmla="*/ 352 w 1144"/>
                  <a:gd name="T53" fmla="*/ 8 h 178"/>
                  <a:gd name="T54" fmla="*/ 460 w 1144"/>
                  <a:gd name="T55" fmla="*/ 2 h 178"/>
                  <a:gd name="T56" fmla="*/ 576 w 1144"/>
                  <a:gd name="T57" fmla="*/ 0 h 178"/>
                  <a:gd name="T58" fmla="*/ 576 w 1144"/>
                  <a:gd name="T59" fmla="*/ 0 h 178"/>
                  <a:gd name="T60" fmla="*/ 690 w 1144"/>
                  <a:gd name="T61" fmla="*/ 2 h 178"/>
                  <a:gd name="T62" fmla="*/ 798 w 1144"/>
                  <a:gd name="T63" fmla="*/ 8 h 178"/>
                  <a:gd name="T64" fmla="*/ 894 w 1144"/>
                  <a:gd name="T65" fmla="*/ 16 h 178"/>
                  <a:gd name="T66" fmla="*/ 978 w 1144"/>
                  <a:gd name="T67" fmla="*/ 26 h 178"/>
                  <a:gd name="T68" fmla="*/ 1014 w 1144"/>
                  <a:gd name="T69" fmla="*/ 32 h 178"/>
                  <a:gd name="T70" fmla="*/ 1046 w 1144"/>
                  <a:gd name="T71" fmla="*/ 40 h 178"/>
                  <a:gd name="T72" fmla="*/ 1076 w 1144"/>
                  <a:gd name="T73" fmla="*/ 48 h 178"/>
                  <a:gd name="T74" fmla="*/ 1100 w 1144"/>
                  <a:gd name="T75" fmla="*/ 56 h 178"/>
                  <a:gd name="T76" fmla="*/ 1118 w 1144"/>
                  <a:gd name="T77" fmla="*/ 64 h 178"/>
                  <a:gd name="T78" fmla="*/ 1132 w 1144"/>
                  <a:gd name="T79" fmla="*/ 72 h 178"/>
                  <a:gd name="T80" fmla="*/ 1140 w 1144"/>
                  <a:gd name="T81" fmla="*/ 82 h 178"/>
                  <a:gd name="T82" fmla="*/ 1144 w 1144"/>
                  <a:gd name="T83" fmla="*/ 86 h 178"/>
                  <a:gd name="T84" fmla="*/ 1144 w 1144"/>
                  <a:gd name="T85" fmla="*/ 90 h 178"/>
                  <a:gd name="T86" fmla="*/ 1144 w 1144"/>
                  <a:gd name="T87" fmla="*/ 90 h 178"/>
                  <a:gd name="T88" fmla="*/ 1144 w 1144"/>
                  <a:gd name="T89" fmla="*/ 94 h 178"/>
                  <a:gd name="T90" fmla="*/ 1140 w 1144"/>
                  <a:gd name="T91" fmla="*/ 100 h 178"/>
                  <a:gd name="T92" fmla="*/ 1132 w 1144"/>
                  <a:gd name="T93" fmla="*/ 108 h 178"/>
                  <a:gd name="T94" fmla="*/ 1118 w 1144"/>
                  <a:gd name="T95" fmla="*/ 116 h 178"/>
                  <a:gd name="T96" fmla="*/ 1100 w 1144"/>
                  <a:gd name="T97" fmla="*/ 124 h 178"/>
                  <a:gd name="T98" fmla="*/ 1076 w 1144"/>
                  <a:gd name="T99" fmla="*/ 132 h 178"/>
                  <a:gd name="T100" fmla="*/ 1046 w 1144"/>
                  <a:gd name="T101" fmla="*/ 138 h 178"/>
                  <a:gd name="T102" fmla="*/ 1014 w 1144"/>
                  <a:gd name="T103" fmla="*/ 146 h 178"/>
                  <a:gd name="T104" fmla="*/ 978 w 1144"/>
                  <a:gd name="T105" fmla="*/ 152 h 178"/>
                  <a:gd name="T106" fmla="*/ 894 w 1144"/>
                  <a:gd name="T107" fmla="*/ 162 h 178"/>
                  <a:gd name="T108" fmla="*/ 798 w 1144"/>
                  <a:gd name="T109" fmla="*/ 172 h 178"/>
                  <a:gd name="T110" fmla="*/ 690 w 1144"/>
                  <a:gd name="T111" fmla="*/ 176 h 178"/>
                  <a:gd name="T112" fmla="*/ 576 w 1144"/>
                  <a:gd name="T113" fmla="*/ 17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44" h="178">
                    <a:moveTo>
                      <a:pt x="576" y="178"/>
                    </a:moveTo>
                    <a:lnTo>
                      <a:pt x="576" y="178"/>
                    </a:lnTo>
                    <a:lnTo>
                      <a:pt x="460" y="176"/>
                    </a:lnTo>
                    <a:lnTo>
                      <a:pt x="352" y="172"/>
                    </a:lnTo>
                    <a:lnTo>
                      <a:pt x="254" y="162"/>
                    </a:lnTo>
                    <a:lnTo>
                      <a:pt x="170" y="152"/>
                    </a:lnTo>
                    <a:lnTo>
                      <a:pt x="132" y="146"/>
                    </a:lnTo>
                    <a:lnTo>
                      <a:pt x="100" y="138"/>
                    </a:lnTo>
                    <a:lnTo>
                      <a:pt x="70" y="132"/>
                    </a:lnTo>
                    <a:lnTo>
                      <a:pt x="46" y="124"/>
                    </a:lnTo>
                    <a:lnTo>
                      <a:pt x="26" y="116"/>
                    </a:lnTo>
                    <a:lnTo>
                      <a:pt x="12" y="108"/>
                    </a:lnTo>
                    <a:lnTo>
                      <a:pt x="4" y="100"/>
                    </a:lnTo>
                    <a:lnTo>
                      <a:pt x="2" y="94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2" y="86"/>
                    </a:lnTo>
                    <a:lnTo>
                      <a:pt x="4" y="82"/>
                    </a:lnTo>
                    <a:lnTo>
                      <a:pt x="12" y="72"/>
                    </a:lnTo>
                    <a:lnTo>
                      <a:pt x="26" y="64"/>
                    </a:lnTo>
                    <a:lnTo>
                      <a:pt x="46" y="56"/>
                    </a:lnTo>
                    <a:lnTo>
                      <a:pt x="70" y="48"/>
                    </a:lnTo>
                    <a:lnTo>
                      <a:pt x="100" y="40"/>
                    </a:lnTo>
                    <a:lnTo>
                      <a:pt x="132" y="32"/>
                    </a:lnTo>
                    <a:lnTo>
                      <a:pt x="170" y="26"/>
                    </a:lnTo>
                    <a:lnTo>
                      <a:pt x="254" y="16"/>
                    </a:lnTo>
                    <a:lnTo>
                      <a:pt x="352" y="8"/>
                    </a:lnTo>
                    <a:lnTo>
                      <a:pt x="460" y="2"/>
                    </a:lnTo>
                    <a:lnTo>
                      <a:pt x="576" y="0"/>
                    </a:lnTo>
                    <a:lnTo>
                      <a:pt x="576" y="0"/>
                    </a:lnTo>
                    <a:lnTo>
                      <a:pt x="690" y="2"/>
                    </a:lnTo>
                    <a:lnTo>
                      <a:pt x="798" y="8"/>
                    </a:lnTo>
                    <a:lnTo>
                      <a:pt x="894" y="16"/>
                    </a:lnTo>
                    <a:lnTo>
                      <a:pt x="978" y="26"/>
                    </a:lnTo>
                    <a:lnTo>
                      <a:pt x="1014" y="32"/>
                    </a:lnTo>
                    <a:lnTo>
                      <a:pt x="1046" y="40"/>
                    </a:lnTo>
                    <a:lnTo>
                      <a:pt x="1076" y="48"/>
                    </a:lnTo>
                    <a:lnTo>
                      <a:pt x="1100" y="56"/>
                    </a:lnTo>
                    <a:lnTo>
                      <a:pt x="1118" y="64"/>
                    </a:lnTo>
                    <a:lnTo>
                      <a:pt x="1132" y="72"/>
                    </a:lnTo>
                    <a:lnTo>
                      <a:pt x="1140" y="82"/>
                    </a:lnTo>
                    <a:lnTo>
                      <a:pt x="1144" y="86"/>
                    </a:lnTo>
                    <a:lnTo>
                      <a:pt x="1144" y="90"/>
                    </a:lnTo>
                    <a:lnTo>
                      <a:pt x="1144" y="90"/>
                    </a:lnTo>
                    <a:lnTo>
                      <a:pt x="1144" y="94"/>
                    </a:lnTo>
                    <a:lnTo>
                      <a:pt x="1140" y="100"/>
                    </a:lnTo>
                    <a:lnTo>
                      <a:pt x="1132" y="108"/>
                    </a:lnTo>
                    <a:lnTo>
                      <a:pt x="1118" y="116"/>
                    </a:lnTo>
                    <a:lnTo>
                      <a:pt x="1100" y="124"/>
                    </a:lnTo>
                    <a:lnTo>
                      <a:pt x="1076" y="132"/>
                    </a:lnTo>
                    <a:lnTo>
                      <a:pt x="1046" y="138"/>
                    </a:lnTo>
                    <a:lnTo>
                      <a:pt x="1014" y="146"/>
                    </a:lnTo>
                    <a:lnTo>
                      <a:pt x="978" y="152"/>
                    </a:lnTo>
                    <a:lnTo>
                      <a:pt x="894" y="162"/>
                    </a:lnTo>
                    <a:lnTo>
                      <a:pt x="798" y="172"/>
                    </a:lnTo>
                    <a:lnTo>
                      <a:pt x="690" y="176"/>
                    </a:lnTo>
                    <a:lnTo>
                      <a:pt x="576" y="17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2" name="Freeform 37"/>
              <p:cNvSpPr>
                <a:spLocks/>
              </p:cNvSpPr>
              <p:nvPr/>
            </p:nvSpPr>
            <p:spPr bwMode="auto">
              <a:xfrm>
                <a:off x="4317" y="4138"/>
                <a:ext cx="1148" cy="178"/>
              </a:xfrm>
              <a:custGeom>
                <a:avLst/>
                <a:gdLst>
                  <a:gd name="T0" fmla="*/ 578 w 1148"/>
                  <a:gd name="T1" fmla="*/ 0 h 178"/>
                  <a:gd name="T2" fmla="*/ 578 w 1148"/>
                  <a:gd name="T3" fmla="*/ 0 h 178"/>
                  <a:gd name="T4" fmla="*/ 462 w 1148"/>
                  <a:gd name="T5" fmla="*/ 2 h 178"/>
                  <a:gd name="T6" fmla="*/ 354 w 1148"/>
                  <a:gd name="T7" fmla="*/ 8 h 178"/>
                  <a:gd name="T8" fmla="*/ 256 w 1148"/>
                  <a:gd name="T9" fmla="*/ 16 h 178"/>
                  <a:gd name="T10" fmla="*/ 170 w 1148"/>
                  <a:gd name="T11" fmla="*/ 26 h 178"/>
                  <a:gd name="T12" fmla="*/ 132 w 1148"/>
                  <a:gd name="T13" fmla="*/ 32 h 178"/>
                  <a:gd name="T14" fmla="*/ 100 w 1148"/>
                  <a:gd name="T15" fmla="*/ 40 h 178"/>
                  <a:gd name="T16" fmla="*/ 70 w 1148"/>
                  <a:gd name="T17" fmla="*/ 46 h 178"/>
                  <a:gd name="T18" fmla="*/ 46 w 1148"/>
                  <a:gd name="T19" fmla="*/ 54 h 178"/>
                  <a:gd name="T20" fmla="*/ 26 w 1148"/>
                  <a:gd name="T21" fmla="*/ 64 h 178"/>
                  <a:gd name="T22" fmla="*/ 12 w 1148"/>
                  <a:gd name="T23" fmla="*/ 72 h 178"/>
                  <a:gd name="T24" fmla="*/ 4 w 1148"/>
                  <a:gd name="T25" fmla="*/ 82 h 178"/>
                  <a:gd name="T26" fmla="*/ 2 w 1148"/>
                  <a:gd name="T27" fmla="*/ 86 h 178"/>
                  <a:gd name="T28" fmla="*/ 0 w 1148"/>
                  <a:gd name="T29" fmla="*/ 90 h 178"/>
                  <a:gd name="T30" fmla="*/ 0 w 1148"/>
                  <a:gd name="T31" fmla="*/ 90 h 178"/>
                  <a:gd name="T32" fmla="*/ 2 w 1148"/>
                  <a:gd name="T33" fmla="*/ 94 h 178"/>
                  <a:gd name="T34" fmla="*/ 4 w 1148"/>
                  <a:gd name="T35" fmla="*/ 100 h 178"/>
                  <a:gd name="T36" fmla="*/ 12 w 1148"/>
                  <a:gd name="T37" fmla="*/ 108 h 178"/>
                  <a:gd name="T38" fmla="*/ 26 w 1148"/>
                  <a:gd name="T39" fmla="*/ 116 h 178"/>
                  <a:gd name="T40" fmla="*/ 46 w 1148"/>
                  <a:gd name="T41" fmla="*/ 124 h 178"/>
                  <a:gd name="T42" fmla="*/ 70 w 1148"/>
                  <a:gd name="T43" fmla="*/ 132 h 178"/>
                  <a:gd name="T44" fmla="*/ 100 w 1148"/>
                  <a:gd name="T45" fmla="*/ 138 h 178"/>
                  <a:gd name="T46" fmla="*/ 132 w 1148"/>
                  <a:gd name="T47" fmla="*/ 146 h 178"/>
                  <a:gd name="T48" fmla="*/ 170 w 1148"/>
                  <a:gd name="T49" fmla="*/ 152 h 178"/>
                  <a:gd name="T50" fmla="*/ 256 w 1148"/>
                  <a:gd name="T51" fmla="*/ 162 h 178"/>
                  <a:gd name="T52" fmla="*/ 354 w 1148"/>
                  <a:gd name="T53" fmla="*/ 172 h 178"/>
                  <a:gd name="T54" fmla="*/ 462 w 1148"/>
                  <a:gd name="T55" fmla="*/ 176 h 178"/>
                  <a:gd name="T56" fmla="*/ 578 w 1148"/>
                  <a:gd name="T57" fmla="*/ 178 h 178"/>
                  <a:gd name="T58" fmla="*/ 578 w 1148"/>
                  <a:gd name="T59" fmla="*/ 178 h 178"/>
                  <a:gd name="T60" fmla="*/ 694 w 1148"/>
                  <a:gd name="T61" fmla="*/ 176 h 178"/>
                  <a:gd name="T62" fmla="*/ 800 w 1148"/>
                  <a:gd name="T63" fmla="*/ 172 h 178"/>
                  <a:gd name="T64" fmla="*/ 896 w 1148"/>
                  <a:gd name="T65" fmla="*/ 162 h 178"/>
                  <a:gd name="T66" fmla="*/ 982 w 1148"/>
                  <a:gd name="T67" fmla="*/ 152 h 178"/>
                  <a:gd name="T68" fmla="*/ 1018 w 1148"/>
                  <a:gd name="T69" fmla="*/ 146 h 178"/>
                  <a:gd name="T70" fmla="*/ 1050 w 1148"/>
                  <a:gd name="T71" fmla="*/ 138 h 178"/>
                  <a:gd name="T72" fmla="*/ 1080 w 1148"/>
                  <a:gd name="T73" fmla="*/ 132 h 178"/>
                  <a:gd name="T74" fmla="*/ 1104 w 1148"/>
                  <a:gd name="T75" fmla="*/ 124 h 178"/>
                  <a:gd name="T76" fmla="*/ 1122 w 1148"/>
                  <a:gd name="T77" fmla="*/ 116 h 178"/>
                  <a:gd name="T78" fmla="*/ 1136 w 1148"/>
                  <a:gd name="T79" fmla="*/ 108 h 178"/>
                  <a:gd name="T80" fmla="*/ 1144 w 1148"/>
                  <a:gd name="T81" fmla="*/ 100 h 178"/>
                  <a:gd name="T82" fmla="*/ 1148 w 1148"/>
                  <a:gd name="T83" fmla="*/ 94 h 178"/>
                  <a:gd name="T84" fmla="*/ 1148 w 1148"/>
                  <a:gd name="T85" fmla="*/ 90 h 178"/>
                  <a:gd name="T86" fmla="*/ 1148 w 1148"/>
                  <a:gd name="T87" fmla="*/ 90 h 178"/>
                  <a:gd name="T88" fmla="*/ 1148 w 1148"/>
                  <a:gd name="T89" fmla="*/ 86 h 178"/>
                  <a:gd name="T90" fmla="*/ 1144 w 1148"/>
                  <a:gd name="T91" fmla="*/ 82 h 178"/>
                  <a:gd name="T92" fmla="*/ 1136 w 1148"/>
                  <a:gd name="T93" fmla="*/ 72 h 178"/>
                  <a:gd name="T94" fmla="*/ 1122 w 1148"/>
                  <a:gd name="T95" fmla="*/ 64 h 178"/>
                  <a:gd name="T96" fmla="*/ 1104 w 1148"/>
                  <a:gd name="T97" fmla="*/ 54 h 178"/>
                  <a:gd name="T98" fmla="*/ 1080 w 1148"/>
                  <a:gd name="T99" fmla="*/ 46 h 178"/>
                  <a:gd name="T100" fmla="*/ 1050 w 1148"/>
                  <a:gd name="T101" fmla="*/ 40 h 178"/>
                  <a:gd name="T102" fmla="*/ 1018 w 1148"/>
                  <a:gd name="T103" fmla="*/ 32 h 178"/>
                  <a:gd name="T104" fmla="*/ 982 w 1148"/>
                  <a:gd name="T105" fmla="*/ 26 h 178"/>
                  <a:gd name="T106" fmla="*/ 896 w 1148"/>
                  <a:gd name="T107" fmla="*/ 16 h 178"/>
                  <a:gd name="T108" fmla="*/ 800 w 1148"/>
                  <a:gd name="T109" fmla="*/ 8 h 178"/>
                  <a:gd name="T110" fmla="*/ 694 w 1148"/>
                  <a:gd name="T111" fmla="*/ 2 h 178"/>
                  <a:gd name="T112" fmla="*/ 578 w 1148"/>
                  <a:gd name="T113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48" h="178">
                    <a:moveTo>
                      <a:pt x="578" y="0"/>
                    </a:moveTo>
                    <a:lnTo>
                      <a:pt x="578" y="0"/>
                    </a:lnTo>
                    <a:lnTo>
                      <a:pt x="462" y="2"/>
                    </a:lnTo>
                    <a:lnTo>
                      <a:pt x="354" y="8"/>
                    </a:lnTo>
                    <a:lnTo>
                      <a:pt x="256" y="16"/>
                    </a:lnTo>
                    <a:lnTo>
                      <a:pt x="170" y="26"/>
                    </a:lnTo>
                    <a:lnTo>
                      <a:pt x="132" y="32"/>
                    </a:lnTo>
                    <a:lnTo>
                      <a:pt x="100" y="40"/>
                    </a:lnTo>
                    <a:lnTo>
                      <a:pt x="70" y="46"/>
                    </a:lnTo>
                    <a:lnTo>
                      <a:pt x="46" y="54"/>
                    </a:lnTo>
                    <a:lnTo>
                      <a:pt x="26" y="64"/>
                    </a:lnTo>
                    <a:lnTo>
                      <a:pt x="12" y="72"/>
                    </a:lnTo>
                    <a:lnTo>
                      <a:pt x="4" y="82"/>
                    </a:lnTo>
                    <a:lnTo>
                      <a:pt x="2" y="86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2" y="94"/>
                    </a:lnTo>
                    <a:lnTo>
                      <a:pt x="4" y="100"/>
                    </a:lnTo>
                    <a:lnTo>
                      <a:pt x="12" y="108"/>
                    </a:lnTo>
                    <a:lnTo>
                      <a:pt x="26" y="116"/>
                    </a:lnTo>
                    <a:lnTo>
                      <a:pt x="46" y="124"/>
                    </a:lnTo>
                    <a:lnTo>
                      <a:pt x="70" y="132"/>
                    </a:lnTo>
                    <a:lnTo>
                      <a:pt x="100" y="138"/>
                    </a:lnTo>
                    <a:lnTo>
                      <a:pt x="132" y="146"/>
                    </a:lnTo>
                    <a:lnTo>
                      <a:pt x="170" y="152"/>
                    </a:lnTo>
                    <a:lnTo>
                      <a:pt x="256" y="162"/>
                    </a:lnTo>
                    <a:lnTo>
                      <a:pt x="354" y="172"/>
                    </a:lnTo>
                    <a:lnTo>
                      <a:pt x="462" y="176"/>
                    </a:lnTo>
                    <a:lnTo>
                      <a:pt x="578" y="178"/>
                    </a:lnTo>
                    <a:lnTo>
                      <a:pt x="578" y="178"/>
                    </a:lnTo>
                    <a:lnTo>
                      <a:pt x="694" y="176"/>
                    </a:lnTo>
                    <a:lnTo>
                      <a:pt x="800" y="172"/>
                    </a:lnTo>
                    <a:lnTo>
                      <a:pt x="896" y="162"/>
                    </a:lnTo>
                    <a:lnTo>
                      <a:pt x="982" y="152"/>
                    </a:lnTo>
                    <a:lnTo>
                      <a:pt x="1018" y="146"/>
                    </a:lnTo>
                    <a:lnTo>
                      <a:pt x="1050" y="138"/>
                    </a:lnTo>
                    <a:lnTo>
                      <a:pt x="1080" y="132"/>
                    </a:lnTo>
                    <a:lnTo>
                      <a:pt x="1104" y="124"/>
                    </a:lnTo>
                    <a:lnTo>
                      <a:pt x="1122" y="116"/>
                    </a:lnTo>
                    <a:lnTo>
                      <a:pt x="1136" y="108"/>
                    </a:lnTo>
                    <a:lnTo>
                      <a:pt x="1144" y="100"/>
                    </a:lnTo>
                    <a:lnTo>
                      <a:pt x="1148" y="94"/>
                    </a:lnTo>
                    <a:lnTo>
                      <a:pt x="1148" y="90"/>
                    </a:lnTo>
                    <a:lnTo>
                      <a:pt x="1148" y="90"/>
                    </a:lnTo>
                    <a:lnTo>
                      <a:pt x="1148" y="86"/>
                    </a:lnTo>
                    <a:lnTo>
                      <a:pt x="1144" y="82"/>
                    </a:lnTo>
                    <a:lnTo>
                      <a:pt x="1136" y="72"/>
                    </a:lnTo>
                    <a:lnTo>
                      <a:pt x="1122" y="64"/>
                    </a:lnTo>
                    <a:lnTo>
                      <a:pt x="1104" y="54"/>
                    </a:lnTo>
                    <a:lnTo>
                      <a:pt x="1080" y="46"/>
                    </a:lnTo>
                    <a:lnTo>
                      <a:pt x="1050" y="40"/>
                    </a:lnTo>
                    <a:lnTo>
                      <a:pt x="1018" y="32"/>
                    </a:lnTo>
                    <a:lnTo>
                      <a:pt x="982" y="26"/>
                    </a:lnTo>
                    <a:lnTo>
                      <a:pt x="896" y="16"/>
                    </a:lnTo>
                    <a:lnTo>
                      <a:pt x="800" y="8"/>
                    </a:lnTo>
                    <a:lnTo>
                      <a:pt x="694" y="2"/>
                    </a:lnTo>
                    <a:lnTo>
                      <a:pt x="57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3" name="Freeform 38"/>
              <p:cNvSpPr>
                <a:spLocks noEditPoints="1"/>
              </p:cNvSpPr>
              <p:nvPr/>
            </p:nvSpPr>
            <p:spPr bwMode="auto">
              <a:xfrm>
                <a:off x="4319" y="4138"/>
                <a:ext cx="1144" cy="178"/>
              </a:xfrm>
              <a:custGeom>
                <a:avLst/>
                <a:gdLst>
                  <a:gd name="T0" fmla="*/ 576 w 1144"/>
                  <a:gd name="T1" fmla="*/ 178 h 178"/>
                  <a:gd name="T2" fmla="*/ 354 w 1144"/>
                  <a:gd name="T3" fmla="*/ 170 h 178"/>
                  <a:gd name="T4" fmla="*/ 172 w 1144"/>
                  <a:gd name="T5" fmla="*/ 152 h 178"/>
                  <a:gd name="T6" fmla="*/ 100 w 1144"/>
                  <a:gd name="T7" fmla="*/ 138 h 178"/>
                  <a:gd name="T8" fmla="*/ 48 w 1144"/>
                  <a:gd name="T9" fmla="*/ 124 h 178"/>
                  <a:gd name="T10" fmla="*/ 14 w 1144"/>
                  <a:gd name="T11" fmla="*/ 108 h 178"/>
                  <a:gd name="T12" fmla="*/ 4 w 1144"/>
                  <a:gd name="T13" fmla="*/ 94 h 178"/>
                  <a:gd name="T14" fmla="*/ 2 w 1144"/>
                  <a:gd name="T15" fmla="*/ 90 h 178"/>
                  <a:gd name="T16" fmla="*/ 6 w 1144"/>
                  <a:gd name="T17" fmla="*/ 82 h 178"/>
                  <a:gd name="T18" fmla="*/ 28 w 1144"/>
                  <a:gd name="T19" fmla="*/ 64 h 178"/>
                  <a:gd name="T20" fmla="*/ 72 w 1144"/>
                  <a:gd name="T21" fmla="*/ 48 h 178"/>
                  <a:gd name="T22" fmla="*/ 134 w 1144"/>
                  <a:gd name="T23" fmla="*/ 34 h 178"/>
                  <a:gd name="T24" fmla="*/ 256 w 1144"/>
                  <a:gd name="T25" fmla="*/ 16 h 178"/>
                  <a:gd name="T26" fmla="*/ 460 w 1144"/>
                  <a:gd name="T27" fmla="*/ 2 h 178"/>
                  <a:gd name="T28" fmla="*/ 576 w 1144"/>
                  <a:gd name="T29" fmla="*/ 0 h 178"/>
                  <a:gd name="T30" fmla="*/ 796 w 1144"/>
                  <a:gd name="T31" fmla="*/ 8 h 178"/>
                  <a:gd name="T32" fmla="*/ 976 w 1144"/>
                  <a:gd name="T33" fmla="*/ 26 h 178"/>
                  <a:gd name="T34" fmla="*/ 1046 w 1144"/>
                  <a:gd name="T35" fmla="*/ 40 h 178"/>
                  <a:gd name="T36" fmla="*/ 1098 w 1144"/>
                  <a:gd name="T37" fmla="*/ 56 h 178"/>
                  <a:gd name="T38" fmla="*/ 1130 w 1144"/>
                  <a:gd name="T39" fmla="*/ 72 h 178"/>
                  <a:gd name="T40" fmla="*/ 1142 w 1144"/>
                  <a:gd name="T41" fmla="*/ 86 h 178"/>
                  <a:gd name="T42" fmla="*/ 1142 w 1144"/>
                  <a:gd name="T43" fmla="*/ 90 h 178"/>
                  <a:gd name="T44" fmla="*/ 1138 w 1144"/>
                  <a:gd name="T45" fmla="*/ 100 h 178"/>
                  <a:gd name="T46" fmla="*/ 1116 w 1144"/>
                  <a:gd name="T47" fmla="*/ 116 h 178"/>
                  <a:gd name="T48" fmla="*/ 1074 w 1144"/>
                  <a:gd name="T49" fmla="*/ 132 h 178"/>
                  <a:gd name="T50" fmla="*/ 1012 w 1144"/>
                  <a:gd name="T51" fmla="*/ 146 h 178"/>
                  <a:gd name="T52" fmla="*/ 892 w 1144"/>
                  <a:gd name="T53" fmla="*/ 162 h 178"/>
                  <a:gd name="T54" fmla="*/ 690 w 1144"/>
                  <a:gd name="T55" fmla="*/ 176 h 178"/>
                  <a:gd name="T56" fmla="*/ 576 w 1144"/>
                  <a:gd name="T57" fmla="*/ 0 h 178"/>
                  <a:gd name="T58" fmla="*/ 460 w 1144"/>
                  <a:gd name="T59" fmla="*/ 2 h 178"/>
                  <a:gd name="T60" fmla="*/ 254 w 1144"/>
                  <a:gd name="T61" fmla="*/ 16 h 178"/>
                  <a:gd name="T62" fmla="*/ 132 w 1144"/>
                  <a:gd name="T63" fmla="*/ 32 h 178"/>
                  <a:gd name="T64" fmla="*/ 70 w 1144"/>
                  <a:gd name="T65" fmla="*/ 48 h 178"/>
                  <a:gd name="T66" fmla="*/ 26 w 1144"/>
                  <a:gd name="T67" fmla="*/ 64 h 178"/>
                  <a:gd name="T68" fmla="*/ 4 w 1144"/>
                  <a:gd name="T69" fmla="*/ 82 h 178"/>
                  <a:gd name="T70" fmla="*/ 0 w 1144"/>
                  <a:gd name="T71" fmla="*/ 90 h 178"/>
                  <a:gd name="T72" fmla="*/ 2 w 1144"/>
                  <a:gd name="T73" fmla="*/ 94 h 178"/>
                  <a:gd name="T74" fmla="*/ 12 w 1144"/>
                  <a:gd name="T75" fmla="*/ 108 h 178"/>
                  <a:gd name="T76" fmla="*/ 46 w 1144"/>
                  <a:gd name="T77" fmla="*/ 124 h 178"/>
                  <a:gd name="T78" fmla="*/ 100 w 1144"/>
                  <a:gd name="T79" fmla="*/ 138 h 178"/>
                  <a:gd name="T80" fmla="*/ 170 w 1144"/>
                  <a:gd name="T81" fmla="*/ 152 h 178"/>
                  <a:gd name="T82" fmla="*/ 352 w 1144"/>
                  <a:gd name="T83" fmla="*/ 172 h 178"/>
                  <a:gd name="T84" fmla="*/ 576 w 1144"/>
                  <a:gd name="T85" fmla="*/ 178 h 178"/>
                  <a:gd name="T86" fmla="*/ 690 w 1144"/>
                  <a:gd name="T87" fmla="*/ 176 h 178"/>
                  <a:gd name="T88" fmla="*/ 894 w 1144"/>
                  <a:gd name="T89" fmla="*/ 162 h 178"/>
                  <a:gd name="T90" fmla="*/ 1014 w 1144"/>
                  <a:gd name="T91" fmla="*/ 146 h 178"/>
                  <a:gd name="T92" fmla="*/ 1076 w 1144"/>
                  <a:gd name="T93" fmla="*/ 132 h 178"/>
                  <a:gd name="T94" fmla="*/ 1118 w 1144"/>
                  <a:gd name="T95" fmla="*/ 116 h 178"/>
                  <a:gd name="T96" fmla="*/ 1140 w 1144"/>
                  <a:gd name="T97" fmla="*/ 100 h 178"/>
                  <a:gd name="T98" fmla="*/ 1144 w 1144"/>
                  <a:gd name="T99" fmla="*/ 90 h 178"/>
                  <a:gd name="T100" fmla="*/ 1144 w 1144"/>
                  <a:gd name="T101" fmla="*/ 86 h 178"/>
                  <a:gd name="T102" fmla="*/ 1132 w 1144"/>
                  <a:gd name="T103" fmla="*/ 72 h 178"/>
                  <a:gd name="T104" fmla="*/ 1100 w 1144"/>
                  <a:gd name="T105" fmla="*/ 56 h 178"/>
                  <a:gd name="T106" fmla="*/ 1046 w 1144"/>
                  <a:gd name="T107" fmla="*/ 40 h 178"/>
                  <a:gd name="T108" fmla="*/ 978 w 1144"/>
                  <a:gd name="T109" fmla="*/ 26 h 178"/>
                  <a:gd name="T110" fmla="*/ 798 w 1144"/>
                  <a:gd name="T111" fmla="*/ 8 h 178"/>
                  <a:gd name="T112" fmla="*/ 576 w 1144"/>
                  <a:gd name="T113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44" h="178">
                    <a:moveTo>
                      <a:pt x="576" y="178"/>
                    </a:moveTo>
                    <a:lnTo>
                      <a:pt x="576" y="178"/>
                    </a:lnTo>
                    <a:lnTo>
                      <a:pt x="460" y="176"/>
                    </a:lnTo>
                    <a:lnTo>
                      <a:pt x="354" y="170"/>
                    </a:lnTo>
                    <a:lnTo>
                      <a:pt x="256" y="162"/>
                    </a:lnTo>
                    <a:lnTo>
                      <a:pt x="172" y="152"/>
                    </a:lnTo>
                    <a:lnTo>
                      <a:pt x="134" y="146"/>
                    </a:lnTo>
                    <a:lnTo>
                      <a:pt x="100" y="138"/>
                    </a:lnTo>
                    <a:lnTo>
                      <a:pt x="72" y="132"/>
                    </a:lnTo>
                    <a:lnTo>
                      <a:pt x="48" y="124"/>
                    </a:lnTo>
                    <a:lnTo>
                      <a:pt x="28" y="116"/>
                    </a:lnTo>
                    <a:lnTo>
                      <a:pt x="14" y="108"/>
                    </a:lnTo>
                    <a:lnTo>
                      <a:pt x="6" y="100"/>
                    </a:lnTo>
                    <a:lnTo>
                      <a:pt x="4" y="94"/>
                    </a:lnTo>
                    <a:lnTo>
                      <a:pt x="2" y="90"/>
                    </a:lnTo>
                    <a:lnTo>
                      <a:pt x="2" y="90"/>
                    </a:lnTo>
                    <a:lnTo>
                      <a:pt x="4" y="86"/>
                    </a:lnTo>
                    <a:lnTo>
                      <a:pt x="6" y="82"/>
                    </a:lnTo>
                    <a:lnTo>
                      <a:pt x="14" y="72"/>
                    </a:lnTo>
                    <a:lnTo>
                      <a:pt x="28" y="64"/>
                    </a:lnTo>
                    <a:lnTo>
                      <a:pt x="48" y="56"/>
                    </a:lnTo>
                    <a:lnTo>
                      <a:pt x="72" y="48"/>
                    </a:lnTo>
                    <a:lnTo>
                      <a:pt x="100" y="40"/>
                    </a:lnTo>
                    <a:lnTo>
                      <a:pt x="134" y="34"/>
                    </a:lnTo>
                    <a:lnTo>
                      <a:pt x="172" y="26"/>
                    </a:lnTo>
                    <a:lnTo>
                      <a:pt x="256" y="16"/>
                    </a:lnTo>
                    <a:lnTo>
                      <a:pt x="354" y="8"/>
                    </a:lnTo>
                    <a:lnTo>
                      <a:pt x="460" y="2"/>
                    </a:lnTo>
                    <a:lnTo>
                      <a:pt x="576" y="0"/>
                    </a:lnTo>
                    <a:lnTo>
                      <a:pt x="576" y="0"/>
                    </a:lnTo>
                    <a:lnTo>
                      <a:pt x="690" y="2"/>
                    </a:lnTo>
                    <a:lnTo>
                      <a:pt x="796" y="8"/>
                    </a:lnTo>
                    <a:lnTo>
                      <a:pt x="892" y="16"/>
                    </a:lnTo>
                    <a:lnTo>
                      <a:pt x="976" y="26"/>
                    </a:lnTo>
                    <a:lnTo>
                      <a:pt x="1012" y="34"/>
                    </a:lnTo>
                    <a:lnTo>
                      <a:pt x="1046" y="40"/>
                    </a:lnTo>
                    <a:lnTo>
                      <a:pt x="1074" y="48"/>
                    </a:lnTo>
                    <a:lnTo>
                      <a:pt x="1098" y="56"/>
                    </a:lnTo>
                    <a:lnTo>
                      <a:pt x="1116" y="64"/>
                    </a:lnTo>
                    <a:lnTo>
                      <a:pt x="1130" y="72"/>
                    </a:lnTo>
                    <a:lnTo>
                      <a:pt x="1138" y="82"/>
                    </a:lnTo>
                    <a:lnTo>
                      <a:pt x="1142" y="86"/>
                    </a:lnTo>
                    <a:lnTo>
                      <a:pt x="1142" y="90"/>
                    </a:lnTo>
                    <a:lnTo>
                      <a:pt x="1142" y="90"/>
                    </a:lnTo>
                    <a:lnTo>
                      <a:pt x="1142" y="94"/>
                    </a:lnTo>
                    <a:lnTo>
                      <a:pt x="1138" y="100"/>
                    </a:lnTo>
                    <a:lnTo>
                      <a:pt x="1130" y="108"/>
                    </a:lnTo>
                    <a:lnTo>
                      <a:pt x="1116" y="116"/>
                    </a:lnTo>
                    <a:lnTo>
                      <a:pt x="1098" y="124"/>
                    </a:lnTo>
                    <a:lnTo>
                      <a:pt x="1074" y="132"/>
                    </a:lnTo>
                    <a:lnTo>
                      <a:pt x="1046" y="138"/>
                    </a:lnTo>
                    <a:lnTo>
                      <a:pt x="1012" y="146"/>
                    </a:lnTo>
                    <a:lnTo>
                      <a:pt x="976" y="152"/>
                    </a:lnTo>
                    <a:lnTo>
                      <a:pt x="892" y="162"/>
                    </a:lnTo>
                    <a:lnTo>
                      <a:pt x="796" y="170"/>
                    </a:lnTo>
                    <a:lnTo>
                      <a:pt x="690" y="176"/>
                    </a:lnTo>
                    <a:lnTo>
                      <a:pt x="576" y="178"/>
                    </a:lnTo>
                    <a:close/>
                    <a:moveTo>
                      <a:pt x="576" y="0"/>
                    </a:moveTo>
                    <a:lnTo>
                      <a:pt x="576" y="0"/>
                    </a:lnTo>
                    <a:lnTo>
                      <a:pt x="460" y="2"/>
                    </a:lnTo>
                    <a:lnTo>
                      <a:pt x="352" y="8"/>
                    </a:lnTo>
                    <a:lnTo>
                      <a:pt x="254" y="16"/>
                    </a:lnTo>
                    <a:lnTo>
                      <a:pt x="170" y="26"/>
                    </a:lnTo>
                    <a:lnTo>
                      <a:pt x="132" y="32"/>
                    </a:lnTo>
                    <a:lnTo>
                      <a:pt x="100" y="40"/>
                    </a:lnTo>
                    <a:lnTo>
                      <a:pt x="70" y="48"/>
                    </a:lnTo>
                    <a:lnTo>
                      <a:pt x="46" y="56"/>
                    </a:lnTo>
                    <a:lnTo>
                      <a:pt x="26" y="64"/>
                    </a:lnTo>
                    <a:lnTo>
                      <a:pt x="12" y="72"/>
                    </a:lnTo>
                    <a:lnTo>
                      <a:pt x="4" y="82"/>
                    </a:lnTo>
                    <a:lnTo>
                      <a:pt x="2" y="86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2" y="94"/>
                    </a:lnTo>
                    <a:lnTo>
                      <a:pt x="4" y="100"/>
                    </a:lnTo>
                    <a:lnTo>
                      <a:pt x="12" y="108"/>
                    </a:lnTo>
                    <a:lnTo>
                      <a:pt x="26" y="116"/>
                    </a:lnTo>
                    <a:lnTo>
                      <a:pt x="46" y="124"/>
                    </a:lnTo>
                    <a:lnTo>
                      <a:pt x="70" y="132"/>
                    </a:lnTo>
                    <a:lnTo>
                      <a:pt x="100" y="138"/>
                    </a:lnTo>
                    <a:lnTo>
                      <a:pt x="132" y="146"/>
                    </a:lnTo>
                    <a:lnTo>
                      <a:pt x="170" y="152"/>
                    </a:lnTo>
                    <a:lnTo>
                      <a:pt x="254" y="162"/>
                    </a:lnTo>
                    <a:lnTo>
                      <a:pt x="352" y="172"/>
                    </a:lnTo>
                    <a:lnTo>
                      <a:pt x="460" y="176"/>
                    </a:lnTo>
                    <a:lnTo>
                      <a:pt x="576" y="178"/>
                    </a:lnTo>
                    <a:lnTo>
                      <a:pt x="576" y="178"/>
                    </a:lnTo>
                    <a:lnTo>
                      <a:pt x="690" y="176"/>
                    </a:lnTo>
                    <a:lnTo>
                      <a:pt x="798" y="172"/>
                    </a:lnTo>
                    <a:lnTo>
                      <a:pt x="894" y="162"/>
                    </a:lnTo>
                    <a:lnTo>
                      <a:pt x="978" y="152"/>
                    </a:lnTo>
                    <a:lnTo>
                      <a:pt x="1014" y="146"/>
                    </a:lnTo>
                    <a:lnTo>
                      <a:pt x="1046" y="138"/>
                    </a:lnTo>
                    <a:lnTo>
                      <a:pt x="1076" y="132"/>
                    </a:lnTo>
                    <a:lnTo>
                      <a:pt x="1100" y="124"/>
                    </a:lnTo>
                    <a:lnTo>
                      <a:pt x="1118" y="116"/>
                    </a:lnTo>
                    <a:lnTo>
                      <a:pt x="1132" y="108"/>
                    </a:lnTo>
                    <a:lnTo>
                      <a:pt x="1140" y="100"/>
                    </a:lnTo>
                    <a:lnTo>
                      <a:pt x="1144" y="94"/>
                    </a:lnTo>
                    <a:lnTo>
                      <a:pt x="1144" y="90"/>
                    </a:lnTo>
                    <a:lnTo>
                      <a:pt x="1144" y="90"/>
                    </a:lnTo>
                    <a:lnTo>
                      <a:pt x="1144" y="86"/>
                    </a:lnTo>
                    <a:lnTo>
                      <a:pt x="1140" y="82"/>
                    </a:lnTo>
                    <a:lnTo>
                      <a:pt x="1132" y="72"/>
                    </a:lnTo>
                    <a:lnTo>
                      <a:pt x="1118" y="64"/>
                    </a:lnTo>
                    <a:lnTo>
                      <a:pt x="1100" y="56"/>
                    </a:lnTo>
                    <a:lnTo>
                      <a:pt x="1076" y="48"/>
                    </a:lnTo>
                    <a:lnTo>
                      <a:pt x="1046" y="40"/>
                    </a:lnTo>
                    <a:lnTo>
                      <a:pt x="1014" y="32"/>
                    </a:lnTo>
                    <a:lnTo>
                      <a:pt x="978" y="26"/>
                    </a:lnTo>
                    <a:lnTo>
                      <a:pt x="894" y="16"/>
                    </a:lnTo>
                    <a:lnTo>
                      <a:pt x="798" y="8"/>
                    </a:lnTo>
                    <a:lnTo>
                      <a:pt x="690" y="2"/>
                    </a:lnTo>
                    <a:lnTo>
                      <a:pt x="5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4" name="Freeform 39"/>
              <p:cNvSpPr>
                <a:spLocks/>
              </p:cNvSpPr>
              <p:nvPr/>
            </p:nvSpPr>
            <p:spPr bwMode="auto">
              <a:xfrm>
                <a:off x="4321" y="4138"/>
                <a:ext cx="1140" cy="178"/>
              </a:xfrm>
              <a:custGeom>
                <a:avLst/>
                <a:gdLst>
                  <a:gd name="T0" fmla="*/ 574 w 1140"/>
                  <a:gd name="T1" fmla="*/ 178 h 178"/>
                  <a:gd name="T2" fmla="*/ 574 w 1140"/>
                  <a:gd name="T3" fmla="*/ 178 h 178"/>
                  <a:gd name="T4" fmla="*/ 458 w 1140"/>
                  <a:gd name="T5" fmla="*/ 176 h 178"/>
                  <a:gd name="T6" fmla="*/ 352 w 1140"/>
                  <a:gd name="T7" fmla="*/ 170 h 178"/>
                  <a:gd name="T8" fmla="*/ 254 w 1140"/>
                  <a:gd name="T9" fmla="*/ 162 h 178"/>
                  <a:gd name="T10" fmla="*/ 170 w 1140"/>
                  <a:gd name="T11" fmla="*/ 152 h 178"/>
                  <a:gd name="T12" fmla="*/ 132 w 1140"/>
                  <a:gd name="T13" fmla="*/ 146 h 178"/>
                  <a:gd name="T14" fmla="*/ 98 w 1140"/>
                  <a:gd name="T15" fmla="*/ 138 h 178"/>
                  <a:gd name="T16" fmla="*/ 70 w 1140"/>
                  <a:gd name="T17" fmla="*/ 132 h 178"/>
                  <a:gd name="T18" fmla="*/ 46 w 1140"/>
                  <a:gd name="T19" fmla="*/ 124 h 178"/>
                  <a:gd name="T20" fmla="*/ 26 w 1140"/>
                  <a:gd name="T21" fmla="*/ 116 h 178"/>
                  <a:gd name="T22" fmla="*/ 12 w 1140"/>
                  <a:gd name="T23" fmla="*/ 108 h 178"/>
                  <a:gd name="T24" fmla="*/ 4 w 1140"/>
                  <a:gd name="T25" fmla="*/ 100 h 178"/>
                  <a:gd name="T26" fmla="*/ 2 w 1140"/>
                  <a:gd name="T27" fmla="*/ 94 h 178"/>
                  <a:gd name="T28" fmla="*/ 0 w 1140"/>
                  <a:gd name="T29" fmla="*/ 90 h 178"/>
                  <a:gd name="T30" fmla="*/ 0 w 1140"/>
                  <a:gd name="T31" fmla="*/ 90 h 178"/>
                  <a:gd name="T32" fmla="*/ 2 w 1140"/>
                  <a:gd name="T33" fmla="*/ 86 h 178"/>
                  <a:gd name="T34" fmla="*/ 4 w 1140"/>
                  <a:gd name="T35" fmla="*/ 82 h 178"/>
                  <a:gd name="T36" fmla="*/ 12 w 1140"/>
                  <a:gd name="T37" fmla="*/ 72 h 178"/>
                  <a:gd name="T38" fmla="*/ 26 w 1140"/>
                  <a:gd name="T39" fmla="*/ 64 h 178"/>
                  <a:gd name="T40" fmla="*/ 46 w 1140"/>
                  <a:gd name="T41" fmla="*/ 56 h 178"/>
                  <a:gd name="T42" fmla="*/ 70 w 1140"/>
                  <a:gd name="T43" fmla="*/ 48 h 178"/>
                  <a:gd name="T44" fmla="*/ 98 w 1140"/>
                  <a:gd name="T45" fmla="*/ 40 h 178"/>
                  <a:gd name="T46" fmla="*/ 132 w 1140"/>
                  <a:gd name="T47" fmla="*/ 34 h 178"/>
                  <a:gd name="T48" fmla="*/ 170 w 1140"/>
                  <a:gd name="T49" fmla="*/ 26 h 178"/>
                  <a:gd name="T50" fmla="*/ 254 w 1140"/>
                  <a:gd name="T51" fmla="*/ 16 h 178"/>
                  <a:gd name="T52" fmla="*/ 352 w 1140"/>
                  <a:gd name="T53" fmla="*/ 8 h 178"/>
                  <a:gd name="T54" fmla="*/ 458 w 1140"/>
                  <a:gd name="T55" fmla="*/ 2 h 178"/>
                  <a:gd name="T56" fmla="*/ 574 w 1140"/>
                  <a:gd name="T57" fmla="*/ 0 h 178"/>
                  <a:gd name="T58" fmla="*/ 574 w 1140"/>
                  <a:gd name="T59" fmla="*/ 0 h 178"/>
                  <a:gd name="T60" fmla="*/ 688 w 1140"/>
                  <a:gd name="T61" fmla="*/ 2 h 178"/>
                  <a:gd name="T62" fmla="*/ 794 w 1140"/>
                  <a:gd name="T63" fmla="*/ 8 h 178"/>
                  <a:gd name="T64" fmla="*/ 890 w 1140"/>
                  <a:gd name="T65" fmla="*/ 16 h 178"/>
                  <a:gd name="T66" fmla="*/ 974 w 1140"/>
                  <a:gd name="T67" fmla="*/ 26 h 178"/>
                  <a:gd name="T68" fmla="*/ 1010 w 1140"/>
                  <a:gd name="T69" fmla="*/ 34 h 178"/>
                  <a:gd name="T70" fmla="*/ 1044 w 1140"/>
                  <a:gd name="T71" fmla="*/ 40 h 178"/>
                  <a:gd name="T72" fmla="*/ 1072 w 1140"/>
                  <a:gd name="T73" fmla="*/ 48 h 178"/>
                  <a:gd name="T74" fmla="*/ 1096 w 1140"/>
                  <a:gd name="T75" fmla="*/ 56 h 178"/>
                  <a:gd name="T76" fmla="*/ 1114 w 1140"/>
                  <a:gd name="T77" fmla="*/ 64 h 178"/>
                  <a:gd name="T78" fmla="*/ 1128 w 1140"/>
                  <a:gd name="T79" fmla="*/ 72 h 178"/>
                  <a:gd name="T80" fmla="*/ 1136 w 1140"/>
                  <a:gd name="T81" fmla="*/ 82 h 178"/>
                  <a:gd name="T82" fmla="*/ 1140 w 1140"/>
                  <a:gd name="T83" fmla="*/ 86 h 178"/>
                  <a:gd name="T84" fmla="*/ 1140 w 1140"/>
                  <a:gd name="T85" fmla="*/ 90 h 178"/>
                  <a:gd name="T86" fmla="*/ 1140 w 1140"/>
                  <a:gd name="T87" fmla="*/ 90 h 178"/>
                  <a:gd name="T88" fmla="*/ 1140 w 1140"/>
                  <a:gd name="T89" fmla="*/ 94 h 178"/>
                  <a:gd name="T90" fmla="*/ 1136 w 1140"/>
                  <a:gd name="T91" fmla="*/ 100 h 178"/>
                  <a:gd name="T92" fmla="*/ 1128 w 1140"/>
                  <a:gd name="T93" fmla="*/ 108 h 178"/>
                  <a:gd name="T94" fmla="*/ 1114 w 1140"/>
                  <a:gd name="T95" fmla="*/ 116 h 178"/>
                  <a:gd name="T96" fmla="*/ 1096 w 1140"/>
                  <a:gd name="T97" fmla="*/ 124 h 178"/>
                  <a:gd name="T98" fmla="*/ 1072 w 1140"/>
                  <a:gd name="T99" fmla="*/ 132 h 178"/>
                  <a:gd name="T100" fmla="*/ 1044 w 1140"/>
                  <a:gd name="T101" fmla="*/ 138 h 178"/>
                  <a:gd name="T102" fmla="*/ 1010 w 1140"/>
                  <a:gd name="T103" fmla="*/ 146 h 178"/>
                  <a:gd name="T104" fmla="*/ 974 w 1140"/>
                  <a:gd name="T105" fmla="*/ 152 h 178"/>
                  <a:gd name="T106" fmla="*/ 890 w 1140"/>
                  <a:gd name="T107" fmla="*/ 162 h 178"/>
                  <a:gd name="T108" fmla="*/ 794 w 1140"/>
                  <a:gd name="T109" fmla="*/ 170 h 178"/>
                  <a:gd name="T110" fmla="*/ 688 w 1140"/>
                  <a:gd name="T111" fmla="*/ 176 h 178"/>
                  <a:gd name="T112" fmla="*/ 574 w 1140"/>
                  <a:gd name="T113" fmla="*/ 17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40" h="178">
                    <a:moveTo>
                      <a:pt x="574" y="178"/>
                    </a:moveTo>
                    <a:lnTo>
                      <a:pt x="574" y="178"/>
                    </a:lnTo>
                    <a:lnTo>
                      <a:pt x="458" y="176"/>
                    </a:lnTo>
                    <a:lnTo>
                      <a:pt x="352" y="170"/>
                    </a:lnTo>
                    <a:lnTo>
                      <a:pt x="254" y="162"/>
                    </a:lnTo>
                    <a:lnTo>
                      <a:pt x="170" y="152"/>
                    </a:lnTo>
                    <a:lnTo>
                      <a:pt x="132" y="146"/>
                    </a:lnTo>
                    <a:lnTo>
                      <a:pt x="98" y="138"/>
                    </a:lnTo>
                    <a:lnTo>
                      <a:pt x="70" y="132"/>
                    </a:lnTo>
                    <a:lnTo>
                      <a:pt x="46" y="124"/>
                    </a:lnTo>
                    <a:lnTo>
                      <a:pt x="26" y="116"/>
                    </a:lnTo>
                    <a:lnTo>
                      <a:pt x="12" y="108"/>
                    </a:lnTo>
                    <a:lnTo>
                      <a:pt x="4" y="100"/>
                    </a:lnTo>
                    <a:lnTo>
                      <a:pt x="2" y="94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2" y="86"/>
                    </a:lnTo>
                    <a:lnTo>
                      <a:pt x="4" y="82"/>
                    </a:lnTo>
                    <a:lnTo>
                      <a:pt x="12" y="72"/>
                    </a:lnTo>
                    <a:lnTo>
                      <a:pt x="26" y="64"/>
                    </a:lnTo>
                    <a:lnTo>
                      <a:pt x="46" y="56"/>
                    </a:lnTo>
                    <a:lnTo>
                      <a:pt x="70" y="48"/>
                    </a:lnTo>
                    <a:lnTo>
                      <a:pt x="98" y="40"/>
                    </a:lnTo>
                    <a:lnTo>
                      <a:pt x="132" y="34"/>
                    </a:lnTo>
                    <a:lnTo>
                      <a:pt x="170" y="26"/>
                    </a:lnTo>
                    <a:lnTo>
                      <a:pt x="254" y="16"/>
                    </a:lnTo>
                    <a:lnTo>
                      <a:pt x="352" y="8"/>
                    </a:lnTo>
                    <a:lnTo>
                      <a:pt x="458" y="2"/>
                    </a:lnTo>
                    <a:lnTo>
                      <a:pt x="574" y="0"/>
                    </a:lnTo>
                    <a:lnTo>
                      <a:pt x="574" y="0"/>
                    </a:lnTo>
                    <a:lnTo>
                      <a:pt x="688" y="2"/>
                    </a:lnTo>
                    <a:lnTo>
                      <a:pt x="794" y="8"/>
                    </a:lnTo>
                    <a:lnTo>
                      <a:pt x="890" y="16"/>
                    </a:lnTo>
                    <a:lnTo>
                      <a:pt x="974" y="26"/>
                    </a:lnTo>
                    <a:lnTo>
                      <a:pt x="1010" y="34"/>
                    </a:lnTo>
                    <a:lnTo>
                      <a:pt x="1044" y="40"/>
                    </a:lnTo>
                    <a:lnTo>
                      <a:pt x="1072" y="48"/>
                    </a:lnTo>
                    <a:lnTo>
                      <a:pt x="1096" y="56"/>
                    </a:lnTo>
                    <a:lnTo>
                      <a:pt x="1114" y="64"/>
                    </a:lnTo>
                    <a:lnTo>
                      <a:pt x="1128" y="72"/>
                    </a:lnTo>
                    <a:lnTo>
                      <a:pt x="1136" y="82"/>
                    </a:lnTo>
                    <a:lnTo>
                      <a:pt x="1140" y="86"/>
                    </a:lnTo>
                    <a:lnTo>
                      <a:pt x="1140" y="90"/>
                    </a:lnTo>
                    <a:lnTo>
                      <a:pt x="1140" y="90"/>
                    </a:lnTo>
                    <a:lnTo>
                      <a:pt x="1140" y="94"/>
                    </a:lnTo>
                    <a:lnTo>
                      <a:pt x="1136" y="100"/>
                    </a:lnTo>
                    <a:lnTo>
                      <a:pt x="1128" y="108"/>
                    </a:lnTo>
                    <a:lnTo>
                      <a:pt x="1114" y="116"/>
                    </a:lnTo>
                    <a:lnTo>
                      <a:pt x="1096" y="124"/>
                    </a:lnTo>
                    <a:lnTo>
                      <a:pt x="1072" y="132"/>
                    </a:lnTo>
                    <a:lnTo>
                      <a:pt x="1044" y="138"/>
                    </a:lnTo>
                    <a:lnTo>
                      <a:pt x="1010" y="146"/>
                    </a:lnTo>
                    <a:lnTo>
                      <a:pt x="974" y="152"/>
                    </a:lnTo>
                    <a:lnTo>
                      <a:pt x="890" y="162"/>
                    </a:lnTo>
                    <a:lnTo>
                      <a:pt x="794" y="170"/>
                    </a:lnTo>
                    <a:lnTo>
                      <a:pt x="688" y="176"/>
                    </a:lnTo>
                    <a:lnTo>
                      <a:pt x="574" y="17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5" name="Freeform 40"/>
              <p:cNvSpPr>
                <a:spLocks/>
              </p:cNvSpPr>
              <p:nvPr/>
            </p:nvSpPr>
            <p:spPr bwMode="auto">
              <a:xfrm>
                <a:off x="4319" y="4138"/>
                <a:ext cx="1144" cy="178"/>
              </a:xfrm>
              <a:custGeom>
                <a:avLst/>
                <a:gdLst>
                  <a:gd name="T0" fmla="*/ 576 w 1144"/>
                  <a:gd name="T1" fmla="*/ 0 h 178"/>
                  <a:gd name="T2" fmla="*/ 576 w 1144"/>
                  <a:gd name="T3" fmla="*/ 0 h 178"/>
                  <a:gd name="T4" fmla="*/ 460 w 1144"/>
                  <a:gd name="T5" fmla="*/ 2 h 178"/>
                  <a:gd name="T6" fmla="*/ 352 w 1144"/>
                  <a:gd name="T7" fmla="*/ 8 h 178"/>
                  <a:gd name="T8" fmla="*/ 254 w 1144"/>
                  <a:gd name="T9" fmla="*/ 16 h 178"/>
                  <a:gd name="T10" fmla="*/ 170 w 1144"/>
                  <a:gd name="T11" fmla="*/ 26 h 178"/>
                  <a:gd name="T12" fmla="*/ 132 w 1144"/>
                  <a:gd name="T13" fmla="*/ 32 h 178"/>
                  <a:gd name="T14" fmla="*/ 100 w 1144"/>
                  <a:gd name="T15" fmla="*/ 40 h 178"/>
                  <a:gd name="T16" fmla="*/ 70 w 1144"/>
                  <a:gd name="T17" fmla="*/ 48 h 178"/>
                  <a:gd name="T18" fmla="*/ 46 w 1144"/>
                  <a:gd name="T19" fmla="*/ 56 h 178"/>
                  <a:gd name="T20" fmla="*/ 26 w 1144"/>
                  <a:gd name="T21" fmla="*/ 64 h 178"/>
                  <a:gd name="T22" fmla="*/ 12 w 1144"/>
                  <a:gd name="T23" fmla="*/ 72 h 178"/>
                  <a:gd name="T24" fmla="*/ 4 w 1144"/>
                  <a:gd name="T25" fmla="*/ 82 h 178"/>
                  <a:gd name="T26" fmla="*/ 2 w 1144"/>
                  <a:gd name="T27" fmla="*/ 86 h 178"/>
                  <a:gd name="T28" fmla="*/ 0 w 1144"/>
                  <a:gd name="T29" fmla="*/ 90 h 178"/>
                  <a:gd name="T30" fmla="*/ 0 w 1144"/>
                  <a:gd name="T31" fmla="*/ 90 h 178"/>
                  <a:gd name="T32" fmla="*/ 2 w 1144"/>
                  <a:gd name="T33" fmla="*/ 94 h 178"/>
                  <a:gd name="T34" fmla="*/ 4 w 1144"/>
                  <a:gd name="T35" fmla="*/ 100 h 178"/>
                  <a:gd name="T36" fmla="*/ 12 w 1144"/>
                  <a:gd name="T37" fmla="*/ 108 h 178"/>
                  <a:gd name="T38" fmla="*/ 26 w 1144"/>
                  <a:gd name="T39" fmla="*/ 116 h 178"/>
                  <a:gd name="T40" fmla="*/ 46 w 1144"/>
                  <a:gd name="T41" fmla="*/ 124 h 178"/>
                  <a:gd name="T42" fmla="*/ 70 w 1144"/>
                  <a:gd name="T43" fmla="*/ 132 h 178"/>
                  <a:gd name="T44" fmla="*/ 100 w 1144"/>
                  <a:gd name="T45" fmla="*/ 138 h 178"/>
                  <a:gd name="T46" fmla="*/ 132 w 1144"/>
                  <a:gd name="T47" fmla="*/ 146 h 178"/>
                  <a:gd name="T48" fmla="*/ 170 w 1144"/>
                  <a:gd name="T49" fmla="*/ 152 h 178"/>
                  <a:gd name="T50" fmla="*/ 254 w 1144"/>
                  <a:gd name="T51" fmla="*/ 162 h 178"/>
                  <a:gd name="T52" fmla="*/ 352 w 1144"/>
                  <a:gd name="T53" fmla="*/ 172 h 178"/>
                  <a:gd name="T54" fmla="*/ 460 w 1144"/>
                  <a:gd name="T55" fmla="*/ 176 h 178"/>
                  <a:gd name="T56" fmla="*/ 576 w 1144"/>
                  <a:gd name="T57" fmla="*/ 178 h 178"/>
                  <a:gd name="T58" fmla="*/ 576 w 1144"/>
                  <a:gd name="T59" fmla="*/ 178 h 178"/>
                  <a:gd name="T60" fmla="*/ 690 w 1144"/>
                  <a:gd name="T61" fmla="*/ 176 h 178"/>
                  <a:gd name="T62" fmla="*/ 798 w 1144"/>
                  <a:gd name="T63" fmla="*/ 172 h 178"/>
                  <a:gd name="T64" fmla="*/ 894 w 1144"/>
                  <a:gd name="T65" fmla="*/ 162 h 178"/>
                  <a:gd name="T66" fmla="*/ 978 w 1144"/>
                  <a:gd name="T67" fmla="*/ 152 h 178"/>
                  <a:gd name="T68" fmla="*/ 1014 w 1144"/>
                  <a:gd name="T69" fmla="*/ 146 h 178"/>
                  <a:gd name="T70" fmla="*/ 1046 w 1144"/>
                  <a:gd name="T71" fmla="*/ 138 h 178"/>
                  <a:gd name="T72" fmla="*/ 1076 w 1144"/>
                  <a:gd name="T73" fmla="*/ 132 h 178"/>
                  <a:gd name="T74" fmla="*/ 1100 w 1144"/>
                  <a:gd name="T75" fmla="*/ 124 h 178"/>
                  <a:gd name="T76" fmla="*/ 1118 w 1144"/>
                  <a:gd name="T77" fmla="*/ 116 h 178"/>
                  <a:gd name="T78" fmla="*/ 1132 w 1144"/>
                  <a:gd name="T79" fmla="*/ 108 h 178"/>
                  <a:gd name="T80" fmla="*/ 1140 w 1144"/>
                  <a:gd name="T81" fmla="*/ 100 h 178"/>
                  <a:gd name="T82" fmla="*/ 1144 w 1144"/>
                  <a:gd name="T83" fmla="*/ 94 h 178"/>
                  <a:gd name="T84" fmla="*/ 1144 w 1144"/>
                  <a:gd name="T85" fmla="*/ 90 h 178"/>
                  <a:gd name="T86" fmla="*/ 1144 w 1144"/>
                  <a:gd name="T87" fmla="*/ 90 h 178"/>
                  <a:gd name="T88" fmla="*/ 1144 w 1144"/>
                  <a:gd name="T89" fmla="*/ 86 h 178"/>
                  <a:gd name="T90" fmla="*/ 1140 w 1144"/>
                  <a:gd name="T91" fmla="*/ 82 h 178"/>
                  <a:gd name="T92" fmla="*/ 1132 w 1144"/>
                  <a:gd name="T93" fmla="*/ 72 h 178"/>
                  <a:gd name="T94" fmla="*/ 1118 w 1144"/>
                  <a:gd name="T95" fmla="*/ 64 h 178"/>
                  <a:gd name="T96" fmla="*/ 1100 w 1144"/>
                  <a:gd name="T97" fmla="*/ 56 h 178"/>
                  <a:gd name="T98" fmla="*/ 1076 w 1144"/>
                  <a:gd name="T99" fmla="*/ 48 h 178"/>
                  <a:gd name="T100" fmla="*/ 1046 w 1144"/>
                  <a:gd name="T101" fmla="*/ 40 h 178"/>
                  <a:gd name="T102" fmla="*/ 1014 w 1144"/>
                  <a:gd name="T103" fmla="*/ 32 h 178"/>
                  <a:gd name="T104" fmla="*/ 978 w 1144"/>
                  <a:gd name="T105" fmla="*/ 26 h 178"/>
                  <a:gd name="T106" fmla="*/ 894 w 1144"/>
                  <a:gd name="T107" fmla="*/ 16 h 178"/>
                  <a:gd name="T108" fmla="*/ 798 w 1144"/>
                  <a:gd name="T109" fmla="*/ 8 h 178"/>
                  <a:gd name="T110" fmla="*/ 690 w 1144"/>
                  <a:gd name="T111" fmla="*/ 2 h 178"/>
                  <a:gd name="T112" fmla="*/ 576 w 1144"/>
                  <a:gd name="T113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44" h="178">
                    <a:moveTo>
                      <a:pt x="576" y="0"/>
                    </a:moveTo>
                    <a:lnTo>
                      <a:pt x="576" y="0"/>
                    </a:lnTo>
                    <a:lnTo>
                      <a:pt x="460" y="2"/>
                    </a:lnTo>
                    <a:lnTo>
                      <a:pt x="352" y="8"/>
                    </a:lnTo>
                    <a:lnTo>
                      <a:pt x="254" y="16"/>
                    </a:lnTo>
                    <a:lnTo>
                      <a:pt x="170" y="26"/>
                    </a:lnTo>
                    <a:lnTo>
                      <a:pt x="132" y="32"/>
                    </a:lnTo>
                    <a:lnTo>
                      <a:pt x="100" y="40"/>
                    </a:lnTo>
                    <a:lnTo>
                      <a:pt x="70" y="48"/>
                    </a:lnTo>
                    <a:lnTo>
                      <a:pt x="46" y="56"/>
                    </a:lnTo>
                    <a:lnTo>
                      <a:pt x="26" y="64"/>
                    </a:lnTo>
                    <a:lnTo>
                      <a:pt x="12" y="72"/>
                    </a:lnTo>
                    <a:lnTo>
                      <a:pt x="4" y="82"/>
                    </a:lnTo>
                    <a:lnTo>
                      <a:pt x="2" y="86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2" y="94"/>
                    </a:lnTo>
                    <a:lnTo>
                      <a:pt x="4" y="100"/>
                    </a:lnTo>
                    <a:lnTo>
                      <a:pt x="12" y="108"/>
                    </a:lnTo>
                    <a:lnTo>
                      <a:pt x="26" y="116"/>
                    </a:lnTo>
                    <a:lnTo>
                      <a:pt x="46" y="124"/>
                    </a:lnTo>
                    <a:lnTo>
                      <a:pt x="70" y="132"/>
                    </a:lnTo>
                    <a:lnTo>
                      <a:pt x="100" y="138"/>
                    </a:lnTo>
                    <a:lnTo>
                      <a:pt x="132" y="146"/>
                    </a:lnTo>
                    <a:lnTo>
                      <a:pt x="170" y="152"/>
                    </a:lnTo>
                    <a:lnTo>
                      <a:pt x="254" y="162"/>
                    </a:lnTo>
                    <a:lnTo>
                      <a:pt x="352" y="172"/>
                    </a:lnTo>
                    <a:lnTo>
                      <a:pt x="460" y="176"/>
                    </a:lnTo>
                    <a:lnTo>
                      <a:pt x="576" y="178"/>
                    </a:lnTo>
                    <a:lnTo>
                      <a:pt x="576" y="178"/>
                    </a:lnTo>
                    <a:lnTo>
                      <a:pt x="690" y="176"/>
                    </a:lnTo>
                    <a:lnTo>
                      <a:pt x="798" y="172"/>
                    </a:lnTo>
                    <a:lnTo>
                      <a:pt x="894" y="162"/>
                    </a:lnTo>
                    <a:lnTo>
                      <a:pt x="978" y="152"/>
                    </a:lnTo>
                    <a:lnTo>
                      <a:pt x="1014" y="146"/>
                    </a:lnTo>
                    <a:lnTo>
                      <a:pt x="1046" y="138"/>
                    </a:lnTo>
                    <a:lnTo>
                      <a:pt x="1076" y="132"/>
                    </a:lnTo>
                    <a:lnTo>
                      <a:pt x="1100" y="124"/>
                    </a:lnTo>
                    <a:lnTo>
                      <a:pt x="1118" y="116"/>
                    </a:lnTo>
                    <a:lnTo>
                      <a:pt x="1132" y="108"/>
                    </a:lnTo>
                    <a:lnTo>
                      <a:pt x="1140" y="100"/>
                    </a:lnTo>
                    <a:lnTo>
                      <a:pt x="1144" y="94"/>
                    </a:lnTo>
                    <a:lnTo>
                      <a:pt x="1144" y="90"/>
                    </a:lnTo>
                    <a:lnTo>
                      <a:pt x="1144" y="90"/>
                    </a:lnTo>
                    <a:lnTo>
                      <a:pt x="1144" y="86"/>
                    </a:lnTo>
                    <a:lnTo>
                      <a:pt x="1140" y="82"/>
                    </a:lnTo>
                    <a:lnTo>
                      <a:pt x="1132" y="72"/>
                    </a:lnTo>
                    <a:lnTo>
                      <a:pt x="1118" y="64"/>
                    </a:lnTo>
                    <a:lnTo>
                      <a:pt x="1100" y="56"/>
                    </a:lnTo>
                    <a:lnTo>
                      <a:pt x="1076" y="48"/>
                    </a:lnTo>
                    <a:lnTo>
                      <a:pt x="1046" y="40"/>
                    </a:lnTo>
                    <a:lnTo>
                      <a:pt x="1014" y="32"/>
                    </a:lnTo>
                    <a:lnTo>
                      <a:pt x="978" y="26"/>
                    </a:lnTo>
                    <a:lnTo>
                      <a:pt x="894" y="16"/>
                    </a:lnTo>
                    <a:lnTo>
                      <a:pt x="798" y="8"/>
                    </a:lnTo>
                    <a:lnTo>
                      <a:pt x="690" y="2"/>
                    </a:lnTo>
                    <a:lnTo>
                      <a:pt x="57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6" name="Freeform 41"/>
              <p:cNvSpPr>
                <a:spLocks noEditPoints="1"/>
              </p:cNvSpPr>
              <p:nvPr/>
            </p:nvSpPr>
            <p:spPr bwMode="auto">
              <a:xfrm>
                <a:off x="4321" y="4138"/>
                <a:ext cx="1140" cy="178"/>
              </a:xfrm>
              <a:custGeom>
                <a:avLst/>
                <a:gdLst>
                  <a:gd name="T0" fmla="*/ 574 w 1140"/>
                  <a:gd name="T1" fmla="*/ 178 h 178"/>
                  <a:gd name="T2" fmla="*/ 352 w 1140"/>
                  <a:gd name="T3" fmla="*/ 170 h 178"/>
                  <a:gd name="T4" fmla="*/ 170 w 1140"/>
                  <a:gd name="T5" fmla="*/ 152 h 178"/>
                  <a:gd name="T6" fmla="*/ 100 w 1140"/>
                  <a:gd name="T7" fmla="*/ 138 h 178"/>
                  <a:gd name="T8" fmla="*/ 48 w 1140"/>
                  <a:gd name="T9" fmla="*/ 124 h 178"/>
                  <a:gd name="T10" fmla="*/ 14 w 1140"/>
                  <a:gd name="T11" fmla="*/ 108 h 178"/>
                  <a:gd name="T12" fmla="*/ 4 w 1140"/>
                  <a:gd name="T13" fmla="*/ 94 h 178"/>
                  <a:gd name="T14" fmla="*/ 2 w 1140"/>
                  <a:gd name="T15" fmla="*/ 90 h 178"/>
                  <a:gd name="T16" fmla="*/ 6 w 1140"/>
                  <a:gd name="T17" fmla="*/ 82 h 178"/>
                  <a:gd name="T18" fmla="*/ 28 w 1140"/>
                  <a:gd name="T19" fmla="*/ 64 h 178"/>
                  <a:gd name="T20" fmla="*/ 72 w 1140"/>
                  <a:gd name="T21" fmla="*/ 48 h 178"/>
                  <a:gd name="T22" fmla="*/ 134 w 1140"/>
                  <a:gd name="T23" fmla="*/ 34 h 178"/>
                  <a:gd name="T24" fmla="*/ 256 w 1140"/>
                  <a:gd name="T25" fmla="*/ 16 h 178"/>
                  <a:gd name="T26" fmla="*/ 460 w 1140"/>
                  <a:gd name="T27" fmla="*/ 2 h 178"/>
                  <a:gd name="T28" fmla="*/ 574 w 1140"/>
                  <a:gd name="T29" fmla="*/ 2 h 178"/>
                  <a:gd name="T30" fmla="*/ 794 w 1140"/>
                  <a:gd name="T31" fmla="*/ 8 h 178"/>
                  <a:gd name="T32" fmla="*/ 972 w 1140"/>
                  <a:gd name="T33" fmla="*/ 26 h 178"/>
                  <a:gd name="T34" fmla="*/ 1042 w 1140"/>
                  <a:gd name="T35" fmla="*/ 40 h 178"/>
                  <a:gd name="T36" fmla="*/ 1094 w 1140"/>
                  <a:gd name="T37" fmla="*/ 56 h 178"/>
                  <a:gd name="T38" fmla="*/ 1126 w 1140"/>
                  <a:gd name="T39" fmla="*/ 72 h 178"/>
                  <a:gd name="T40" fmla="*/ 1136 w 1140"/>
                  <a:gd name="T41" fmla="*/ 86 h 178"/>
                  <a:gd name="T42" fmla="*/ 1138 w 1140"/>
                  <a:gd name="T43" fmla="*/ 90 h 178"/>
                  <a:gd name="T44" fmla="*/ 1134 w 1140"/>
                  <a:gd name="T45" fmla="*/ 100 h 178"/>
                  <a:gd name="T46" fmla="*/ 1112 w 1140"/>
                  <a:gd name="T47" fmla="*/ 116 h 178"/>
                  <a:gd name="T48" fmla="*/ 1070 w 1140"/>
                  <a:gd name="T49" fmla="*/ 132 h 178"/>
                  <a:gd name="T50" fmla="*/ 1010 w 1140"/>
                  <a:gd name="T51" fmla="*/ 146 h 178"/>
                  <a:gd name="T52" fmla="*/ 890 w 1140"/>
                  <a:gd name="T53" fmla="*/ 162 h 178"/>
                  <a:gd name="T54" fmla="*/ 688 w 1140"/>
                  <a:gd name="T55" fmla="*/ 176 h 178"/>
                  <a:gd name="T56" fmla="*/ 574 w 1140"/>
                  <a:gd name="T57" fmla="*/ 0 h 178"/>
                  <a:gd name="T58" fmla="*/ 458 w 1140"/>
                  <a:gd name="T59" fmla="*/ 2 h 178"/>
                  <a:gd name="T60" fmla="*/ 254 w 1140"/>
                  <a:gd name="T61" fmla="*/ 16 h 178"/>
                  <a:gd name="T62" fmla="*/ 132 w 1140"/>
                  <a:gd name="T63" fmla="*/ 34 h 178"/>
                  <a:gd name="T64" fmla="*/ 70 w 1140"/>
                  <a:gd name="T65" fmla="*/ 48 h 178"/>
                  <a:gd name="T66" fmla="*/ 26 w 1140"/>
                  <a:gd name="T67" fmla="*/ 64 h 178"/>
                  <a:gd name="T68" fmla="*/ 4 w 1140"/>
                  <a:gd name="T69" fmla="*/ 82 h 178"/>
                  <a:gd name="T70" fmla="*/ 0 w 1140"/>
                  <a:gd name="T71" fmla="*/ 90 h 178"/>
                  <a:gd name="T72" fmla="*/ 2 w 1140"/>
                  <a:gd name="T73" fmla="*/ 94 h 178"/>
                  <a:gd name="T74" fmla="*/ 12 w 1140"/>
                  <a:gd name="T75" fmla="*/ 108 h 178"/>
                  <a:gd name="T76" fmla="*/ 46 w 1140"/>
                  <a:gd name="T77" fmla="*/ 124 h 178"/>
                  <a:gd name="T78" fmla="*/ 98 w 1140"/>
                  <a:gd name="T79" fmla="*/ 138 h 178"/>
                  <a:gd name="T80" fmla="*/ 170 w 1140"/>
                  <a:gd name="T81" fmla="*/ 152 h 178"/>
                  <a:gd name="T82" fmla="*/ 352 w 1140"/>
                  <a:gd name="T83" fmla="*/ 170 h 178"/>
                  <a:gd name="T84" fmla="*/ 574 w 1140"/>
                  <a:gd name="T85" fmla="*/ 178 h 178"/>
                  <a:gd name="T86" fmla="*/ 688 w 1140"/>
                  <a:gd name="T87" fmla="*/ 176 h 178"/>
                  <a:gd name="T88" fmla="*/ 890 w 1140"/>
                  <a:gd name="T89" fmla="*/ 162 h 178"/>
                  <a:gd name="T90" fmla="*/ 1010 w 1140"/>
                  <a:gd name="T91" fmla="*/ 146 h 178"/>
                  <a:gd name="T92" fmla="*/ 1072 w 1140"/>
                  <a:gd name="T93" fmla="*/ 132 h 178"/>
                  <a:gd name="T94" fmla="*/ 1114 w 1140"/>
                  <a:gd name="T95" fmla="*/ 116 h 178"/>
                  <a:gd name="T96" fmla="*/ 1136 w 1140"/>
                  <a:gd name="T97" fmla="*/ 100 h 178"/>
                  <a:gd name="T98" fmla="*/ 1140 w 1140"/>
                  <a:gd name="T99" fmla="*/ 90 h 178"/>
                  <a:gd name="T100" fmla="*/ 1140 w 1140"/>
                  <a:gd name="T101" fmla="*/ 86 h 178"/>
                  <a:gd name="T102" fmla="*/ 1128 w 1140"/>
                  <a:gd name="T103" fmla="*/ 72 h 178"/>
                  <a:gd name="T104" fmla="*/ 1096 w 1140"/>
                  <a:gd name="T105" fmla="*/ 56 h 178"/>
                  <a:gd name="T106" fmla="*/ 1044 w 1140"/>
                  <a:gd name="T107" fmla="*/ 40 h 178"/>
                  <a:gd name="T108" fmla="*/ 974 w 1140"/>
                  <a:gd name="T109" fmla="*/ 26 h 178"/>
                  <a:gd name="T110" fmla="*/ 794 w 1140"/>
                  <a:gd name="T111" fmla="*/ 8 h 178"/>
                  <a:gd name="T112" fmla="*/ 574 w 1140"/>
                  <a:gd name="T113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40" h="178">
                    <a:moveTo>
                      <a:pt x="574" y="178"/>
                    </a:moveTo>
                    <a:lnTo>
                      <a:pt x="574" y="178"/>
                    </a:lnTo>
                    <a:lnTo>
                      <a:pt x="460" y="176"/>
                    </a:lnTo>
                    <a:lnTo>
                      <a:pt x="352" y="170"/>
                    </a:lnTo>
                    <a:lnTo>
                      <a:pt x="256" y="162"/>
                    </a:lnTo>
                    <a:lnTo>
                      <a:pt x="170" y="152"/>
                    </a:lnTo>
                    <a:lnTo>
                      <a:pt x="134" y="146"/>
                    </a:lnTo>
                    <a:lnTo>
                      <a:pt x="100" y="138"/>
                    </a:lnTo>
                    <a:lnTo>
                      <a:pt x="72" y="132"/>
                    </a:lnTo>
                    <a:lnTo>
                      <a:pt x="48" y="124"/>
                    </a:lnTo>
                    <a:lnTo>
                      <a:pt x="28" y="116"/>
                    </a:lnTo>
                    <a:lnTo>
                      <a:pt x="14" y="108"/>
                    </a:lnTo>
                    <a:lnTo>
                      <a:pt x="6" y="100"/>
                    </a:lnTo>
                    <a:lnTo>
                      <a:pt x="4" y="94"/>
                    </a:lnTo>
                    <a:lnTo>
                      <a:pt x="2" y="90"/>
                    </a:lnTo>
                    <a:lnTo>
                      <a:pt x="2" y="90"/>
                    </a:lnTo>
                    <a:lnTo>
                      <a:pt x="4" y="86"/>
                    </a:lnTo>
                    <a:lnTo>
                      <a:pt x="6" y="82"/>
                    </a:lnTo>
                    <a:lnTo>
                      <a:pt x="14" y="72"/>
                    </a:lnTo>
                    <a:lnTo>
                      <a:pt x="28" y="64"/>
                    </a:lnTo>
                    <a:lnTo>
                      <a:pt x="48" y="56"/>
                    </a:lnTo>
                    <a:lnTo>
                      <a:pt x="72" y="48"/>
                    </a:lnTo>
                    <a:lnTo>
                      <a:pt x="100" y="40"/>
                    </a:lnTo>
                    <a:lnTo>
                      <a:pt x="134" y="34"/>
                    </a:lnTo>
                    <a:lnTo>
                      <a:pt x="170" y="26"/>
                    </a:lnTo>
                    <a:lnTo>
                      <a:pt x="256" y="16"/>
                    </a:lnTo>
                    <a:lnTo>
                      <a:pt x="352" y="8"/>
                    </a:lnTo>
                    <a:lnTo>
                      <a:pt x="460" y="2"/>
                    </a:lnTo>
                    <a:lnTo>
                      <a:pt x="574" y="2"/>
                    </a:lnTo>
                    <a:lnTo>
                      <a:pt x="574" y="2"/>
                    </a:lnTo>
                    <a:lnTo>
                      <a:pt x="688" y="2"/>
                    </a:lnTo>
                    <a:lnTo>
                      <a:pt x="794" y="8"/>
                    </a:lnTo>
                    <a:lnTo>
                      <a:pt x="890" y="16"/>
                    </a:lnTo>
                    <a:lnTo>
                      <a:pt x="972" y="26"/>
                    </a:lnTo>
                    <a:lnTo>
                      <a:pt x="1010" y="34"/>
                    </a:lnTo>
                    <a:lnTo>
                      <a:pt x="1042" y="40"/>
                    </a:lnTo>
                    <a:lnTo>
                      <a:pt x="1070" y="48"/>
                    </a:lnTo>
                    <a:lnTo>
                      <a:pt x="1094" y="56"/>
                    </a:lnTo>
                    <a:lnTo>
                      <a:pt x="1112" y="64"/>
                    </a:lnTo>
                    <a:lnTo>
                      <a:pt x="1126" y="72"/>
                    </a:lnTo>
                    <a:lnTo>
                      <a:pt x="1134" y="82"/>
                    </a:lnTo>
                    <a:lnTo>
                      <a:pt x="1136" y="86"/>
                    </a:lnTo>
                    <a:lnTo>
                      <a:pt x="1138" y="90"/>
                    </a:lnTo>
                    <a:lnTo>
                      <a:pt x="1138" y="90"/>
                    </a:lnTo>
                    <a:lnTo>
                      <a:pt x="1136" y="94"/>
                    </a:lnTo>
                    <a:lnTo>
                      <a:pt x="1134" y="100"/>
                    </a:lnTo>
                    <a:lnTo>
                      <a:pt x="1126" y="108"/>
                    </a:lnTo>
                    <a:lnTo>
                      <a:pt x="1112" y="116"/>
                    </a:lnTo>
                    <a:lnTo>
                      <a:pt x="1094" y="124"/>
                    </a:lnTo>
                    <a:lnTo>
                      <a:pt x="1070" y="132"/>
                    </a:lnTo>
                    <a:lnTo>
                      <a:pt x="1042" y="138"/>
                    </a:lnTo>
                    <a:lnTo>
                      <a:pt x="1010" y="146"/>
                    </a:lnTo>
                    <a:lnTo>
                      <a:pt x="972" y="152"/>
                    </a:lnTo>
                    <a:lnTo>
                      <a:pt x="890" y="162"/>
                    </a:lnTo>
                    <a:lnTo>
                      <a:pt x="794" y="170"/>
                    </a:lnTo>
                    <a:lnTo>
                      <a:pt x="688" y="176"/>
                    </a:lnTo>
                    <a:lnTo>
                      <a:pt x="574" y="178"/>
                    </a:lnTo>
                    <a:close/>
                    <a:moveTo>
                      <a:pt x="574" y="0"/>
                    </a:moveTo>
                    <a:lnTo>
                      <a:pt x="574" y="0"/>
                    </a:lnTo>
                    <a:lnTo>
                      <a:pt x="458" y="2"/>
                    </a:lnTo>
                    <a:lnTo>
                      <a:pt x="352" y="8"/>
                    </a:lnTo>
                    <a:lnTo>
                      <a:pt x="254" y="16"/>
                    </a:lnTo>
                    <a:lnTo>
                      <a:pt x="170" y="26"/>
                    </a:lnTo>
                    <a:lnTo>
                      <a:pt x="132" y="34"/>
                    </a:lnTo>
                    <a:lnTo>
                      <a:pt x="98" y="40"/>
                    </a:lnTo>
                    <a:lnTo>
                      <a:pt x="70" y="48"/>
                    </a:lnTo>
                    <a:lnTo>
                      <a:pt x="46" y="56"/>
                    </a:lnTo>
                    <a:lnTo>
                      <a:pt x="26" y="64"/>
                    </a:lnTo>
                    <a:lnTo>
                      <a:pt x="12" y="72"/>
                    </a:lnTo>
                    <a:lnTo>
                      <a:pt x="4" y="82"/>
                    </a:lnTo>
                    <a:lnTo>
                      <a:pt x="2" y="86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2" y="94"/>
                    </a:lnTo>
                    <a:lnTo>
                      <a:pt x="4" y="100"/>
                    </a:lnTo>
                    <a:lnTo>
                      <a:pt x="12" y="108"/>
                    </a:lnTo>
                    <a:lnTo>
                      <a:pt x="26" y="116"/>
                    </a:lnTo>
                    <a:lnTo>
                      <a:pt x="46" y="124"/>
                    </a:lnTo>
                    <a:lnTo>
                      <a:pt x="70" y="132"/>
                    </a:lnTo>
                    <a:lnTo>
                      <a:pt x="98" y="138"/>
                    </a:lnTo>
                    <a:lnTo>
                      <a:pt x="132" y="146"/>
                    </a:lnTo>
                    <a:lnTo>
                      <a:pt x="170" y="152"/>
                    </a:lnTo>
                    <a:lnTo>
                      <a:pt x="254" y="162"/>
                    </a:lnTo>
                    <a:lnTo>
                      <a:pt x="352" y="170"/>
                    </a:lnTo>
                    <a:lnTo>
                      <a:pt x="458" y="176"/>
                    </a:lnTo>
                    <a:lnTo>
                      <a:pt x="574" y="178"/>
                    </a:lnTo>
                    <a:lnTo>
                      <a:pt x="574" y="178"/>
                    </a:lnTo>
                    <a:lnTo>
                      <a:pt x="688" y="176"/>
                    </a:lnTo>
                    <a:lnTo>
                      <a:pt x="794" y="170"/>
                    </a:lnTo>
                    <a:lnTo>
                      <a:pt x="890" y="162"/>
                    </a:lnTo>
                    <a:lnTo>
                      <a:pt x="974" y="152"/>
                    </a:lnTo>
                    <a:lnTo>
                      <a:pt x="1010" y="146"/>
                    </a:lnTo>
                    <a:lnTo>
                      <a:pt x="1044" y="138"/>
                    </a:lnTo>
                    <a:lnTo>
                      <a:pt x="1072" y="132"/>
                    </a:lnTo>
                    <a:lnTo>
                      <a:pt x="1096" y="124"/>
                    </a:lnTo>
                    <a:lnTo>
                      <a:pt x="1114" y="116"/>
                    </a:lnTo>
                    <a:lnTo>
                      <a:pt x="1128" y="108"/>
                    </a:lnTo>
                    <a:lnTo>
                      <a:pt x="1136" y="100"/>
                    </a:lnTo>
                    <a:lnTo>
                      <a:pt x="1140" y="94"/>
                    </a:lnTo>
                    <a:lnTo>
                      <a:pt x="1140" y="90"/>
                    </a:lnTo>
                    <a:lnTo>
                      <a:pt x="1140" y="90"/>
                    </a:lnTo>
                    <a:lnTo>
                      <a:pt x="1140" y="86"/>
                    </a:lnTo>
                    <a:lnTo>
                      <a:pt x="1136" y="82"/>
                    </a:lnTo>
                    <a:lnTo>
                      <a:pt x="1128" y="72"/>
                    </a:lnTo>
                    <a:lnTo>
                      <a:pt x="1114" y="64"/>
                    </a:lnTo>
                    <a:lnTo>
                      <a:pt x="1096" y="56"/>
                    </a:lnTo>
                    <a:lnTo>
                      <a:pt x="1072" y="48"/>
                    </a:lnTo>
                    <a:lnTo>
                      <a:pt x="1044" y="40"/>
                    </a:lnTo>
                    <a:lnTo>
                      <a:pt x="1010" y="34"/>
                    </a:lnTo>
                    <a:lnTo>
                      <a:pt x="974" y="26"/>
                    </a:lnTo>
                    <a:lnTo>
                      <a:pt x="890" y="16"/>
                    </a:lnTo>
                    <a:lnTo>
                      <a:pt x="794" y="8"/>
                    </a:lnTo>
                    <a:lnTo>
                      <a:pt x="688" y="2"/>
                    </a:lnTo>
                    <a:lnTo>
                      <a:pt x="5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7" name="Freeform 42"/>
              <p:cNvSpPr>
                <a:spLocks/>
              </p:cNvSpPr>
              <p:nvPr/>
            </p:nvSpPr>
            <p:spPr bwMode="auto">
              <a:xfrm>
                <a:off x="4323" y="4140"/>
                <a:ext cx="1136" cy="176"/>
              </a:xfrm>
              <a:custGeom>
                <a:avLst/>
                <a:gdLst>
                  <a:gd name="T0" fmla="*/ 572 w 1136"/>
                  <a:gd name="T1" fmla="*/ 176 h 176"/>
                  <a:gd name="T2" fmla="*/ 572 w 1136"/>
                  <a:gd name="T3" fmla="*/ 176 h 176"/>
                  <a:gd name="T4" fmla="*/ 458 w 1136"/>
                  <a:gd name="T5" fmla="*/ 174 h 176"/>
                  <a:gd name="T6" fmla="*/ 350 w 1136"/>
                  <a:gd name="T7" fmla="*/ 168 h 176"/>
                  <a:gd name="T8" fmla="*/ 254 w 1136"/>
                  <a:gd name="T9" fmla="*/ 160 h 176"/>
                  <a:gd name="T10" fmla="*/ 168 w 1136"/>
                  <a:gd name="T11" fmla="*/ 150 h 176"/>
                  <a:gd name="T12" fmla="*/ 132 w 1136"/>
                  <a:gd name="T13" fmla="*/ 144 h 176"/>
                  <a:gd name="T14" fmla="*/ 98 w 1136"/>
                  <a:gd name="T15" fmla="*/ 136 h 176"/>
                  <a:gd name="T16" fmla="*/ 70 w 1136"/>
                  <a:gd name="T17" fmla="*/ 130 h 176"/>
                  <a:gd name="T18" fmla="*/ 46 w 1136"/>
                  <a:gd name="T19" fmla="*/ 122 h 176"/>
                  <a:gd name="T20" fmla="*/ 26 w 1136"/>
                  <a:gd name="T21" fmla="*/ 114 h 176"/>
                  <a:gd name="T22" fmla="*/ 12 w 1136"/>
                  <a:gd name="T23" fmla="*/ 106 h 176"/>
                  <a:gd name="T24" fmla="*/ 4 w 1136"/>
                  <a:gd name="T25" fmla="*/ 98 h 176"/>
                  <a:gd name="T26" fmla="*/ 2 w 1136"/>
                  <a:gd name="T27" fmla="*/ 92 h 176"/>
                  <a:gd name="T28" fmla="*/ 0 w 1136"/>
                  <a:gd name="T29" fmla="*/ 88 h 176"/>
                  <a:gd name="T30" fmla="*/ 0 w 1136"/>
                  <a:gd name="T31" fmla="*/ 88 h 176"/>
                  <a:gd name="T32" fmla="*/ 2 w 1136"/>
                  <a:gd name="T33" fmla="*/ 84 h 176"/>
                  <a:gd name="T34" fmla="*/ 4 w 1136"/>
                  <a:gd name="T35" fmla="*/ 80 h 176"/>
                  <a:gd name="T36" fmla="*/ 12 w 1136"/>
                  <a:gd name="T37" fmla="*/ 70 h 176"/>
                  <a:gd name="T38" fmla="*/ 26 w 1136"/>
                  <a:gd name="T39" fmla="*/ 62 h 176"/>
                  <a:gd name="T40" fmla="*/ 46 w 1136"/>
                  <a:gd name="T41" fmla="*/ 54 h 176"/>
                  <a:gd name="T42" fmla="*/ 70 w 1136"/>
                  <a:gd name="T43" fmla="*/ 46 h 176"/>
                  <a:gd name="T44" fmla="*/ 98 w 1136"/>
                  <a:gd name="T45" fmla="*/ 38 h 176"/>
                  <a:gd name="T46" fmla="*/ 132 w 1136"/>
                  <a:gd name="T47" fmla="*/ 32 h 176"/>
                  <a:gd name="T48" fmla="*/ 168 w 1136"/>
                  <a:gd name="T49" fmla="*/ 24 h 176"/>
                  <a:gd name="T50" fmla="*/ 254 w 1136"/>
                  <a:gd name="T51" fmla="*/ 14 h 176"/>
                  <a:gd name="T52" fmla="*/ 350 w 1136"/>
                  <a:gd name="T53" fmla="*/ 6 h 176"/>
                  <a:gd name="T54" fmla="*/ 458 w 1136"/>
                  <a:gd name="T55" fmla="*/ 0 h 176"/>
                  <a:gd name="T56" fmla="*/ 572 w 1136"/>
                  <a:gd name="T57" fmla="*/ 0 h 176"/>
                  <a:gd name="T58" fmla="*/ 572 w 1136"/>
                  <a:gd name="T59" fmla="*/ 0 h 176"/>
                  <a:gd name="T60" fmla="*/ 686 w 1136"/>
                  <a:gd name="T61" fmla="*/ 0 h 176"/>
                  <a:gd name="T62" fmla="*/ 792 w 1136"/>
                  <a:gd name="T63" fmla="*/ 6 h 176"/>
                  <a:gd name="T64" fmla="*/ 888 w 1136"/>
                  <a:gd name="T65" fmla="*/ 14 h 176"/>
                  <a:gd name="T66" fmla="*/ 970 w 1136"/>
                  <a:gd name="T67" fmla="*/ 24 h 176"/>
                  <a:gd name="T68" fmla="*/ 1008 w 1136"/>
                  <a:gd name="T69" fmla="*/ 32 h 176"/>
                  <a:gd name="T70" fmla="*/ 1040 w 1136"/>
                  <a:gd name="T71" fmla="*/ 38 h 176"/>
                  <a:gd name="T72" fmla="*/ 1068 w 1136"/>
                  <a:gd name="T73" fmla="*/ 46 h 176"/>
                  <a:gd name="T74" fmla="*/ 1092 w 1136"/>
                  <a:gd name="T75" fmla="*/ 54 h 176"/>
                  <a:gd name="T76" fmla="*/ 1110 w 1136"/>
                  <a:gd name="T77" fmla="*/ 62 h 176"/>
                  <a:gd name="T78" fmla="*/ 1124 w 1136"/>
                  <a:gd name="T79" fmla="*/ 70 h 176"/>
                  <a:gd name="T80" fmla="*/ 1132 w 1136"/>
                  <a:gd name="T81" fmla="*/ 80 h 176"/>
                  <a:gd name="T82" fmla="*/ 1134 w 1136"/>
                  <a:gd name="T83" fmla="*/ 84 h 176"/>
                  <a:gd name="T84" fmla="*/ 1136 w 1136"/>
                  <a:gd name="T85" fmla="*/ 88 h 176"/>
                  <a:gd name="T86" fmla="*/ 1136 w 1136"/>
                  <a:gd name="T87" fmla="*/ 88 h 176"/>
                  <a:gd name="T88" fmla="*/ 1134 w 1136"/>
                  <a:gd name="T89" fmla="*/ 92 h 176"/>
                  <a:gd name="T90" fmla="*/ 1132 w 1136"/>
                  <a:gd name="T91" fmla="*/ 98 h 176"/>
                  <a:gd name="T92" fmla="*/ 1124 w 1136"/>
                  <a:gd name="T93" fmla="*/ 106 h 176"/>
                  <a:gd name="T94" fmla="*/ 1110 w 1136"/>
                  <a:gd name="T95" fmla="*/ 114 h 176"/>
                  <a:gd name="T96" fmla="*/ 1092 w 1136"/>
                  <a:gd name="T97" fmla="*/ 122 h 176"/>
                  <a:gd name="T98" fmla="*/ 1068 w 1136"/>
                  <a:gd name="T99" fmla="*/ 130 h 176"/>
                  <a:gd name="T100" fmla="*/ 1040 w 1136"/>
                  <a:gd name="T101" fmla="*/ 136 h 176"/>
                  <a:gd name="T102" fmla="*/ 1008 w 1136"/>
                  <a:gd name="T103" fmla="*/ 144 h 176"/>
                  <a:gd name="T104" fmla="*/ 970 w 1136"/>
                  <a:gd name="T105" fmla="*/ 150 h 176"/>
                  <a:gd name="T106" fmla="*/ 888 w 1136"/>
                  <a:gd name="T107" fmla="*/ 160 h 176"/>
                  <a:gd name="T108" fmla="*/ 792 w 1136"/>
                  <a:gd name="T109" fmla="*/ 168 h 176"/>
                  <a:gd name="T110" fmla="*/ 686 w 1136"/>
                  <a:gd name="T111" fmla="*/ 174 h 176"/>
                  <a:gd name="T112" fmla="*/ 572 w 1136"/>
                  <a:gd name="T113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36" h="176">
                    <a:moveTo>
                      <a:pt x="572" y="176"/>
                    </a:moveTo>
                    <a:lnTo>
                      <a:pt x="572" y="176"/>
                    </a:lnTo>
                    <a:lnTo>
                      <a:pt x="458" y="174"/>
                    </a:lnTo>
                    <a:lnTo>
                      <a:pt x="350" y="168"/>
                    </a:lnTo>
                    <a:lnTo>
                      <a:pt x="254" y="160"/>
                    </a:lnTo>
                    <a:lnTo>
                      <a:pt x="168" y="150"/>
                    </a:lnTo>
                    <a:lnTo>
                      <a:pt x="132" y="144"/>
                    </a:lnTo>
                    <a:lnTo>
                      <a:pt x="98" y="136"/>
                    </a:lnTo>
                    <a:lnTo>
                      <a:pt x="70" y="130"/>
                    </a:lnTo>
                    <a:lnTo>
                      <a:pt x="46" y="122"/>
                    </a:lnTo>
                    <a:lnTo>
                      <a:pt x="26" y="114"/>
                    </a:lnTo>
                    <a:lnTo>
                      <a:pt x="12" y="106"/>
                    </a:lnTo>
                    <a:lnTo>
                      <a:pt x="4" y="98"/>
                    </a:lnTo>
                    <a:lnTo>
                      <a:pt x="2" y="92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2" y="84"/>
                    </a:lnTo>
                    <a:lnTo>
                      <a:pt x="4" y="80"/>
                    </a:lnTo>
                    <a:lnTo>
                      <a:pt x="12" y="70"/>
                    </a:lnTo>
                    <a:lnTo>
                      <a:pt x="26" y="62"/>
                    </a:lnTo>
                    <a:lnTo>
                      <a:pt x="46" y="54"/>
                    </a:lnTo>
                    <a:lnTo>
                      <a:pt x="70" y="46"/>
                    </a:lnTo>
                    <a:lnTo>
                      <a:pt x="98" y="38"/>
                    </a:lnTo>
                    <a:lnTo>
                      <a:pt x="132" y="32"/>
                    </a:lnTo>
                    <a:lnTo>
                      <a:pt x="168" y="24"/>
                    </a:lnTo>
                    <a:lnTo>
                      <a:pt x="254" y="14"/>
                    </a:lnTo>
                    <a:lnTo>
                      <a:pt x="350" y="6"/>
                    </a:lnTo>
                    <a:lnTo>
                      <a:pt x="458" y="0"/>
                    </a:lnTo>
                    <a:lnTo>
                      <a:pt x="572" y="0"/>
                    </a:lnTo>
                    <a:lnTo>
                      <a:pt x="572" y="0"/>
                    </a:lnTo>
                    <a:lnTo>
                      <a:pt x="686" y="0"/>
                    </a:lnTo>
                    <a:lnTo>
                      <a:pt x="792" y="6"/>
                    </a:lnTo>
                    <a:lnTo>
                      <a:pt x="888" y="14"/>
                    </a:lnTo>
                    <a:lnTo>
                      <a:pt x="970" y="24"/>
                    </a:lnTo>
                    <a:lnTo>
                      <a:pt x="1008" y="32"/>
                    </a:lnTo>
                    <a:lnTo>
                      <a:pt x="1040" y="38"/>
                    </a:lnTo>
                    <a:lnTo>
                      <a:pt x="1068" y="46"/>
                    </a:lnTo>
                    <a:lnTo>
                      <a:pt x="1092" y="54"/>
                    </a:lnTo>
                    <a:lnTo>
                      <a:pt x="1110" y="62"/>
                    </a:lnTo>
                    <a:lnTo>
                      <a:pt x="1124" y="70"/>
                    </a:lnTo>
                    <a:lnTo>
                      <a:pt x="1132" y="80"/>
                    </a:lnTo>
                    <a:lnTo>
                      <a:pt x="1134" y="84"/>
                    </a:lnTo>
                    <a:lnTo>
                      <a:pt x="1136" y="88"/>
                    </a:lnTo>
                    <a:lnTo>
                      <a:pt x="1136" y="88"/>
                    </a:lnTo>
                    <a:lnTo>
                      <a:pt x="1134" y="92"/>
                    </a:lnTo>
                    <a:lnTo>
                      <a:pt x="1132" y="98"/>
                    </a:lnTo>
                    <a:lnTo>
                      <a:pt x="1124" y="106"/>
                    </a:lnTo>
                    <a:lnTo>
                      <a:pt x="1110" y="114"/>
                    </a:lnTo>
                    <a:lnTo>
                      <a:pt x="1092" y="122"/>
                    </a:lnTo>
                    <a:lnTo>
                      <a:pt x="1068" y="130"/>
                    </a:lnTo>
                    <a:lnTo>
                      <a:pt x="1040" y="136"/>
                    </a:lnTo>
                    <a:lnTo>
                      <a:pt x="1008" y="144"/>
                    </a:lnTo>
                    <a:lnTo>
                      <a:pt x="970" y="150"/>
                    </a:lnTo>
                    <a:lnTo>
                      <a:pt x="888" y="160"/>
                    </a:lnTo>
                    <a:lnTo>
                      <a:pt x="792" y="168"/>
                    </a:lnTo>
                    <a:lnTo>
                      <a:pt x="686" y="174"/>
                    </a:lnTo>
                    <a:lnTo>
                      <a:pt x="572" y="17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8" name="Freeform 43"/>
              <p:cNvSpPr>
                <a:spLocks/>
              </p:cNvSpPr>
              <p:nvPr/>
            </p:nvSpPr>
            <p:spPr bwMode="auto">
              <a:xfrm>
                <a:off x="4321" y="4138"/>
                <a:ext cx="1140" cy="178"/>
              </a:xfrm>
              <a:custGeom>
                <a:avLst/>
                <a:gdLst>
                  <a:gd name="T0" fmla="*/ 574 w 1140"/>
                  <a:gd name="T1" fmla="*/ 0 h 178"/>
                  <a:gd name="T2" fmla="*/ 574 w 1140"/>
                  <a:gd name="T3" fmla="*/ 0 h 178"/>
                  <a:gd name="T4" fmla="*/ 458 w 1140"/>
                  <a:gd name="T5" fmla="*/ 2 h 178"/>
                  <a:gd name="T6" fmla="*/ 352 w 1140"/>
                  <a:gd name="T7" fmla="*/ 8 h 178"/>
                  <a:gd name="T8" fmla="*/ 254 w 1140"/>
                  <a:gd name="T9" fmla="*/ 16 h 178"/>
                  <a:gd name="T10" fmla="*/ 170 w 1140"/>
                  <a:gd name="T11" fmla="*/ 26 h 178"/>
                  <a:gd name="T12" fmla="*/ 132 w 1140"/>
                  <a:gd name="T13" fmla="*/ 34 h 178"/>
                  <a:gd name="T14" fmla="*/ 98 w 1140"/>
                  <a:gd name="T15" fmla="*/ 40 h 178"/>
                  <a:gd name="T16" fmla="*/ 70 w 1140"/>
                  <a:gd name="T17" fmla="*/ 48 h 178"/>
                  <a:gd name="T18" fmla="*/ 46 w 1140"/>
                  <a:gd name="T19" fmla="*/ 56 h 178"/>
                  <a:gd name="T20" fmla="*/ 26 w 1140"/>
                  <a:gd name="T21" fmla="*/ 64 h 178"/>
                  <a:gd name="T22" fmla="*/ 12 w 1140"/>
                  <a:gd name="T23" fmla="*/ 72 h 178"/>
                  <a:gd name="T24" fmla="*/ 4 w 1140"/>
                  <a:gd name="T25" fmla="*/ 82 h 178"/>
                  <a:gd name="T26" fmla="*/ 2 w 1140"/>
                  <a:gd name="T27" fmla="*/ 86 h 178"/>
                  <a:gd name="T28" fmla="*/ 0 w 1140"/>
                  <a:gd name="T29" fmla="*/ 90 h 178"/>
                  <a:gd name="T30" fmla="*/ 0 w 1140"/>
                  <a:gd name="T31" fmla="*/ 90 h 178"/>
                  <a:gd name="T32" fmla="*/ 2 w 1140"/>
                  <a:gd name="T33" fmla="*/ 94 h 178"/>
                  <a:gd name="T34" fmla="*/ 4 w 1140"/>
                  <a:gd name="T35" fmla="*/ 100 h 178"/>
                  <a:gd name="T36" fmla="*/ 12 w 1140"/>
                  <a:gd name="T37" fmla="*/ 108 h 178"/>
                  <a:gd name="T38" fmla="*/ 26 w 1140"/>
                  <a:gd name="T39" fmla="*/ 116 h 178"/>
                  <a:gd name="T40" fmla="*/ 46 w 1140"/>
                  <a:gd name="T41" fmla="*/ 124 h 178"/>
                  <a:gd name="T42" fmla="*/ 70 w 1140"/>
                  <a:gd name="T43" fmla="*/ 132 h 178"/>
                  <a:gd name="T44" fmla="*/ 98 w 1140"/>
                  <a:gd name="T45" fmla="*/ 138 h 178"/>
                  <a:gd name="T46" fmla="*/ 132 w 1140"/>
                  <a:gd name="T47" fmla="*/ 146 h 178"/>
                  <a:gd name="T48" fmla="*/ 170 w 1140"/>
                  <a:gd name="T49" fmla="*/ 152 h 178"/>
                  <a:gd name="T50" fmla="*/ 254 w 1140"/>
                  <a:gd name="T51" fmla="*/ 162 h 178"/>
                  <a:gd name="T52" fmla="*/ 352 w 1140"/>
                  <a:gd name="T53" fmla="*/ 170 h 178"/>
                  <a:gd name="T54" fmla="*/ 458 w 1140"/>
                  <a:gd name="T55" fmla="*/ 176 h 178"/>
                  <a:gd name="T56" fmla="*/ 574 w 1140"/>
                  <a:gd name="T57" fmla="*/ 178 h 178"/>
                  <a:gd name="T58" fmla="*/ 574 w 1140"/>
                  <a:gd name="T59" fmla="*/ 178 h 178"/>
                  <a:gd name="T60" fmla="*/ 688 w 1140"/>
                  <a:gd name="T61" fmla="*/ 176 h 178"/>
                  <a:gd name="T62" fmla="*/ 794 w 1140"/>
                  <a:gd name="T63" fmla="*/ 170 h 178"/>
                  <a:gd name="T64" fmla="*/ 890 w 1140"/>
                  <a:gd name="T65" fmla="*/ 162 h 178"/>
                  <a:gd name="T66" fmla="*/ 974 w 1140"/>
                  <a:gd name="T67" fmla="*/ 152 h 178"/>
                  <a:gd name="T68" fmla="*/ 1010 w 1140"/>
                  <a:gd name="T69" fmla="*/ 146 h 178"/>
                  <a:gd name="T70" fmla="*/ 1044 w 1140"/>
                  <a:gd name="T71" fmla="*/ 138 h 178"/>
                  <a:gd name="T72" fmla="*/ 1072 w 1140"/>
                  <a:gd name="T73" fmla="*/ 132 h 178"/>
                  <a:gd name="T74" fmla="*/ 1096 w 1140"/>
                  <a:gd name="T75" fmla="*/ 124 h 178"/>
                  <a:gd name="T76" fmla="*/ 1114 w 1140"/>
                  <a:gd name="T77" fmla="*/ 116 h 178"/>
                  <a:gd name="T78" fmla="*/ 1128 w 1140"/>
                  <a:gd name="T79" fmla="*/ 108 h 178"/>
                  <a:gd name="T80" fmla="*/ 1136 w 1140"/>
                  <a:gd name="T81" fmla="*/ 100 h 178"/>
                  <a:gd name="T82" fmla="*/ 1140 w 1140"/>
                  <a:gd name="T83" fmla="*/ 94 h 178"/>
                  <a:gd name="T84" fmla="*/ 1140 w 1140"/>
                  <a:gd name="T85" fmla="*/ 90 h 178"/>
                  <a:gd name="T86" fmla="*/ 1140 w 1140"/>
                  <a:gd name="T87" fmla="*/ 90 h 178"/>
                  <a:gd name="T88" fmla="*/ 1140 w 1140"/>
                  <a:gd name="T89" fmla="*/ 86 h 178"/>
                  <a:gd name="T90" fmla="*/ 1136 w 1140"/>
                  <a:gd name="T91" fmla="*/ 82 h 178"/>
                  <a:gd name="T92" fmla="*/ 1128 w 1140"/>
                  <a:gd name="T93" fmla="*/ 72 h 178"/>
                  <a:gd name="T94" fmla="*/ 1114 w 1140"/>
                  <a:gd name="T95" fmla="*/ 64 h 178"/>
                  <a:gd name="T96" fmla="*/ 1096 w 1140"/>
                  <a:gd name="T97" fmla="*/ 56 h 178"/>
                  <a:gd name="T98" fmla="*/ 1072 w 1140"/>
                  <a:gd name="T99" fmla="*/ 48 h 178"/>
                  <a:gd name="T100" fmla="*/ 1044 w 1140"/>
                  <a:gd name="T101" fmla="*/ 40 h 178"/>
                  <a:gd name="T102" fmla="*/ 1010 w 1140"/>
                  <a:gd name="T103" fmla="*/ 34 h 178"/>
                  <a:gd name="T104" fmla="*/ 974 w 1140"/>
                  <a:gd name="T105" fmla="*/ 26 h 178"/>
                  <a:gd name="T106" fmla="*/ 890 w 1140"/>
                  <a:gd name="T107" fmla="*/ 16 h 178"/>
                  <a:gd name="T108" fmla="*/ 794 w 1140"/>
                  <a:gd name="T109" fmla="*/ 8 h 178"/>
                  <a:gd name="T110" fmla="*/ 688 w 1140"/>
                  <a:gd name="T111" fmla="*/ 2 h 178"/>
                  <a:gd name="T112" fmla="*/ 574 w 1140"/>
                  <a:gd name="T113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40" h="178">
                    <a:moveTo>
                      <a:pt x="574" y="0"/>
                    </a:moveTo>
                    <a:lnTo>
                      <a:pt x="574" y="0"/>
                    </a:lnTo>
                    <a:lnTo>
                      <a:pt x="458" y="2"/>
                    </a:lnTo>
                    <a:lnTo>
                      <a:pt x="352" y="8"/>
                    </a:lnTo>
                    <a:lnTo>
                      <a:pt x="254" y="16"/>
                    </a:lnTo>
                    <a:lnTo>
                      <a:pt x="170" y="26"/>
                    </a:lnTo>
                    <a:lnTo>
                      <a:pt x="132" y="34"/>
                    </a:lnTo>
                    <a:lnTo>
                      <a:pt x="98" y="40"/>
                    </a:lnTo>
                    <a:lnTo>
                      <a:pt x="70" y="48"/>
                    </a:lnTo>
                    <a:lnTo>
                      <a:pt x="46" y="56"/>
                    </a:lnTo>
                    <a:lnTo>
                      <a:pt x="26" y="64"/>
                    </a:lnTo>
                    <a:lnTo>
                      <a:pt x="12" y="72"/>
                    </a:lnTo>
                    <a:lnTo>
                      <a:pt x="4" y="82"/>
                    </a:lnTo>
                    <a:lnTo>
                      <a:pt x="2" y="86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2" y="94"/>
                    </a:lnTo>
                    <a:lnTo>
                      <a:pt x="4" y="100"/>
                    </a:lnTo>
                    <a:lnTo>
                      <a:pt x="12" y="108"/>
                    </a:lnTo>
                    <a:lnTo>
                      <a:pt x="26" y="116"/>
                    </a:lnTo>
                    <a:lnTo>
                      <a:pt x="46" y="124"/>
                    </a:lnTo>
                    <a:lnTo>
                      <a:pt x="70" y="132"/>
                    </a:lnTo>
                    <a:lnTo>
                      <a:pt x="98" y="138"/>
                    </a:lnTo>
                    <a:lnTo>
                      <a:pt x="132" y="146"/>
                    </a:lnTo>
                    <a:lnTo>
                      <a:pt x="170" y="152"/>
                    </a:lnTo>
                    <a:lnTo>
                      <a:pt x="254" y="162"/>
                    </a:lnTo>
                    <a:lnTo>
                      <a:pt x="352" y="170"/>
                    </a:lnTo>
                    <a:lnTo>
                      <a:pt x="458" y="176"/>
                    </a:lnTo>
                    <a:lnTo>
                      <a:pt x="574" y="178"/>
                    </a:lnTo>
                    <a:lnTo>
                      <a:pt x="574" y="178"/>
                    </a:lnTo>
                    <a:lnTo>
                      <a:pt x="688" y="176"/>
                    </a:lnTo>
                    <a:lnTo>
                      <a:pt x="794" y="170"/>
                    </a:lnTo>
                    <a:lnTo>
                      <a:pt x="890" y="162"/>
                    </a:lnTo>
                    <a:lnTo>
                      <a:pt x="974" y="152"/>
                    </a:lnTo>
                    <a:lnTo>
                      <a:pt x="1010" y="146"/>
                    </a:lnTo>
                    <a:lnTo>
                      <a:pt x="1044" y="138"/>
                    </a:lnTo>
                    <a:lnTo>
                      <a:pt x="1072" y="132"/>
                    </a:lnTo>
                    <a:lnTo>
                      <a:pt x="1096" y="124"/>
                    </a:lnTo>
                    <a:lnTo>
                      <a:pt x="1114" y="116"/>
                    </a:lnTo>
                    <a:lnTo>
                      <a:pt x="1128" y="108"/>
                    </a:lnTo>
                    <a:lnTo>
                      <a:pt x="1136" y="100"/>
                    </a:lnTo>
                    <a:lnTo>
                      <a:pt x="1140" y="94"/>
                    </a:lnTo>
                    <a:lnTo>
                      <a:pt x="1140" y="90"/>
                    </a:lnTo>
                    <a:lnTo>
                      <a:pt x="1140" y="90"/>
                    </a:lnTo>
                    <a:lnTo>
                      <a:pt x="1140" y="86"/>
                    </a:lnTo>
                    <a:lnTo>
                      <a:pt x="1136" y="82"/>
                    </a:lnTo>
                    <a:lnTo>
                      <a:pt x="1128" y="72"/>
                    </a:lnTo>
                    <a:lnTo>
                      <a:pt x="1114" y="64"/>
                    </a:lnTo>
                    <a:lnTo>
                      <a:pt x="1096" y="56"/>
                    </a:lnTo>
                    <a:lnTo>
                      <a:pt x="1072" y="48"/>
                    </a:lnTo>
                    <a:lnTo>
                      <a:pt x="1044" y="40"/>
                    </a:lnTo>
                    <a:lnTo>
                      <a:pt x="1010" y="34"/>
                    </a:lnTo>
                    <a:lnTo>
                      <a:pt x="974" y="26"/>
                    </a:lnTo>
                    <a:lnTo>
                      <a:pt x="890" y="16"/>
                    </a:lnTo>
                    <a:lnTo>
                      <a:pt x="794" y="8"/>
                    </a:lnTo>
                    <a:lnTo>
                      <a:pt x="688" y="2"/>
                    </a:lnTo>
                    <a:lnTo>
                      <a:pt x="57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9" name="Freeform 44"/>
              <p:cNvSpPr>
                <a:spLocks noEditPoints="1"/>
              </p:cNvSpPr>
              <p:nvPr/>
            </p:nvSpPr>
            <p:spPr bwMode="auto">
              <a:xfrm>
                <a:off x="4323" y="4140"/>
                <a:ext cx="1136" cy="176"/>
              </a:xfrm>
              <a:custGeom>
                <a:avLst/>
                <a:gdLst>
                  <a:gd name="T0" fmla="*/ 572 w 1136"/>
                  <a:gd name="T1" fmla="*/ 176 h 176"/>
                  <a:gd name="T2" fmla="*/ 352 w 1136"/>
                  <a:gd name="T3" fmla="*/ 168 h 176"/>
                  <a:gd name="T4" fmla="*/ 170 w 1136"/>
                  <a:gd name="T5" fmla="*/ 150 h 176"/>
                  <a:gd name="T6" fmla="*/ 100 w 1136"/>
                  <a:gd name="T7" fmla="*/ 136 h 176"/>
                  <a:gd name="T8" fmla="*/ 48 w 1136"/>
                  <a:gd name="T9" fmla="*/ 122 h 176"/>
                  <a:gd name="T10" fmla="*/ 14 w 1136"/>
                  <a:gd name="T11" fmla="*/ 106 h 176"/>
                  <a:gd name="T12" fmla="*/ 4 w 1136"/>
                  <a:gd name="T13" fmla="*/ 92 h 176"/>
                  <a:gd name="T14" fmla="*/ 2 w 1136"/>
                  <a:gd name="T15" fmla="*/ 88 h 176"/>
                  <a:gd name="T16" fmla="*/ 6 w 1136"/>
                  <a:gd name="T17" fmla="*/ 80 h 176"/>
                  <a:gd name="T18" fmla="*/ 28 w 1136"/>
                  <a:gd name="T19" fmla="*/ 62 h 176"/>
                  <a:gd name="T20" fmla="*/ 72 w 1136"/>
                  <a:gd name="T21" fmla="*/ 46 h 176"/>
                  <a:gd name="T22" fmla="*/ 134 w 1136"/>
                  <a:gd name="T23" fmla="*/ 32 h 176"/>
                  <a:gd name="T24" fmla="*/ 254 w 1136"/>
                  <a:gd name="T25" fmla="*/ 14 h 176"/>
                  <a:gd name="T26" fmla="*/ 458 w 1136"/>
                  <a:gd name="T27" fmla="*/ 2 h 176"/>
                  <a:gd name="T28" fmla="*/ 572 w 1136"/>
                  <a:gd name="T29" fmla="*/ 0 h 176"/>
                  <a:gd name="T30" fmla="*/ 790 w 1136"/>
                  <a:gd name="T31" fmla="*/ 6 h 176"/>
                  <a:gd name="T32" fmla="*/ 970 w 1136"/>
                  <a:gd name="T33" fmla="*/ 26 h 176"/>
                  <a:gd name="T34" fmla="*/ 1038 w 1136"/>
                  <a:gd name="T35" fmla="*/ 38 h 176"/>
                  <a:gd name="T36" fmla="*/ 1090 w 1136"/>
                  <a:gd name="T37" fmla="*/ 54 h 176"/>
                  <a:gd name="T38" fmla="*/ 1122 w 1136"/>
                  <a:gd name="T39" fmla="*/ 70 h 176"/>
                  <a:gd name="T40" fmla="*/ 1132 w 1136"/>
                  <a:gd name="T41" fmla="*/ 84 h 176"/>
                  <a:gd name="T42" fmla="*/ 1134 w 1136"/>
                  <a:gd name="T43" fmla="*/ 88 h 176"/>
                  <a:gd name="T44" fmla="*/ 1130 w 1136"/>
                  <a:gd name="T45" fmla="*/ 98 h 176"/>
                  <a:gd name="T46" fmla="*/ 1108 w 1136"/>
                  <a:gd name="T47" fmla="*/ 114 h 176"/>
                  <a:gd name="T48" fmla="*/ 1066 w 1136"/>
                  <a:gd name="T49" fmla="*/ 130 h 176"/>
                  <a:gd name="T50" fmla="*/ 1006 w 1136"/>
                  <a:gd name="T51" fmla="*/ 142 h 176"/>
                  <a:gd name="T52" fmla="*/ 886 w 1136"/>
                  <a:gd name="T53" fmla="*/ 160 h 176"/>
                  <a:gd name="T54" fmla="*/ 686 w 1136"/>
                  <a:gd name="T55" fmla="*/ 174 h 176"/>
                  <a:gd name="T56" fmla="*/ 572 w 1136"/>
                  <a:gd name="T57" fmla="*/ 0 h 176"/>
                  <a:gd name="T58" fmla="*/ 458 w 1136"/>
                  <a:gd name="T59" fmla="*/ 0 h 176"/>
                  <a:gd name="T60" fmla="*/ 254 w 1136"/>
                  <a:gd name="T61" fmla="*/ 14 h 176"/>
                  <a:gd name="T62" fmla="*/ 132 w 1136"/>
                  <a:gd name="T63" fmla="*/ 32 h 176"/>
                  <a:gd name="T64" fmla="*/ 70 w 1136"/>
                  <a:gd name="T65" fmla="*/ 46 h 176"/>
                  <a:gd name="T66" fmla="*/ 26 w 1136"/>
                  <a:gd name="T67" fmla="*/ 62 h 176"/>
                  <a:gd name="T68" fmla="*/ 4 w 1136"/>
                  <a:gd name="T69" fmla="*/ 80 h 176"/>
                  <a:gd name="T70" fmla="*/ 0 w 1136"/>
                  <a:gd name="T71" fmla="*/ 88 h 176"/>
                  <a:gd name="T72" fmla="*/ 2 w 1136"/>
                  <a:gd name="T73" fmla="*/ 92 h 176"/>
                  <a:gd name="T74" fmla="*/ 12 w 1136"/>
                  <a:gd name="T75" fmla="*/ 106 h 176"/>
                  <a:gd name="T76" fmla="*/ 46 w 1136"/>
                  <a:gd name="T77" fmla="*/ 122 h 176"/>
                  <a:gd name="T78" fmla="*/ 98 w 1136"/>
                  <a:gd name="T79" fmla="*/ 136 h 176"/>
                  <a:gd name="T80" fmla="*/ 168 w 1136"/>
                  <a:gd name="T81" fmla="*/ 150 h 176"/>
                  <a:gd name="T82" fmla="*/ 350 w 1136"/>
                  <a:gd name="T83" fmla="*/ 168 h 176"/>
                  <a:gd name="T84" fmla="*/ 572 w 1136"/>
                  <a:gd name="T85" fmla="*/ 176 h 176"/>
                  <a:gd name="T86" fmla="*/ 686 w 1136"/>
                  <a:gd name="T87" fmla="*/ 174 h 176"/>
                  <a:gd name="T88" fmla="*/ 888 w 1136"/>
                  <a:gd name="T89" fmla="*/ 160 h 176"/>
                  <a:gd name="T90" fmla="*/ 1008 w 1136"/>
                  <a:gd name="T91" fmla="*/ 144 h 176"/>
                  <a:gd name="T92" fmla="*/ 1068 w 1136"/>
                  <a:gd name="T93" fmla="*/ 130 h 176"/>
                  <a:gd name="T94" fmla="*/ 1110 w 1136"/>
                  <a:gd name="T95" fmla="*/ 114 h 176"/>
                  <a:gd name="T96" fmla="*/ 1132 w 1136"/>
                  <a:gd name="T97" fmla="*/ 98 h 176"/>
                  <a:gd name="T98" fmla="*/ 1136 w 1136"/>
                  <a:gd name="T99" fmla="*/ 88 h 176"/>
                  <a:gd name="T100" fmla="*/ 1134 w 1136"/>
                  <a:gd name="T101" fmla="*/ 84 h 176"/>
                  <a:gd name="T102" fmla="*/ 1124 w 1136"/>
                  <a:gd name="T103" fmla="*/ 70 h 176"/>
                  <a:gd name="T104" fmla="*/ 1092 w 1136"/>
                  <a:gd name="T105" fmla="*/ 54 h 176"/>
                  <a:gd name="T106" fmla="*/ 1040 w 1136"/>
                  <a:gd name="T107" fmla="*/ 38 h 176"/>
                  <a:gd name="T108" fmla="*/ 970 w 1136"/>
                  <a:gd name="T109" fmla="*/ 24 h 176"/>
                  <a:gd name="T110" fmla="*/ 792 w 1136"/>
                  <a:gd name="T111" fmla="*/ 6 h 176"/>
                  <a:gd name="T112" fmla="*/ 572 w 1136"/>
                  <a:gd name="T113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36" h="176">
                    <a:moveTo>
                      <a:pt x="572" y="176"/>
                    </a:moveTo>
                    <a:lnTo>
                      <a:pt x="572" y="176"/>
                    </a:lnTo>
                    <a:lnTo>
                      <a:pt x="458" y="174"/>
                    </a:lnTo>
                    <a:lnTo>
                      <a:pt x="352" y="168"/>
                    </a:lnTo>
                    <a:lnTo>
                      <a:pt x="254" y="160"/>
                    </a:lnTo>
                    <a:lnTo>
                      <a:pt x="170" y="150"/>
                    </a:lnTo>
                    <a:lnTo>
                      <a:pt x="134" y="142"/>
                    </a:lnTo>
                    <a:lnTo>
                      <a:pt x="100" y="136"/>
                    </a:lnTo>
                    <a:lnTo>
                      <a:pt x="72" y="130"/>
                    </a:lnTo>
                    <a:lnTo>
                      <a:pt x="48" y="122"/>
                    </a:lnTo>
                    <a:lnTo>
                      <a:pt x="28" y="114"/>
                    </a:lnTo>
                    <a:lnTo>
                      <a:pt x="14" y="106"/>
                    </a:lnTo>
                    <a:lnTo>
                      <a:pt x="6" y="98"/>
                    </a:lnTo>
                    <a:lnTo>
                      <a:pt x="4" y="92"/>
                    </a:lnTo>
                    <a:lnTo>
                      <a:pt x="2" y="88"/>
                    </a:lnTo>
                    <a:lnTo>
                      <a:pt x="2" y="88"/>
                    </a:lnTo>
                    <a:lnTo>
                      <a:pt x="4" y="84"/>
                    </a:lnTo>
                    <a:lnTo>
                      <a:pt x="6" y="80"/>
                    </a:lnTo>
                    <a:lnTo>
                      <a:pt x="14" y="70"/>
                    </a:lnTo>
                    <a:lnTo>
                      <a:pt x="28" y="62"/>
                    </a:lnTo>
                    <a:lnTo>
                      <a:pt x="48" y="54"/>
                    </a:lnTo>
                    <a:lnTo>
                      <a:pt x="72" y="46"/>
                    </a:lnTo>
                    <a:lnTo>
                      <a:pt x="100" y="38"/>
                    </a:lnTo>
                    <a:lnTo>
                      <a:pt x="134" y="32"/>
                    </a:lnTo>
                    <a:lnTo>
                      <a:pt x="170" y="26"/>
                    </a:lnTo>
                    <a:lnTo>
                      <a:pt x="254" y="14"/>
                    </a:lnTo>
                    <a:lnTo>
                      <a:pt x="352" y="6"/>
                    </a:lnTo>
                    <a:lnTo>
                      <a:pt x="458" y="2"/>
                    </a:lnTo>
                    <a:lnTo>
                      <a:pt x="572" y="0"/>
                    </a:lnTo>
                    <a:lnTo>
                      <a:pt x="572" y="0"/>
                    </a:lnTo>
                    <a:lnTo>
                      <a:pt x="686" y="2"/>
                    </a:lnTo>
                    <a:lnTo>
                      <a:pt x="790" y="6"/>
                    </a:lnTo>
                    <a:lnTo>
                      <a:pt x="886" y="14"/>
                    </a:lnTo>
                    <a:lnTo>
                      <a:pt x="970" y="26"/>
                    </a:lnTo>
                    <a:lnTo>
                      <a:pt x="1006" y="32"/>
                    </a:lnTo>
                    <a:lnTo>
                      <a:pt x="1038" y="38"/>
                    </a:lnTo>
                    <a:lnTo>
                      <a:pt x="1066" y="46"/>
                    </a:lnTo>
                    <a:lnTo>
                      <a:pt x="1090" y="54"/>
                    </a:lnTo>
                    <a:lnTo>
                      <a:pt x="1108" y="62"/>
                    </a:lnTo>
                    <a:lnTo>
                      <a:pt x="1122" y="70"/>
                    </a:lnTo>
                    <a:lnTo>
                      <a:pt x="1130" y="80"/>
                    </a:lnTo>
                    <a:lnTo>
                      <a:pt x="1132" y="84"/>
                    </a:lnTo>
                    <a:lnTo>
                      <a:pt x="1134" y="88"/>
                    </a:lnTo>
                    <a:lnTo>
                      <a:pt x="1134" y="88"/>
                    </a:lnTo>
                    <a:lnTo>
                      <a:pt x="1132" y="92"/>
                    </a:lnTo>
                    <a:lnTo>
                      <a:pt x="1130" y="98"/>
                    </a:lnTo>
                    <a:lnTo>
                      <a:pt x="1122" y="106"/>
                    </a:lnTo>
                    <a:lnTo>
                      <a:pt x="1108" y="114"/>
                    </a:lnTo>
                    <a:lnTo>
                      <a:pt x="1090" y="122"/>
                    </a:lnTo>
                    <a:lnTo>
                      <a:pt x="1066" y="130"/>
                    </a:lnTo>
                    <a:lnTo>
                      <a:pt x="1038" y="136"/>
                    </a:lnTo>
                    <a:lnTo>
                      <a:pt x="1006" y="142"/>
                    </a:lnTo>
                    <a:lnTo>
                      <a:pt x="970" y="150"/>
                    </a:lnTo>
                    <a:lnTo>
                      <a:pt x="886" y="160"/>
                    </a:lnTo>
                    <a:lnTo>
                      <a:pt x="790" y="168"/>
                    </a:lnTo>
                    <a:lnTo>
                      <a:pt x="686" y="174"/>
                    </a:lnTo>
                    <a:lnTo>
                      <a:pt x="572" y="176"/>
                    </a:lnTo>
                    <a:close/>
                    <a:moveTo>
                      <a:pt x="572" y="0"/>
                    </a:moveTo>
                    <a:lnTo>
                      <a:pt x="572" y="0"/>
                    </a:lnTo>
                    <a:lnTo>
                      <a:pt x="458" y="0"/>
                    </a:lnTo>
                    <a:lnTo>
                      <a:pt x="350" y="6"/>
                    </a:lnTo>
                    <a:lnTo>
                      <a:pt x="254" y="14"/>
                    </a:lnTo>
                    <a:lnTo>
                      <a:pt x="168" y="24"/>
                    </a:lnTo>
                    <a:lnTo>
                      <a:pt x="132" y="32"/>
                    </a:lnTo>
                    <a:lnTo>
                      <a:pt x="98" y="38"/>
                    </a:lnTo>
                    <a:lnTo>
                      <a:pt x="70" y="46"/>
                    </a:lnTo>
                    <a:lnTo>
                      <a:pt x="46" y="54"/>
                    </a:lnTo>
                    <a:lnTo>
                      <a:pt x="26" y="62"/>
                    </a:lnTo>
                    <a:lnTo>
                      <a:pt x="12" y="70"/>
                    </a:lnTo>
                    <a:lnTo>
                      <a:pt x="4" y="80"/>
                    </a:lnTo>
                    <a:lnTo>
                      <a:pt x="2" y="84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2" y="92"/>
                    </a:lnTo>
                    <a:lnTo>
                      <a:pt x="4" y="98"/>
                    </a:lnTo>
                    <a:lnTo>
                      <a:pt x="12" y="106"/>
                    </a:lnTo>
                    <a:lnTo>
                      <a:pt x="26" y="114"/>
                    </a:lnTo>
                    <a:lnTo>
                      <a:pt x="46" y="122"/>
                    </a:lnTo>
                    <a:lnTo>
                      <a:pt x="70" y="130"/>
                    </a:lnTo>
                    <a:lnTo>
                      <a:pt x="98" y="136"/>
                    </a:lnTo>
                    <a:lnTo>
                      <a:pt x="132" y="144"/>
                    </a:lnTo>
                    <a:lnTo>
                      <a:pt x="168" y="150"/>
                    </a:lnTo>
                    <a:lnTo>
                      <a:pt x="254" y="160"/>
                    </a:lnTo>
                    <a:lnTo>
                      <a:pt x="350" y="168"/>
                    </a:lnTo>
                    <a:lnTo>
                      <a:pt x="458" y="174"/>
                    </a:lnTo>
                    <a:lnTo>
                      <a:pt x="572" y="176"/>
                    </a:lnTo>
                    <a:lnTo>
                      <a:pt x="572" y="176"/>
                    </a:lnTo>
                    <a:lnTo>
                      <a:pt x="686" y="174"/>
                    </a:lnTo>
                    <a:lnTo>
                      <a:pt x="792" y="168"/>
                    </a:lnTo>
                    <a:lnTo>
                      <a:pt x="888" y="160"/>
                    </a:lnTo>
                    <a:lnTo>
                      <a:pt x="970" y="150"/>
                    </a:lnTo>
                    <a:lnTo>
                      <a:pt x="1008" y="144"/>
                    </a:lnTo>
                    <a:lnTo>
                      <a:pt x="1040" y="136"/>
                    </a:lnTo>
                    <a:lnTo>
                      <a:pt x="1068" y="130"/>
                    </a:lnTo>
                    <a:lnTo>
                      <a:pt x="1092" y="122"/>
                    </a:lnTo>
                    <a:lnTo>
                      <a:pt x="1110" y="114"/>
                    </a:lnTo>
                    <a:lnTo>
                      <a:pt x="1124" y="106"/>
                    </a:lnTo>
                    <a:lnTo>
                      <a:pt x="1132" y="98"/>
                    </a:lnTo>
                    <a:lnTo>
                      <a:pt x="1134" y="92"/>
                    </a:lnTo>
                    <a:lnTo>
                      <a:pt x="1136" y="88"/>
                    </a:lnTo>
                    <a:lnTo>
                      <a:pt x="1136" y="88"/>
                    </a:lnTo>
                    <a:lnTo>
                      <a:pt x="1134" y="84"/>
                    </a:lnTo>
                    <a:lnTo>
                      <a:pt x="1132" y="80"/>
                    </a:lnTo>
                    <a:lnTo>
                      <a:pt x="1124" y="70"/>
                    </a:lnTo>
                    <a:lnTo>
                      <a:pt x="1110" y="62"/>
                    </a:lnTo>
                    <a:lnTo>
                      <a:pt x="1092" y="54"/>
                    </a:lnTo>
                    <a:lnTo>
                      <a:pt x="1068" y="46"/>
                    </a:lnTo>
                    <a:lnTo>
                      <a:pt x="1040" y="38"/>
                    </a:lnTo>
                    <a:lnTo>
                      <a:pt x="1008" y="32"/>
                    </a:lnTo>
                    <a:lnTo>
                      <a:pt x="970" y="24"/>
                    </a:lnTo>
                    <a:lnTo>
                      <a:pt x="888" y="14"/>
                    </a:lnTo>
                    <a:lnTo>
                      <a:pt x="792" y="6"/>
                    </a:lnTo>
                    <a:lnTo>
                      <a:pt x="686" y="0"/>
                    </a:lnTo>
                    <a:lnTo>
                      <a:pt x="57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0" name="Freeform 45"/>
              <p:cNvSpPr>
                <a:spLocks/>
              </p:cNvSpPr>
              <p:nvPr/>
            </p:nvSpPr>
            <p:spPr bwMode="auto">
              <a:xfrm>
                <a:off x="4325" y="4140"/>
                <a:ext cx="1132" cy="176"/>
              </a:xfrm>
              <a:custGeom>
                <a:avLst/>
                <a:gdLst>
                  <a:gd name="T0" fmla="*/ 570 w 1132"/>
                  <a:gd name="T1" fmla="*/ 176 h 176"/>
                  <a:gd name="T2" fmla="*/ 570 w 1132"/>
                  <a:gd name="T3" fmla="*/ 176 h 176"/>
                  <a:gd name="T4" fmla="*/ 456 w 1132"/>
                  <a:gd name="T5" fmla="*/ 174 h 176"/>
                  <a:gd name="T6" fmla="*/ 350 w 1132"/>
                  <a:gd name="T7" fmla="*/ 168 h 176"/>
                  <a:gd name="T8" fmla="*/ 252 w 1132"/>
                  <a:gd name="T9" fmla="*/ 160 h 176"/>
                  <a:gd name="T10" fmla="*/ 168 w 1132"/>
                  <a:gd name="T11" fmla="*/ 150 h 176"/>
                  <a:gd name="T12" fmla="*/ 132 w 1132"/>
                  <a:gd name="T13" fmla="*/ 142 h 176"/>
                  <a:gd name="T14" fmla="*/ 98 w 1132"/>
                  <a:gd name="T15" fmla="*/ 136 h 176"/>
                  <a:gd name="T16" fmla="*/ 70 w 1132"/>
                  <a:gd name="T17" fmla="*/ 130 h 176"/>
                  <a:gd name="T18" fmla="*/ 46 w 1132"/>
                  <a:gd name="T19" fmla="*/ 122 h 176"/>
                  <a:gd name="T20" fmla="*/ 26 w 1132"/>
                  <a:gd name="T21" fmla="*/ 114 h 176"/>
                  <a:gd name="T22" fmla="*/ 12 w 1132"/>
                  <a:gd name="T23" fmla="*/ 106 h 176"/>
                  <a:gd name="T24" fmla="*/ 4 w 1132"/>
                  <a:gd name="T25" fmla="*/ 98 h 176"/>
                  <a:gd name="T26" fmla="*/ 2 w 1132"/>
                  <a:gd name="T27" fmla="*/ 92 h 176"/>
                  <a:gd name="T28" fmla="*/ 0 w 1132"/>
                  <a:gd name="T29" fmla="*/ 88 h 176"/>
                  <a:gd name="T30" fmla="*/ 0 w 1132"/>
                  <a:gd name="T31" fmla="*/ 88 h 176"/>
                  <a:gd name="T32" fmla="*/ 2 w 1132"/>
                  <a:gd name="T33" fmla="*/ 84 h 176"/>
                  <a:gd name="T34" fmla="*/ 4 w 1132"/>
                  <a:gd name="T35" fmla="*/ 80 h 176"/>
                  <a:gd name="T36" fmla="*/ 12 w 1132"/>
                  <a:gd name="T37" fmla="*/ 70 h 176"/>
                  <a:gd name="T38" fmla="*/ 26 w 1132"/>
                  <a:gd name="T39" fmla="*/ 62 h 176"/>
                  <a:gd name="T40" fmla="*/ 46 w 1132"/>
                  <a:gd name="T41" fmla="*/ 54 h 176"/>
                  <a:gd name="T42" fmla="*/ 70 w 1132"/>
                  <a:gd name="T43" fmla="*/ 46 h 176"/>
                  <a:gd name="T44" fmla="*/ 98 w 1132"/>
                  <a:gd name="T45" fmla="*/ 38 h 176"/>
                  <a:gd name="T46" fmla="*/ 132 w 1132"/>
                  <a:gd name="T47" fmla="*/ 32 h 176"/>
                  <a:gd name="T48" fmla="*/ 168 w 1132"/>
                  <a:gd name="T49" fmla="*/ 26 h 176"/>
                  <a:gd name="T50" fmla="*/ 252 w 1132"/>
                  <a:gd name="T51" fmla="*/ 14 h 176"/>
                  <a:gd name="T52" fmla="*/ 350 w 1132"/>
                  <a:gd name="T53" fmla="*/ 6 h 176"/>
                  <a:gd name="T54" fmla="*/ 456 w 1132"/>
                  <a:gd name="T55" fmla="*/ 2 h 176"/>
                  <a:gd name="T56" fmla="*/ 570 w 1132"/>
                  <a:gd name="T57" fmla="*/ 0 h 176"/>
                  <a:gd name="T58" fmla="*/ 570 w 1132"/>
                  <a:gd name="T59" fmla="*/ 0 h 176"/>
                  <a:gd name="T60" fmla="*/ 684 w 1132"/>
                  <a:gd name="T61" fmla="*/ 2 h 176"/>
                  <a:gd name="T62" fmla="*/ 788 w 1132"/>
                  <a:gd name="T63" fmla="*/ 6 h 176"/>
                  <a:gd name="T64" fmla="*/ 884 w 1132"/>
                  <a:gd name="T65" fmla="*/ 14 h 176"/>
                  <a:gd name="T66" fmla="*/ 968 w 1132"/>
                  <a:gd name="T67" fmla="*/ 26 h 176"/>
                  <a:gd name="T68" fmla="*/ 1004 w 1132"/>
                  <a:gd name="T69" fmla="*/ 32 h 176"/>
                  <a:gd name="T70" fmla="*/ 1036 w 1132"/>
                  <a:gd name="T71" fmla="*/ 38 h 176"/>
                  <a:gd name="T72" fmla="*/ 1064 w 1132"/>
                  <a:gd name="T73" fmla="*/ 46 h 176"/>
                  <a:gd name="T74" fmla="*/ 1088 w 1132"/>
                  <a:gd name="T75" fmla="*/ 54 h 176"/>
                  <a:gd name="T76" fmla="*/ 1106 w 1132"/>
                  <a:gd name="T77" fmla="*/ 62 h 176"/>
                  <a:gd name="T78" fmla="*/ 1120 w 1132"/>
                  <a:gd name="T79" fmla="*/ 70 h 176"/>
                  <a:gd name="T80" fmla="*/ 1128 w 1132"/>
                  <a:gd name="T81" fmla="*/ 80 h 176"/>
                  <a:gd name="T82" fmla="*/ 1130 w 1132"/>
                  <a:gd name="T83" fmla="*/ 84 h 176"/>
                  <a:gd name="T84" fmla="*/ 1132 w 1132"/>
                  <a:gd name="T85" fmla="*/ 88 h 176"/>
                  <a:gd name="T86" fmla="*/ 1132 w 1132"/>
                  <a:gd name="T87" fmla="*/ 88 h 176"/>
                  <a:gd name="T88" fmla="*/ 1130 w 1132"/>
                  <a:gd name="T89" fmla="*/ 92 h 176"/>
                  <a:gd name="T90" fmla="*/ 1128 w 1132"/>
                  <a:gd name="T91" fmla="*/ 98 h 176"/>
                  <a:gd name="T92" fmla="*/ 1120 w 1132"/>
                  <a:gd name="T93" fmla="*/ 106 h 176"/>
                  <a:gd name="T94" fmla="*/ 1106 w 1132"/>
                  <a:gd name="T95" fmla="*/ 114 h 176"/>
                  <a:gd name="T96" fmla="*/ 1088 w 1132"/>
                  <a:gd name="T97" fmla="*/ 122 h 176"/>
                  <a:gd name="T98" fmla="*/ 1064 w 1132"/>
                  <a:gd name="T99" fmla="*/ 130 h 176"/>
                  <a:gd name="T100" fmla="*/ 1036 w 1132"/>
                  <a:gd name="T101" fmla="*/ 136 h 176"/>
                  <a:gd name="T102" fmla="*/ 1004 w 1132"/>
                  <a:gd name="T103" fmla="*/ 142 h 176"/>
                  <a:gd name="T104" fmla="*/ 968 w 1132"/>
                  <a:gd name="T105" fmla="*/ 150 h 176"/>
                  <a:gd name="T106" fmla="*/ 884 w 1132"/>
                  <a:gd name="T107" fmla="*/ 160 h 176"/>
                  <a:gd name="T108" fmla="*/ 788 w 1132"/>
                  <a:gd name="T109" fmla="*/ 168 h 176"/>
                  <a:gd name="T110" fmla="*/ 684 w 1132"/>
                  <a:gd name="T111" fmla="*/ 174 h 176"/>
                  <a:gd name="T112" fmla="*/ 570 w 1132"/>
                  <a:gd name="T113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32" h="176">
                    <a:moveTo>
                      <a:pt x="570" y="176"/>
                    </a:moveTo>
                    <a:lnTo>
                      <a:pt x="570" y="176"/>
                    </a:lnTo>
                    <a:lnTo>
                      <a:pt x="456" y="174"/>
                    </a:lnTo>
                    <a:lnTo>
                      <a:pt x="350" y="168"/>
                    </a:lnTo>
                    <a:lnTo>
                      <a:pt x="252" y="160"/>
                    </a:lnTo>
                    <a:lnTo>
                      <a:pt x="168" y="150"/>
                    </a:lnTo>
                    <a:lnTo>
                      <a:pt x="132" y="142"/>
                    </a:lnTo>
                    <a:lnTo>
                      <a:pt x="98" y="136"/>
                    </a:lnTo>
                    <a:lnTo>
                      <a:pt x="70" y="130"/>
                    </a:lnTo>
                    <a:lnTo>
                      <a:pt x="46" y="122"/>
                    </a:lnTo>
                    <a:lnTo>
                      <a:pt x="26" y="114"/>
                    </a:lnTo>
                    <a:lnTo>
                      <a:pt x="12" y="106"/>
                    </a:lnTo>
                    <a:lnTo>
                      <a:pt x="4" y="98"/>
                    </a:lnTo>
                    <a:lnTo>
                      <a:pt x="2" y="92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2" y="84"/>
                    </a:lnTo>
                    <a:lnTo>
                      <a:pt x="4" y="80"/>
                    </a:lnTo>
                    <a:lnTo>
                      <a:pt x="12" y="70"/>
                    </a:lnTo>
                    <a:lnTo>
                      <a:pt x="26" y="62"/>
                    </a:lnTo>
                    <a:lnTo>
                      <a:pt x="46" y="54"/>
                    </a:lnTo>
                    <a:lnTo>
                      <a:pt x="70" y="46"/>
                    </a:lnTo>
                    <a:lnTo>
                      <a:pt x="98" y="38"/>
                    </a:lnTo>
                    <a:lnTo>
                      <a:pt x="132" y="32"/>
                    </a:lnTo>
                    <a:lnTo>
                      <a:pt x="168" y="26"/>
                    </a:lnTo>
                    <a:lnTo>
                      <a:pt x="252" y="14"/>
                    </a:lnTo>
                    <a:lnTo>
                      <a:pt x="350" y="6"/>
                    </a:lnTo>
                    <a:lnTo>
                      <a:pt x="456" y="2"/>
                    </a:lnTo>
                    <a:lnTo>
                      <a:pt x="570" y="0"/>
                    </a:lnTo>
                    <a:lnTo>
                      <a:pt x="570" y="0"/>
                    </a:lnTo>
                    <a:lnTo>
                      <a:pt x="684" y="2"/>
                    </a:lnTo>
                    <a:lnTo>
                      <a:pt x="788" y="6"/>
                    </a:lnTo>
                    <a:lnTo>
                      <a:pt x="884" y="14"/>
                    </a:lnTo>
                    <a:lnTo>
                      <a:pt x="968" y="26"/>
                    </a:lnTo>
                    <a:lnTo>
                      <a:pt x="1004" y="32"/>
                    </a:lnTo>
                    <a:lnTo>
                      <a:pt x="1036" y="38"/>
                    </a:lnTo>
                    <a:lnTo>
                      <a:pt x="1064" y="46"/>
                    </a:lnTo>
                    <a:lnTo>
                      <a:pt x="1088" y="54"/>
                    </a:lnTo>
                    <a:lnTo>
                      <a:pt x="1106" y="62"/>
                    </a:lnTo>
                    <a:lnTo>
                      <a:pt x="1120" y="70"/>
                    </a:lnTo>
                    <a:lnTo>
                      <a:pt x="1128" y="80"/>
                    </a:lnTo>
                    <a:lnTo>
                      <a:pt x="1130" y="84"/>
                    </a:lnTo>
                    <a:lnTo>
                      <a:pt x="1132" y="88"/>
                    </a:lnTo>
                    <a:lnTo>
                      <a:pt x="1132" y="88"/>
                    </a:lnTo>
                    <a:lnTo>
                      <a:pt x="1130" y="92"/>
                    </a:lnTo>
                    <a:lnTo>
                      <a:pt x="1128" y="98"/>
                    </a:lnTo>
                    <a:lnTo>
                      <a:pt x="1120" y="106"/>
                    </a:lnTo>
                    <a:lnTo>
                      <a:pt x="1106" y="114"/>
                    </a:lnTo>
                    <a:lnTo>
                      <a:pt x="1088" y="122"/>
                    </a:lnTo>
                    <a:lnTo>
                      <a:pt x="1064" y="130"/>
                    </a:lnTo>
                    <a:lnTo>
                      <a:pt x="1036" y="136"/>
                    </a:lnTo>
                    <a:lnTo>
                      <a:pt x="1004" y="142"/>
                    </a:lnTo>
                    <a:lnTo>
                      <a:pt x="968" y="150"/>
                    </a:lnTo>
                    <a:lnTo>
                      <a:pt x="884" y="160"/>
                    </a:lnTo>
                    <a:lnTo>
                      <a:pt x="788" y="168"/>
                    </a:lnTo>
                    <a:lnTo>
                      <a:pt x="684" y="174"/>
                    </a:lnTo>
                    <a:lnTo>
                      <a:pt x="570" y="17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1" name="Freeform 46"/>
              <p:cNvSpPr>
                <a:spLocks/>
              </p:cNvSpPr>
              <p:nvPr/>
            </p:nvSpPr>
            <p:spPr bwMode="auto">
              <a:xfrm>
                <a:off x="4323" y="4140"/>
                <a:ext cx="1136" cy="176"/>
              </a:xfrm>
              <a:custGeom>
                <a:avLst/>
                <a:gdLst>
                  <a:gd name="T0" fmla="*/ 572 w 1136"/>
                  <a:gd name="T1" fmla="*/ 0 h 176"/>
                  <a:gd name="T2" fmla="*/ 572 w 1136"/>
                  <a:gd name="T3" fmla="*/ 0 h 176"/>
                  <a:gd name="T4" fmla="*/ 458 w 1136"/>
                  <a:gd name="T5" fmla="*/ 0 h 176"/>
                  <a:gd name="T6" fmla="*/ 350 w 1136"/>
                  <a:gd name="T7" fmla="*/ 6 h 176"/>
                  <a:gd name="T8" fmla="*/ 254 w 1136"/>
                  <a:gd name="T9" fmla="*/ 14 h 176"/>
                  <a:gd name="T10" fmla="*/ 168 w 1136"/>
                  <a:gd name="T11" fmla="*/ 24 h 176"/>
                  <a:gd name="T12" fmla="*/ 132 w 1136"/>
                  <a:gd name="T13" fmla="*/ 32 h 176"/>
                  <a:gd name="T14" fmla="*/ 98 w 1136"/>
                  <a:gd name="T15" fmla="*/ 38 h 176"/>
                  <a:gd name="T16" fmla="*/ 70 w 1136"/>
                  <a:gd name="T17" fmla="*/ 46 h 176"/>
                  <a:gd name="T18" fmla="*/ 46 w 1136"/>
                  <a:gd name="T19" fmla="*/ 54 h 176"/>
                  <a:gd name="T20" fmla="*/ 26 w 1136"/>
                  <a:gd name="T21" fmla="*/ 62 h 176"/>
                  <a:gd name="T22" fmla="*/ 12 w 1136"/>
                  <a:gd name="T23" fmla="*/ 70 h 176"/>
                  <a:gd name="T24" fmla="*/ 4 w 1136"/>
                  <a:gd name="T25" fmla="*/ 80 h 176"/>
                  <a:gd name="T26" fmla="*/ 2 w 1136"/>
                  <a:gd name="T27" fmla="*/ 84 h 176"/>
                  <a:gd name="T28" fmla="*/ 0 w 1136"/>
                  <a:gd name="T29" fmla="*/ 88 h 176"/>
                  <a:gd name="T30" fmla="*/ 0 w 1136"/>
                  <a:gd name="T31" fmla="*/ 88 h 176"/>
                  <a:gd name="T32" fmla="*/ 2 w 1136"/>
                  <a:gd name="T33" fmla="*/ 92 h 176"/>
                  <a:gd name="T34" fmla="*/ 4 w 1136"/>
                  <a:gd name="T35" fmla="*/ 98 h 176"/>
                  <a:gd name="T36" fmla="*/ 12 w 1136"/>
                  <a:gd name="T37" fmla="*/ 106 h 176"/>
                  <a:gd name="T38" fmla="*/ 26 w 1136"/>
                  <a:gd name="T39" fmla="*/ 114 h 176"/>
                  <a:gd name="T40" fmla="*/ 46 w 1136"/>
                  <a:gd name="T41" fmla="*/ 122 h 176"/>
                  <a:gd name="T42" fmla="*/ 70 w 1136"/>
                  <a:gd name="T43" fmla="*/ 130 h 176"/>
                  <a:gd name="T44" fmla="*/ 98 w 1136"/>
                  <a:gd name="T45" fmla="*/ 136 h 176"/>
                  <a:gd name="T46" fmla="*/ 132 w 1136"/>
                  <a:gd name="T47" fmla="*/ 144 h 176"/>
                  <a:gd name="T48" fmla="*/ 168 w 1136"/>
                  <a:gd name="T49" fmla="*/ 150 h 176"/>
                  <a:gd name="T50" fmla="*/ 254 w 1136"/>
                  <a:gd name="T51" fmla="*/ 160 h 176"/>
                  <a:gd name="T52" fmla="*/ 350 w 1136"/>
                  <a:gd name="T53" fmla="*/ 168 h 176"/>
                  <a:gd name="T54" fmla="*/ 458 w 1136"/>
                  <a:gd name="T55" fmla="*/ 174 h 176"/>
                  <a:gd name="T56" fmla="*/ 572 w 1136"/>
                  <a:gd name="T57" fmla="*/ 176 h 176"/>
                  <a:gd name="T58" fmla="*/ 572 w 1136"/>
                  <a:gd name="T59" fmla="*/ 176 h 176"/>
                  <a:gd name="T60" fmla="*/ 686 w 1136"/>
                  <a:gd name="T61" fmla="*/ 174 h 176"/>
                  <a:gd name="T62" fmla="*/ 792 w 1136"/>
                  <a:gd name="T63" fmla="*/ 168 h 176"/>
                  <a:gd name="T64" fmla="*/ 888 w 1136"/>
                  <a:gd name="T65" fmla="*/ 160 h 176"/>
                  <a:gd name="T66" fmla="*/ 970 w 1136"/>
                  <a:gd name="T67" fmla="*/ 150 h 176"/>
                  <a:gd name="T68" fmla="*/ 1008 w 1136"/>
                  <a:gd name="T69" fmla="*/ 144 h 176"/>
                  <a:gd name="T70" fmla="*/ 1040 w 1136"/>
                  <a:gd name="T71" fmla="*/ 136 h 176"/>
                  <a:gd name="T72" fmla="*/ 1068 w 1136"/>
                  <a:gd name="T73" fmla="*/ 130 h 176"/>
                  <a:gd name="T74" fmla="*/ 1092 w 1136"/>
                  <a:gd name="T75" fmla="*/ 122 h 176"/>
                  <a:gd name="T76" fmla="*/ 1110 w 1136"/>
                  <a:gd name="T77" fmla="*/ 114 h 176"/>
                  <a:gd name="T78" fmla="*/ 1124 w 1136"/>
                  <a:gd name="T79" fmla="*/ 106 h 176"/>
                  <a:gd name="T80" fmla="*/ 1132 w 1136"/>
                  <a:gd name="T81" fmla="*/ 98 h 176"/>
                  <a:gd name="T82" fmla="*/ 1134 w 1136"/>
                  <a:gd name="T83" fmla="*/ 92 h 176"/>
                  <a:gd name="T84" fmla="*/ 1136 w 1136"/>
                  <a:gd name="T85" fmla="*/ 88 h 176"/>
                  <a:gd name="T86" fmla="*/ 1136 w 1136"/>
                  <a:gd name="T87" fmla="*/ 88 h 176"/>
                  <a:gd name="T88" fmla="*/ 1134 w 1136"/>
                  <a:gd name="T89" fmla="*/ 84 h 176"/>
                  <a:gd name="T90" fmla="*/ 1132 w 1136"/>
                  <a:gd name="T91" fmla="*/ 80 h 176"/>
                  <a:gd name="T92" fmla="*/ 1124 w 1136"/>
                  <a:gd name="T93" fmla="*/ 70 h 176"/>
                  <a:gd name="T94" fmla="*/ 1110 w 1136"/>
                  <a:gd name="T95" fmla="*/ 62 h 176"/>
                  <a:gd name="T96" fmla="*/ 1092 w 1136"/>
                  <a:gd name="T97" fmla="*/ 54 h 176"/>
                  <a:gd name="T98" fmla="*/ 1068 w 1136"/>
                  <a:gd name="T99" fmla="*/ 46 h 176"/>
                  <a:gd name="T100" fmla="*/ 1040 w 1136"/>
                  <a:gd name="T101" fmla="*/ 38 h 176"/>
                  <a:gd name="T102" fmla="*/ 1008 w 1136"/>
                  <a:gd name="T103" fmla="*/ 32 h 176"/>
                  <a:gd name="T104" fmla="*/ 970 w 1136"/>
                  <a:gd name="T105" fmla="*/ 24 h 176"/>
                  <a:gd name="T106" fmla="*/ 888 w 1136"/>
                  <a:gd name="T107" fmla="*/ 14 h 176"/>
                  <a:gd name="T108" fmla="*/ 792 w 1136"/>
                  <a:gd name="T109" fmla="*/ 6 h 176"/>
                  <a:gd name="T110" fmla="*/ 686 w 1136"/>
                  <a:gd name="T111" fmla="*/ 0 h 176"/>
                  <a:gd name="T112" fmla="*/ 572 w 1136"/>
                  <a:gd name="T113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36" h="176">
                    <a:moveTo>
                      <a:pt x="572" y="0"/>
                    </a:moveTo>
                    <a:lnTo>
                      <a:pt x="572" y="0"/>
                    </a:lnTo>
                    <a:lnTo>
                      <a:pt x="458" y="0"/>
                    </a:lnTo>
                    <a:lnTo>
                      <a:pt x="350" y="6"/>
                    </a:lnTo>
                    <a:lnTo>
                      <a:pt x="254" y="14"/>
                    </a:lnTo>
                    <a:lnTo>
                      <a:pt x="168" y="24"/>
                    </a:lnTo>
                    <a:lnTo>
                      <a:pt x="132" y="32"/>
                    </a:lnTo>
                    <a:lnTo>
                      <a:pt x="98" y="38"/>
                    </a:lnTo>
                    <a:lnTo>
                      <a:pt x="70" y="46"/>
                    </a:lnTo>
                    <a:lnTo>
                      <a:pt x="46" y="54"/>
                    </a:lnTo>
                    <a:lnTo>
                      <a:pt x="26" y="62"/>
                    </a:lnTo>
                    <a:lnTo>
                      <a:pt x="12" y="70"/>
                    </a:lnTo>
                    <a:lnTo>
                      <a:pt x="4" y="80"/>
                    </a:lnTo>
                    <a:lnTo>
                      <a:pt x="2" y="84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2" y="92"/>
                    </a:lnTo>
                    <a:lnTo>
                      <a:pt x="4" y="98"/>
                    </a:lnTo>
                    <a:lnTo>
                      <a:pt x="12" y="106"/>
                    </a:lnTo>
                    <a:lnTo>
                      <a:pt x="26" y="114"/>
                    </a:lnTo>
                    <a:lnTo>
                      <a:pt x="46" y="122"/>
                    </a:lnTo>
                    <a:lnTo>
                      <a:pt x="70" y="130"/>
                    </a:lnTo>
                    <a:lnTo>
                      <a:pt x="98" y="136"/>
                    </a:lnTo>
                    <a:lnTo>
                      <a:pt x="132" y="144"/>
                    </a:lnTo>
                    <a:lnTo>
                      <a:pt x="168" y="150"/>
                    </a:lnTo>
                    <a:lnTo>
                      <a:pt x="254" y="160"/>
                    </a:lnTo>
                    <a:lnTo>
                      <a:pt x="350" y="168"/>
                    </a:lnTo>
                    <a:lnTo>
                      <a:pt x="458" y="174"/>
                    </a:lnTo>
                    <a:lnTo>
                      <a:pt x="572" y="176"/>
                    </a:lnTo>
                    <a:lnTo>
                      <a:pt x="572" y="176"/>
                    </a:lnTo>
                    <a:lnTo>
                      <a:pt x="686" y="174"/>
                    </a:lnTo>
                    <a:lnTo>
                      <a:pt x="792" y="168"/>
                    </a:lnTo>
                    <a:lnTo>
                      <a:pt x="888" y="160"/>
                    </a:lnTo>
                    <a:lnTo>
                      <a:pt x="970" y="150"/>
                    </a:lnTo>
                    <a:lnTo>
                      <a:pt x="1008" y="144"/>
                    </a:lnTo>
                    <a:lnTo>
                      <a:pt x="1040" y="136"/>
                    </a:lnTo>
                    <a:lnTo>
                      <a:pt x="1068" y="130"/>
                    </a:lnTo>
                    <a:lnTo>
                      <a:pt x="1092" y="122"/>
                    </a:lnTo>
                    <a:lnTo>
                      <a:pt x="1110" y="114"/>
                    </a:lnTo>
                    <a:lnTo>
                      <a:pt x="1124" y="106"/>
                    </a:lnTo>
                    <a:lnTo>
                      <a:pt x="1132" y="98"/>
                    </a:lnTo>
                    <a:lnTo>
                      <a:pt x="1134" y="92"/>
                    </a:lnTo>
                    <a:lnTo>
                      <a:pt x="1136" y="88"/>
                    </a:lnTo>
                    <a:lnTo>
                      <a:pt x="1136" y="88"/>
                    </a:lnTo>
                    <a:lnTo>
                      <a:pt x="1134" y="84"/>
                    </a:lnTo>
                    <a:lnTo>
                      <a:pt x="1132" y="80"/>
                    </a:lnTo>
                    <a:lnTo>
                      <a:pt x="1124" y="70"/>
                    </a:lnTo>
                    <a:lnTo>
                      <a:pt x="1110" y="62"/>
                    </a:lnTo>
                    <a:lnTo>
                      <a:pt x="1092" y="54"/>
                    </a:lnTo>
                    <a:lnTo>
                      <a:pt x="1068" y="46"/>
                    </a:lnTo>
                    <a:lnTo>
                      <a:pt x="1040" y="38"/>
                    </a:lnTo>
                    <a:lnTo>
                      <a:pt x="1008" y="32"/>
                    </a:lnTo>
                    <a:lnTo>
                      <a:pt x="970" y="24"/>
                    </a:lnTo>
                    <a:lnTo>
                      <a:pt x="888" y="14"/>
                    </a:lnTo>
                    <a:lnTo>
                      <a:pt x="792" y="6"/>
                    </a:lnTo>
                    <a:lnTo>
                      <a:pt x="686" y="0"/>
                    </a:lnTo>
                    <a:lnTo>
                      <a:pt x="57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2" name="Freeform 47"/>
              <p:cNvSpPr>
                <a:spLocks noEditPoints="1"/>
              </p:cNvSpPr>
              <p:nvPr/>
            </p:nvSpPr>
            <p:spPr bwMode="auto">
              <a:xfrm>
                <a:off x="4325" y="4140"/>
                <a:ext cx="1132" cy="176"/>
              </a:xfrm>
              <a:custGeom>
                <a:avLst/>
                <a:gdLst>
                  <a:gd name="T0" fmla="*/ 570 w 1132"/>
                  <a:gd name="T1" fmla="*/ 174 h 176"/>
                  <a:gd name="T2" fmla="*/ 350 w 1132"/>
                  <a:gd name="T3" fmla="*/ 168 h 176"/>
                  <a:gd name="T4" fmla="*/ 170 w 1132"/>
                  <a:gd name="T5" fmla="*/ 148 h 176"/>
                  <a:gd name="T6" fmla="*/ 100 w 1132"/>
                  <a:gd name="T7" fmla="*/ 136 h 176"/>
                  <a:gd name="T8" fmla="*/ 48 w 1132"/>
                  <a:gd name="T9" fmla="*/ 122 h 176"/>
                  <a:gd name="T10" fmla="*/ 14 w 1132"/>
                  <a:gd name="T11" fmla="*/ 106 h 176"/>
                  <a:gd name="T12" fmla="*/ 4 w 1132"/>
                  <a:gd name="T13" fmla="*/ 92 h 176"/>
                  <a:gd name="T14" fmla="*/ 2 w 1132"/>
                  <a:gd name="T15" fmla="*/ 88 h 176"/>
                  <a:gd name="T16" fmla="*/ 6 w 1132"/>
                  <a:gd name="T17" fmla="*/ 80 h 176"/>
                  <a:gd name="T18" fmla="*/ 28 w 1132"/>
                  <a:gd name="T19" fmla="*/ 62 h 176"/>
                  <a:gd name="T20" fmla="*/ 72 w 1132"/>
                  <a:gd name="T21" fmla="*/ 46 h 176"/>
                  <a:gd name="T22" fmla="*/ 132 w 1132"/>
                  <a:gd name="T23" fmla="*/ 32 h 176"/>
                  <a:gd name="T24" fmla="*/ 254 w 1132"/>
                  <a:gd name="T25" fmla="*/ 14 h 176"/>
                  <a:gd name="T26" fmla="*/ 456 w 1132"/>
                  <a:gd name="T27" fmla="*/ 2 h 176"/>
                  <a:gd name="T28" fmla="*/ 570 w 1132"/>
                  <a:gd name="T29" fmla="*/ 0 h 176"/>
                  <a:gd name="T30" fmla="*/ 788 w 1132"/>
                  <a:gd name="T31" fmla="*/ 6 h 176"/>
                  <a:gd name="T32" fmla="*/ 966 w 1132"/>
                  <a:gd name="T33" fmla="*/ 26 h 176"/>
                  <a:gd name="T34" fmla="*/ 1034 w 1132"/>
                  <a:gd name="T35" fmla="*/ 38 h 176"/>
                  <a:gd name="T36" fmla="*/ 1086 w 1132"/>
                  <a:gd name="T37" fmla="*/ 54 h 176"/>
                  <a:gd name="T38" fmla="*/ 1118 w 1132"/>
                  <a:gd name="T39" fmla="*/ 70 h 176"/>
                  <a:gd name="T40" fmla="*/ 1128 w 1132"/>
                  <a:gd name="T41" fmla="*/ 84 h 176"/>
                  <a:gd name="T42" fmla="*/ 1130 w 1132"/>
                  <a:gd name="T43" fmla="*/ 88 h 176"/>
                  <a:gd name="T44" fmla="*/ 1126 w 1132"/>
                  <a:gd name="T45" fmla="*/ 96 h 176"/>
                  <a:gd name="T46" fmla="*/ 1104 w 1132"/>
                  <a:gd name="T47" fmla="*/ 114 h 176"/>
                  <a:gd name="T48" fmla="*/ 1062 w 1132"/>
                  <a:gd name="T49" fmla="*/ 128 h 176"/>
                  <a:gd name="T50" fmla="*/ 1002 w 1132"/>
                  <a:gd name="T51" fmla="*/ 142 h 176"/>
                  <a:gd name="T52" fmla="*/ 882 w 1132"/>
                  <a:gd name="T53" fmla="*/ 160 h 176"/>
                  <a:gd name="T54" fmla="*/ 682 w 1132"/>
                  <a:gd name="T55" fmla="*/ 172 h 176"/>
                  <a:gd name="T56" fmla="*/ 570 w 1132"/>
                  <a:gd name="T57" fmla="*/ 0 h 176"/>
                  <a:gd name="T58" fmla="*/ 456 w 1132"/>
                  <a:gd name="T59" fmla="*/ 2 h 176"/>
                  <a:gd name="T60" fmla="*/ 252 w 1132"/>
                  <a:gd name="T61" fmla="*/ 14 h 176"/>
                  <a:gd name="T62" fmla="*/ 132 w 1132"/>
                  <a:gd name="T63" fmla="*/ 32 h 176"/>
                  <a:gd name="T64" fmla="*/ 70 w 1132"/>
                  <a:gd name="T65" fmla="*/ 46 h 176"/>
                  <a:gd name="T66" fmla="*/ 26 w 1132"/>
                  <a:gd name="T67" fmla="*/ 62 h 176"/>
                  <a:gd name="T68" fmla="*/ 4 w 1132"/>
                  <a:gd name="T69" fmla="*/ 80 h 176"/>
                  <a:gd name="T70" fmla="*/ 0 w 1132"/>
                  <a:gd name="T71" fmla="*/ 88 h 176"/>
                  <a:gd name="T72" fmla="*/ 2 w 1132"/>
                  <a:gd name="T73" fmla="*/ 92 h 176"/>
                  <a:gd name="T74" fmla="*/ 12 w 1132"/>
                  <a:gd name="T75" fmla="*/ 106 h 176"/>
                  <a:gd name="T76" fmla="*/ 46 w 1132"/>
                  <a:gd name="T77" fmla="*/ 122 h 176"/>
                  <a:gd name="T78" fmla="*/ 98 w 1132"/>
                  <a:gd name="T79" fmla="*/ 136 h 176"/>
                  <a:gd name="T80" fmla="*/ 168 w 1132"/>
                  <a:gd name="T81" fmla="*/ 150 h 176"/>
                  <a:gd name="T82" fmla="*/ 350 w 1132"/>
                  <a:gd name="T83" fmla="*/ 168 h 176"/>
                  <a:gd name="T84" fmla="*/ 570 w 1132"/>
                  <a:gd name="T85" fmla="*/ 176 h 176"/>
                  <a:gd name="T86" fmla="*/ 684 w 1132"/>
                  <a:gd name="T87" fmla="*/ 174 h 176"/>
                  <a:gd name="T88" fmla="*/ 884 w 1132"/>
                  <a:gd name="T89" fmla="*/ 160 h 176"/>
                  <a:gd name="T90" fmla="*/ 1004 w 1132"/>
                  <a:gd name="T91" fmla="*/ 142 h 176"/>
                  <a:gd name="T92" fmla="*/ 1064 w 1132"/>
                  <a:gd name="T93" fmla="*/ 130 h 176"/>
                  <a:gd name="T94" fmla="*/ 1106 w 1132"/>
                  <a:gd name="T95" fmla="*/ 114 h 176"/>
                  <a:gd name="T96" fmla="*/ 1128 w 1132"/>
                  <a:gd name="T97" fmla="*/ 98 h 176"/>
                  <a:gd name="T98" fmla="*/ 1132 w 1132"/>
                  <a:gd name="T99" fmla="*/ 88 h 176"/>
                  <a:gd name="T100" fmla="*/ 1130 w 1132"/>
                  <a:gd name="T101" fmla="*/ 84 h 176"/>
                  <a:gd name="T102" fmla="*/ 1120 w 1132"/>
                  <a:gd name="T103" fmla="*/ 70 h 176"/>
                  <a:gd name="T104" fmla="*/ 1088 w 1132"/>
                  <a:gd name="T105" fmla="*/ 54 h 176"/>
                  <a:gd name="T106" fmla="*/ 1036 w 1132"/>
                  <a:gd name="T107" fmla="*/ 38 h 176"/>
                  <a:gd name="T108" fmla="*/ 968 w 1132"/>
                  <a:gd name="T109" fmla="*/ 26 h 176"/>
                  <a:gd name="T110" fmla="*/ 788 w 1132"/>
                  <a:gd name="T111" fmla="*/ 6 h 176"/>
                  <a:gd name="T112" fmla="*/ 570 w 1132"/>
                  <a:gd name="T113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32" h="176">
                    <a:moveTo>
                      <a:pt x="570" y="174"/>
                    </a:moveTo>
                    <a:lnTo>
                      <a:pt x="570" y="174"/>
                    </a:lnTo>
                    <a:lnTo>
                      <a:pt x="456" y="172"/>
                    </a:lnTo>
                    <a:lnTo>
                      <a:pt x="350" y="168"/>
                    </a:lnTo>
                    <a:lnTo>
                      <a:pt x="254" y="160"/>
                    </a:lnTo>
                    <a:lnTo>
                      <a:pt x="170" y="148"/>
                    </a:lnTo>
                    <a:lnTo>
                      <a:pt x="132" y="142"/>
                    </a:lnTo>
                    <a:lnTo>
                      <a:pt x="100" y="136"/>
                    </a:lnTo>
                    <a:lnTo>
                      <a:pt x="72" y="128"/>
                    </a:lnTo>
                    <a:lnTo>
                      <a:pt x="48" y="122"/>
                    </a:lnTo>
                    <a:lnTo>
                      <a:pt x="28" y="114"/>
                    </a:lnTo>
                    <a:lnTo>
                      <a:pt x="14" y="106"/>
                    </a:lnTo>
                    <a:lnTo>
                      <a:pt x="6" y="96"/>
                    </a:lnTo>
                    <a:lnTo>
                      <a:pt x="4" y="92"/>
                    </a:lnTo>
                    <a:lnTo>
                      <a:pt x="2" y="88"/>
                    </a:lnTo>
                    <a:lnTo>
                      <a:pt x="2" y="88"/>
                    </a:lnTo>
                    <a:lnTo>
                      <a:pt x="4" y="84"/>
                    </a:lnTo>
                    <a:lnTo>
                      <a:pt x="6" y="80"/>
                    </a:lnTo>
                    <a:lnTo>
                      <a:pt x="14" y="70"/>
                    </a:lnTo>
                    <a:lnTo>
                      <a:pt x="28" y="62"/>
                    </a:lnTo>
                    <a:lnTo>
                      <a:pt x="48" y="54"/>
                    </a:lnTo>
                    <a:lnTo>
                      <a:pt x="72" y="46"/>
                    </a:lnTo>
                    <a:lnTo>
                      <a:pt x="100" y="38"/>
                    </a:lnTo>
                    <a:lnTo>
                      <a:pt x="132" y="32"/>
                    </a:lnTo>
                    <a:lnTo>
                      <a:pt x="170" y="26"/>
                    </a:lnTo>
                    <a:lnTo>
                      <a:pt x="254" y="14"/>
                    </a:lnTo>
                    <a:lnTo>
                      <a:pt x="350" y="6"/>
                    </a:lnTo>
                    <a:lnTo>
                      <a:pt x="456" y="2"/>
                    </a:lnTo>
                    <a:lnTo>
                      <a:pt x="570" y="0"/>
                    </a:lnTo>
                    <a:lnTo>
                      <a:pt x="570" y="0"/>
                    </a:lnTo>
                    <a:lnTo>
                      <a:pt x="682" y="2"/>
                    </a:lnTo>
                    <a:lnTo>
                      <a:pt x="788" y="6"/>
                    </a:lnTo>
                    <a:lnTo>
                      <a:pt x="882" y="14"/>
                    </a:lnTo>
                    <a:lnTo>
                      <a:pt x="966" y="26"/>
                    </a:lnTo>
                    <a:lnTo>
                      <a:pt x="1002" y="32"/>
                    </a:lnTo>
                    <a:lnTo>
                      <a:pt x="1034" y="38"/>
                    </a:lnTo>
                    <a:lnTo>
                      <a:pt x="1062" y="46"/>
                    </a:lnTo>
                    <a:lnTo>
                      <a:pt x="1086" y="54"/>
                    </a:lnTo>
                    <a:lnTo>
                      <a:pt x="1104" y="62"/>
                    </a:lnTo>
                    <a:lnTo>
                      <a:pt x="1118" y="70"/>
                    </a:lnTo>
                    <a:lnTo>
                      <a:pt x="1126" y="80"/>
                    </a:lnTo>
                    <a:lnTo>
                      <a:pt x="1128" y="84"/>
                    </a:lnTo>
                    <a:lnTo>
                      <a:pt x="1130" y="88"/>
                    </a:lnTo>
                    <a:lnTo>
                      <a:pt x="1130" y="88"/>
                    </a:lnTo>
                    <a:lnTo>
                      <a:pt x="1128" y="92"/>
                    </a:lnTo>
                    <a:lnTo>
                      <a:pt x="1126" y="96"/>
                    </a:lnTo>
                    <a:lnTo>
                      <a:pt x="1118" y="106"/>
                    </a:lnTo>
                    <a:lnTo>
                      <a:pt x="1104" y="114"/>
                    </a:lnTo>
                    <a:lnTo>
                      <a:pt x="1086" y="122"/>
                    </a:lnTo>
                    <a:lnTo>
                      <a:pt x="1062" y="128"/>
                    </a:lnTo>
                    <a:lnTo>
                      <a:pt x="1034" y="136"/>
                    </a:lnTo>
                    <a:lnTo>
                      <a:pt x="1002" y="142"/>
                    </a:lnTo>
                    <a:lnTo>
                      <a:pt x="966" y="148"/>
                    </a:lnTo>
                    <a:lnTo>
                      <a:pt x="882" y="160"/>
                    </a:lnTo>
                    <a:lnTo>
                      <a:pt x="788" y="168"/>
                    </a:lnTo>
                    <a:lnTo>
                      <a:pt x="682" y="172"/>
                    </a:lnTo>
                    <a:lnTo>
                      <a:pt x="570" y="174"/>
                    </a:lnTo>
                    <a:close/>
                    <a:moveTo>
                      <a:pt x="570" y="0"/>
                    </a:moveTo>
                    <a:lnTo>
                      <a:pt x="570" y="0"/>
                    </a:lnTo>
                    <a:lnTo>
                      <a:pt x="456" y="2"/>
                    </a:lnTo>
                    <a:lnTo>
                      <a:pt x="350" y="6"/>
                    </a:lnTo>
                    <a:lnTo>
                      <a:pt x="252" y="14"/>
                    </a:lnTo>
                    <a:lnTo>
                      <a:pt x="168" y="26"/>
                    </a:lnTo>
                    <a:lnTo>
                      <a:pt x="132" y="32"/>
                    </a:lnTo>
                    <a:lnTo>
                      <a:pt x="98" y="38"/>
                    </a:lnTo>
                    <a:lnTo>
                      <a:pt x="70" y="46"/>
                    </a:lnTo>
                    <a:lnTo>
                      <a:pt x="46" y="54"/>
                    </a:lnTo>
                    <a:lnTo>
                      <a:pt x="26" y="62"/>
                    </a:lnTo>
                    <a:lnTo>
                      <a:pt x="12" y="70"/>
                    </a:lnTo>
                    <a:lnTo>
                      <a:pt x="4" y="80"/>
                    </a:lnTo>
                    <a:lnTo>
                      <a:pt x="2" y="84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2" y="92"/>
                    </a:lnTo>
                    <a:lnTo>
                      <a:pt x="4" y="98"/>
                    </a:lnTo>
                    <a:lnTo>
                      <a:pt x="12" y="106"/>
                    </a:lnTo>
                    <a:lnTo>
                      <a:pt x="26" y="114"/>
                    </a:lnTo>
                    <a:lnTo>
                      <a:pt x="46" y="122"/>
                    </a:lnTo>
                    <a:lnTo>
                      <a:pt x="70" y="130"/>
                    </a:lnTo>
                    <a:lnTo>
                      <a:pt x="98" y="136"/>
                    </a:lnTo>
                    <a:lnTo>
                      <a:pt x="132" y="142"/>
                    </a:lnTo>
                    <a:lnTo>
                      <a:pt x="168" y="150"/>
                    </a:lnTo>
                    <a:lnTo>
                      <a:pt x="252" y="160"/>
                    </a:lnTo>
                    <a:lnTo>
                      <a:pt x="350" y="168"/>
                    </a:lnTo>
                    <a:lnTo>
                      <a:pt x="456" y="174"/>
                    </a:lnTo>
                    <a:lnTo>
                      <a:pt x="570" y="176"/>
                    </a:lnTo>
                    <a:lnTo>
                      <a:pt x="570" y="176"/>
                    </a:lnTo>
                    <a:lnTo>
                      <a:pt x="684" y="174"/>
                    </a:lnTo>
                    <a:lnTo>
                      <a:pt x="788" y="168"/>
                    </a:lnTo>
                    <a:lnTo>
                      <a:pt x="884" y="160"/>
                    </a:lnTo>
                    <a:lnTo>
                      <a:pt x="968" y="150"/>
                    </a:lnTo>
                    <a:lnTo>
                      <a:pt x="1004" y="142"/>
                    </a:lnTo>
                    <a:lnTo>
                      <a:pt x="1036" y="136"/>
                    </a:lnTo>
                    <a:lnTo>
                      <a:pt x="1064" y="130"/>
                    </a:lnTo>
                    <a:lnTo>
                      <a:pt x="1088" y="122"/>
                    </a:lnTo>
                    <a:lnTo>
                      <a:pt x="1106" y="114"/>
                    </a:lnTo>
                    <a:lnTo>
                      <a:pt x="1120" y="106"/>
                    </a:lnTo>
                    <a:lnTo>
                      <a:pt x="1128" y="98"/>
                    </a:lnTo>
                    <a:lnTo>
                      <a:pt x="1130" y="92"/>
                    </a:lnTo>
                    <a:lnTo>
                      <a:pt x="1132" y="88"/>
                    </a:lnTo>
                    <a:lnTo>
                      <a:pt x="1132" y="88"/>
                    </a:lnTo>
                    <a:lnTo>
                      <a:pt x="1130" y="84"/>
                    </a:lnTo>
                    <a:lnTo>
                      <a:pt x="1128" y="80"/>
                    </a:lnTo>
                    <a:lnTo>
                      <a:pt x="1120" y="70"/>
                    </a:lnTo>
                    <a:lnTo>
                      <a:pt x="1106" y="62"/>
                    </a:lnTo>
                    <a:lnTo>
                      <a:pt x="1088" y="54"/>
                    </a:lnTo>
                    <a:lnTo>
                      <a:pt x="1064" y="46"/>
                    </a:lnTo>
                    <a:lnTo>
                      <a:pt x="1036" y="38"/>
                    </a:lnTo>
                    <a:lnTo>
                      <a:pt x="1004" y="32"/>
                    </a:lnTo>
                    <a:lnTo>
                      <a:pt x="968" y="26"/>
                    </a:lnTo>
                    <a:lnTo>
                      <a:pt x="884" y="14"/>
                    </a:lnTo>
                    <a:lnTo>
                      <a:pt x="788" y="6"/>
                    </a:lnTo>
                    <a:lnTo>
                      <a:pt x="684" y="2"/>
                    </a:lnTo>
                    <a:lnTo>
                      <a:pt x="570" y="0"/>
                    </a:lnTo>
                    <a:close/>
                  </a:path>
                </a:pathLst>
              </a:custGeom>
              <a:solidFill>
                <a:srgbClr val="FEF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3" name="Freeform 48"/>
              <p:cNvSpPr>
                <a:spLocks/>
              </p:cNvSpPr>
              <p:nvPr/>
            </p:nvSpPr>
            <p:spPr bwMode="auto">
              <a:xfrm>
                <a:off x="4327" y="4140"/>
                <a:ext cx="1128" cy="174"/>
              </a:xfrm>
              <a:custGeom>
                <a:avLst/>
                <a:gdLst>
                  <a:gd name="T0" fmla="*/ 568 w 1128"/>
                  <a:gd name="T1" fmla="*/ 174 h 174"/>
                  <a:gd name="T2" fmla="*/ 568 w 1128"/>
                  <a:gd name="T3" fmla="*/ 174 h 174"/>
                  <a:gd name="T4" fmla="*/ 454 w 1128"/>
                  <a:gd name="T5" fmla="*/ 172 h 174"/>
                  <a:gd name="T6" fmla="*/ 348 w 1128"/>
                  <a:gd name="T7" fmla="*/ 168 h 174"/>
                  <a:gd name="T8" fmla="*/ 252 w 1128"/>
                  <a:gd name="T9" fmla="*/ 160 h 174"/>
                  <a:gd name="T10" fmla="*/ 168 w 1128"/>
                  <a:gd name="T11" fmla="*/ 148 h 174"/>
                  <a:gd name="T12" fmla="*/ 130 w 1128"/>
                  <a:gd name="T13" fmla="*/ 142 h 174"/>
                  <a:gd name="T14" fmla="*/ 98 w 1128"/>
                  <a:gd name="T15" fmla="*/ 136 h 174"/>
                  <a:gd name="T16" fmla="*/ 70 w 1128"/>
                  <a:gd name="T17" fmla="*/ 128 h 174"/>
                  <a:gd name="T18" fmla="*/ 46 w 1128"/>
                  <a:gd name="T19" fmla="*/ 122 h 174"/>
                  <a:gd name="T20" fmla="*/ 26 w 1128"/>
                  <a:gd name="T21" fmla="*/ 114 h 174"/>
                  <a:gd name="T22" fmla="*/ 12 w 1128"/>
                  <a:gd name="T23" fmla="*/ 106 h 174"/>
                  <a:gd name="T24" fmla="*/ 4 w 1128"/>
                  <a:gd name="T25" fmla="*/ 96 h 174"/>
                  <a:gd name="T26" fmla="*/ 2 w 1128"/>
                  <a:gd name="T27" fmla="*/ 92 h 174"/>
                  <a:gd name="T28" fmla="*/ 0 w 1128"/>
                  <a:gd name="T29" fmla="*/ 88 h 174"/>
                  <a:gd name="T30" fmla="*/ 0 w 1128"/>
                  <a:gd name="T31" fmla="*/ 88 h 174"/>
                  <a:gd name="T32" fmla="*/ 2 w 1128"/>
                  <a:gd name="T33" fmla="*/ 84 h 174"/>
                  <a:gd name="T34" fmla="*/ 4 w 1128"/>
                  <a:gd name="T35" fmla="*/ 80 h 174"/>
                  <a:gd name="T36" fmla="*/ 12 w 1128"/>
                  <a:gd name="T37" fmla="*/ 70 h 174"/>
                  <a:gd name="T38" fmla="*/ 26 w 1128"/>
                  <a:gd name="T39" fmla="*/ 62 h 174"/>
                  <a:gd name="T40" fmla="*/ 46 w 1128"/>
                  <a:gd name="T41" fmla="*/ 54 h 174"/>
                  <a:gd name="T42" fmla="*/ 70 w 1128"/>
                  <a:gd name="T43" fmla="*/ 46 h 174"/>
                  <a:gd name="T44" fmla="*/ 98 w 1128"/>
                  <a:gd name="T45" fmla="*/ 38 h 174"/>
                  <a:gd name="T46" fmla="*/ 130 w 1128"/>
                  <a:gd name="T47" fmla="*/ 32 h 174"/>
                  <a:gd name="T48" fmla="*/ 168 w 1128"/>
                  <a:gd name="T49" fmla="*/ 26 h 174"/>
                  <a:gd name="T50" fmla="*/ 252 w 1128"/>
                  <a:gd name="T51" fmla="*/ 14 h 174"/>
                  <a:gd name="T52" fmla="*/ 348 w 1128"/>
                  <a:gd name="T53" fmla="*/ 6 h 174"/>
                  <a:gd name="T54" fmla="*/ 454 w 1128"/>
                  <a:gd name="T55" fmla="*/ 2 h 174"/>
                  <a:gd name="T56" fmla="*/ 568 w 1128"/>
                  <a:gd name="T57" fmla="*/ 0 h 174"/>
                  <a:gd name="T58" fmla="*/ 568 w 1128"/>
                  <a:gd name="T59" fmla="*/ 0 h 174"/>
                  <a:gd name="T60" fmla="*/ 680 w 1128"/>
                  <a:gd name="T61" fmla="*/ 2 h 174"/>
                  <a:gd name="T62" fmla="*/ 786 w 1128"/>
                  <a:gd name="T63" fmla="*/ 6 h 174"/>
                  <a:gd name="T64" fmla="*/ 880 w 1128"/>
                  <a:gd name="T65" fmla="*/ 14 h 174"/>
                  <a:gd name="T66" fmla="*/ 964 w 1128"/>
                  <a:gd name="T67" fmla="*/ 26 h 174"/>
                  <a:gd name="T68" fmla="*/ 1000 w 1128"/>
                  <a:gd name="T69" fmla="*/ 32 h 174"/>
                  <a:gd name="T70" fmla="*/ 1032 w 1128"/>
                  <a:gd name="T71" fmla="*/ 38 h 174"/>
                  <a:gd name="T72" fmla="*/ 1060 w 1128"/>
                  <a:gd name="T73" fmla="*/ 46 h 174"/>
                  <a:gd name="T74" fmla="*/ 1084 w 1128"/>
                  <a:gd name="T75" fmla="*/ 54 h 174"/>
                  <a:gd name="T76" fmla="*/ 1102 w 1128"/>
                  <a:gd name="T77" fmla="*/ 62 h 174"/>
                  <a:gd name="T78" fmla="*/ 1116 w 1128"/>
                  <a:gd name="T79" fmla="*/ 70 h 174"/>
                  <a:gd name="T80" fmla="*/ 1124 w 1128"/>
                  <a:gd name="T81" fmla="*/ 80 h 174"/>
                  <a:gd name="T82" fmla="*/ 1126 w 1128"/>
                  <a:gd name="T83" fmla="*/ 84 h 174"/>
                  <a:gd name="T84" fmla="*/ 1128 w 1128"/>
                  <a:gd name="T85" fmla="*/ 88 h 174"/>
                  <a:gd name="T86" fmla="*/ 1128 w 1128"/>
                  <a:gd name="T87" fmla="*/ 88 h 174"/>
                  <a:gd name="T88" fmla="*/ 1126 w 1128"/>
                  <a:gd name="T89" fmla="*/ 92 h 174"/>
                  <a:gd name="T90" fmla="*/ 1124 w 1128"/>
                  <a:gd name="T91" fmla="*/ 96 h 174"/>
                  <a:gd name="T92" fmla="*/ 1116 w 1128"/>
                  <a:gd name="T93" fmla="*/ 106 h 174"/>
                  <a:gd name="T94" fmla="*/ 1102 w 1128"/>
                  <a:gd name="T95" fmla="*/ 114 h 174"/>
                  <a:gd name="T96" fmla="*/ 1084 w 1128"/>
                  <a:gd name="T97" fmla="*/ 122 h 174"/>
                  <a:gd name="T98" fmla="*/ 1060 w 1128"/>
                  <a:gd name="T99" fmla="*/ 128 h 174"/>
                  <a:gd name="T100" fmla="*/ 1032 w 1128"/>
                  <a:gd name="T101" fmla="*/ 136 h 174"/>
                  <a:gd name="T102" fmla="*/ 1000 w 1128"/>
                  <a:gd name="T103" fmla="*/ 142 h 174"/>
                  <a:gd name="T104" fmla="*/ 964 w 1128"/>
                  <a:gd name="T105" fmla="*/ 148 h 174"/>
                  <a:gd name="T106" fmla="*/ 880 w 1128"/>
                  <a:gd name="T107" fmla="*/ 160 h 174"/>
                  <a:gd name="T108" fmla="*/ 786 w 1128"/>
                  <a:gd name="T109" fmla="*/ 168 h 174"/>
                  <a:gd name="T110" fmla="*/ 680 w 1128"/>
                  <a:gd name="T111" fmla="*/ 172 h 174"/>
                  <a:gd name="T112" fmla="*/ 568 w 1128"/>
                  <a:gd name="T113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28" h="174">
                    <a:moveTo>
                      <a:pt x="568" y="174"/>
                    </a:moveTo>
                    <a:lnTo>
                      <a:pt x="568" y="174"/>
                    </a:lnTo>
                    <a:lnTo>
                      <a:pt x="454" y="172"/>
                    </a:lnTo>
                    <a:lnTo>
                      <a:pt x="348" y="168"/>
                    </a:lnTo>
                    <a:lnTo>
                      <a:pt x="252" y="160"/>
                    </a:lnTo>
                    <a:lnTo>
                      <a:pt x="168" y="148"/>
                    </a:lnTo>
                    <a:lnTo>
                      <a:pt x="130" y="142"/>
                    </a:lnTo>
                    <a:lnTo>
                      <a:pt x="98" y="136"/>
                    </a:lnTo>
                    <a:lnTo>
                      <a:pt x="70" y="128"/>
                    </a:lnTo>
                    <a:lnTo>
                      <a:pt x="46" y="122"/>
                    </a:lnTo>
                    <a:lnTo>
                      <a:pt x="26" y="114"/>
                    </a:lnTo>
                    <a:lnTo>
                      <a:pt x="12" y="106"/>
                    </a:lnTo>
                    <a:lnTo>
                      <a:pt x="4" y="96"/>
                    </a:lnTo>
                    <a:lnTo>
                      <a:pt x="2" y="92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2" y="84"/>
                    </a:lnTo>
                    <a:lnTo>
                      <a:pt x="4" y="80"/>
                    </a:lnTo>
                    <a:lnTo>
                      <a:pt x="12" y="70"/>
                    </a:lnTo>
                    <a:lnTo>
                      <a:pt x="26" y="62"/>
                    </a:lnTo>
                    <a:lnTo>
                      <a:pt x="46" y="54"/>
                    </a:lnTo>
                    <a:lnTo>
                      <a:pt x="70" y="46"/>
                    </a:lnTo>
                    <a:lnTo>
                      <a:pt x="98" y="38"/>
                    </a:lnTo>
                    <a:lnTo>
                      <a:pt x="130" y="32"/>
                    </a:lnTo>
                    <a:lnTo>
                      <a:pt x="168" y="26"/>
                    </a:lnTo>
                    <a:lnTo>
                      <a:pt x="252" y="14"/>
                    </a:lnTo>
                    <a:lnTo>
                      <a:pt x="348" y="6"/>
                    </a:lnTo>
                    <a:lnTo>
                      <a:pt x="454" y="2"/>
                    </a:lnTo>
                    <a:lnTo>
                      <a:pt x="568" y="0"/>
                    </a:lnTo>
                    <a:lnTo>
                      <a:pt x="568" y="0"/>
                    </a:lnTo>
                    <a:lnTo>
                      <a:pt x="680" y="2"/>
                    </a:lnTo>
                    <a:lnTo>
                      <a:pt x="786" y="6"/>
                    </a:lnTo>
                    <a:lnTo>
                      <a:pt x="880" y="14"/>
                    </a:lnTo>
                    <a:lnTo>
                      <a:pt x="964" y="26"/>
                    </a:lnTo>
                    <a:lnTo>
                      <a:pt x="1000" y="32"/>
                    </a:lnTo>
                    <a:lnTo>
                      <a:pt x="1032" y="38"/>
                    </a:lnTo>
                    <a:lnTo>
                      <a:pt x="1060" y="46"/>
                    </a:lnTo>
                    <a:lnTo>
                      <a:pt x="1084" y="54"/>
                    </a:lnTo>
                    <a:lnTo>
                      <a:pt x="1102" y="62"/>
                    </a:lnTo>
                    <a:lnTo>
                      <a:pt x="1116" y="70"/>
                    </a:lnTo>
                    <a:lnTo>
                      <a:pt x="1124" y="80"/>
                    </a:lnTo>
                    <a:lnTo>
                      <a:pt x="1126" y="84"/>
                    </a:lnTo>
                    <a:lnTo>
                      <a:pt x="1128" y="88"/>
                    </a:lnTo>
                    <a:lnTo>
                      <a:pt x="1128" y="88"/>
                    </a:lnTo>
                    <a:lnTo>
                      <a:pt x="1126" y="92"/>
                    </a:lnTo>
                    <a:lnTo>
                      <a:pt x="1124" y="96"/>
                    </a:lnTo>
                    <a:lnTo>
                      <a:pt x="1116" y="106"/>
                    </a:lnTo>
                    <a:lnTo>
                      <a:pt x="1102" y="114"/>
                    </a:lnTo>
                    <a:lnTo>
                      <a:pt x="1084" y="122"/>
                    </a:lnTo>
                    <a:lnTo>
                      <a:pt x="1060" y="128"/>
                    </a:lnTo>
                    <a:lnTo>
                      <a:pt x="1032" y="136"/>
                    </a:lnTo>
                    <a:lnTo>
                      <a:pt x="1000" y="142"/>
                    </a:lnTo>
                    <a:lnTo>
                      <a:pt x="964" y="148"/>
                    </a:lnTo>
                    <a:lnTo>
                      <a:pt x="880" y="160"/>
                    </a:lnTo>
                    <a:lnTo>
                      <a:pt x="786" y="168"/>
                    </a:lnTo>
                    <a:lnTo>
                      <a:pt x="680" y="172"/>
                    </a:lnTo>
                    <a:lnTo>
                      <a:pt x="568" y="17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4" name="Freeform 49"/>
              <p:cNvSpPr>
                <a:spLocks/>
              </p:cNvSpPr>
              <p:nvPr/>
            </p:nvSpPr>
            <p:spPr bwMode="auto">
              <a:xfrm>
                <a:off x="4325" y="4140"/>
                <a:ext cx="1132" cy="176"/>
              </a:xfrm>
              <a:custGeom>
                <a:avLst/>
                <a:gdLst>
                  <a:gd name="T0" fmla="*/ 570 w 1132"/>
                  <a:gd name="T1" fmla="*/ 0 h 176"/>
                  <a:gd name="T2" fmla="*/ 570 w 1132"/>
                  <a:gd name="T3" fmla="*/ 0 h 176"/>
                  <a:gd name="T4" fmla="*/ 456 w 1132"/>
                  <a:gd name="T5" fmla="*/ 2 h 176"/>
                  <a:gd name="T6" fmla="*/ 350 w 1132"/>
                  <a:gd name="T7" fmla="*/ 6 h 176"/>
                  <a:gd name="T8" fmla="*/ 252 w 1132"/>
                  <a:gd name="T9" fmla="*/ 14 h 176"/>
                  <a:gd name="T10" fmla="*/ 168 w 1132"/>
                  <a:gd name="T11" fmla="*/ 26 h 176"/>
                  <a:gd name="T12" fmla="*/ 132 w 1132"/>
                  <a:gd name="T13" fmla="*/ 32 h 176"/>
                  <a:gd name="T14" fmla="*/ 98 w 1132"/>
                  <a:gd name="T15" fmla="*/ 38 h 176"/>
                  <a:gd name="T16" fmla="*/ 70 w 1132"/>
                  <a:gd name="T17" fmla="*/ 46 h 176"/>
                  <a:gd name="T18" fmla="*/ 46 w 1132"/>
                  <a:gd name="T19" fmla="*/ 54 h 176"/>
                  <a:gd name="T20" fmla="*/ 26 w 1132"/>
                  <a:gd name="T21" fmla="*/ 62 h 176"/>
                  <a:gd name="T22" fmla="*/ 12 w 1132"/>
                  <a:gd name="T23" fmla="*/ 70 h 176"/>
                  <a:gd name="T24" fmla="*/ 4 w 1132"/>
                  <a:gd name="T25" fmla="*/ 80 h 176"/>
                  <a:gd name="T26" fmla="*/ 2 w 1132"/>
                  <a:gd name="T27" fmla="*/ 84 h 176"/>
                  <a:gd name="T28" fmla="*/ 0 w 1132"/>
                  <a:gd name="T29" fmla="*/ 88 h 176"/>
                  <a:gd name="T30" fmla="*/ 0 w 1132"/>
                  <a:gd name="T31" fmla="*/ 88 h 176"/>
                  <a:gd name="T32" fmla="*/ 2 w 1132"/>
                  <a:gd name="T33" fmla="*/ 92 h 176"/>
                  <a:gd name="T34" fmla="*/ 4 w 1132"/>
                  <a:gd name="T35" fmla="*/ 98 h 176"/>
                  <a:gd name="T36" fmla="*/ 12 w 1132"/>
                  <a:gd name="T37" fmla="*/ 106 h 176"/>
                  <a:gd name="T38" fmla="*/ 26 w 1132"/>
                  <a:gd name="T39" fmla="*/ 114 h 176"/>
                  <a:gd name="T40" fmla="*/ 46 w 1132"/>
                  <a:gd name="T41" fmla="*/ 122 h 176"/>
                  <a:gd name="T42" fmla="*/ 70 w 1132"/>
                  <a:gd name="T43" fmla="*/ 130 h 176"/>
                  <a:gd name="T44" fmla="*/ 98 w 1132"/>
                  <a:gd name="T45" fmla="*/ 136 h 176"/>
                  <a:gd name="T46" fmla="*/ 132 w 1132"/>
                  <a:gd name="T47" fmla="*/ 142 h 176"/>
                  <a:gd name="T48" fmla="*/ 168 w 1132"/>
                  <a:gd name="T49" fmla="*/ 150 h 176"/>
                  <a:gd name="T50" fmla="*/ 252 w 1132"/>
                  <a:gd name="T51" fmla="*/ 160 h 176"/>
                  <a:gd name="T52" fmla="*/ 350 w 1132"/>
                  <a:gd name="T53" fmla="*/ 168 h 176"/>
                  <a:gd name="T54" fmla="*/ 456 w 1132"/>
                  <a:gd name="T55" fmla="*/ 174 h 176"/>
                  <a:gd name="T56" fmla="*/ 570 w 1132"/>
                  <a:gd name="T57" fmla="*/ 176 h 176"/>
                  <a:gd name="T58" fmla="*/ 570 w 1132"/>
                  <a:gd name="T59" fmla="*/ 176 h 176"/>
                  <a:gd name="T60" fmla="*/ 684 w 1132"/>
                  <a:gd name="T61" fmla="*/ 174 h 176"/>
                  <a:gd name="T62" fmla="*/ 788 w 1132"/>
                  <a:gd name="T63" fmla="*/ 168 h 176"/>
                  <a:gd name="T64" fmla="*/ 884 w 1132"/>
                  <a:gd name="T65" fmla="*/ 160 h 176"/>
                  <a:gd name="T66" fmla="*/ 968 w 1132"/>
                  <a:gd name="T67" fmla="*/ 150 h 176"/>
                  <a:gd name="T68" fmla="*/ 1004 w 1132"/>
                  <a:gd name="T69" fmla="*/ 142 h 176"/>
                  <a:gd name="T70" fmla="*/ 1036 w 1132"/>
                  <a:gd name="T71" fmla="*/ 136 h 176"/>
                  <a:gd name="T72" fmla="*/ 1064 w 1132"/>
                  <a:gd name="T73" fmla="*/ 130 h 176"/>
                  <a:gd name="T74" fmla="*/ 1088 w 1132"/>
                  <a:gd name="T75" fmla="*/ 122 h 176"/>
                  <a:gd name="T76" fmla="*/ 1106 w 1132"/>
                  <a:gd name="T77" fmla="*/ 114 h 176"/>
                  <a:gd name="T78" fmla="*/ 1120 w 1132"/>
                  <a:gd name="T79" fmla="*/ 106 h 176"/>
                  <a:gd name="T80" fmla="*/ 1128 w 1132"/>
                  <a:gd name="T81" fmla="*/ 98 h 176"/>
                  <a:gd name="T82" fmla="*/ 1130 w 1132"/>
                  <a:gd name="T83" fmla="*/ 92 h 176"/>
                  <a:gd name="T84" fmla="*/ 1132 w 1132"/>
                  <a:gd name="T85" fmla="*/ 88 h 176"/>
                  <a:gd name="T86" fmla="*/ 1132 w 1132"/>
                  <a:gd name="T87" fmla="*/ 88 h 176"/>
                  <a:gd name="T88" fmla="*/ 1130 w 1132"/>
                  <a:gd name="T89" fmla="*/ 84 h 176"/>
                  <a:gd name="T90" fmla="*/ 1128 w 1132"/>
                  <a:gd name="T91" fmla="*/ 80 h 176"/>
                  <a:gd name="T92" fmla="*/ 1120 w 1132"/>
                  <a:gd name="T93" fmla="*/ 70 h 176"/>
                  <a:gd name="T94" fmla="*/ 1106 w 1132"/>
                  <a:gd name="T95" fmla="*/ 62 h 176"/>
                  <a:gd name="T96" fmla="*/ 1088 w 1132"/>
                  <a:gd name="T97" fmla="*/ 54 h 176"/>
                  <a:gd name="T98" fmla="*/ 1064 w 1132"/>
                  <a:gd name="T99" fmla="*/ 46 h 176"/>
                  <a:gd name="T100" fmla="*/ 1036 w 1132"/>
                  <a:gd name="T101" fmla="*/ 38 h 176"/>
                  <a:gd name="T102" fmla="*/ 1004 w 1132"/>
                  <a:gd name="T103" fmla="*/ 32 h 176"/>
                  <a:gd name="T104" fmla="*/ 968 w 1132"/>
                  <a:gd name="T105" fmla="*/ 26 h 176"/>
                  <a:gd name="T106" fmla="*/ 884 w 1132"/>
                  <a:gd name="T107" fmla="*/ 14 h 176"/>
                  <a:gd name="T108" fmla="*/ 788 w 1132"/>
                  <a:gd name="T109" fmla="*/ 6 h 176"/>
                  <a:gd name="T110" fmla="*/ 684 w 1132"/>
                  <a:gd name="T111" fmla="*/ 2 h 176"/>
                  <a:gd name="T112" fmla="*/ 570 w 1132"/>
                  <a:gd name="T113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32" h="176">
                    <a:moveTo>
                      <a:pt x="570" y="0"/>
                    </a:moveTo>
                    <a:lnTo>
                      <a:pt x="570" y="0"/>
                    </a:lnTo>
                    <a:lnTo>
                      <a:pt x="456" y="2"/>
                    </a:lnTo>
                    <a:lnTo>
                      <a:pt x="350" y="6"/>
                    </a:lnTo>
                    <a:lnTo>
                      <a:pt x="252" y="14"/>
                    </a:lnTo>
                    <a:lnTo>
                      <a:pt x="168" y="26"/>
                    </a:lnTo>
                    <a:lnTo>
                      <a:pt x="132" y="32"/>
                    </a:lnTo>
                    <a:lnTo>
                      <a:pt x="98" y="38"/>
                    </a:lnTo>
                    <a:lnTo>
                      <a:pt x="70" y="46"/>
                    </a:lnTo>
                    <a:lnTo>
                      <a:pt x="46" y="54"/>
                    </a:lnTo>
                    <a:lnTo>
                      <a:pt x="26" y="62"/>
                    </a:lnTo>
                    <a:lnTo>
                      <a:pt x="12" y="70"/>
                    </a:lnTo>
                    <a:lnTo>
                      <a:pt x="4" y="80"/>
                    </a:lnTo>
                    <a:lnTo>
                      <a:pt x="2" y="84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2" y="92"/>
                    </a:lnTo>
                    <a:lnTo>
                      <a:pt x="4" y="98"/>
                    </a:lnTo>
                    <a:lnTo>
                      <a:pt x="12" y="106"/>
                    </a:lnTo>
                    <a:lnTo>
                      <a:pt x="26" y="114"/>
                    </a:lnTo>
                    <a:lnTo>
                      <a:pt x="46" y="122"/>
                    </a:lnTo>
                    <a:lnTo>
                      <a:pt x="70" y="130"/>
                    </a:lnTo>
                    <a:lnTo>
                      <a:pt x="98" y="136"/>
                    </a:lnTo>
                    <a:lnTo>
                      <a:pt x="132" y="142"/>
                    </a:lnTo>
                    <a:lnTo>
                      <a:pt x="168" y="150"/>
                    </a:lnTo>
                    <a:lnTo>
                      <a:pt x="252" y="160"/>
                    </a:lnTo>
                    <a:lnTo>
                      <a:pt x="350" y="168"/>
                    </a:lnTo>
                    <a:lnTo>
                      <a:pt x="456" y="174"/>
                    </a:lnTo>
                    <a:lnTo>
                      <a:pt x="570" y="176"/>
                    </a:lnTo>
                    <a:lnTo>
                      <a:pt x="570" y="176"/>
                    </a:lnTo>
                    <a:lnTo>
                      <a:pt x="684" y="174"/>
                    </a:lnTo>
                    <a:lnTo>
                      <a:pt x="788" y="168"/>
                    </a:lnTo>
                    <a:lnTo>
                      <a:pt x="884" y="160"/>
                    </a:lnTo>
                    <a:lnTo>
                      <a:pt x="968" y="150"/>
                    </a:lnTo>
                    <a:lnTo>
                      <a:pt x="1004" y="142"/>
                    </a:lnTo>
                    <a:lnTo>
                      <a:pt x="1036" y="136"/>
                    </a:lnTo>
                    <a:lnTo>
                      <a:pt x="1064" y="130"/>
                    </a:lnTo>
                    <a:lnTo>
                      <a:pt x="1088" y="122"/>
                    </a:lnTo>
                    <a:lnTo>
                      <a:pt x="1106" y="114"/>
                    </a:lnTo>
                    <a:lnTo>
                      <a:pt x="1120" y="106"/>
                    </a:lnTo>
                    <a:lnTo>
                      <a:pt x="1128" y="98"/>
                    </a:lnTo>
                    <a:lnTo>
                      <a:pt x="1130" y="92"/>
                    </a:lnTo>
                    <a:lnTo>
                      <a:pt x="1132" y="88"/>
                    </a:lnTo>
                    <a:lnTo>
                      <a:pt x="1132" y="88"/>
                    </a:lnTo>
                    <a:lnTo>
                      <a:pt x="1130" y="84"/>
                    </a:lnTo>
                    <a:lnTo>
                      <a:pt x="1128" y="80"/>
                    </a:lnTo>
                    <a:lnTo>
                      <a:pt x="1120" y="70"/>
                    </a:lnTo>
                    <a:lnTo>
                      <a:pt x="1106" y="62"/>
                    </a:lnTo>
                    <a:lnTo>
                      <a:pt x="1088" y="54"/>
                    </a:lnTo>
                    <a:lnTo>
                      <a:pt x="1064" y="46"/>
                    </a:lnTo>
                    <a:lnTo>
                      <a:pt x="1036" y="38"/>
                    </a:lnTo>
                    <a:lnTo>
                      <a:pt x="1004" y="32"/>
                    </a:lnTo>
                    <a:lnTo>
                      <a:pt x="968" y="26"/>
                    </a:lnTo>
                    <a:lnTo>
                      <a:pt x="884" y="14"/>
                    </a:lnTo>
                    <a:lnTo>
                      <a:pt x="788" y="6"/>
                    </a:lnTo>
                    <a:lnTo>
                      <a:pt x="684" y="2"/>
                    </a:lnTo>
                    <a:lnTo>
                      <a:pt x="57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5" name="Freeform 50"/>
              <p:cNvSpPr>
                <a:spLocks noEditPoints="1"/>
              </p:cNvSpPr>
              <p:nvPr/>
            </p:nvSpPr>
            <p:spPr bwMode="auto">
              <a:xfrm>
                <a:off x="4327" y="4140"/>
                <a:ext cx="1128" cy="174"/>
              </a:xfrm>
              <a:custGeom>
                <a:avLst/>
                <a:gdLst>
                  <a:gd name="T0" fmla="*/ 568 w 1128"/>
                  <a:gd name="T1" fmla="*/ 174 h 174"/>
                  <a:gd name="T2" fmla="*/ 348 w 1128"/>
                  <a:gd name="T3" fmla="*/ 168 h 174"/>
                  <a:gd name="T4" fmla="*/ 170 w 1128"/>
                  <a:gd name="T5" fmla="*/ 148 h 174"/>
                  <a:gd name="T6" fmla="*/ 72 w 1128"/>
                  <a:gd name="T7" fmla="*/ 128 h 174"/>
                  <a:gd name="T8" fmla="*/ 28 w 1128"/>
                  <a:gd name="T9" fmla="*/ 114 h 174"/>
                  <a:gd name="T10" fmla="*/ 6 w 1128"/>
                  <a:gd name="T11" fmla="*/ 96 h 174"/>
                  <a:gd name="T12" fmla="*/ 2 w 1128"/>
                  <a:gd name="T13" fmla="*/ 88 h 174"/>
                  <a:gd name="T14" fmla="*/ 4 w 1128"/>
                  <a:gd name="T15" fmla="*/ 84 h 174"/>
                  <a:gd name="T16" fmla="*/ 14 w 1128"/>
                  <a:gd name="T17" fmla="*/ 70 h 174"/>
                  <a:gd name="T18" fmla="*/ 48 w 1128"/>
                  <a:gd name="T19" fmla="*/ 54 h 174"/>
                  <a:gd name="T20" fmla="*/ 100 w 1128"/>
                  <a:gd name="T21" fmla="*/ 38 h 174"/>
                  <a:gd name="T22" fmla="*/ 170 w 1128"/>
                  <a:gd name="T23" fmla="*/ 26 h 174"/>
                  <a:gd name="T24" fmla="*/ 348 w 1128"/>
                  <a:gd name="T25" fmla="*/ 6 h 174"/>
                  <a:gd name="T26" fmla="*/ 568 w 1128"/>
                  <a:gd name="T27" fmla="*/ 0 h 174"/>
                  <a:gd name="T28" fmla="*/ 680 w 1128"/>
                  <a:gd name="T29" fmla="*/ 2 h 174"/>
                  <a:gd name="T30" fmla="*/ 880 w 1128"/>
                  <a:gd name="T31" fmla="*/ 14 h 174"/>
                  <a:gd name="T32" fmla="*/ 998 w 1128"/>
                  <a:gd name="T33" fmla="*/ 32 h 174"/>
                  <a:gd name="T34" fmla="*/ 1058 w 1128"/>
                  <a:gd name="T35" fmla="*/ 46 h 174"/>
                  <a:gd name="T36" fmla="*/ 1100 w 1128"/>
                  <a:gd name="T37" fmla="*/ 62 h 174"/>
                  <a:gd name="T38" fmla="*/ 1122 w 1128"/>
                  <a:gd name="T39" fmla="*/ 80 h 174"/>
                  <a:gd name="T40" fmla="*/ 1126 w 1128"/>
                  <a:gd name="T41" fmla="*/ 88 h 174"/>
                  <a:gd name="T42" fmla="*/ 1124 w 1128"/>
                  <a:gd name="T43" fmla="*/ 92 h 174"/>
                  <a:gd name="T44" fmla="*/ 1114 w 1128"/>
                  <a:gd name="T45" fmla="*/ 106 h 174"/>
                  <a:gd name="T46" fmla="*/ 1082 w 1128"/>
                  <a:gd name="T47" fmla="*/ 122 h 174"/>
                  <a:gd name="T48" fmla="*/ 1030 w 1128"/>
                  <a:gd name="T49" fmla="*/ 136 h 174"/>
                  <a:gd name="T50" fmla="*/ 962 w 1128"/>
                  <a:gd name="T51" fmla="*/ 148 h 174"/>
                  <a:gd name="T52" fmla="*/ 786 w 1128"/>
                  <a:gd name="T53" fmla="*/ 168 h 174"/>
                  <a:gd name="T54" fmla="*/ 568 w 1128"/>
                  <a:gd name="T55" fmla="*/ 174 h 174"/>
                  <a:gd name="T56" fmla="*/ 568 w 1128"/>
                  <a:gd name="T57" fmla="*/ 0 h 174"/>
                  <a:gd name="T58" fmla="*/ 348 w 1128"/>
                  <a:gd name="T59" fmla="*/ 6 h 174"/>
                  <a:gd name="T60" fmla="*/ 168 w 1128"/>
                  <a:gd name="T61" fmla="*/ 26 h 174"/>
                  <a:gd name="T62" fmla="*/ 98 w 1128"/>
                  <a:gd name="T63" fmla="*/ 38 h 174"/>
                  <a:gd name="T64" fmla="*/ 46 w 1128"/>
                  <a:gd name="T65" fmla="*/ 54 h 174"/>
                  <a:gd name="T66" fmla="*/ 12 w 1128"/>
                  <a:gd name="T67" fmla="*/ 70 h 174"/>
                  <a:gd name="T68" fmla="*/ 2 w 1128"/>
                  <a:gd name="T69" fmla="*/ 84 h 174"/>
                  <a:gd name="T70" fmla="*/ 0 w 1128"/>
                  <a:gd name="T71" fmla="*/ 88 h 174"/>
                  <a:gd name="T72" fmla="*/ 4 w 1128"/>
                  <a:gd name="T73" fmla="*/ 96 h 174"/>
                  <a:gd name="T74" fmla="*/ 26 w 1128"/>
                  <a:gd name="T75" fmla="*/ 114 h 174"/>
                  <a:gd name="T76" fmla="*/ 70 w 1128"/>
                  <a:gd name="T77" fmla="*/ 128 h 174"/>
                  <a:gd name="T78" fmla="*/ 130 w 1128"/>
                  <a:gd name="T79" fmla="*/ 142 h 174"/>
                  <a:gd name="T80" fmla="*/ 252 w 1128"/>
                  <a:gd name="T81" fmla="*/ 160 h 174"/>
                  <a:gd name="T82" fmla="*/ 454 w 1128"/>
                  <a:gd name="T83" fmla="*/ 172 h 174"/>
                  <a:gd name="T84" fmla="*/ 568 w 1128"/>
                  <a:gd name="T85" fmla="*/ 174 h 174"/>
                  <a:gd name="T86" fmla="*/ 786 w 1128"/>
                  <a:gd name="T87" fmla="*/ 168 h 174"/>
                  <a:gd name="T88" fmla="*/ 964 w 1128"/>
                  <a:gd name="T89" fmla="*/ 148 h 174"/>
                  <a:gd name="T90" fmla="*/ 1032 w 1128"/>
                  <a:gd name="T91" fmla="*/ 136 h 174"/>
                  <a:gd name="T92" fmla="*/ 1084 w 1128"/>
                  <a:gd name="T93" fmla="*/ 122 h 174"/>
                  <a:gd name="T94" fmla="*/ 1116 w 1128"/>
                  <a:gd name="T95" fmla="*/ 106 h 174"/>
                  <a:gd name="T96" fmla="*/ 1126 w 1128"/>
                  <a:gd name="T97" fmla="*/ 92 h 174"/>
                  <a:gd name="T98" fmla="*/ 1128 w 1128"/>
                  <a:gd name="T99" fmla="*/ 88 h 174"/>
                  <a:gd name="T100" fmla="*/ 1124 w 1128"/>
                  <a:gd name="T101" fmla="*/ 80 h 174"/>
                  <a:gd name="T102" fmla="*/ 1102 w 1128"/>
                  <a:gd name="T103" fmla="*/ 62 h 174"/>
                  <a:gd name="T104" fmla="*/ 1060 w 1128"/>
                  <a:gd name="T105" fmla="*/ 46 h 174"/>
                  <a:gd name="T106" fmla="*/ 1000 w 1128"/>
                  <a:gd name="T107" fmla="*/ 32 h 174"/>
                  <a:gd name="T108" fmla="*/ 880 w 1128"/>
                  <a:gd name="T109" fmla="*/ 14 h 174"/>
                  <a:gd name="T110" fmla="*/ 680 w 1128"/>
                  <a:gd name="T111" fmla="*/ 2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28" h="174">
                    <a:moveTo>
                      <a:pt x="568" y="174"/>
                    </a:moveTo>
                    <a:lnTo>
                      <a:pt x="568" y="174"/>
                    </a:lnTo>
                    <a:lnTo>
                      <a:pt x="454" y="172"/>
                    </a:lnTo>
                    <a:lnTo>
                      <a:pt x="348" y="168"/>
                    </a:lnTo>
                    <a:lnTo>
                      <a:pt x="252" y="160"/>
                    </a:lnTo>
                    <a:lnTo>
                      <a:pt x="170" y="148"/>
                    </a:lnTo>
                    <a:lnTo>
                      <a:pt x="100" y="136"/>
                    </a:lnTo>
                    <a:lnTo>
                      <a:pt x="72" y="128"/>
                    </a:lnTo>
                    <a:lnTo>
                      <a:pt x="48" y="122"/>
                    </a:lnTo>
                    <a:lnTo>
                      <a:pt x="28" y="114"/>
                    </a:lnTo>
                    <a:lnTo>
                      <a:pt x="14" y="106"/>
                    </a:lnTo>
                    <a:lnTo>
                      <a:pt x="6" y="96"/>
                    </a:lnTo>
                    <a:lnTo>
                      <a:pt x="4" y="92"/>
                    </a:lnTo>
                    <a:lnTo>
                      <a:pt x="2" y="88"/>
                    </a:lnTo>
                    <a:lnTo>
                      <a:pt x="2" y="88"/>
                    </a:lnTo>
                    <a:lnTo>
                      <a:pt x="4" y="84"/>
                    </a:lnTo>
                    <a:lnTo>
                      <a:pt x="6" y="80"/>
                    </a:lnTo>
                    <a:lnTo>
                      <a:pt x="14" y="70"/>
                    </a:lnTo>
                    <a:lnTo>
                      <a:pt x="28" y="62"/>
                    </a:lnTo>
                    <a:lnTo>
                      <a:pt x="48" y="54"/>
                    </a:lnTo>
                    <a:lnTo>
                      <a:pt x="72" y="46"/>
                    </a:lnTo>
                    <a:lnTo>
                      <a:pt x="100" y="38"/>
                    </a:lnTo>
                    <a:lnTo>
                      <a:pt x="132" y="32"/>
                    </a:lnTo>
                    <a:lnTo>
                      <a:pt x="170" y="26"/>
                    </a:lnTo>
                    <a:lnTo>
                      <a:pt x="252" y="14"/>
                    </a:lnTo>
                    <a:lnTo>
                      <a:pt x="348" y="6"/>
                    </a:lnTo>
                    <a:lnTo>
                      <a:pt x="454" y="2"/>
                    </a:lnTo>
                    <a:lnTo>
                      <a:pt x="568" y="0"/>
                    </a:lnTo>
                    <a:lnTo>
                      <a:pt x="568" y="0"/>
                    </a:lnTo>
                    <a:lnTo>
                      <a:pt x="680" y="2"/>
                    </a:lnTo>
                    <a:lnTo>
                      <a:pt x="786" y="6"/>
                    </a:lnTo>
                    <a:lnTo>
                      <a:pt x="880" y="14"/>
                    </a:lnTo>
                    <a:lnTo>
                      <a:pt x="962" y="26"/>
                    </a:lnTo>
                    <a:lnTo>
                      <a:pt x="998" y="32"/>
                    </a:lnTo>
                    <a:lnTo>
                      <a:pt x="1030" y="38"/>
                    </a:lnTo>
                    <a:lnTo>
                      <a:pt x="1058" y="46"/>
                    </a:lnTo>
                    <a:lnTo>
                      <a:pt x="1082" y="54"/>
                    </a:lnTo>
                    <a:lnTo>
                      <a:pt x="1100" y="62"/>
                    </a:lnTo>
                    <a:lnTo>
                      <a:pt x="1114" y="70"/>
                    </a:lnTo>
                    <a:lnTo>
                      <a:pt x="1122" y="80"/>
                    </a:lnTo>
                    <a:lnTo>
                      <a:pt x="1124" y="84"/>
                    </a:lnTo>
                    <a:lnTo>
                      <a:pt x="1126" y="88"/>
                    </a:lnTo>
                    <a:lnTo>
                      <a:pt x="1126" y="88"/>
                    </a:lnTo>
                    <a:lnTo>
                      <a:pt x="1124" y="92"/>
                    </a:lnTo>
                    <a:lnTo>
                      <a:pt x="1122" y="96"/>
                    </a:lnTo>
                    <a:lnTo>
                      <a:pt x="1114" y="106"/>
                    </a:lnTo>
                    <a:lnTo>
                      <a:pt x="1100" y="114"/>
                    </a:lnTo>
                    <a:lnTo>
                      <a:pt x="1082" y="122"/>
                    </a:lnTo>
                    <a:lnTo>
                      <a:pt x="1058" y="128"/>
                    </a:lnTo>
                    <a:lnTo>
                      <a:pt x="1030" y="136"/>
                    </a:lnTo>
                    <a:lnTo>
                      <a:pt x="998" y="142"/>
                    </a:lnTo>
                    <a:lnTo>
                      <a:pt x="962" y="148"/>
                    </a:lnTo>
                    <a:lnTo>
                      <a:pt x="880" y="160"/>
                    </a:lnTo>
                    <a:lnTo>
                      <a:pt x="786" y="168"/>
                    </a:lnTo>
                    <a:lnTo>
                      <a:pt x="680" y="172"/>
                    </a:lnTo>
                    <a:lnTo>
                      <a:pt x="568" y="174"/>
                    </a:lnTo>
                    <a:close/>
                    <a:moveTo>
                      <a:pt x="568" y="0"/>
                    </a:moveTo>
                    <a:lnTo>
                      <a:pt x="568" y="0"/>
                    </a:lnTo>
                    <a:lnTo>
                      <a:pt x="454" y="2"/>
                    </a:lnTo>
                    <a:lnTo>
                      <a:pt x="348" y="6"/>
                    </a:lnTo>
                    <a:lnTo>
                      <a:pt x="252" y="14"/>
                    </a:lnTo>
                    <a:lnTo>
                      <a:pt x="168" y="26"/>
                    </a:lnTo>
                    <a:lnTo>
                      <a:pt x="130" y="32"/>
                    </a:lnTo>
                    <a:lnTo>
                      <a:pt x="98" y="38"/>
                    </a:lnTo>
                    <a:lnTo>
                      <a:pt x="70" y="46"/>
                    </a:lnTo>
                    <a:lnTo>
                      <a:pt x="46" y="54"/>
                    </a:lnTo>
                    <a:lnTo>
                      <a:pt x="26" y="62"/>
                    </a:lnTo>
                    <a:lnTo>
                      <a:pt x="12" y="70"/>
                    </a:lnTo>
                    <a:lnTo>
                      <a:pt x="4" y="80"/>
                    </a:lnTo>
                    <a:lnTo>
                      <a:pt x="2" y="84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2" y="92"/>
                    </a:lnTo>
                    <a:lnTo>
                      <a:pt x="4" y="96"/>
                    </a:lnTo>
                    <a:lnTo>
                      <a:pt x="12" y="106"/>
                    </a:lnTo>
                    <a:lnTo>
                      <a:pt x="26" y="114"/>
                    </a:lnTo>
                    <a:lnTo>
                      <a:pt x="46" y="122"/>
                    </a:lnTo>
                    <a:lnTo>
                      <a:pt x="70" y="128"/>
                    </a:lnTo>
                    <a:lnTo>
                      <a:pt x="98" y="136"/>
                    </a:lnTo>
                    <a:lnTo>
                      <a:pt x="130" y="142"/>
                    </a:lnTo>
                    <a:lnTo>
                      <a:pt x="168" y="148"/>
                    </a:lnTo>
                    <a:lnTo>
                      <a:pt x="252" y="160"/>
                    </a:lnTo>
                    <a:lnTo>
                      <a:pt x="348" y="168"/>
                    </a:lnTo>
                    <a:lnTo>
                      <a:pt x="454" y="172"/>
                    </a:lnTo>
                    <a:lnTo>
                      <a:pt x="568" y="174"/>
                    </a:lnTo>
                    <a:lnTo>
                      <a:pt x="568" y="174"/>
                    </a:lnTo>
                    <a:lnTo>
                      <a:pt x="680" y="172"/>
                    </a:lnTo>
                    <a:lnTo>
                      <a:pt x="786" y="168"/>
                    </a:lnTo>
                    <a:lnTo>
                      <a:pt x="880" y="160"/>
                    </a:lnTo>
                    <a:lnTo>
                      <a:pt x="964" y="148"/>
                    </a:lnTo>
                    <a:lnTo>
                      <a:pt x="1000" y="142"/>
                    </a:lnTo>
                    <a:lnTo>
                      <a:pt x="1032" y="136"/>
                    </a:lnTo>
                    <a:lnTo>
                      <a:pt x="1060" y="128"/>
                    </a:lnTo>
                    <a:lnTo>
                      <a:pt x="1084" y="122"/>
                    </a:lnTo>
                    <a:lnTo>
                      <a:pt x="1102" y="114"/>
                    </a:lnTo>
                    <a:lnTo>
                      <a:pt x="1116" y="106"/>
                    </a:lnTo>
                    <a:lnTo>
                      <a:pt x="1124" y="96"/>
                    </a:lnTo>
                    <a:lnTo>
                      <a:pt x="1126" y="92"/>
                    </a:lnTo>
                    <a:lnTo>
                      <a:pt x="1128" y="88"/>
                    </a:lnTo>
                    <a:lnTo>
                      <a:pt x="1128" y="88"/>
                    </a:lnTo>
                    <a:lnTo>
                      <a:pt x="1126" y="84"/>
                    </a:lnTo>
                    <a:lnTo>
                      <a:pt x="1124" y="80"/>
                    </a:lnTo>
                    <a:lnTo>
                      <a:pt x="1116" y="70"/>
                    </a:lnTo>
                    <a:lnTo>
                      <a:pt x="1102" y="62"/>
                    </a:lnTo>
                    <a:lnTo>
                      <a:pt x="1084" y="54"/>
                    </a:lnTo>
                    <a:lnTo>
                      <a:pt x="1060" y="46"/>
                    </a:lnTo>
                    <a:lnTo>
                      <a:pt x="1032" y="38"/>
                    </a:lnTo>
                    <a:lnTo>
                      <a:pt x="1000" y="32"/>
                    </a:lnTo>
                    <a:lnTo>
                      <a:pt x="964" y="26"/>
                    </a:lnTo>
                    <a:lnTo>
                      <a:pt x="880" y="14"/>
                    </a:lnTo>
                    <a:lnTo>
                      <a:pt x="786" y="6"/>
                    </a:lnTo>
                    <a:lnTo>
                      <a:pt x="680" y="2"/>
                    </a:lnTo>
                    <a:lnTo>
                      <a:pt x="568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6" name="Freeform 51"/>
              <p:cNvSpPr>
                <a:spLocks/>
              </p:cNvSpPr>
              <p:nvPr/>
            </p:nvSpPr>
            <p:spPr bwMode="auto">
              <a:xfrm>
                <a:off x="4329" y="4140"/>
                <a:ext cx="1124" cy="174"/>
              </a:xfrm>
              <a:custGeom>
                <a:avLst/>
                <a:gdLst>
                  <a:gd name="T0" fmla="*/ 566 w 1124"/>
                  <a:gd name="T1" fmla="*/ 174 h 174"/>
                  <a:gd name="T2" fmla="*/ 566 w 1124"/>
                  <a:gd name="T3" fmla="*/ 174 h 174"/>
                  <a:gd name="T4" fmla="*/ 452 w 1124"/>
                  <a:gd name="T5" fmla="*/ 172 h 174"/>
                  <a:gd name="T6" fmla="*/ 346 w 1124"/>
                  <a:gd name="T7" fmla="*/ 168 h 174"/>
                  <a:gd name="T8" fmla="*/ 250 w 1124"/>
                  <a:gd name="T9" fmla="*/ 160 h 174"/>
                  <a:gd name="T10" fmla="*/ 168 w 1124"/>
                  <a:gd name="T11" fmla="*/ 148 h 174"/>
                  <a:gd name="T12" fmla="*/ 98 w 1124"/>
                  <a:gd name="T13" fmla="*/ 136 h 174"/>
                  <a:gd name="T14" fmla="*/ 70 w 1124"/>
                  <a:gd name="T15" fmla="*/ 128 h 174"/>
                  <a:gd name="T16" fmla="*/ 46 w 1124"/>
                  <a:gd name="T17" fmla="*/ 122 h 174"/>
                  <a:gd name="T18" fmla="*/ 26 w 1124"/>
                  <a:gd name="T19" fmla="*/ 114 h 174"/>
                  <a:gd name="T20" fmla="*/ 12 w 1124"/>
                  <a:gd name="T21" fmla="*/ 106 h 174"/>
                  <a:gd name="T22" fmla="*/ 4 w 1124"/>
                  <a:gd name="T23" fmla="*/ 96 h 174"/>
                  <a:gd name="T24" fmla="*/ 2 w 1124"/>
                  <a:gd name="T25" fmla="*/ 92 h 174"/>
                  <a:gd name="T26" fmla="*/ 0 w 1124"/>
                  <a:gd name="T27" fmla="*/ 88 h 174"/>
                  <a:gd name="T28" fmla="*/ 0 w 1124"/>
                  <a:gd name="T29" fmla="*/ 88 h 174"/>
                  <a:gd name="T30" fmla="*/ 2 w 1124"/>
                  <a:gd name="T31" fmla="*/ 84 h 174"/>
                  <a:gd name="T32" fmla="*/ 4 w 1124"/>
                  <a:gd name="T33" fmla="*/ 80 h 174"/>
                  <a:gd name="T34" fmla="*/ 12 w 1124"/>
                  <a:gd name="T35" fmla="*/ 70 h 174"/>
                  <a:gd name="T36" fmla="*/ 26 w 1124"/>
                  <a:gd name="T37" fmla="*/ 62 h 174"/>
                  <a:gd name="T38" fmla="*/ 46 w 1124"/>
                  <a:gd name="T39" fmla="*/ 54 h 174"/>
                  <a:gd name="T40" fmla="*/ 70 w 1124"/>
                  <a:gd name="T41" fmla="*/ 46 h 174"/>
                  <a:gd name="T42" fmla="*/ 98 w 1124"/>
                  <a:gd name="T43" fmla="*/ 38 h 174"/>
                  <a:gd name="T44" fmla="*/ 130 w 1124"/>
                  <a:gd name="T45" fmla="*/ 32 h 174"/>
                  <a:gd name="T46" fmla="*/ 168 w 1124"/>
                  <a:gd name="T47" fmla="*/ 26 h 174"/>
                  <a:gd name="T48" fmla="*/ 250 w 1124"/>
                  <a:gd name="T49" fmla="*/ 14 h 174"/>
                  <a:gd name="T50" fmla="*/ 346 w 1124"/>
                  <a:gd name="T51" fmla="*/ 6 h 174"/>
                  <a:gd name="T52" fmla="*/ 452 w 1124"/>
                  <a:gd name="T53" fmla="*/ 2 h 174"/>
                  <a:gd name="T54" fmla="*/ 566 w 1124"/>
                  <a:gd name="T55" fmla="*/ 0 h 174"/>
                  <a:gd name="T56" fmla="*/ 566 w 1124"/>
                  <a:gd name="T57" fmla="*/ 0 h 174"/>
                  <a:gd name="T58" fmla="*/ 678 w 1124"/>
                  <a:gd name="T59" fmla="*/ 2 h 174"/>
                  <a:gd name="T60" fmla="*/ 784 w 1124"/>
                  <a:gd name="T61" fmla="*/ 6 h 174"/>
                  <a:gd name="T62" fmla="*/ 878 w 1124"/>
                  <a:gd name="T63" fmla="*/ 14 h 174"/>
                  <a:gd name="T64" fmla="*/ 960 w 1124"/>
                  <a:gd name="T65" fmla="*/ 26 h 174"/>
                  <a:gd name="T66" fmla="*/ 996 w 1124"/>
                  <a:gd name="T67" fmla="*/ 32 h 174"/>
                  <a:gd name="T68" fmla="*/ 1028 w 1124"/>
                  <a:gd name="T69" fmla="*/ 38 h 174"/>
                  <a:gd name="T70" fmla="*/ 1056 w 1124"/>
                  <a:gd name="T71" fmla="*/ 46 h 174"/>
                  <a:gd name="T72" fmla="*/ 1080 w 1124"/>
                  <a:gd name="T73" fmla="*/ 54 h 174"/>
                  <a:gd name="T74" fmla="*/ 1098 w 1124"/>
                  <a:gd name="T75" fmla="*/ 62 h 174"/>
                  <a:gd name="T76" fmla="*/ 1112 w 1124"/>
                  <a:gd name="T77" fmla="*/ 70 h 174"/>
                  <a:gd name="T78" fmla="*/ 1120 w 1124"/>
                  <a:gd name="T79" fmla="*/ 80 h 174"/>
                  <a:gd name="T80" fmla="*/ 1122 w 1124"/>
                  <a:gd name="T81" fmla="*/ 84 h 174"/>
                  <a:gd name="T82" fmla="*/ 1124 w 1124"/>
                  <a:gd name="T83" fmla="*/ 88 h 174"/>
                  <a:gd name="T84" fmla="*/ 1124 w 1124"/>
                  <a:gd name="T85" fmla="*/ 88 h 174"/>
                  <a:gd name="T86" fmla="*/ 1122 w 1124"/>
                  <a:gd name="T87" fmla="*/ 92 h 174"/>
                  <a:gd name="T88" fmla="*/ 1120 w 1124"/>
                  <a:gd name="T89" fmla="*/ 96 h 174"/>
                  <a:gd name="T90" fmla="*/ 1112 w 1124"/>
                  <a:gd name="T91" fmla="*/ 106 h 174"/>
                  <a:gd name="T92" fmla="*/ 1098 w 1124"/>
                  <a:gd name="T93" fmla="*/ 114 h 174"/>
                  <a:gd name="T94" fmla="*/ 1080 w 1124"/>
                  <a:gd name="T95" fmla="*/ 122 h 174"/>
                  <a:gd name="T96" fmla="*/ 1056 w 1124"/>
                  <a:gd name="T97" fmla="*/ 128 h 174"/>
                  <a:gd name="T98" fmla="*/ 1028 w 1124"/>
                  <a:gd name="T99" fmla="*/ 136 h 174"/>
                  <a:gd name="T100" fmla="*/ 996 w 1124"/>
                  <a:gd name="T101" fmla="*/ 142 h 174"/>
                  <a:gd name="T102" fmla="*/ 960 w 1124"/>
                  <a:gd name="T103" fmla="*/ 148 h 174"/>
                  <a:gd name="T104" fmla="*/ 878 w 1124"/>
                  <a:gd name="T105" fmla="*/ 160 h 174"/>
                  <a:gd name="T106" fmla="*/ 784 w 1124"/>
                  <a:gd name="T107" fmla="*/ 168 h 174"/>
                  <a:gd name="T108" fmla="*/ 678 w 1124"/>
                  <a:gd name="T109" fmla="*/ 172 h 174"/>
                  <a:gd name="T110" fmla="*/ 566 w 1124"/>
                  <a:gd name="T111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24" h="174">
                    <a:moveTo>
                      <a:pt x="566" y="174"/>
                    </a:moveTo>
                    <a:lnTo>
                      <a:pt x="566" y="174"/>
                    </a:lnTo>
                    <a:lnTo>
                      <a:pt x="452" y="172"/>
                    </a:lnTo>
                    <a:lnTo>
                      <a:pt x="346" y="168"/>
                    </a:lnTo>
                    <a:lnTo>
                      <a:pt x="250" y="160"/>
                    </a:lnTo>
                    <a:lnTo>
                      <a:pt x="168" y="148"/>
                    </a:lnTo>
                    <a:lnTo>
                      <a:pt x="98" y="136"/>
                    </a:lnTo>
                    <a:lnTo>
                      <a:pt x="70" y="128"/>
                    </a:lnTo>
                    <a:lnTo>
                      <a:pt x="46" y="122"/>
                    </a:lnTo>
                    <a:lnTo>
                      <a:pt x="26" y="114"/>
                    </a:lnTo>
                    <a:lnTo>
                      <a:pt x="12" y="106"/>
                    </a:lnTo>
                    <a:lnTo>
                      <a:pt x="4" y="96"/>
                    </a:lnTo>
                    <a:lnTo>
                      <a:pt x="2" y="92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2" y="84"/>
                    </a:lnTo>
                    <a:lnTo>
                      <a:pt x="4" y="80"/>
                    </a:lnTo>
                    <a:lnTo>
                      <a:pt x="12" y="70"/>
                    </a:lnTo>
                    <a:lnTo>
                      <a:pt x="26" y="62"/>
                    </a:lnTo>
                    <a:lnTo>
                      <a:pt x="46" y="54"/>
                    </a:lnTo>
                    <a:lnTo>
                      <a:pt x="70" y="46"/>
                    </a:lnTo>
                    <a:lnTo>
                      <a:pt x="98" y="38"/>
                    </a:lnTo>
                    <a:lnTo>
                      <a:pt x="130" y="32"/>
                    </a:lnTo>
                    <a:lnTo>
                      <a:pt x="168" y="26"/>
                    </a:lnTo>
                    <a:lnTo>
                      <a:pt x="250" y="14"/>
                    </a:lnTo>
                    <a:lnTo>
                      <a:pt x="346" y="6"/>
                    </a:lnTo>
                    <a:lnTo>
                      <a:pt x="452" y="2"/>
                    </a:lnTo>
                    <a:lnTo>
                      <a:pt x="566" y="0"/>
                    </a:lnTo>
                    <a:lnTo>
                      <a:pt x="566" y="0"/>
                    </a:lnTo>
                    <a:lnTo>
                      <a:pt x="678" y="2"/>
                    </a:lnTo>
                    <a:lnTo>
                      <a:pt x="784" y="6"/>
                    </a:lnTo>
                    <a:lnTo>
                      <a:pt x="878" y="14"/>
                    </a:lnTo>
                    <a:lnTo>
                      <a:pt x="960" y="26"/>
                    </a:lnTo>
                    <a:lnTo>
                      <a:pt x="996" y="32"/>
                    </a:lnTo>
                    <a:lnTo>
                      <a:pt x="1028" y="38"/>
                    </a:lnTo>
                    <a:lnTo>
                      <a:pt x="1056" y="46"/>
                    </a:lnTo>
                    <a:lnTo>
                      <a:pt x="1080" y="54"/>
                    </a:lnTo>
                    <a:lnTo>
                      <a:pt x="1098" y="62"/>
                    </a:lnTo>
                    <a:lnTo>
                      <a:pt x="1112" y="70"/>
                    </a:lnTo>
                    <a:lnTo>
                      <a:pt x="1120" y="80"/>
                    </a:lnTo>
                    <a:lnTo>
                      <a:pt x="1122" y="84"/>
                    </a:lnTo>
                    <a:lnTo>
                      <a:pt x="1124" y="88"/>
                    </a:lnTo>
                    <a:lnTo>
                      <a:pt x="1124" y="88"/>
                    </a:lnTo>
                    <a:lnTo>
                      <a:pt x="1122" y="92"/>
                    </a:lnTo>
                    <a:lnTo>
                      <a:pt x="1120" y="96"/>
                    </a:lnTo>
                    <a:lnTo>
                      <a:pt x="1112" y="106"/>
                    </a:lnTo>
                    <a:lnTo>
                      <a:pt x="1098" y="114"/>
                    </a:lnTo>
                    <a:lnTo>
                      <a:pt x="1080" y="122"/>
                    </a:lnTo>
                    <a:lnTo>
                      <a:pt x="1056" y="128"/>
                    </a:lnTo>
                    <a:lnTo>
                      <a:pt x="1028" y="136"/>
                    </a:lnTo>
                    <a:lnTo>
                      <a:pt x="996" y="142"/>
                    </a:lnTo>
                    <a:lnTo>
                      <a:pt x="960" y="148"/>
                    </a:lnTo>
                    <a:lnTo>
                      <a:pt x="878" y="160"/>
                    </a:lnTo>
                    <a:lnTo>
                      <a:pt x="784" y="168"/>
                    </a:lnTo>
                    <a:lnTo>
                      <a:pt x="678" y="172"/>
                    </a:lnTo>
                    <a:lnTo>
                      <a:pt x="566" y="17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7" name="Freeform 52"/>
              <p:cNvSpPr>
                <a:spLocks/>
              </p:cNvSpPr>
              <p:nvPr/>
            </p:nvSpPr>
            <p:spPr bwMode="auto">
              <a:xfrm>
                <a:off x="4327" y="4140"/>
                <a:ext cx="1128" cy="174"/>
              </a:xfrm>
              <a:custGeom>
                <a:avLst/>
                <a:gdLst>
                  <a:gd name="T0" fmla="*/ 568 w 1128"/>
                  <a:gd name="T1" fmla="*/ 0 h 174"/>
                  <a:gd name="T2" fmla="*/ 568 w 1128"/>
                  <a:gd name="T3" fmla="*/ 0 h 174"/>
                  <a:gd name="T4" fmla="*/ 454 w 1128"/>
                  <a:gd name="T5" fmla="*/ 2 h 174"/>
                  <a:gd name="T6" fmla="*/ 348 w 1128"/>
                  <a:gd name="T7" fmla="*/ 6 h 174"/>
                  <a:gd name="T8" fmla="*/ 252 w 1128"/>
                  <a:gd name="T9" fmla="*/ 14 h 174"/>
                  <a:gd name="T10" fmla="*/ 168 w 1128"/>
                  <a:gd name="T11" fmla="*/ 26 h 174"/>
                  <a:gd name="T12" fmla="*/ 130 w 1128"/>
                  <a:gd name="T13" fmla="*/ 32 h 174"/>
                  <a:gd name="T14" fmla="*/ 98 w 1128"/>
                  <a:gd name="T15" fmla="*/ 38 h 174"/>
                  <a:gd name="T16" fmla="*/ 70 w 1128"/>
                  <a:gd name="T17" fmla="*/ 46 h 174"/>
                  <a:gd name="T18" fmla="*/ 46 w 1128"/>
                  <a:gd name="T19" fmla="*/ 54 h 174"/>
                  <a:gd name="T20" fmla="*/ 26 w 1128"/>
                  <a:gd name="T21" fmla="*/ 62 h 174"/>
                  <a:gd name="T22" fmla="*/ 12 w 1128"/>
                  <a:gd name="T23" fmla="*/ 70 h 174"/>
                  <a:gd name="T24" fmla="*/ 4 w 1128"/>
                  <a:gd name="T25" fmla="*/ 80 h 174"/>
                  <a:gd name="T26" fmla="*/ 2 w 1128"/>
                  <a:gd name="T27" fmla="*/ 84 h 174"/>
                  <a:gd name="T28" fmla="*/ 0 w 1128"/>
                  <a:gd name="T29" fmla="*/ 88 h 174"/>
                  <a:gd name="T30" fmla="*/ 0 w 1128"/>
                  <a:gd name="T31" fmla="*/ 88 h 174"/>
                  <a:gd name="T32" fmla="*/ 2 w 1128"/>
                  <a:gd name="T33" fmla="*/ 92 h 174"/>
                  <a:gd name="T34" fmla="*/ 4 w 1128"/>
                  <a:gd name="T35" fmla="*/ 96 h 174"/>
                  <a:gd name="T36" fmla="*/ 12 w 1128"/>
                  <a:gd name="T37" fmla="*/ 106 h 174"/>
                  <a:gd name="T38" fmla="*/ 26 w 1128"/>
                  <a:gd name="T39" fmla="*/ 114 h 174"/>
                  <a:gd name="T40" fmla="*/ 46 w 1128"/>
                  <a:gd name="T41" fmla="*/ 122 h 174"/>
                  <a:gd name="T42" fmla="*/ 70 w 1128"/>
                  <a:gd name="T43" fmla="*/ 128 h 174"/>
                  <a:gd name="T44" fmla="*/ 98 w 1128"/>
                  <a:gd name="T45" fmla="*/ 136 h 174"/>
                  <a:gd name="T46" fmla="*/ 130 w 1128"/>
                  <a:gd name="T47" fmla="*/ 142 h 174"/>
                  <a:gd name="T48" fmla="*/ 168 w 1128"/>
                  <a:gd name="T49" fmla="*/ 148 h 174"/>
                  <a:gd name="T50" fmla="*/ 252 w 1128"/>
                  <a:gd name="T51" fmla="*/ 160 h 174"/>
                  <a:gd name="T52" fmla="*/ 348 w 1128"/>
                  <a:gd name="T53" fmla="*/ 168 h 174"/>
                  <a:gd name="T54" fmla="*/ 454 w 1128"/>
                  <a:gd name="T55" fmla="*/ 172 h 174"/>
                  <a:gd name="T56" fmla="*/ 568 w 1128"/>
                  <a:gd name="T57" fmla="*/ 174 h 174"/>
                  <a:gd name="T58" fmla="*/ 568 w 1128"/>
                  <a:gd name="T59" fmla="*/ 174 h 174"/>
                  <a:gd name="T60" fmla="*/ 680 w 1128"/>
                  <a:gd name="T61" fmla="*/ 172 h 174"/>
                  <a:gd name="T62" fmla="*/ 786 w 1128"/>
                  <a:gd name="T63" fmla="*/ 168 h 174"/>
                  <a:gd name="T64" fmla="*/ 880 w 1128"/>
                  <a:gd name="T65" fmla="*/ 160 h 174"/>
                  <a:gd name="T66" fmla="*/ 964 w 1128"/>
                  <a:gd name="T67" fmla="*/ 148 h 174"/>
                  <a:gd name="T68" fmla="*/ 1000 w 1128"/>
                  <a:gd name="T69" fmla="*/ 142 h 174"/>
                  <a:gd name="T70" fmla="*/ 1032 w 1128"/>
                  <a:gd name="T71" fmla="*/ 136 h 174"/>
                  <a:gd name="T72" fmla="*/ 1060 w 1128"/>
                  <a:gd name="T73" fmla="*/ 128 h 174"/>
                  <a:gd name="T74" fmla="*/ 1084 w 1128"/>
                  <a:gd name="T75" fmla="*/ 122 h 174"/>
                  <a:gd name="T76" fmla="*/ 1102 w 1128"/>
                  <a:gd name="T77" fmla="*/ 114 h 174"/>
                  <a:gd name="T78" fmla="*/ 1116 w 1128"/>
                  <a:gd name="T79" fmla="*/ 106 h 174"/>
                  <a:gd name="T80" fmla="*/ 1124 w 1128"/>
                  <a:gd name="T81" fmla="*/ 96 h 174"/>
                  <a:gd name="T82" fmla="*/ 1126 w 1128"/>
                  <a:gd name="T83" fmla="*/ 92 h 174"/>
                  <a:gd name="T84" fmla="*/ 1128 w 1128"/>
                  <a:gd name="T85" fmla="*/ 88 h 174"/>
                  <a:gd name="T86" fmla="*/ 1128 w 1128"/>
                  <a:gd name="T87" fmla="*/ 88 h 174"/>
                  <a:gd name="T88" fmla="*/ 1126 w 1128"/>
                  <a:gd name="T89" fmla="*/ 84 h 174"/>
                  <a:gd name="T90" fmla="*/ 1124 w 1128"/>
                  <a:gd name="T91" fmla="*/ 80 h 174"/>
                  <a:gd name="T92" fmla="*/ 1116 w 1128"/>
                  <a:gd name="T93" fmla="*/ 70 h 174"/>
                  <a:gd name="T94" fmla="*/ 1102 w 1128"/>
                  <a:gd name="T95" fmla="*/ 62 h 174"/>
                  <a:gd name="T96" fmla="*/ 1084 w 1128"/>
                  <a:gd name="T97" fmla="*/ 54 h 174"/>
                  <a:gd name="T98" fmla="*/ 1060 w 1128"/>
                  <a:gd name="T99" fmla="*/ 46 h 174"/>
                  <a:gd name="T100" fmla="*/ 1032 w 1128"/>
                  <a:gd name="T101" fmla="*/ 38 h 174"/>
                  <a:gd name="T102" fmla="*/ 1000 w 1128"/>
                  <a:gd name="T103" fmla="*/ 32 h 174"/>
                  <a:gd name="T104" fmla="*/ 964 w 1128"/>
                  <a:gd name="T105" fmla="*/ 26 h 174"/>
                  <a:gd name="T106" fmla="*/ 880 w 1128"/>
                  <a:gd name="T107" fmla="*/ 14 h 174"/>
                  <a:gd name="T108" fmla="*/ 786 w 1128"/>
                  <a:gd name="T109" fmla="*/ 6 h 174"/>
                  <a:gd name="T110" fmla="*/ 680 w 1128"/>
                  <a:gd name="T111" fmla="*/ 2 h 174"/>
                  <a:gd name="T112" fmla="*/ 568 w 1128"/>
                  <a:gd name="T113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28" h="174">
                    <a:moveTo>
                      <a:pt x="568" y="0"/>
                    </a:moveTo>
                    <a:lnTo>
                      <a:pt x="568" y="0"/>
                    </a:lnTo>
                    <a:lnTo>
                      <a:pt x="454" y="2"/>
                    </a:lnTo>
                    <a:lnTo>
                      <a:pt x="348" y="6"/>
                    </a:lnTo>
                    <a:lnTo>
                      <a:pt x="252" y="14"/>
                    </a:lnTo>
                    <a:lnTo>
                      <a:pt x="168" y="26"/>
                    </a:lnTo>
                    <a:lnTo>
                      <a:pt x="130" y="32"/>
                    </a:lnTo>
                    <a:lnTo>
                      <a:pt x="98" y="38"/>
                    </a:lnTo>
                    <a:lnTo>
                      <a:pt x="70" y="46"/>
                    </a:lnTo>
                    <a:lnTo>
                      <a:pt x="46" y="54"/>
                    </a:lnTo>
                    <a:lnTo>
                      <a:pt x="26" y="62"/>
                    </a:lnTo>
                    <a:lnTo>
                      <a:pt x="12" y="70"/>
                    </a:lnTo>
                    <a:lnTo>
                      <a:pt x="4" y="80"/>
                    </a:lnTo>
                    <a:lnTo>
                      <a:pt x="2" y="84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2" y="92"/>
                    </a:lnTo>
                    <a:lnTo>
                      <a:pt x="4" y="96"/>
                    </a:lnTo>
                    <a:lnTo>
                      <a:pt x="12" y="106"/>
                    </a:lnTo>
                    <a:lnTo>
                      <a:pt x="26" y="114"/>
                    </a:lnTo>
                    <a:lnTo>
                      <a:pt x="46" y="122"/>
                    </a:lnTo>
                    <a:lnTo>
                      <a:pt x="70" y="128"/>
                    </a:lnTo>
                    <a:lnTo>
                      <a:pt x="98" y="136"/>
                    </a:lnTo>
                    <a:lnTo>
                      <a:pt x="130" y="142"/>
                    </a:lnTo>
                    <a:lnTo>
                      <a:pt x="168" y="148"/>
                    </a:lnTo>
                    <a:lnTo>
                      <a:pt x="252" y="160"/>
                    </a:lnTo>
                    <a:lnTo>
                      <a:pt x="348" y="168"/>
                    </a:lnTo>
                    <a:lnTo>
                      <a:pt x="454" y="172"/>
                    </a:lnTo>
                    <a:lnTo>
                      <a:pt x="568" y="174"/>
                    </a:lnTo>
                    <a:lnTo>
                      <a:pt x="568" y="174"/>
                    </a:lnTo>
                    <a:lnTo>
                      <a:pt x="680" y="172"/>
                    </a:lnTo>
                    <a:lnTo>
                      <a:pt x="786" y="168"/>
                    </a:lnTo>
                    <a:lnTo>
                      <a:pt x="880" y="160"/>
                    </a:lnTo>
                    <a:lnTo>
                      <a:pt x="964" y="148"/>
                    </a:lnTo>
                    <a:lnTo>
                      <a:pt x="1000" y="142"/>
                    </a:lnTo>
                    <a:lnTo>
                      <a:pt x="1032" y="136"/>
                    </a:lnTo>
                    <a:lnTo>
                      <a:pt x="1060" y="128"/>
                    </a:lnTo>
                    <a:lnTo>
                      <a:pt x="1084" y="122"/>
                    </a:lnTo>
                    <a:lnTo>
                      <a:pt x="1102" y="114"/>
                    </a:lnTo>
                    <a:lnTo>
                      <a:pt x="1116" y="106"/>
                    </a:lnTo>
                    <a:lnTo>
                      <a:pt x="1124" y="96"/>
                    </a:lnTo>
                    <a:lnTo>
                      <a:pt x="1126" y="92"/>
                    </a:lnTo>
                    <a:lnTo>
                      <a:pt x="1128" y="88"/>
                    </a:lnTo>
                    <a:lnTo>
                      <a:pt x="1128" y="88"/>
                    </a:lnTo>
                    <a:lnTo>
                      <a:pt x="1126" y="84"/>
                    </a:lnTo>
                    <a:lnTo>
                      <a:pt x="1124" y="80"/>
                    </a:lnTo>
                    <a:lnTo>
                      <a:pt x="1116" y="70"/>
                    </a:lnTo>
                    <a:lnTo>
                      <a:pt x="1102" y="62"/>
                    </a:lnTo>
                    <a:lnTo>
                      <a:pt x="1084" y="54"/>
                    </a:lnTo>
                    <a:lnTo>
                      <a:pt x="1060" y="46"/>
                    </a:lnTo>
                    <a:lnTo>
                      <a:pt x="1032" y="38"/>
                    </a:lnTo>
                    <a:lnTo>
                      <a:pt x="1000" y="32"/>
                    </a:lnTo>
                    <a:lnTo>
                      <a:pt x="964" y="26"/>
                    </a:lnTo>
                    <a:lnTo>
                      <a:pt x="880" y="14"/>
                    </a:lnTo>
                    <a:lnTo>
                      <a:pt x="786" y="6"/>
                    </a:lnTo>
                    <a:lnTo>
                      <a:pt x="680" y="2"/>
                    </a:lnTo>
                    <a:lnTo>
                      <a:pt x="56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8" name="Freeform 53"/>
              <p:cNvSpPr>
                <a:spLocks noEditPoints="1"/>
              </p:cNvSpPr>
              <p:nvPr/>
            </p:nvSpPr>
            <p:spPr bwMode="auto">
              <a:xfrm>
                <a:off x="4329" y="4140"/>
                <a:ext cx="1124" cy="174"/>
              </a:xfrm>
              <a:custGeom>
                <a:avLst/>
                <a:gdLst>
                  <a:gd name="T0" fmla="*/ 566 w 1124"/>
                  <a:gd name="T1" fmla="*/ 174 h 174"/>
                  <a:gd name="T2" fmla="*/ 348 w 1124"/>
                  <a:gd name="T3" fmla="*/ 168 h 174"/>
                  <a:gd name="T4" fmla="*/ 168 w 1124"/>
                  <a:gd name="T5" fmla="*/ 148 h 174"/>
                  <a:gd name="T6" fmla="*/ 72 w 1124"/>
                  <a:gd name="T7" fmla="*/ 128 h 174"/>
                  <a:gd name="T8" fmla="*/ 28 w 1124"/>
                  <a:gd name="T9" fmla="*/ 114 h 174"/>
                  <a:gd name="T10" fmla="*/ 6 w 1124"/>
                  <a:gd name="T11" fmla="*/ 96 h 174"/>
                  <a:gd name="T12" fmla="*/ 4 w 1124"/>
                  <a:gd name="T13" fmla="*/ 88 h 174"/>
                  <a:gd name="T14" fmla="*/ 4 w 1124"/>
                  <a:gd name="T15" fmla="*/ 84 h 174"/>
                  <a:gd name="T16" fmla="*/ 14 w 1124"/>
                  <a:gd name="T17" fmla="*/ 70 h 174"/>
                  <a:gd name="T18" fmla="*/ 48 w 1124"/>
                  <a:gd name="T19" fmla="*/ 54 h 174"/>
                  <a:gd name="T20" fmla="*/ 100 w 1124"/>
                  <a:gd name="T21" fmla="*/ 38 h 174"/>
                  <a:gd name="T22" fmla="*/ 168 w 1124"/>
                  <a:gd name="T23" fmla="*/ 26 h 174"/>
                  <a:gd name="T24" fmla="*/ 348 w 1124"/>
                  <a:gd name="T25" fmla="*/ 8 h 174"/>
                  <a:gd name="T26" fmla="*/ 566 w 1124"/>
                  <a:gd name="T27" fmla="*/ 0 h 174"/>
                  <a:gd name="T28" fmla="*/ 678 w 1124"/>
                  <a:gd name="T29" fmla="*/ 2 h 174"/>
                  <a:gd name="T30" fmla="*/ 876 w 1124"/>
                  <a:gd name="T31" fmla="*/ 16 h 174"/>
                  <a:gd name="T32" fmla="*/ 994 w 1124"/>
                  <a:gd name="T33" fmla="*/ 32 h 174"/>
                  <a:gd name="T34" fmla="*/ 1054 w 1124"/>
                  <a:gd name="T35" fmla="*/ 46 h 174"/>
                  <a:gd name="T36" fmla="*/ 1096 w 1124"/>
                  <a:gd name="T37" fmla="*/ 62 h 174"/>
                  <a:gd name="T38" fmla="*/ 1118 w 1124"/>
                  <a:gd name="T39" fmla="*/ 80 h 174"/>
                  <a:gd name="T40" fmla="*/ 1122 w 1124"/>
                  <a:gd name="T41" fmla="*/ 88 h 174"/>
                  <a:gd name="T42" fmla="*/ 1120 w 1124"/>
                  <a:gd name="T43" fmla="*/ 92 h 174"/>
                  <a:gd name="T44" fmla="*/ 1110 w 1124"/>
                  <a:gd name="T45" fmla="*/ 106 h 174"/>
                  <a:gd name="T46" fmla="*/ 1078 w 1124"/>
                  <a:gd name="T47" fmla="*/ 122 h 174"/>
                  <a:gd name="T48" fmla="*/ 1026 w 1124"/>
                  <a:gd name="T49" fmla="*/ 136 h 174"/>
                  <a:gd name="T50" fmla="*/ 876 w 1124"/>
                  <a:gd name="T51" fmla="*/ 160 h 174"/>
                  <a:gd name="T52" fmla="*/ 678 w 1124"/>
                  <a:gd name="T53" fmla="*/ 172 h 174"/>
                  <a:gd name="T54" fmla="*/ 566 w 1124"/>
                  <a:gd name="T55" fmla="*/ 0 h 174"/>
                  <a:gd name="T56" fmla="*/ 452 w 1124"/>
                  <a:gd name="T57" fmla="*/ 2 h 174"/>
                  <a:gd name="T58" fmla="*/ 250 w 1124"/>
                  <a:gd name="T59" fmla="*/ 14 h 174"/>
                  <a:gd name="T60" fmla="*/ 130 w 1124"/>
                  <a:gd name="T61" fmla="*/ 32 h 174"/>
                  <a:gd name="T62" fmla="*/ 70 w 1124"/>
                  <a:gd name="T63" fmla="*/ 46 h 174"/>
                  <a:gd name="T64" fmla="*/ 26 w 1124"/>
                  <a:gd name="T65" fmla="*/ 62 h 174"/>
                  <a:gd name="T66" fmla="*/ 4 w 1124"/>
                  <a:gd name="T67" fmla="*/ 80 h 174"/>
                  <a:gd name="T68" fmla="*/ 0 w 1124"/>
                  <a:gd name="T69" fmla="*/ 88 h 174"/>
                  <a:gd name="T70" fmla="*/ 2 w 1124"/>
                  <a:gd name="T71" fmla="*/ 92 h 174"/>
                  <a:gd name="T72" fmla="*/ 12 w 1124"/>
                  <a:gd name="T73" fmla="*/ 106 h 174"/>
                  <a:gd name="T74" fmla="*/ 46 w 1124"/>
                  <a:gd name="T75" fmla="*/ 122 h 174"/>
                  <a:gd name="T76" fmla="*/ 98 w 1124"/>
                  <a:gd name="T77" fmla="*/ 136 h 174"/>
                  <a:gd name="T78" fmla="*/ 250 w 1124"/>
                  <a:gd name="T79" fmla="*/ 160 h 174"/>
                  <a:gd name="T80" fmla="*/ 452 w 1124"/>
                  <a:gd name="T81" fmla="*/ 172 h 174"/>
                  <a:gd name="T82" fmla="*/ 566 w 1124"/>
                  <a:gd name="T83" fmla="*/ 174 h 174"/>
                  <a:gd name="T84" fmla="*/ 784 w 1124"/>
                  <a:gd name="T85" fmla="*/ 168 h 174"/>
                  <a:gd name="T86" fmla="*/ 960 w 1124"/>
                  <a:gd name="T87" fmla="*/ 148 h 174"/>
                  <a:gd name="T88" fmla="*/ 1028 w 1124"/>
                  <a:gd name="T89" fmla="*/ 136 h 174"/>
                  <a:gd name="T90" fmla="*/ 1080 w 1124"/>
                  <a:gd name="T91" fmla="*/ 122 h 174"/>
                  <a:gd name="T92" fmla="*/ 1112 w 1124"/>
                  <a:gd name="T93" fmla="*/ 106 h 174"/>
                  <a:gd name="T94" fmla="*/ 1122 w 1124"/>
                  <a:gd name="T95" fmla="*/ 92 h 174"/>
                  <a:gd name="T96" fmla="*/ 1124 w 1124"/>
                  <a:gd name="T97" fmla="*/ 88 h 174"/>
                  <a:gd name="T98" fmla="*/ 1120 w 1124"/>
                  <a:gd name="T99" fmla="*/ 80 h 174"/>
                  <a:gd name="T100" fmla="*/ 1098 w 1124"/>
                  <a:gd name="T101" fmla="*/ 62 h 174"/>
                  <a:gd name="T102" fmla="*/ 1056 w 1124"/>
                  <a:gd name="T103" fmla="*/ 46 h 174"/>
                  <a:gd name="T104" fmla="*/ 996 w 1124"/>
                  <a:gd name="T105" fmla="*/ 32 h 174"/>
                  <a:gd name="T106" fmla="*/ 878 w 1124"/>
                  <a:gd name="T107" fmla="*/ 14 h 174"/>
                  <a:gd name="T108" fmla="*/ 678 w 1124"/>
                  <a:gd name="T109" fmla="*/ 2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24" h="174">
                    <a:moveTo>
                      <a:pt x="566" y="174"/>
                    </a:moveTo>
                    <a:lnTo>
                      <a:pt x="566" y="174"/>
                    </a:lnTo>
                    <a:lnTo>
                      <a:pt x="454" y="172"/>
                    </a:lnTo>
                    <a:lnTo>
                      <a:pt x="348" y="168"/>
                    </a:lnTo>
                    <a:lnTo>
                      <a:pt x="252" y="160"/>
                    </a:lnTo>
                    <a:lnTo>
                      <a:pt x="168" y="148"/>
                    </a:lnTo>
                    <a:lnTo>
                      <a:pt x="100" y="136"/>
                    </a:lnTo>
                    <a:lnTo>
                      <a:pt x="72" y="128"/>
                    </a:lnTo>
                    <a:lnTo>
                      <a:pt x="48" y="122"/>
                    </a:lnTo>
                    <a:lnTo>
                      <a:pt x="28" y="114"/>
                    </a:lnTo>
                    <a:lnTo>
                      <a:pt x="14" y="106"/>
                    </a:lnTo>
                    <a:lnTo>
                      <a:pt x="6" y="96"/>
                    </a:lnTo>
                    <a:lnTo>
                      <a:pt x="4" y="92"/>
                    </a:lnTo>
                    <a:lnTo>
                      <a:pt x="4" y="88"/>
                    </a:lnTo>
                    <a:lnTo>
                      <a:pt x="4" y="88"/>
                    </a:lnTo>
                    <a:lnTo>
                      <a:pt x="4" y="84"/>
                    </a:lnTo>
                    <a:lnTo>
                      <a:pt x="6" y="80"/>
                    </a:lnTo>
                    <a:lnTo>
                      <a:pt x="14" y="70"/>
                    </a:lnTo>
                    <a:lnTo>
                      <a:pt x="28" y="62"/>
                    </a:lnTo>
                    <a:lnTo>
                      <a:pt x="48" y="54"/>
                    </a:lnTo>
                    <a:lnTo>
                      <a:pt x="72" y="46"/>
                    </a:lnTo>
                    <a:lnTo>
                      <a:pt x="100" y="38"/>
                    </a:lnTo>
                    <a:lnTo>
                      <a:pt x="132" y="32"/>
                    </a:lnTo>
                    <a:lnTo>
                      <a:pt x="168" y="26"/>
                    </a:lnTo>
                    <a:lnTo>
                      <a:pt x="252" y="16"/>
                    </a:lnTo>
                    <a:lnTo>
                      <a:pt x="348" y="8"/>
                    </a:lnTo>
                    <a:lnTo>
                      <a:pt x="454" y="2"/>
                    </a:lnTo>
                    <a:lnTo>
                      <a:pt x="566" y="0"/>
                    </a:lnTo>
                    <a:lnTo>
                      <a:pt x="566" y="0"/>
                    </a:lnTo>
                    <a:lnTo>
                      <a:pt x="678" y="2"/>
                    </a:lnTo>
                    <a:lnTo>
                      <a:pt x="782" y="8"/>
                    </a:lnTo>
                    <a:lnTo>
                      <a:pt x="876" y="16"/>
                    </a:lnTo>
                    <a:lnTo>
                      <a:pt x="958" y="26"/>
                    </a:lnTo>
                    <a:lnTo>
                      <a:pt x="994" y="32"/>
                    </a:lnTo>
                    <a:lnTo>
                      <a:pt x="1026" y="38"/>
                    </a:lnTo>
                    <a:lnTo>
                      <a:pt x="1054" y="46"/>
                    </a:lnTo>
                    <a:lnTo>
                      <a:pt x="1078" y="54"/>
                    </a:lnTo>
                    <a:lnTo>
                      <a:pt x="1096" y="62"/>
                    </a:lnTo>
                    <a:lnTo>
                      <a:pt x="1110" y="70"/>
                    </a:lnTo>
                    <a:lnTo>
                      <a:pt x="1118" y="80"/>
                    </a:lnTo>
                    <a:lnTo>
                      <a:pt x="1120" y="84"/>
                    </a:lnTo>
                    <a:lnTo>
                      <a:pt x="1122" y="88"/>
                    </a:lnTo>
                    <a:lnTo>
                      <a:pt x="1122" y="88"/>
                    </a:lnTo>
                    <a:lnTo>
                      <a:pt x="1120" y="92"/>
                    </a:lnTo>
                    <a:lnTo>
                      <a:pt x="1118" y="96"/>
                    </a:lnTo>
                    <a:lnTo>
                      <a:pt x="1110" y="106"/>
                    </a:lnTo>
                    <a:lnTo>
                      <a:pt x="1096" y="114"/>
                    </a:lnTo>
                    <a:lnTo>
                      <a:pt x="1078" y="122"/>
                    </a:lnTo>
                    <a:lnTo>
                      <a:pt x="1054" y="128"/>
                    </a:lnTo>
                    <a:lnTo>
                      <a:pt x="1026" y="136"/>
                    </a:lnTo>
                    <a:lnTo>
                      <a:pt x="958" y="148"/>
                    </a:lnTo>
                    <a:lnTo>
                      <a:pt x="876" y="160"/>
                    </a:lnTo>
                    <a:lnTo>
                      <a:pt x="782" y="168"/>
                    </a:lnTo>
                    <a:lnTo>
                      <a:pt x="678" y="172"/>
                    </a:lnTo>
                    <a:lnTo>
                      <a:pt x="566" y="174"/>
                    </a:lnTo>
                    <a:close/>
                    <a:moveTo>
                      <a:pt x="566" y="0"/>
                    </a:moveTo>
                    <a:lnTo>
                      <a:pt x="566" y="0"/>
                    </a:lnTo>
                    <a:lnTo>
                      <a:pt x="452" y="2"/>
                    </a:lnTo>
                    <a:lnTo>
                      <a:pt x="346" y="6"/>
                    </a:lnTo>
                    <a:lnTo>
                      <a:pt x="250" y="14"/>
                    </a:lnTo>
                    <a:lnTo>
                      <a:pt x="168" y="26"/>
                    </a:lnTo>
                    <a:lnTo>
                      <a:pt x="130" y="32"/>
                    </a:lnTo>
                    <a:lnTo>
                      <a:pt x="98" y="38"/>
                    </a:lnTo>
                    <a:lnTo>
                      <a:pt x="70" y="46"/>
                    </a:lnTo>
                    <a:lnTo>
                      <a:pt x="46" y="54"/>
                    </a:lnTo>
                    <a:lnTo>
                      <a:pt x="26" y="62"/>
                    </a:lnTo>
                    <a:lnTo>
                      <a:pt x="12" y="70"/>
                    </a:lnTo>
                    <a:lnTo>
                      <a:pt x="4" y="80"/>
                    </a:lnTo>
                    <a:lnTo>
                      <a:pt x="2" y="84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2" y="92"/>
                    </a:lnTo>
                    <a:lnTo>
                      <a:pt x="4" y="96"/>
                    </a:lnTo>
                    <a:lnTo>
                      <a:pt x="12" y="106"/>
                    </a:lnTo>
                    <a:lnTo>
                      <a:pt x="26" y="114"/>
                    </a:lnTo>
                    <a:lnTo>
                      <a:pt x="46" y="122"/>
                    </a:lnTo>
                    <a:lnTo>
                      <a:pt x="70" y="128"/>
                    </a:lnTo>
                    <a:lnTo>
                      <a:pt x="98" y="136"/>
                    </a:lnTo>
                    <a:lnTo>
                      <a:pt x="168" y="148"/>
                    </a:lnTo>
                    <a:lnTo>
                      <a:pt x="250" y="160"/>
                    </a:lnTo>
                    <a:lnTo>
                      <a:pt x="346" y="168"/>
                    </a:lnTo>
                    <a:lnTo>
                      <a:pt x="452" y="172"/>
                    </a:lnTo>
                    <a:lnTo>
                      <a:pt x="566" y="174"/>
                    </a:lnTo>
                    <a:lnTo>
                      <a:pt x="566" y="174"/>
                    </a:lnTo>
                    <a:lnTo>
                      <a:pt x="678" y="172"/>
                    </a:lnTo>
                    <a:lnTo>
                      <a:pt x="784" y="168"/>
                    </a:lnTo>
                    <a:lnTo>
                      <a:pt x="878" y="160"/>
                    </a:lnTo>
                    <a:lnTo>
                      <a:pt x="960" y="148"/>
                    </a:lnTo>
                    <a:lnTo>
                      <a:pt x="996" y="142"/>
                    </a:lnTo>
                    <a:lnTo>
                      <a:pt x="1028" y="136"/>
                    </a:lnTo>
                    <a:lnTo>
                      <a:pt x="1056" y="128"/>
                    </a:lnTo>
                    <a:lnTo>
                      <a:pt x="1080" y="122"/>
                    </a:lnTo>
                    <a:lnTo>
                      <a:pt x="1098" y="114"/>
                    </a:lnTo>
                    <a:lnTo>
                      <a:pt x="1112" y="106"/>
                    </a:lnTo>
                    <a:lnTo>
                      <a:pt x="1120" y="96"/>
                    </a:lnTo>
                    <a:lnTo>
                      <a:pt x="1122" y="92"/>
                    </a:lnTo>
                    <a:lnTo>
                      <a:pt x="1124" y="88"/>
                    </a:lnTo>
                    <a:lnTo>
                      <a:pt x="1124" y="88"/>
                    </a:lnTo>
                    <a:lnTo>
                      <a:pt x="1122" y="84"/>
                    </a:lnTo>
                    <a:lnTo>
                      <a:pt x="1120" y="80"/>
                    </a:lnTo>
                    <a:lnTo>
                      <a:pt x="1112" y="70"/>
                    </a:lnTo>
                    <a:lnTo>
                      <a:pt x="1098" y="62"/>
                    </a:lnTo>
                    <a:lnTo>
                      <a:pt x="1080" y="54"/>
                    </a:lnTo>
                    <a:lnTo>
                      <a:pt x="1056" y="46"/>
                    </a:lnTo>
                    <a:lnTo>
                      <a:pt x="1028" y="38"/>
                    </a:lnTo>
                    <a:lnTo>
                      <a:pt x="996" y="32"/>
                    </a:lnTo>
                    <a:lnTo>
                      <a:pt x="960" y="26"/>
                    </a:lnTo>
                    <a:lnTo>
                      <a:pt x="878" y="14"/>
                    </a:lnTo>
                    <a:lnTo>
                      <a:pt x="784" y="6"/>
                    </a:lnTo>
                    <a:lnTo>
                      <a:pt x="678" y="2"/>
                    </a:lnTo>
                    <a:lnTo>
                      <a:pt x="566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9" name="Freeform 54"/>
              <p:cNvSpPr>
                <a:spLocks/>
              </p:cNvSpPr>
              <p:nvPr/>
            </p:nvSpPr>
            <p:spPr bwMode="auto">
              <a:xfrm>
                <a:off x="4333" y="4140"/>
                <a:ext cx="1118" cy="174"/>
              </a:xfrm>
              <a:custGeom>
                <a:avLst/>
                <a:gdLst>
                  <a:gd name="T0" fmla="*/ 562 w 1118"/>
                  <a:gd name="T1" fmla="*/ 174 h 174"/>
                  <a:gd name="T2" fmla="*/ 562 w 1118"/>
                  <a:gd name="T3" fmla="*/ 174 h 174"/>
                  <a:gd name="T4" fmla="*/ 450 w 1118"/>
                  <a:gd name="T5" fmla="*/ 172 h 174"/>
                  <a:gd name="T6" fmla="*/ 344 w 1118"/>
                  <a:gd name="T7" fmla="*/ 168 h 174"/>
                  <a:gd name="T8" fmla="*/ 248 w 1118"/>
                  <a:gd name="T9" fmla="*/ 160 h 174"/>
                  <a:gd name="T10" fmla="*/ 164 w 1118"/>
                  <a:gd name="T11" fmla="*/ 148 h 174"/>
                  <a:gd name="T12" fmla="*/ 96 w 1118"/>
                  <a:gd name="T13" fmla="*/ 136 h 174"/>
                  <a:gd name="T14" fmla="*/ 68 w 1118"/>
                  <a:gd name="T15" fmla="*/ 128 h 174"/>
                  <a:gd name="T16" fmla="*/ 44 w 1118"/>
                  <a:gd name="T17" fmla="*/ 122 h 174"/>
                  <a:gd name="T18" fmla="*/ 24 w 1118"/>
                  <a:gd name="T19" fmla="*/ 114 h 174"/>
                  <a:gd name="T20" fmla="*/ 10 w 1118"/>
                  <a:gd name="T21" fmla="*/ 106 h 174"/>
                  <a:gd name="T22" fmla="*/ 2 w 1118"/>
                  <a:gd name="T23" fmla="*/ 96 h 174"/>
                  <a:gd name="T24" fmla="*/ 0 w 1118"/>
                  <a:gd name="T25" fmla="*/ 92 h 174"/>
                  <a:gd name="T26" fmla="*/ 0 w 1118"/>
                  <a:gd name="T27" fmla="*/ 88 h 174"/>
                  <a:gd name="T28" fmla="*/ 0 w 1118"/>
                  <a:gd name="T29" fmla="*/ 88 h 174"/>
                  <a:gd name="T30" fmla="*/ 0 w 1118"/>
                  <a:gd name="T31" fmla="*/ 84 h 174"/>
                  <a:gd name="T32" fmla="*/ 2 w 1118"/>
                  <a:gd name="T33" fmla="*/ 80 h 174"/>
                  <a:gd name="T34" fmla="*/ 10 w 1118"/>
                  <a:gd name="T35" fmla="*/ 70 h 174"/>
                  <a:gd name="T36" fmla="*/ 24 w 1118"/>
                  <a:gd name="T37" fmla="*/ 62 h 174"/>
                  <a:gd name="T38" fmla="*/ 44 w 1118"/>
                  <a:gd name="T39" fmla="*/ 54 h 174"/>
                  <a:gd name="T40" fmla="*/ 68 w 1118"/>
                  <a:gd name="T41" fmla="*/ 46 h 174"/>
                  <a:gd name="T42" fmla="*/ 96 w 1118"/>
                  <a:gd name="T43" fmla="*/ 38 h 174"/>
                  <a:gd name="T44" fmla="*/ 128 w 1118"/>
                  <a:gd name="T45" fmla="*/ 32 h 174"/>
                  <a:gd name="T46" fmla="*/ 164 w 1118"/>
                  <a:gd name="T47" fmla="*/ 26 h 174"/>
                  <a:gd name="T48" fmla="*/ 248 w 1118"/>
                  <a:gd name="T49" fmla="*/ 16 h 174"/>
                  <a:gd name="T50" fmla="*/ 344 w 1118"/>
                  <a:gd name="T51" fmla="*/ 8 h 174"/>
                  <a:gd name="T52" fmla="*/ 450 w 1118"/>
                  <a:gd name="T53" fmla="*/ 2 h 174"/>
                  <a:gd name="T54" fmla="*/ 562 w 1118"/>
                  <a:gd name="T55" fmla="*/ 0 h 174"/>
                  <a:gd name="T56" fmla="*/ 562 w 1118"/>
                  <a:gd name="T57" fmla="*/ 0 h 174"/>
                  <a:gd name="T58" fmla="*/ 674 w 1118"/>
                  <a:gd name="T59" fmla="*/ 2 h 174"/>
                  <a:gd name="T60" fmla="*/ 778 w 1118"/>
                  <a:gd name="T61" fmla="*/ 8 h 174"/>
                  <a:gd name="T62" fmla="*/ 872 w 1118"/>
                  <a:gd name="T63" fmla="*/ 16 h 174"/>
                  <a:gd name="T64" fmla="*/ 954 w 1118"/>
                  <a:gd name="T65" fmla="*/ 26 h 174"/>
                  <a:gd name="T66" fmla="*/ 990 w 1118"/>
                  <a:gd name="T67" fmla="*/ 32 h 174"/>
                  <a:gd name="T68" fmla="*/ 1022 w 1118"/>
                  <a:gd name="T69" fmla="*/ 38 h 174"/>
                  <a:gd name="T70" fmla="*/ 1050 w 1118"/>
                  <a:gd name="T71" fmla="*/ 46 h 174"/>
                  <a:gd name="T72" fmla="*/ 1074 w 1118"/>
                  <a:gd name="T73" fmla="*/ 54 h 174"/>
                  <a:gd name="T74" fmla="*/ 1092 w 1118"/>
                  <a:gd name="T75" fmla="*/ 62 h 174"/>
                  <a:gd name="T76" fmla="*/ 1106 w 1118"/>
                  <a:gd name="T77" fmla="*/ 70 h 174"/>
                  <a:gd name="T78" fmla="*/ 1114 w 1118"/>
                  <a:gd name="T79" fmla="*/ 80 h 174"/>
                  <a:gd name="T80" fmla="*/ 1116 w 1118"/>
                  <a:gd name="T81" fmla="*/ 84 h 174"/>
                  <a:gd name="T82" fmla="*/ 1118 w 1118"/>
                  <a:gd name="T83" fmla="*/ 88 h 174"/>
                  <a:gd name="T84" fmla="*/ 1118 w 1118"/>
                  <a:gd name="T85" fmla="*/ 88 h 174"/>
                  <a:gd name="T86" fmla="*/ 1116 w 1118"/>
                  <a:gd name="T87" fmla="*/ 92 h 174"/>
                  <a:gd name="T88" fmla="*/ 1114 w 1118"/>
                  <a:gd name="T89" fmla="*/ 96 h 174"/>
                  <a:gd name="T90" fmla="*/ 1106 w 1118"/>
                  <a:gd name="T91" fmla="*/ 106 h 174"/>
                  <a:gd name="T92" fmla="*/ 1092 w 1118"/>
                  <a:gd name="T93" fmla="*/ 114 h 174"/>
                  <a:gd name="T94" fmla="*/ 1074 w 1118"/>
                  <a:gd name="T95" fmla="*/ 122 h 174"/>
                  <a:gd name="T96" fmla="*/ 1050 w 1118"/>
                  <a:gd name="T97" fmla="*/ 128 h 174"/>
                  <a:gd name="T98" fmla="*/ 1022 w 1118"/>
                  <a:gd name="T99" fmla="*/ 136 h 174"/>
                  <a:gd name="T100" fmla="*/ 954 w 1118"/>
                  <a:gd name="T101" fmla="*/ 148 h 174"/>
                  <a:gd name="T102" fmla="*/ 872 w 1118"/>
                  <a:gd name="T103" fmla="*/ 160 h 174"/>
                  <a:gd name="T104" fmla="*/ 778 w 1118"/>
                  <a:gd name="T105" fmla="*/ 168 h 174"/>
                  <a:gd name="T106" fmla="*/ 674 w 1118"/>
                  <a:gd name="T107" fmla="*/ 172 h 174"/>
                  <a:gd name="T108" fmla="*/ 562 w 1118"/>
                  <a:gd name="T109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18" h="174">
                    <a:moveTo>
                      <a:pt x="562" y="174"/>
                    </a:moveTo>
                    <a:lnTo>
                      <a:pt x="562" y="174"/>
                    </a:lnTo>
                    <a:lnTo>
                      <a:pt x="450" y="172"/>
                    </a:lnTo>
                    <a:lnTo>
                      <a:pt x="344" y="168"/>
                    </a:lnTo>
                    <a:lnTo>
                      <a:pt x="248" y="160"/>
                    </a:lnTo>
                    <a:lnTo>
                      <a:pt x="164" y="148"/>
                    </a:lnTo>
                    <a:lnTo>
                      <a:pt x="96" y="136"/>
                    </a:lnTo>
                    <a:lnTo>
                      <a:pt x="68" y="128"/>
                    </a:lnTo>
                    <a:lnTo>
                      <a:pt x="44" y="122"/>
                    </a:lnTo>
                    <a:lnTo>
                      <a:pt x="24" y="114"/>
                    </a:lnTo>
                    <a:lnTo>
                      <a:pt x="10" y="106"/>
                    </a:lnTo>
                    <a:lnTo>
                      <a:pt x="2" y="96"/>
                    </a:lnTo>
                    <a:lnTo>
                      <a:pt x="0" y="92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0" y="84"/>
                    </a:lnTo>
                    <a:lnTo>
                      <a:pt x="2" y="80"/>
                    </a:lnTo>
                    <a:lnTo>
                      <a:pt x="10" y="70"/>
                    </a:lnTo>
                    <a:lnTo>
                      <a:pt x="24" y="62"/>
                    </a:lnTo>
                    <a:lnTo>
                      <a:pt x="44" y="54"/>
                    </a:lnTo>
                    <a:lnTo>
                      <a:pt x="68" y="46"/>
                    </a:lnTo>
                    <a:lnTo>
                      <a:pt x="96" y="38"/>
                    </a:lnTo>
                    <a:lnTo>
                      <a:pt x="128" y="32"/>
                    </a:lnTo>
                    <a:lnTo>
                      <a:pt x="164" y="26"/>
                    </a:lnTo>
                    <a:lnTo>
                      <a:pt x="248" y="16"/>
                    </a:lnTo>
                    <a:lnTo>
                      <a:pt x="344" y="8"/>
                    </a:lnTo>
                    <a:lnTo>
                      <a:pt x="450" y="2"/>
                    </a:lnTo>
                    <a:lnTo>
                      <a:pt x="562" y="0"/>
                    </a:lnTo>
                    <a:lnTo>
                      <a:pt x="562" y="0"/>
                    </a:lnTo>
                    <a:lnTo>
                      <a:pt x="674" y="2"/>
                    </a:lnTo>
                    <a:lnTo>
                      <a:pt x="778" y="8"/>
                    </a:lnTo>
                    <a:lnTo>
                      <a:pt x="872" y="16"/>
                    </a:lnTo>
                    <a:lnTo>
                      <a:pt x="954" y="26"/>
                    </a:lnTo>
                    <a:lnTo>
                      <a:pt x="990" y="32"/>
                    </a:lnTo>
                    <a:lnTo>
                      <a:pt x="1022" y="38"/>
                    </a:lnTo>
                    <a:lnTo>
                      <a:pt x="1050" y="46"/>
                    </a:lnTo>
                    <a:lnTo>
                      <a:pt x="1074" y="54"/>
                    </a:lnTo>
                    <a:lnTo>
                      <a:pt x="1092" y="62"/>
                    </a:lnTo>
                    <a:lnTo>
                      <a:pt x="1106" y="70"/>
                    </a:lnTo>
                    <a:lnTo>
                      <a:pt x="1114" y="80"/>
                    </a:lnTo>
                    <a:lnTo>
                      <a:pt x="1116" y="84"/>
                    </a:lnTo>
                    <a:lnTo>
                      <a:pt x="1118" y="88"/>
                    </a:lnTo>
                    <a:lnTo>
                      <a:pt x="1118" y="88"/>
                    </a:lnTo>
                    <a:lnTo>
                      <a:pt x="1116" y="92"/>
                    </a:lnTo>
                    <a:lnTo>
                      <a:pt x="1114" y="96"/>
                    </a:lnTo>
                    <a:lnTo>
                      <a:pt x="1106" y="106"/>
                    </a:lnTo>
                    <a:lnTo>
                      <a:pt x="1092" y="114"/>
                    </a:lnTo>
                    <a:lnTo>
                      <a:pt x="1074" y="122"/>
                    </a:lnTo>
                    <a:lnTo>
                      <a:pt x="1050" y="128"/>
                    </a:lnTo>
                    <a:lnTo>
                      <a:pt x="1022" y="136"/>
                    </a:lnTo>
                    <a:lnTo>
                      <a:pt x="954" y="148"/>
                    </a:lnTo>
                    <a:lnTo>
                      <a:pt x="872" y="160"/>
                    </a:lnTo>
                    <a:lnTo>
                      <a:pt x="778" y="168"/>
                    </a:lnTo>
                    <a:lnTo>
                      <a:pt x="674" y="172"/>
                    </a:lnTo>
                    <a:lnTo>
                      <a:pt x="562" y="17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0" name="Freeform 55"/>
              <p:cNvSpPr>
                <a:spLocks/>
              </p:cNvSpPr>
              <p:nvPr/>
            </p:nvSpPr>
            <p:spPr bwMode="auto">
              <a:xfrm>
                <a:off x="4329" y="4140"/>
                <a:ext cx="1124" cy="174"/>
              </a:xfrm>
              <a:custGeom>
                <a:avLst/>
                <a:gdLst>
                  <a:gd name="T0" fmla="*/ 566 w 1124"/>
                  <a:gd name="T1" fmla="*/ 0 h 174"/>
                  <a:gd name="T2" fmla="*/ 566 w 1124"/>
                  <a:gd name="T3" fmla="*/ 0 h 174"/>
                  <a:gd name="T4" fmla="*/ 452 w 1124"/>
                  <a:gd name="T5" fmla="*/ 2 h 174"/>
                  <a:gd name="T6" fmla="*/ 346 w 1124"/>
                  <a:gd name="T7" fmla="*/ 6 h 174"/>
                  <a:gd name="T8" fmla="*/ 250 w 1124"/>
                  <a:gd name="T9" fmla="*/ 14 h 174"/>
                  <a:gd name="T10" fmla="*/ 168 w 1124"/>
                  <a:gd name="T11" fmla="*/ 26 h 174"/>
                  <a:gd name="T12" fmla="*/ 130 w 1124"/>
                  <a:gd name="T13" fmla="*/ 32 h 174"/>
                  <a:gd name="T14" fmla="*/ 98 w 1124"/>
                  <a:gd name="T15" fmla="*/ 38 h 174"/>
                  <a:gd name="T16" fmla="*/ 70 w 1124"/>
                  <a:gd name="T17" fmla="*/ 46 h 174"/>
                  <a:gd name="T18" fmla="*/ 46 w 1124"/>
                  <a:gd name="T19" fmla="*/ 54 h 174"/>
                  <a:gd name="T20" fmla="*/ 26 w 1124"/>
                  <a:gd name="T21" fmla="*/ 62 h 174"/>
                  <a:gd name="T22" fmla="*/ 12 w 1124"/>
                  <a:gd name="T23" fmla="*/ 70 h 174"/>
                  <a:gd name="T24" fmla="*/ 4 w 1124"/>
                  <a:gd name="T25" fmla="*/ 80 h 174"/>
                  <a:gd name="T26" fmla="*/ 2 w 1124"/>
                  <a:gd name="T27" fmla="*/ 84 h 174"/>
                  <a:gd name="T28" fmla="*/ 0 w 1124"/>
                  <a:gd name="T29" fmla="*/ 88 h 174"/>
                  <a:gd name="T30" fmla="*/ 0 w 1124"/>
                  <a:gd name="T31" fmla="*/ 88 h 174"/>
                  <a:gd name="T32" fmla="*/ 2 w 1124"/>
                  <a:gd name="T33" fmla="*/ 92 h 174"/>
                  <a:gd name="T34" fmla="*/ 4 w 1124"/>
                  <a:gd name="T35" fmla="*/ 96 h 174"/>
                  <a:gd name="T36" fmla="*/ 12 w 1124"/>
                  <a:gd name="T37" fmla="*/ 106 h 174"/>
                  <a:gd name="T38" fmla="*/ 26 w 1124"/>
                  <a:gd name="T39" fmla="*/ 114 h 174"/>
                  <a:gd name="T40" fmla="*/ 46 w 1124"/>
                  <a:gd name="T41" fmla="*/ 122 h 174"/>
                  <a:gd name="T42" fmla="*/ 70 w 1124"/>
                  <a:gd name="T43" fmla="*/ 128 h 174"/>
                  <a:gd name="T44" fmla="*/ 98 w 1124"/>
                  <a:gd name="T45" fmla="*/ 136 h 174"/>
                  <a:gd name="T46" fmla="*/ 168 w 1124"/>
                  <a:gd name="T47" fmla="*/ 148 h 174"/>
                  <a:gd name="T48" fmla="*/ 250 w 1124"/>
                  <a:gd name="T49" fmla="*/ 160 h 174"/>
                  <a:gd name="T50" fmla="*/ 346 w 1124"/>
                  <a:gd name="T51" fmla="*/ 168 h 174"/>
                  <a:gd name="T52" fmla="*/ 452 w 1124"/>
                  <a:gd name="T53" fmla="*/ 172 h 174"/>
                  <a:gd name="T54" fmla="*/ 566 w 1124"/>
                  <a:gd name="T55" fmla="*/ 174 h 174"/>
                  <a:gd name="T56" fmla="*/ 566 w 1124"/>
                  <a:gd name="T57" fmla="*/ 174 h 174"/>
                  <a:gd name="T58" fmla="*/ 678 w 1124"/>
                  <a:gd name="T59" fmla="*/ 172 h 174"/>
                  <a:gd name="T60" fmla="*/ 784 w 1124"/>
                  <a:gd name="T61" fmla="*/ 168 h 174"/>
                  <a:gd name="T62" fmla="*/ 878 w 1124"/>
                  <a:gd name="T63" fmla="*/ 160 h 174"/>
                  <a:gd name="T64" fmla="*/ 960 w 1124"/>
                  <a:gd name="T65" fmla="*/ 148 h 174"/>
                  <a:gd name="T66" fmla="*/ 996 w 1124"/>
                  <a:gd name="T67" fmla="*/ 142 h 174"/>
                  <a:gd name="T68" fmla="*/ 1028 w 1124"/>
                  <a:gd name="T69" fmla="*/ 136 h 174"/>
                  <a:gd name="T70" fmla="*/ 1056 w 1124"/>
                  <a:gd name="T71" fmla="*/ 128 h 174"/>
                  <a:gd name="T72" fmla="*/ 1080 w 1124"/>
                  <a:gd name="T73" fmla="*/ 122 h 174"/>
                  <a:gd name="T74" fmla="*/ 1098 w 1124"/>
                  <a:gd name="T75" fmla="*/ 114 h 174"/>
                  <a:gd name="T76" fmla="*/ 1112 w 1124"/>
                  <a:gd name="T77" fmla="*/ 106 h 174"/>
                  <a:gd name="T78" fmla="*/ 1120 w 1124"/>
                  <a:gd name="T79" fmla="*/ 96 h 174"/>
                  <a:gd name="T80" fmla="*/ 1122 w 1124"/>
                  <a:gd name="T81" fmla="*/ 92 h 174"/>
                  <a:gd name="T82" fmla="*/ 1124 w 1124"/>
                  <a:gd name="T83" fmla="*/ 88 h 174"/>
                  <a:gd name="T84" fmla="*/ 1124 w 1124"/>
                  <a:gd name="T85" fmla="*/ 88 h 174"/>
                  <a:gd name="T86" fmla="*/ 1122 w 1124"/>
                  <a:gd name="T87" fmla="*/ 84 h 174"/>
                  <a:gd name="T88" fmla="*/ 1120 w 1124"/>
                  <a:gd name="T89" fmla="*/ 80 h 174"/>
                  <a:gd name="T90" fmla="*/ 1112 w 1124"/>
                  <a:gd name="T91" fmla="*/ 70 h 174"/>
                  <a:gd name="T92" fmla="*/ 1098 w 1124"/>
                  <a:gd name="T93" fmla="*/ 62 h 174"/>
                  <a:gd name="T94" fmla="*/ 1080 w 1124"/>
                  <a:gd name="T95" fmla="*/ 54 h 174"/>
                  <a:gd name="T96" fmla="*/ 1056 w 1124"/>
                  <a:gd name="T97" fmla="*/ 46 h 174"/>
                  <a:gd name="T98" fmla="*/ 1028 w 1124"/>
                  <a:gd name="T99" fmla="*/ 38 h 174"/>
                  <a:gd name="T100" fmla="*/ 996 w 1124"/>
                  <a:gd name="T101" fmla="*/ 32 h 174"/>
                  <a:gd name="T102" fmla="*/ 960 w 1124"/>
                  <a:gd name="T103" fmla="*/ 26 h 174"/>
                  <a:gd name="T104" fmla="*/ 878 w 1124"/>
                  <a:gd name="T105" fmla="*/ 14 h 174"/>
                  <a:gd name="T106" fmla="*/ 784 w 1124"/>
                  <a:gd name="T107" fmla="*/ 6 h 174"/>
                  <a:gd name="T108" fmla="*/ 678 w 1124"/>
                  <a:gd name="T109" fmla="*/ 2 h 174"/>
                  <a:gd name="T110" fmla="*/ 566 w 1124"/>
                  <a:gd name="T111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24" h="174">
                    <a:moveTo>
                      <a:pt x="566" y="0"/>
                    </a:moveTo>
                    <a:lnTo>
                      <a:pt x="566" y="0"/>
                    </a:lnTo>
                    <a:lnTo>
                      <a:pt x="452" y="2"/>
                    </a:lnTo>
                    <a:lnTo>
                      <a:pt x="346" y="6"/>
                    </a:lnTo>
                    <a:lnTo>
                      <a:pt x="250" y="14"/>
                    </a:lnTo>
                    <a:lnTo>
                      <a:pt x="168" y="26"/>
                    </a:lnTo>
                    <a:lnTo>
                      <a:pt x="130" y="32"/>
                    </a:lnTo>
                    <a:lnTo>
                      <a:pt x="98" y="38"/>
                    </a:lnTo>
                    <a:lnTo>
                      <a:pt x="70" y="46"/>
                    </a:lnTo>
                    <a:lnTo>
                      <a:pt x="46" y="54"/>
                    </a:lnTo>
                    <a:lnTo>
                      <a:pt x="26" y="62"/>
                    </a:lnTo>
                    <a:lnTo>
                      <a:pt x="12" y="70"/>
                    </a:lnTo>
                    <a:lnTo>
                      <a:pt x="4" y="80"/>
                    </a:lnTo>
                    <a:lnTo>
                      <a:pt x="2" y="84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2" y="92"/>
                    </a:lnTo>
                    <a:lnTo>
                      <a:pt x="4" y="96"/>
                    </a:lnTo>
                    <a:lnTo>
                      <a:pt x="12" y="106"/>
                    </a:lnTo>
                    <a:lnTo>
                      <a:pt x="26" y="114"/>
                    </a:lnTo>
                    <a:lnTo>
                      <a:pt x="46" y="122"/>
                    </a:lnTo>
                    <a:lnTo>
                      <a:pt x="70" y="128"/>
                    </a:lnTo>
                    <a:lnTo>
                      <a:pt x="98" y="136"/>
                    </a:lnTo>
                    <a:lnTo>
                      <a:pt x="168" y="148"/>
                    </a:lnTo>
                    <a:lnTo>
                      <a:pt x="250" y="160"/>
                    </a:lnTo>
                    <a:lnTo>
                      <a:pt x="346" y="168"/>
                    </a:lnTo>
                    <a:lnTo>
                      <a:pt x="452" y="172"/>
                    </a:lnTo>
                    <a:lnTo>
                      <a:pt x="566" y="174"/>
                    </a:lnTo>
                    <a:lnTo>
                      <a:pt x="566" y="174"/>
                    </a:lnTo>
                    <a:lnTo>
                      <a:pt x="678" y="172"/>
                    </a:lnTo>
                    <a:lnTo>
                      <a:pt x="784" y="168"/>
                    </a:lnTo>
                    <a:lnTo>
                      <a:pt x="878" y="160"/>
                    </a:lnTo>
                    <a:lnTo>
                      <a:pt x="960" y="148"/>
                    </a:lnTo>
                    <a:lnTo>
                      <a:pt x="996" y="142"/>
                    </a:lnTo>
                    <a:lnTo>
                      <a:pt x="1028" y="136"/>
                    </a:lnTo>
                    <a:lnTo>
                      <a:pt x="1056" y="128"/>
                    </a:lnTo>
                    <a:lnTo>
                      <a:pt x="1080" y="122"/>
                    </a:lnTo>
                    <a:lnTo>
                      <a:pt x="1098" y="114"/>
                    </a:lnTo>
                    <a:lnTo>
                      <a:pt x="1112" y="106"/>
                    </a:lnTo>
                    <a:lnTo>
                      <a:pt x="1120" y="96"/>
                    </a:lnTo>
                    <a:lnTo>
                      <a:pt x="1122" y="92"/>
                    </a:lnTo>
                    <a:lnTo>
                      <a:pt x="1124" y="88"/>
                    </a:lnTo>
                    <a:lnTo>
                      <a:pt x="1124" y="88"/>
                    </a:lnTo>
                    <a:lnTo>
                      <a:pt x="1122" y="84"/>
                    </a:lnTo>
                    <a:lnTo>
                      <a:pt x="1120" y="80"/>
                    </a:lnTo>
                    <a:lnTo>
                      <a:pt x="1112" y="70"/>
                    </a:lnTo>
                    <a:lnTo>
                      <a:pt x="1098" y="62"/>
                    </a:lnTo>
                    <a:lnTo>
                      <a:pt x="1080" y="54"/>
                    </a:lnTo>
                    <a:lnTo>
                      <a:pt x="1056" y="46"/>
                    </a:lnTo>
                    <a:lnTo>
                      <a:pt x="1028" y="38"/>
                    </a:lnTo>
                    <a:lnTo>
                      <a:pt x="996" y="32"/>
                    </a:lnTo>
                    <a:lnTo>
                      <a:pt x="960" y="26"/>
                    </a:lnTo>
                    <a:lnTo>
                      <a:pt x="878" y="14"/>
                    </a:lnTo>
                    <a:lnTo>
                      <a:pt x="784" y="6"/>
                    </a:lnTo>
                    <a:lnTo>
                      <a:pt x="678" y="2"/>
                    </a:lnTo>
                    <a:lnTo>
                      <a:pt x="5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1" name="Freeform 56"/>
              <p:cNvSpPr>
                <a:spLocks noEditPoints="1"/>
              </p:cNvSpPr>
              <p:nvPr/>
            </p:nvSpPr>
            <p:spPr bwMode="auto">
              <a:xfrm>
                <a:off x="4333" y="4140"/>
                <a:ext cx="1118" cy="174"/>
              </a:xfrm>
              <a:custGeom>
                <a:avLst/>
                <a:gdLst>
                  <a:gd name="T0" fmla="*/ 562 w 1118"/>
                  <a:gd name="T1" fmla="*/ 174 h 174"/>
                  <a:gd name="T2" fmla="*/ 344 w 1118"/>
                  <a:gd name="T3" fmla="*/ 166 h 174"/>
                  <a:gd name="T4" fmla="*/ 166 w 1118"/>
                  <a:gd name="T5" fmla="*/ 148 h 174"/>
                  <a:gd name="T6" fmla="*/ 70 w 1118"/>
                  <a:gd name="T7" fmla="*/ 128 h 174"/>
                  <a:gd name="T8" fmla="*/ 26 w 1118"/>
                  <a:gd name="T9" fmla="*/ 114 h 174"/>
                  <a:gd name="T10" fmla="*/ 4 w 1118"/>
                  <a:gd name="T11" fmla="*/ 96 h 174"/>
                  <a:gd name="T12" fmla="*/ 2 w 1118"/>
                  <a:gd name="T13" fmla="*/ 88 h 174"/>
                  <a:gd name="T14" fmla="*/ 2 w 1118"/>
                  <a:gd name="T15" fmla="*/ 84 h 174"/>
                  <a:gd name="T16" fmla="*/ 12 w 1118"/>
                  <a:gd name="T17" fmla="*/ 70 h 174"/>
                  <a:gd name="T18" fmla="*/ 46 w 1118"/>
                  <a:gd name="T19" fmla="*/ 54 h 174"/>
                  <a:gd name="T20" fmla="*/ 98 w 1118"/>
                  <a:gd name="T21" fmla="*/ 38 h 174"/>
                  <a:gd name="T22" fmla="*/ 166 w 1118"/>
                  <a:gd name="T23" fmla="*/ 26 h 174"/>
                  <a:gd name="T24" fmla="*/ 344 w 1118"/>
                  <a:gd name="T25" fmla="*/ 8 h 174"/>
                  <a:gd name="T26" fmla="*/ 562 w 1118"/>
                  <a:gd name="T27" fmla="*/ 0 h 174"/>
                  <a:gd name="T28" fmla="*/ 674 w 1118"/>
                  <a:gd name="T29" fmla="*/ 2 h 174"/>
                  <a:gd name="T30" fmla="*/ 872 w 1118"/>
                  <a:gd name="T31" fmla="*/ 16 h 174"/>
                  <a:gd name="T32" fmla="*/ 990 w 1118"/>
                  <a:gd name="T33" fmla="*/ 32 h 174"/>
                  <a:gd name="T34" fmla="*/ 1048 w 1118"/>
                  <a:gd name="T35" fmla="*/ 46 h 174"/>
                  <a:gd name="T36" fmla="*/ 1090 w 1118"/>
                  <a:gd name="T37" fmla="*/ 62 h 174"/>
                  <a:gd name="T38" fmla="*/ 1112 w 1118"/>
                  <a:gd name="T39" fmla="*/ 80 h 174"/>
                  <a:gd name="T40" fmla="*/ 1116 w 1118"/>
                  <a:gd name="T41" fmla="*/ 88 h 174"/>
                  <a:gd name="T42" fmla="*/ 1114 w 1118"/>
                  <a:gd name="T43" fmla="*/ 92 h 174"/>
                  <a:gd name="T44" fmla="*/ 1104 w 1118"/>
                  <a:gd name="T45" fmla="*/ 106 h 174"/>
                  <a:gd name="T46" fmla="*/ 1072 w 1118"/>
                  <a:gd name="T47" fmla="*/ 122 h 174"/>
                  <a:gd name="T48" fmla="*/ 1020 w 1118"/>
                  <a:gd name="T49" fmla="*/ 136 h 174"/>
                  <a:gd name="T50" fmla="*/ 872 w 1118"/>
                  <a:gd name="T51" fmla="*/ 158 h 174"/>
                  <a:gd name="T52" fmla="*/ 674 w 1118"/>
                  <a:gd name="T53" fmla="*/ 172 h 174"/>
                  <a:gd name="T54" fmla="*/ 562 w 1118"/>
                  <a:gd name="T55" fmla="*/ 0 h 174"/>
                  <a:gd name="T56" fmla="*/ 450 w 1118"/>
                  <a:gd name="T57" fmla="*/ 2 h 174"/>
                  <a:gd name="T58" fmla="*/ 248 w 1118"/>
                  <a:gd name="T59" fmla="*/ 16 h 174"/>
                  <a:gd name="T60" fmla="*/ 128 w 1118"/>
                  <a:gd name="T61" fmla="*/ 32 h 174"/>
                  <a:gd name="T62" fmla="*/ 68 w 1118"/>
                  <a:gd name="T63" fmla="*/ 46 h 174"/>
                  <a:gd name="T64" fmla="*/ 24 w 1118"/>
                  <a:gd name="T65" fmla="*/ 62 h 174"/>
                  <a:gd name="T66" fmla="*/ 2 w 1118"/>
                  <a:gd name="T67" fmla="*/ 80 h 174"/>
                  <a:gd name="T68" fmla="*/ 0 w 1118"/>
                  <a:gd name="T69" fmla="*/ 88 h 174"/>
                  <a:gd name="T70" fmla="*/ 0 w 1118"/>
                  <a:gd name="T71" fmla="*/ 92 h 174"/>
                  <a:gd name="T72" fmla="*/ 10 w 1118"/>
                  <a:gd name="T73" fmla="*/ 106 h 174"/>
                  <a:gd name="T74" fmla="*/ 44 w 1118"/>
                  <a:gd name="T75" fmla="*/ 122 h 174"/>
                  <a:gd name="T76" fmla="*/ 96 w 1118"/>
                  <a:gd name="T77" fmla="*/ 136 h 174"/>
                  <a:gd name="T78" fmla="*/ 248 w 1118"/>
                  <a:gd name="T79" fmla="*/ 160 h 174"/>
                  <a:gd name="T80" fmla="*/ 450 w 1118"/>
                  <a:gd name="T81" fmla="*/ 172 h 174"/>
                  <a:gd name="T82" fmla="*/ 562 w 1118"/>
                  <a:gd name="T83" fmla="*/ 174 h 174"/>
                  <a:gd name="T84" fmla="*/ 778 w 1118"/>
                  <a:gd name="T85" fmla="*/ 168 h 174"/>
                  <a:gd name="T86" fmla="*/ 954 w 1118"/>
                  <a:gd name="T87" fmla="*/ 148 h 174"/>
                  <a:gd name="T88" fmla="*/ 1050 w 1118"/>
                  <a:gd name="T89" fmla="*/ 128 h 174"/>
                  <a:gd name="T90" fmla="*/ 1092 w 1118"/>
                  <a:gd name="T91" fmla="*/ 114 h 174"/>
                  <a:gd name="T92" fmla="*/ 1114 w 1118"/>
                  <a:gd name="T93" fmla="*/ 96 h 174"/>
                  <a:gd name="T94" fmla="*/ 1118 w 1118"/>
                  <a:gd name="T95" fmla="*/ 88 h 174"/>
                  <a:gd name="T96" fmla="*/ 1116 w 1118"/>
                  <a:gd name="T97" fmla="*/ 84 h 174"/>
                  <a:gd name="T98" fmla="*/ 1106 w 1118"/>
                  <a:gd name="T99" fmla="*/ 70 h 174"/>
                  <a:gd name="T100" fmla="*/ 1074 w 1118"/>
                  <a:gd name="T101" fmla="*/ 54 h 174"/>
                  <a:gd name="T102" fmla="*/ 1022 w 1118"/>
                  <a:gd name="T103" fmla="*/ 38 h 174"/>
                  <a:gd name="T104" fmla="*/ 954 w 1118"/>
                  <a:gd name="T105" fmla="*/ 26 h 174"/>
                  <a:gd name="T106" fmla="*/ 778 w 1118"/>
                  <a:gd name="T107" fmla="*/ 8 h 174"/>
                  <a:gd name="T108" fmla="*/ 562 w 1118"/>
                  <a:gd name="T109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18" h="174">
                    <a:moveTo>
                      <a:pt x="562" y="174"/>
                    </a:moveTo>
                    <a:lnTo>
                      <a:pt x="562" y="174"/>
                    </a:lnTo>
                    <a:lnTo>
                      <a:pt x="450" y="172"/>
                    </a:lnTo>
                    <a:lnTo>
                      <a:pt x="344" y="166"/>
                    </a:lnTo>
                    <a:lnTo>
                      <a:pt x="250" y="158"/>
                    </a:lnTo>
                    <a:lnTo>
                      <a:pt x="166" y="148"/>
                    </a:lnTo>
                    <a:lnTo>
                      <a:pt x="98" y="136"/>
                    </a:lnTo>
                    <a:lnTo>
                      <a:pt x="70" y="128"/>
                    </a:lnTo>
                    <a:lnTo>
                      <a:pt x="46" y="122"/>
                    </a:lnTo>
                    <a:lnTo>
                      <a:pt x="26" y="114"/>
                    </a:lnTo>
                    <a:lnTo>
                      <a:pt x="12" y="106"/>
                    </a:lnTo>
                    <a:lnTo>
                      <a:pt x="4" y="96"/>
                    </a:lnTo>
                    <a:lnTo>
                      <a:pt x="2" y="92"/>
                    </a:lnTo>
                    <a:lnTo>
                      <a:pt x="2" y="88"/>
                    </a:lnTo>
                    <a:lnTo>
                      <a:pt x="2" y="88"/>
                    </a:lnTo>
                    <a:lnTo>
                      <a:pt x="2" y="84"/>
                    </a:lnTo>
                    <a:lnTo>
                      <a:pt x="4" y="80"/>
                    </a:lnTo>
                    <a:lnTo>
                      <a:pt x="12" y="70"/>
                    </a:lnTo>
                    <a:lnTo>
                      <a:pt x="26" y="62"/>
                    </a:lnTo>
                    <a:lnTo>
                      <a:pt x="46" y="54"/>
                    </a:lnTo>
                    <a:lnTo>
                      <a:pt x="70" y="46"/>
                    </a:lnTo>
                    <a:lnTo>
                      <a:pt x="98" y="38"/>
                    </a:lnTo>
                    <a:lnTo>
                      <a:pt x="130" y="32"/>
                    </a:lnTo>
                    <a:lnTo>
                      <a:pt x="166" y="26"/>
                    </a:lnTo>
                    <a:lnTo>
                      <a:pt x="250" y="16"/>
                    </a:lnTo>
                    <a:lnTo>
                      <a:pt x="344" y="8"/>
                    </a:lnTo>
                    <a:lnTo>
                      <a:pt x="450" y="2"/>
                    </a:lnTo>
                    <a:lnTo>
                      <a:pt x="562" y="0"/>
                    </a:lnTo>
                    <a:lnTo>
                      <a:pt x="562" y="0"/>
                    </a:lnTo>
                    <a:lnTo>
                      <a:pt x="674" y="2"/>
                    </a:lnTo>
                    <a:lnTo>
                      <a:pt x="778" y="8"/>
                    </a:lnTo>
                    <a:lnTo>
                      <a:pt x="872" y="16"/>
                    </a:lnTo>
                    <a:lnTo>
                      <a:pt x="954" y="26"/>
                    </a:lnTo>
                    <a:lnTo>
                      <a:pt x="990" y="32"/>
                    </a:lnTo>
                    <a:lnTo>
                      <a:pt x="1020" y="38"/>
                    </a:lnTo>
                    <a:lnTo>
                      <a:pt x="1048" y="46"/>
                    </a:lnTo>
                    <a:lnTo>
                      <a:pt x="1072" y="54"/>
                    </a:lnTo>
                    <a:lnTo>
                      <a:pt x="1090" y="62"/>
                    </a:lnTo>
                    <a:lnTo>
                      <a:pt x="1104" y="70"/>
                    </a:lnTo>
                    <a:lnTo>
                      <a:pt x="1112" y="80"/>
                    </a:lnTo>
                    <a:lnTo>
                      <a:pt x="1114" y="84"/>
                    </a:lnTo>
                    <a:lnTo>
                      <a:pt x="1116" y="88"/>
                    </a:lnTo>
                    <a:lnTo>
                      <a:pt x="1116" y="88"/>
                    </a:lnTo>
                    <a:lnTo>
                      <a:pt x="1114" y="92"/>
                    </a:lnTo>
                    <a:lnTo>
                      <a:pt x="1112" y="96"/>
                    </a:lnTo>
                    <a:lnTo>
                      <a:pt x="1104" y="106"/>
                    </a:lnTo>
                    <a:lnTo>
                      <a:pt x="1090" y="114"/>
                    </a:lnTo>
                    <a:lnTo>
                      <a:pt x="1072" y="122"/>
                    </a:lnTo>
                    <a:lnTo>
                      <a:pt x="1048" y="128"/>
                    </a:lnTo>
                    <a:lnTo>
                      <a:pt x="1020" y="136"/>
                    </a:lnTo>
                    <a:lnTo>
                      <a:pt x="954" y="148"/>
                    </a:lnTo>
                    <a:lnTo>
                      <a:pt x="872" y="158"/>
                    </a:lnTo>
                    <a:lnTo>
                      <a:pt x="778" y="166"/>
                    </a:lnTo>
                    <a:lnTo>
                      <a:pt x="674" y="172"/>
                    </a:lnTo>
                    <a:lnTo>
                      <a:pt x="562" y="174"/>
                    </a:lnTo>
                    <a:close/>
                    <a:moveTo>
                      <a:pt x="562" y="0"/>
                    </a:moveTo>
                    <a:lnTo>
                      <a:pt x="562" y="0"/>
                    </a:lnTo>
                    <a:lnTo>
                      <a:pt x="450" y="2"/>
                    </a:lnTo>
                    <a:lnTo>
                      <a:pt x="344" y="8"/>
                    </a:lnTo>
                    <a:lnTo>
                      <a:pt x="248" y="16"/>
                    </a:lnTo>
                    <a:lnTo>
                      <a:pt x="164" y="26"/>
                    </a:lnTo>
                    <a:lnTo>
                      <a:pt x="128" y="32"/>
                    </a:lnTo>
                    <a:lnTo>
                      <a:pt x="96" y="38"/>
                    </a:lnTo>
                    <a:lnTo>
                      <a:pt x="68" y="46"/>
                    </a:lnTo>
                    <a:lnTo>
                      <a:pt x="44" y="54"/>
                    </a:lnTo>
                    <a:lnTo>
                      <a:pt x="24" y="62"/>
                    </a:lnTo>
                    <a:lnTo>
                      <a:pt x="10" y="70"/>
                    </a:lnTo>
                    <a:lnTo>
                      <a:pt x="2" y="80"/>
                    </a:lnTo>
                    <a:lnTo>
                      <a:pt x="0" y="84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0" y="92"/>
                    </a:lnTo>
                    <a:lnTo>
                      <a:pt x="2" y="96"/>
                    </a:lnTo>
                    <a:lnTo>
                      <a:pt x="10" y="106"/>
                    </a:lnTo>
                    <a:lnTo>
                      <a:pt x="24" y="114"/>
                    </a:lnTo>
                    <a:lnTo>
                      <a:pt x="44" y="122"/>
                    </a:lnTo>
                    <a:lnTo>
                      <a:pt x="68" y="128"/>
                    </a:lnTo>
                    <a:lnTo>
                      <a:pt x="96" y="136"/>
                    </a:lnTo>
                    <a:lnTo>
                      <a:pt x="164" y="148"/>
                    </a:lnTo>
                    <a:lnTo>
                      <a:pt x="248" y="160"/>
                    </a:lnTo>
                    <a:lnTo>
                      <a:pt x="344" y="168"/>
                    </a:lnTo>
                    <a:lnTo>
                      <a:pt x="450" y="172"/>
                    </a:lnTo>
                    <a:lnTo>
                      <a:pt x="562" y="174"/>
                    </a:lnTo>
                    <a:lnTo>
                      <a:pt x="562" y="174"/>
                    </a:lnTo>
                    <a:lnTo>
                      <a:pt x="674" y="172"/>
                    </a:lnTo>
                    <a:lnTo>
                      <a:pt x="778" y="168"/>
                    </a:lnTo>
                    <a:lnTo>
                      <a:pt x="872" y="160"/>
                    </a:lnTo>
                    <a:lnTo>
                      <a:pt x="954" y="148"/>
                    </a:lnTo>
                    <a:lnTo>
                      <a:pt x="1022" y="136"/>
                    </a:lnTo>
                    <a:lnTo>
                      <a:pt x="1050" y="128"/>
                    </a:lnTo>
                    <a:lnTo>
                      <a:pt x="1074" y="122"/>
                    </a:lnTo>
                    <a:lnTo>
                      <a:pt x="1092" y="114"/>
                    </a:lnTo>
                    <a:lnTo>
                      <a:pt x="1106" y="106"/>
                    </a:lnTo>
                    <a:lnTo>
                      <a:pt x="1114" y="96"/>
                    </a:lnTo>
                    <a:lnTo>
                      <a:pt x="1116" y="92"/>
                    </a:lnTo>
                    <a:lnTo>
                      <a:pt x="1118" y="88"/>
                    </a:lnTo>
                    <a:lnTo>
                      <a:pt x="1118" y="88"/>
                    </a:lnTo>
                    <a:lnTo>
                      <a:pt x="1116" y="84"/>
                    </a:lnTo>
                    <a:lnTo>
                      <a:pt x="1114" y="80"/>
                    </a:lnTo>
                    <a:lnTo>
                      <a:pt x="1106" y="70"/>
                    </a:lnTo>
                    <a:lnTo>
                      <a:pt x="1092" y="62"/>
                    </a:lnTo>
                    <a:lnTo>
                      <a:pt x="1074" y="54"/>
                    </a:lnTo>
                    <a:lnTo>
                      <a:pt x="1050" y="46"/>
                    </a:lnTo>
                    <a:lnTo>
                      <a:pt x="1022" y="38"/>
                    </a:lnTo>
                    <a:lnTo>
                      <a:pt x="990" y="32"/>
                    </a:lnTo>
                    <a:lnTo>
                      <a:pt x="954" y="26"/>
                    </a:lnTo>
                    <a:lnTo>
                      <a:pt x="872" y="16"/>
                    </a:lnTo>
                    <a:lnTo>
                      <a:pt x="778" y="8"/>
                    </a:lnTo>
                    <a:lnTo>
                      <a:pt x="674" y="2"/>
                    </a:lnTo>
                    <a:lnTo>
                      <a:pt x="562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2" name="Freeform 57"/>
              <p:cNvSpPr>
                <a:spLocks/>
              </p:cNvSpPr>
              <p:nvPr/>
            </p:nvSpPr>
            <p:spPr bwMode="auto">
              <a:xfrm>
                <a:off x="4335" y="4140"/>
                <a:ext cx="1114" cy="174"/>
              </a:xfrm>
              <a:custGeom>
                <a:avLst/>
                <a:gdLst>
                  <a:gd name="T0" fmla="*/ 560 w 1114"/>
                  <a:gd name="T1" fmla="*/ 174 h 174"/>
                  <a:gd name="T2" fmla="*/ 560 w 1114"/>
                  <a:gd name="T3" fmla="*/ 174 h 174"/>
                  <a:gd name="T4" fmla="*/ 448 w 1114"/>
                  <a:gd name="T5" fmla="*/ 172 h 174"/>
                  <a:gd name="T6" fmla="*/ 342 w 1114"/>
                  <a:gd name="T7" fmla="*/ 166 h 174"/>
                  <a:gd name="T8" fmla="*/ 248 w 1114"/>
                  <a:gd name="T9" fmla="*/ 158 h 174"/>
                  <a:gd name="T10" fmla="*/ 164 w 1114"/>
                  <a:gd name="T11" fmla="*/ 148 h 174"/>
                  <a:gd name="T12" fmla="*/ 96 w 1114"/>
                  <a:gd name="T13" fmla="*/ 136 h 174"/>
                  <a:gd name="T14" fmla="*/ 68 w 1114"/>
                  <a:gd name="T15" fmla="*/ 128 h 174"/>
                  <a:gd name="T16" fmla="*/ 44 w 1114"/>
                  <a:gd name="T17" fmla="*/ 122 h 174"/>
                  <a:gd name="T18" fmla="*/ 24 w 1114"/>
                  <a:gd name="T19" fmla="*/ 114 h 174"/>
                  <a:gd name="T20" fmla="*/ 10 w 1114"/>
                  <a:gd name="T21" fmla="*/ 106 h 174"/>
                  <a:gd name="T22" fmla="*/ 2 w 1114"/>
                  <a:gd name="T23" fmla="*/ 96 h 174"/>
                  <a:gd name="T24" fmla="*/ 0 w 1114"/>
                  <a:gd name="T25" fmla="*/ 92 h 174"/>
                  <a:gd name="T26" fmla="*/ 0 w 1114"/>
                  <a:gd name="T27" fmla="*/ 88 h 174"/>
                  <a:gd name="T28" fmla="*/ 0 w 1114"/>
                  <a:gd name="T29" fmla="*/ 88 h 174"/>
                  <a:gd name="T30" fmla="*/ 0 w 1114"/>
                  <a:gd name="T31" fmla="*/ 84 h 174"/>
                  <a:gd name="T32" fmla="*/ 2 w 1114"/>
                  <a:gd name="T33" fmla="*/ 80 h 174"/>
                  <a:gd name="T34" fmla="*/ 10 w 1114"/>
                  <a:gd name="T35" fmla="*/ 70 h 174"/>
                  <a:gd name="T36" fmla="*/ 24 w 1114"/>
                  <a:gd name="T37" fmla="*/ 62 h 174"/>
                  <a:gd name="T38" fmla="*/ 44 w 1114"/>
                  <a:gd name="T39" fmla="*/ 54 h 174"/>
                  <a:gd name="T40" fmla="*/ 68 w 1114"/>
                  <a:gd name="T41" fmla="*/ 46 h 174"/>
                  <a:gd name="T42" fmla="*/ 96 w 1114"/>
                  <a:gd name="T43" fmla="*/ 38 h 174"/>
                  <a:gd name="T44" fmla="*/ 128 w 1114"/>
                  <a:gd name="T45" fmla="*/ 32 h 174"/>
                  <a:gd name="T46" fmla="*/ 164 w 1114"/>
                  <a:gd name="T47" fmla="*/ 26 h 174"/>
                  <a:gd name="T48" fmla="*/ 248 w 1114"/>
                  <a:gd name="T49" fmla="*/ 16 h 174"/>
                  <a:gd name="T50" fmla="*/ 342 w 1114"/>
                  <a:gd name="T51" fmla="*/ 8 h 174"/>
                  <a:gd name="T52" fmla="*/ 448 w 1114"/>
                  <a:gd name="T53" fmla="*/ 2 h 174"/>
                  <a:gd name="T54" fmla="*/ 560 w 1114"/>
                  <a:gd name="T55" fmla="*/ 0 h 174"/>
                  <a:gd name="T56" fmla="*/ 560 w 1114"/>
                  <a:gd name="T57" fmla="*/ 0 h 174"/>
                  <a:gd name="T58" fmla="*/ 672 w 1114"/>
                  <a:gd name="T59" fmla="*/ 2 h 174"/>
                  <a:gd name="T60" fmla="*/ 776 w 1114"/>
                  <a:gd name="T61" fmla="*/ 8 h 174"/>
                  <a:gd name="T62" fmla="*/ 870 w 1114"/>
                  <a:gd name="T63" fmla="*/ 16 h 174"/>
                  <a:gd name="T64" fmla="*/ 952 w 1114"/>
                  <a:gd name="T65" fmla="*/ 26 h 174"/>
                  <a:gd name="T66" fmla="*/ 988 w 1114"/>
                  <a:gd name="T67" fmla="*/ 32 h 174"/>
                  <a:gd name="T68" fmla="*/ 1018 w 1114"/>
                  <a:gd name="T69" fmla="*/ 38 h 174"/>
                  <a:gd name="T70" fmla="*/ 1046 w 1114"/>
                  <a:gd name="T71" fmla="*/ 46 h 174"/>
                  <a:gd name="T72" fmla="*/ 1070 w 1114"/>
                  <a:gd name="T73" fmla="*/ 54 h 174"/>
                  <a:gd name="T74" fmla="*/ 1088 w 1114"/>
                  <a:gd name="T75" fmla="*/ 62 h 174"/>
                  <a:gd name="T76" fmla="*/ 1102 w 1114"/>
                  <a:gd name="T77" fmla="*/ 70 h 174"/>
                  <a:gd name="T78" fmla="*/ 1110 w 1114"/>
                  <a:gd name="T79" fmla="*/ 80 h 174"/>
                  <a:gd name="T80" fmla="*/ 1112 w 1114"/>
                  <a:gd name="T81" fmla="*/ 84 h 174"/>
                  <a:gd name="T82" fmla="*/ 1114 w 1114"/>
                  <a:gd name="T83" fmla="*/ 88 h 174"/>
                  <a:gd name="T84" fmla="*/ 1114 w 1114"/>
                  <a:gd name="T85" fmla="*/ 88 h 174"/>
                  <a:gd name="T86" fmla="*/ 1112 w 1114"/>
                  <a:gd name="T87" fmla="*/ 92 h 174"/>
                  <a:gd name="T88" fmla="*/ 1110 w 1114"/>
                  <a:gd name="T89" fmla="*/ 96 h 174"/>
                  <a:gd name="T90" fmla="*/ 1102 w 1114"/>
                  <a:gd name="T91" fmla="*/ 106 h 174"/>
                  <a:gd name="T92" fmla="*/ 1088 w 1114"/>
                  <a:gd name="T93" fmla="*/ 114 h 174"/>
                  <a:gd name="T94" fmla="*/ 1070 w 1114"/>
                  <a:gd name="T95" fmla="*/ 122 h 174"/>
                  <a:gd name="T96" fmla="*/ 1046 w 1114"/>
                  <a:gd name="T97" fmla="*/ 128 h 174"/>
                  <a:gd name="T98" fmla="*/ 1018 w 1114"/>
                  <a:gd name="T99" fmla="*/ 136 h 174"/>
                  <a:gd name="T100" fmla="*/ 952 w 1114"/>
                  <a:gd name="T101" fmla="*/ 148 h 174"/>
                  <a:gd name="T102" fmla="*/ 870 w 1114"/>
                  <a:gd name="T103" fmla="*/ 158 h 174"/>
                  <a:gd name="T104" fmla="*/ 776 w 1114"/>
                  <a:gd name="T105" fmla="*/ 166 h 174"/>
                  <a:gd name="T106" fmla="*/ 672 w 1114"/>
                  <a:gd name="T107" fmla="*/ 172 h 174"/>
                  <a:gd name="T108" fmla="*/ 560 w 1114"/>
                  <a:gd name="T109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14" h="174">
                    <a:moveTo>
                      <a:pt x="560" y="174"/>
                    </a:moveTo>
                    <a:lnTo>
                      <a:pt x="560" y="174"/>
                    </a:lnTo>
                    <a:lnTo>
                      <a:pt x="448" y="172"/>
                    </a:lnTo>
                    <a:lnTo>
                      <a:pt x="342" y="166"/>
                    </a:lnTo>
                    <a:lnTo>
                      <a:pt x="248" y="158"/>
                    </a:lnTo>
                    <a:lnTo>
                      <a:pt x="164" y="148"/>
                    </a:lnTo>
                    <a:lnTo>
                      <a:pt x="96" y="136"/>
                    </a:lnTo>
                    <a:lnTo>
                      <a:pt x="68" y="128"/>
                    </a:lnTo>
                    <a:lnTo>
                      <a:pt x="44" y="122"/>
                    </a:lnTo>
                    <a:lnTo>
                      <a:pt x="24" y="114"/>
                    </a:lnTo>
                    <a:lnTo>
                      <a:pt x="10" y="106"/>
                    </a:lnTo>
                    <a:lnTo>
                      <a:pt x="2" y="96"/>
                    </a:lnTo>
                    <a:lnTo>
                      <a:pt x="0" y="92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0" y="84"/>
                    </a:lnTo>
                    <a:lnTo>
                      <a:pt x="2" y="80"/>
                    </a:lnTo>
                    <a:lnTo>
                      <a:pt x="10" y="70"/>
                    </a:lnTo>
                    <a:lnTo>
                      <a:pt x="24" y="62"/>
                    </a:lnTo>
                    <a:lnTo>
                      <a:pt x="44" y="54"/>
                    </a:lnTo>
                    <a:lnTo>
                      <a:pt x="68" y="46"/>
                    </a:lnTo>
                    <a:lnTo>
                      <a:pt x="96" y="38"/>
                    </a:lnTo>
                    <a:lnTo>
                      <a:pt x="128" y="32"/>
                    </a:lnTo>
                    <a:lnTo>
                      <a:pt x="164" y="26"/>
                    </a:lnTo>
                    <a:lnTo>
                      <a:pt x="248" y="16"/>
                    </a:lnTo>
                    <a:lnTo>
                      <a:pt x="342" y="8"/>
                    </a:lnTo>
                    <a:lnTo>
                      <a:pt x="448" y="2"/>
                    </a:lnTo>
                    <a:lnTo>
                      <a:pt x="560" y="0"/>
                    </a:lnTo>
                    <a:lnTo>
                      <a:pt x="560" y="0"/>
                    </a:lnTo>
                    <a:lnTo>
                      <a:pt x="672" y="2"/>
                    </a:lnTo>
                    <a:lnTo>
                      <a:pt x="776" y="8"/>
                    </a:lnTo>
                    <a:lnTo>
                      <a:pt x="870" y="16"/>
                    </a:lnTo>
                    <a:lnTo>
                      <a:pt x="952" y="26"/>
                    </a:lnTo>
                    <a:lnTo>
                      <a:pt x="988" y="32"/>
                    </a:lnTo>
                    <a:lnTo>
                      <a:pt x="1018" y="38"/>
                    </a:lnTo>
                    <a:lnTo>
                      <a:pt x="1046" y="46"/>
                    </a:lnTo>
                    <a:lnTo>
                      <a:pt x="1070" y="54"/>
                    </a:lnTo>
                    <a:lnTo>
                      <a:pt x="1088" y="62"/>
                    </a:lnTo>
                    <a:lnTo>
                      <a:pt x="1102" y="70"/>
                    </a:lnTo>
                    <a:lnTo>
                      <a:pt x="1110" y="80"/>
                    </a:lnTo>
                    <a:lnTo>
                      <a:pt x="1112" y="84"/>
                    </a:lnTo>
                    <a:lnTo>
                      <a:pt x="1114" y="88"/>
                    </a:lnTo>
                    <a:lnTo>
                      <a:pt x="1114" y="88"/>
                    </a:lnTo>
                    <a:lnTo>
                      <a:pt x="1112" y="92"/>
                    </a:lnTo>
                    <a:lnTo>
                      <a:pt x="1110" y="96"/>
                    </a:lnTo>
                    <a:lnTo>
                      <a:pt x="1102" y="106"/>
                    </a:lnTo>
                    <a:lnTo>
                      <a:pt x="1088" y="114"/>
                    </a:lnTo>
                    <a:lnTo>
                      <a:pt x="1070" y="122"/>
                    </a:lnTo>
                    <a:lnTo>
                      <a:pt x="1046" y="128"/>
                    </a:lnTo>
                    <a:lnTo>
                      <a:pt x="1018" y="136"/>
                    </a:lnTo>
                    <a:lnTo>
                      <a:pt x="952" y="148"/>
                    </a:lnTo>
                    <a:lnTo>
                      <a:pt x="870" y="158"/>
                    </a:lnTo>
                    <a:lnTo>
                      <a:pt x="776" y="166"/>
                    </a:lnTo>
                    <a:lnTo>
                      <a:pt x="672" y="172"/>
                    </a:lnTo>
                    <a:lnTo>
                      <a:pt x="560" y="17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3" name="Freeform 58"/>
              <p:cNvSpPr>
                <a:spLocks/>
              </p:cNvSpPr>
              <p:nvPr/>
            </p:nvSpPr>
            <p:spPr bwMode="auto">
              <a:xfrm>
                <a:off x="4333" y="4140"/>
                <a:ext cx="1118" cy="174"/>
              </a:xfrm>
              <a:custGeom>
                <a:avLst/>
                <a:gdLst>
                  <a:gd name="T0" fmla="*/ 562 w 1118"/>
                  <a:gd name="T1" fmla="*/ 0 h 174"/>
                  <a:gd name="T2" fmla="*/ 562 w 1118"/>
                  <a:gd name="T3" fmla="*/ 0 h 174"/>
                  <a:gd name="T4" fmla="*/ 450 w 1118"/>
                  <a:gd name="T5" fmla="*/ 2 h 174"/>
                  <a:gd name="T6" fmla="*/ 344 w 1118"/>
                  <a:gd name="T7" fmla="*/ 8 h 174"/>
                  <a:gd name="T8" fmla="*/ 248 w 1118"/>
                  <a:gd name="T9" fmla="*/ 16 h 174"/>
                  <a:gd name="T10" fmla="*/ 164 w 1118"/>
                  <a:gd name="T11" fmla="*/ 26 h 174"/>
                  <a:gd name="T12" fmla="*/ 128 w 1118"/>
                  <a:gd name="T13" fmla="*/ 32 h 174"/>
                  <a:gd name="T14" fmla="*/ 96 w 1118"/>
                  <a:gd name="T15" fmla="*/ 38 h 174"/>
                  <a:gd name="T16" fmla="*/ 68 w 1118"/>
                  <a:gd name="T17" fmla="*/ 46 h 174"/>
                  <a:gd name="T18" fmla="*/ 44 w 1118"/>
                  <a:gd name="T19" fmla="*/ 54 h 174"/>
                  <a:gd name="T20" fmla="*/ 24 w 1118"/>
                  <a:gd name="T21" fmla="*/ 62 h 174"/>
                  <a:gd name="T22" fmla="*/ 10 w 1118"/>
                  <a:gd name="T23" fmla="*/ 70 h 174"/>
                  <a:gd name="T24" fmla="*/ 2 w 1118"/>
                  <a:gd name="T25" fmla="*/ 80 h 174"/>
                  <a:gd name="T26" fmla="*/ 0 w 1118"/>
                  <a:gd name="T27" fmla="*/ 84 h 174"/>
                  <a:gd name="T28" fmla="*/ 0 w 1118"/>
                  <a:gd name="T29" fmla="*/ 88 h 174"/>
                  <a:gd name="T30" fmla="*/ 0 w 1118"/>
                  <a:gd name="T31" fmla="*/ 88 h 174"/>
                  <a:gd name="T32" fmla="*/ 0 w 1118"/>
                  <a:gd name="T33" fmla="*/ 92 h 174"/>
                  <a:gd name="T34" fmla="*/ 2 w 1118"/>
                  <a:gd name="T35" fmla="*/ 96 h 174"/>
                  <a:gd name="T36" fmla="*/ 10 w 1118"/>
                  <a:gd name="T37" fmla="*/ 106 h 174"/>
                  <a:gd name="T38" fmla="*/ 24 w 1118"/>
                  <a:gd name="T39" fmla="*/ 114 h 174"/>
                  <a:gd name="T40" fmla="*/ 44 w 1118"/>
                  <a:gd name="T41" fmla="*/ 122 h 174"/>
                  <a:gd name="T42" fmla="*/ 68 w 1118"/>
                  <a:gd name="T43" fmla="*/ 128 h 174"/>
                  <a:gd name="T44" fmla="*/ 96 w 1118"/>
                  <a:gd name="T45" fmla="*/ 136 h 174"/>
                  <a:gd name="T46" fmla="*/ 164 w 1118"/>
                  <a:gd name="T47" fmla="*/ 148 h 174"/>
                  <a:gd name="T48" fmla="*/ 248 w 1118"/>
                  <a:gd name="T49" fmla="*/ 160 h 174"/>
                  <a:gd name="T50" fmla="*/ 344 w 1118"/>
                  <a:gd name="T51" fmla="*/ 168 h 174"/>
                  <a:gd name="T52" fmla="*/ 450 w 1118"/>
                  <a:gd name="T53" fmla="*/ 172 h 174"/>
                  <a:gd name="T54" fmla="*/ 562 w 1118"/>
                  <a:gd name="T55" fmla="*/ 174 h 174"/>
                  <a:gd name="T56" fmla="*/ 562 w 1118"/>
                  <a:gd name="T57" fmla="*/ 174 h 174"/>
                  <a:gd name="T58" fmla="*/ 674 w 1118"/>
                  <a:gd name="T59" fmla="*/ 172 h 174"/>
                  <a:gd name="T60" fmla="*/ 778 w 1118"/>
                  <a:gd name="T61" fmla="*/ 168 h 174"/>
                  <a:gd name="T62" fmla="*/ 872 w 1118"/>
                  <a:gd name="T63" fmla="*/ 160 h 174"/>
                  <a:gd name="T64" fmla="*/ 954 w 1118"/>
                  <a:gd name="T65" fmla="*/ 148 h 174"/>
                  <a:gd name="T66" fmla="*/ 1022 w 1118"/>
                  <a:gd name="T67" fmla="*/ 136 h 174"/>
                  <a:gd name="T68" fmla="*/ 1050 w 1118"/>
                  <a:gd name="T69" fmla="*/ 128 h 174"/>
                  <a:gd name="T70" fmla="*/ 1074 w 1118"/>
                  <a:gd name="T71" fmla="*/ 122 h 174"/>
                  <a:gd name="T72" fmla="*/ 1092 w 1118"/>
                  <a:gd name="T73" fmla="*/ 114 h 174"/>
                  <a:gd name="T74" fmla="*/ 1106 w 1118"/>
                  <a:gd name="T75" fmla="*/ 106 h 174"/>
                  <a:gd name="T76" fmla="*/ 1114 w 1118"/>
                  <a:gd name="T77" fmla="*/ 96 h 174"/>
                  <a:gd name="T78" fmla="*/ 1116 w 1118"/>
                  <a:gd name="T79" fmla="*/ 92 h 174"/>
                  <a:gd name="T80" fmla="*/ 1118 w 1118"/>
                  <a:gd name="T81" fmla="*/ 88 h 174"/>
                  <a:gd name="T82" fmla="*/ 1118 w 1118"/>
                  <a:gd name="T83" fmla="*/ 88 h 174"/>
                  <a:gd name="T84" fmla="*/ 1116 w 1118"/>
                  <a:gd name="T85" fmla="*/ 84 h 174"/>
                  <a:gd name="T86" fmla="*/ 1114 w 1118"/>
                  <a:gd name="T87" fmla="*/ 80 h 174"/>
                  <a:gd name="T88" fmla="*/ 1106 w 1118"/>
                  <a:gd name="T89" fmla="*/ 70 h 174"/>
                  <a:gd name="T90" fmla="*/ 1092 w 1118"/>
                  <a:gd name="T91" fmla="*/ 62 h 174"/>
                  <a:gd name="T92" fmla="*/ 1074 w 1118"/>
                  <a:gd name="T93" fmla="*/ 54 h 174"/>
                  <a:gd name="T94" fmla="*/ 1050 w 1118"/>
                  <a:gd name="T95" fmla="*/ 46 h 174"/>
                  <a:gd name="T96" fmla="*/ 1022 w 1118"/>
                  <a:gd name="T97" fmla="*/ 38 h 174"/>
                  <a:gd name="T98" fmla="*/ 990 w 1118"/>
                  <a:gd name="T99" fmla="*/ 32 h 174"/>
                  <a:gd name="T100" fmla="*/ 954 w 1118"/>
                  <a:gd name="T101" fmla="*/ 26 h 174"/>
                  <a:gd name="T102" fmla="*/ 872 w 1118"/>
                  <a:gd name="T103" fmla="*/ 16 h 174"/>
                  <a:gd name="T104" fmla="*/ 778 w 1118"/>
                  <a:gd name="T105" fmla="*/ 8 h 174"/>
                  <a:gd name="T106" fmla="*/ 674 w 1118"/>
                  <a:gd name="T107" fmla="*/ 2 h 174"/>
                  <a:gd name="T108" fmla="*/ 562 w 1118"/>
                  <a:gd name="T109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18" h="174">
                    <a:moveTo>
                      <a:pt x="562" y="0"/>
                    </a:moveTo>
                    <a:lnTo>
                      <a:pt x="562" y="0"/>
                    </a:lnTo>
                    <a:lnTo>
                      <a:pt x="450" y="2"/>
                    </a:lnTo>
                    <a:lnTo>
                      <a:pt x="344" y="8"/>
                    </a:lnTo>
                    <a:lnTo>
                      <a:pt x="248" y="16"/>
                    </a:lnTo>
                    <a:lnTo>
                      <a:pt x="164" y="26"/>
                    </a:lnTo>
                    <a:lnTo>
                      <a:pt x="128" y="32"/>
                    </a:lnTo>
                    <a:lnTo>
                      <a:pt x="96" y="38"/>
                    </a:lnTo>
                    <a:lnTo>
                      <a:pt x="68" y="46"/>
                    </a:lnTo>
                    <a:lnTo>
                      <a:pt x="44" y="54"/>
                    </a:lnTo>
                    <a:lnTo>
                      <a:pt x="24" y="62"/>
                    </a:lnTo>
                    <a:lnTo>
                      <a:pt x="10" y="70"/>
                    </a:lnTo>
                    <a:lnTo>
                      <a:pt x="2" y="80"/>
                    </a:lnTo>
                    <a:lnTo>
                      <a:pt x="0" y="84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0" y="92"/>
                    </a:lnTo>
                    <a:lnTo>
                      <a:pt x="2" y="96"/>
                    </a:lnTo>
                    <a:lnTo>
                      <a:pt x="10" y="106"/>
                    </a:lnTo>
                    <a:lnTo>
                      <a:pt x="24" y="114"/>
                    </a:lnTo>
                    <a:lnTo>
                      <a:pt x="44" y="122"/>
                    </a:lnTo>
                    <a:lnTo>
                      <a:pt x="68" y="128"/>
                    </a:lnTo>
                    <a:lnTo>
                      <a:pt x="96" y="136"/>
                    </a:lnTo>
                    <a:lnTo>
                      <a:pt x="164" y="148"/>
                    </a:lnTo>
                    <a:lnTo>
                      <a:pt x="248" y="160"/>
                    </a:lnTo>
                    <a:lnTo>
                      <a:pt x="344" y="168"/>
                    </a:lnTo>
                    <a:lnTo>
                      <a:pt x="450" y="172"/>
                    </a:lnTo>
                    <a:lnTo>
                      <a:pt x="562" y="174"/>
                    </a:lnTo>
                    <a:lnTo>
                      <a:pt x="562" y="174"/>
                    </a:lnTo>
                    <a:lnTo>
                      <a:pt x="674" y="172"/>
                    </a:lnTo>
                    <a:lnTo>
                      <a:pt x="778" y="168"/>
                    </a:lnTo>
                    <a:lnTo>
                      <a:pt x="872" y="160"/>
                    </a:lnTo>
                    <a:lnTo>
                      <a:pt x="954" y="148"/>
                    </a:lnTo>
                    <a:lnTo>
                      <a:pt x="1022" y="136"/>
                    </a:lnTo>
                    <a:lnTo>
                      <a:pt x="1050" y="128"/>
                    </a:lnTo>
                    <a:lnTo>
                      <a:pt x="1074" y="122"/>
                    </a:lnTo>
                    <a:lnTo>
                      <a:pt x="1092" y="114"/>
                    </a:lnTo>
                    <a:lnTo>
                      <a:pt x="1106" y="106"/>
                    </a:lnTo>
                    <a:lnTo>
                      <a:pt x="1114" y="96"/>
                    </a:lnTo>
                    <a:lnTo>
                      <a:pt x="1116" y="92"/>
                    </a:lnTo>
                    <a:lnTo>
                      <a:pt x="1118" y="88"/>
                    </a:lnTo>
                    <a:lnTo>
                      <a:pt x="1118" y="88"/>
                    </a:lnTo>
                    <a:lnTo>
                      <a:pt x="1116" y="84"/>
                    </a:lnTo>
                    <a:lnTo>
                      <a:pt x="1114" y="80"/>
                    </a:lnTo>
                    <a:lnTo>
                      <a:pt x="1106" y="70"/>
                    </a:lnTo>
                    <a:lnTo>
                      <a:pt x="1092" y="62"/>
                    </a:lnTo>
                    <a:lnTo>
                      <a:pt x="1074" y="54"/>
                    </a:lnTo>
                    <a:lnTo>
                      <a:pt x="1050" y="46"/>
                    </a:lnTo>
                    <a:lnTo>
                      <a:pt x="1022" y="38"/>
                    </a:lnTo>
                    <a:lnTo>
                      <a:pt x="990" y="32"/>
                    </a:lnTo>
                    <a:lnTo>
                      <a:pt x="954" y="26"/>
                    </a:lnTo>
                    <a:lnTo>
                      <a:pt x="872" y="16"/>
                    </a:lnTo>
                    <a:lnTo>
                      <a:pt x="778" y="8"/>
                    </a:lnTo>
                    <a:lnTo>
                      <a:pt x="674" y="2"/>
                    </a:lnTo>
                    <a:lnTo>
                      <a:pt x="56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4" name="Freeform 59"/>
              <p:cNvSpPr>
                <a:spLocks noEditPoints="1"/>
              </p:cNvSpPr>
              <p:nvPr/>
            </p:nvSpPr>
            <p:spPr bwMode="auto">
              <a:xfrm>
                <a:off x="4335" y="4140"/>
                <a:ext cx="1114" cy="174"/>
              </a:xfrm>
              <a:custGeom>
                <a:avLst/>
                <a:gdLst>
                  <a:gd name="T0" fmla="*/ 560 w 1114"/>
                  <a:gd name="T1" fmla="*/ 174 h 174"/>
                  <a:gd name="T2" fmla="*/ 344 w 1114"/>
                  <a:gd name="T3" fmla="*/ 166 h 174"/>
                  <a:gd name="T4" fmla="*/ 166 w 1114"/>
                  <a:gd name="T5" fmla="*/ 148 h 174"/>
                  <a:gd name="T6" fmla="*/ 68 w 1114"/>
                  <a:gd name="T7" fmla="*/ 128 h 174"/>
                  <a:gd name="T8" fmla="*/ 26 w 1114"/>
                  <a:gd name="T9" fmla="*/ 114 h 174"/>
                  <a:gd name="T10" fmla="*/ 4 w 1114"/>
                  <a:gd name="T11" fmla="*/ 96 h 174"/>
                  <a:gd name="T12" fmla="*/ 2 w 1114"/>
                  <a:gd name="T13" fmla="*/ 88 h 174"/>
                  <a:gd name="T14" fmla="*/ 2 w 1114"/>
                  <a:gd name="T15" fmla="*/ 84 h 174"/>
                  <a:gd name="T16" fmla="*/ 12 w 1114"/>
                  <a:gd name="T17" fmla="*/ 70 h 174"/>
                  <a:gd name="T18" fmla="*/ 46 w 1114"/>
                  <a:gd name="T19" fmla="*/ 54 h 174"/>
                  <a:gd name="T20" fmla="*/ 98 w 1114"/>
                  <a:gd name="T21" fmla="*/ 40 h 174"/>
                  <a:gd name="T22" fmla="*/ 166 w 1114"/>
                  <a:gd name="T23" fmla="*/ 26 h 174"/>
                  <a:gd name="T24" fmla="*/ 344 w 1114"/>
                  <a:gd name="T25" fmla="*/ 8 h 174"/>
                  <a:gd name="T26" fmla="*/ 560 w 1114"/>
                  <a:gd name="T27" fmla="*/ 2 h 174"/>
                  <a:gd name="T28" fmla="*/ 672 w 1114"/>
                  <a:gd name="T29" fmla="*/ 2 h 174"/>
                  <a:gd name="T30" fmla="*/ 868 w 1114"/>
                  <a:gd name="T31" fmla="*/ 16 h 174"/>
                  <a:gd name="T32" fmla="*/ 986 w 1114"/>
                  <a:gd name="T33" fmla="*/ 32 h 174"/>
                  <a:gd name="T34" fmla="*/ 1044 w 1114"/>
                  <a:gd name="T35" fmla="*/ 46 h 174"/>
                  <a:gd name="T36" fmla="*/ 1086 w 1114"/>
                  <a:gd name="T37" fmla="*/ 62 h 174"/>
                  <a:gd name="T38" fmla="*/ 1108 w 1114"/>
                  <a:gd name="T39" fmla="*/ 80 h 174"/>
                  <a:gd name="T40" fmla="*/ 1112 w 1114"/>
                  <a:gd name="T41" fmla="*/ 88 h 174"/>
                  <a:gd name="T42" fmla="*/ 1110 w 1114"/>
                  <a:gd name="T43" fmla="*/ 92 h 174"/>
                  <a:gd name="T44" fmla="*/ 1100 w 1114"/>
                  <a:gd name="T45" fmla="*/ 106 h 174"/>
                  <a:gd name="T46" fmla="*/ 1068 w 1114"/>
                  <a:gd name="T47" fmla="*/ 120 h 174"/>
                  <a:gd name="T48" fmla="*/ 1018 w 1114"/>
                  <a:gd name="T49" fmla="*/ 136 h 174"/>
                  <a:gd name="T50" fmla="*/ 868 w 1114"/>
                  <a:gd name="T51" fmla="*/ 158 h 174"/>
                  <a:gd name="T52" fmla="*/ 672 w 1114"/>
                  <a:gd name="T53" fmla="*/ 172 h 174"/>
                  <a:gd name="T54" fmla="*/ 560 w 1114"/>
                  <a:gd name="T55" fmla="*/ 0 h 174"/>
                  <a:gd name="T56" fmla="*/ 448 w 1114"/>
                  <a:gd name="T57" fmla="*/ 2 h 174"/>
                  <a:gd name="T58" fmla="*/ 248 w 1114"/>
                  <a:gd name="T59" fmla="*/ 16 h 174"/>
                  <a:gd name="T60" fmla="*/ 128 w 1114"/>
                  <a:gd name="T61" fmla="*/ 32 h 174"/>
                  <a:gd name="T62" fmla="*/ 68 w 1114"/>
                  <a:gd name="T63" fmla="*/ 46 h 174"/>
                  <a:gd name="T64" fmla="*/ 24 w 1114"/>
                  <a:gd name="T65" fmla="*/ 62 h 174"/>
                  <a:gd name="T66" fmla="*/ 2 w 1114"/>
                  <a:gd name="T67" fmla="*/ 80 h 174"/>
                  <a:gd name="T68" fmla="*/ 0 w 1114"/>
                  <a:gd name="T69" fmla="*/ 88 h 174"/>
                  <a:gd name="T70" fmla="*/ 0 w 1114"/>
                  <a:gd name="T71" fmla="*/ 92 h 174"/>
                  <a:gd name="T72" fmla="*/ 10 w 1114"/>
                  <a:gd name="T73" fmla="*/ 106 h 174"/>
                  <a:gd name="T74" fmla="*/ 44 w 1114"/>
                  <a:gd name="T75" fmla="*/ 122 h 174"/>
                  <a:gd name="T76" fmla="*/ 96 w 1114"/>
                  <a:gd name="T77" fmla="*/ 136 h 174"/>
                  <a:gd name="T78" fmla="*/ 248 w 1114"/>
                  <a:gd name="T79" fmla="*/ 158 h 174"/>
                  <a:gd name="T80" fmla="*/ 448 w 1114"/>
                  <a:gd name="T81" fmla="*/ 172 h 174"/>
                  <a:gd name="T82" fmla="*/ 560 w 1114"/>
                  <a:gd name="T83" fmla="*/ 174 h 174"/>
                  <a:gd name="T84" fmla="*/ 776 w 1114"/>
                  <a:gd name="T85" fmla="*/ 166 h 174"/>
                  <a:gd name="T86" fmla="*/ 952 w 1114"/>
                  <a:gd name="T87" fmla="*/ 148 h 174"/>
                  <a:gd name="T88" fmla="*/ 1046 w 1114"/>
                  <a:gd name="T89" fmla="*/ 128 h 174"/>
                  <a:gd name="T90" fmla="*/ 1088 w 1114"/>
                  <a:gd name="T91" fmla="*/ 114 h 174"/>
                  <a:gd name="T92" fmla="*/ 1110 w 1114"/>
                  <a:gd name="T93" fmla="*/ 96 h 174"/>
                  <a:gd name="T94" fmla="*/ 1114 w 1114"/>
                  <a:gd name="T95" fmla="*/ 88 h 174"/>
                  <a:gd name="T96" fmla="*/ 1112 w 1114"/>
                  <a:gd name="T97" fmla="*/ 84 h 174"/>
                  <a:gd name="T98" fmla="*/ 1102 w 1114"/>
                  <a:gd name="T99" fmla="*/ 70 h 174"/>
                  <a:gd name="T100" fmla="*/ 1070 w 1114"/>
                  <a:gd name="T101" fmla="*/ 54 h 174"/>
                  <a:gd name="T102" fmla="*/ 1018 w 1114"/>
                  <a:gd name="T103" fmla="*/ 38 h 174"/>
                  <a:gd name="T104" fmla="*/ 952 w 1114"/>
                  <a:gd name="T105" fmla="*/ 26 h 174"/>
                  <a:gd name="T106" fmla="*/ 776 w 1114"/>
                  <a:gd name="T107" fmla="*/ 8 h 174"/>
                  <a:gd name="T108" fmla="*/ 560 w 1114"/>
                  <a:gd name="T109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14" h="174">
                    <a:moveTo>
                      <a:pt x="560" y="174"/>
                    </a:moveTo>
                    <a:lnTo>
                      <a:pt x="560" y="174"/>
                    </a:lnTo>
                    <a:lnTo>
                      <a:pt x="448" y="172"/>
                    </a:lnTo>
                    <a:lnTo>
                      <a:pt x="344" y="166"/>
                    </a:lnTo>
                    <a:lnTo>
                      <a:pt x="248" y="158"/>
                    </a:lnTo>
                    <a:lnTo>
                      <a:pt x="166" y="148"/>
                    </a:lnTo>
                    <a:lnTo>
                      <a:pt x="98" y="136"/>
                    </a:lnTo>
                    <a:lnTo>
                      <a:pt x="68" y="128"/>
                    </a:lnTo>
                    <a:lnTo>
                      <a:pt x="46" y="120"/>
                    </a:lnTo>
                    <a:lnTo>
                      <a:pt x="26" y="114"/>
                    </a:lnTo>
                    <a:lnTo>
                      <a:pt x="12" y="106"/>
                    </a:lnTo>
                    <a:lnTo>
                      <a:pt x="4" y="96"/>
                    </a:lnTo>
                    <a:lnTo>
                      <a:pt x="2" y="92"/>
                    </a:lnTo>
                    <a:lnTo>
                      <a:pt x="2" y="88"/>
                    </a:lnTo>
                    <a:lnTo>
                      <a:pt x="2" y="88"/>
                    </a:lnTo>
                    <a:lnTo>
                      <a:pt x="2" y="84"/>
                    </a:lnTo>
                    <a:lnTo>
                      <a:pt x="4" y="80"/>
                    </a:lnTo>
                    <a:lnTo>
                      <a:pt x="12" y="70"/>
                    </a:lnTo>
                    <a:lnTo>
                      <a:pt x="26" y="62"/>
                    </a:lnTo>
                    <a:lnTo>
                      <a:pt x="46" y="54"/>
                    </a:lnTo>
                    <a:lnTo>
                      <a:pt x="68" y="46"/>
                    </a:lnTo>
                    <a:lnTo>
                      <a:pt x="98" y="40"/>
                    </a:lnTo>
                    <a:lnTo>
                      <a:pt x="130" y="32"/>
                    </a:lnTo>
                    <a:lnTo>
                      <a:pt x="166" y="26"/>
                    </a:lnTo>
                    <a:lnTo>
                      <a:pt x="248" y="16"/>
                    </a:lnTo>
                    <a:lnTo>
                      <a:pt x="344" y="8"/>
                    </a:lnTo>
                    <a:lnTo>
                      <a:pt x="448" y="2"/>
                    </a:lnTo>
                    <a:lnTo>
                      <a:pt x="560" y="2"/>
                    </a:lnTo>
                    <a:lnTo>
                      <a:pt x="560" y="2"/>
                    </a:lnTo>
                    <a:lnTo>
                      <a:pt x="672" y="2"/>
                    </a:lnTo>
                    <a:lnTo>
                      <a:pt x="774" y="8"/>
                    </a:lnTo>
                    <a:lnTo>
                      <a:pt x="868" y="16"/>
                    </a:lnTo>
                    <a:lnTo>
                      <a:pt x="950" y="26"/>
                    </a:lnTo>
                    <a:lnTo>
                      <a:pt x="986" y="32"/>
                    </a:lnTo>
                    <a:lnTo>
                      <a:pt x="1018" y="40"/>
                    </a:lnTo>
                    <a:lnTo>
                      <a:pt x="1044" y="46"/>
                    </a:lnTo>
                    <a:lnTo>
                      <a:pt x="1068" y="54"/>
                    </a:lnTo>
                    <a:lnTo>
                      <a:pt x="1086" y="62"/>
                    </a:lnTo>
                    <a:lnTo>
                      <a:pt x="1100" y="70"/>
                    </a:lnTo>
                    <a:lnTo>
                      <a:pt x="1108" y="80"/>
                    </a:lnTo>
                    <a:lnTo>
                      <a:pt x="1110" y="84"/>
                    </a:lnTo>
                    <a:lnTo>
                      <a:pt x="1112" y="88"/>
                    </a:lnTo>
                    <a:lnTo>
                      <a:pt x="1112" y="88"/>
                    </a:lnTo>
                    <a:lnTo>
                      <a:pt x="1110" y="92"/>
                    </a:lnTo>
                    <a:lnTo>
                      <a:pt x="1108" y="96"/>
                    </a:lnTo>
                    <a:lnTo>
                      <a:pt x="1100" y="106"/>
                    </a:lnTo>
                    <a:lnTo>
                      <a:pt x="1086" y="114"/>
                    </a:lnTo>
                    <a:lnTo>
                      <a:pt x="1068" y="120"/>
                    </a:lnTo>
                    <a:lnTo>
                      <a:pt x="1044" y="128"/>
                    </a:lnTo>
                    <a:lnTo>
                      <a:pt x="1018" y="136"/>
                    </a:lnTo>
                    <a:lnTo>
                      <a:pt x="950" y="148"/>
                    </a:lnTo>
                    <a:lnTo>
                      <a:pt x="868" y="158"/>
                    </a:lnTo>
                    <a:lnTo>
                      <a:pt x="774" y="166"/>
                    </a:lnTo>
                    <a:lnTo>
                      <a:pt x="672" y="172"/>
                    </a:lnTo>
                    <a:lnTo>
                      <a:pt x="560" y="174"/>
                    </a:lnTo>
                    <a:close/>
                    <a:moveTo>
                      <a:pt x="560" y="0"/>
                    </a:moveTo>
                    <a:lnTo>
                      <a:pt x="560" y="0"/>
                    </a:lnTo>
                    <a:lnTo>
                      <a:pt x="448" y="2"/>
                    </a:lnTo>
                    <a:lnTo>
                      <a:pt x="342" y="8"/>
                    </a:lnTo>
                    <a:lnTo>
                      <a:pt x="248" y="16"/>
                    </a:lnTo>
                    <a:lnTo>
                      <a:pt x="164" y="26"/>
                    </a:lnTo>
                    <a:lnTo>
                      <a:pt x="128" y="32"/>
                    </a:lnTo>
                    <a:lnTo>
                      <a:pt x="96" y="38"/>
                    </a:lnTo>
                    <a:lnTo>
                      <a:pt x="68" y="46"/>
                    </a:lnTo>
                    <a:lnTo>
                      <a:pt x="44" y="54"/>
                    </a:lnTo>
                    <a:lnTo>
                      <a:pt x="24" y="62"/>
                    </a:lnTo>
                    <a:lnTo>
                      <a:pt x="10" y="70"/>
                    </a:lnTo>
                    <a:lnTo>
                      <a:pt x="2" y="80"/>
                    </a:lnTo>
                    <a:lnTo>
                      <a:pt x="0" y="84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0" y="92"/>
                    </a:lnTo>
                    <a:lnTo>
                      <a:pt x="2" y="96"/>
                    </a:lnTo>
                    <a:lnTo>
                      <a:pt x="10" y="106"/>
                    </a:lnTo>
                    <a:lnTo>
                      <a:pt x="24" y="114"/>
                    </a:lnTo>
                    <a:lnTo>
                      <a:pt x="44" y="122"/>
                    </a:lnTo>
                    <a:lnTo>
                      <a:pt x="68" y="128"/>
                    </a:lnTo>
                    <a:lnTo>
                      <a:pt x="96" y="136"/>
                    </a:lnTo>
                    <a:lnTo>
                      <a:pt x="164" y="148"/>
                    </a:lnTo>
                    <a:lnTo>
                      <a:pt x="248" y="158"/>
                    </a:lnTo>
                    <a:lnTo>
                      <a:pt x="342" y="166"/>
                    </a:lnTo>
                    <a:lnTo>
                      <a:pt x="448" y="172"/>
                    </a:lnTo>
                    <a:lnTo>
                      <a:pt x="560" y="174"/>
                    </a:lnTo>
                    <a:lnTo>
                      <a:pt x="560" y="174"/>
                    </a:lnTo>
                    <a:lnTo>
                      <a:pt x="672" y="172"/>
                    </a:lnTo>
                    <a:lnTo>
                      <a:pt x="776" y="166"/>
                    </a:lnTo>
                    <a:lnTo>
                      <a:pt x="870" y="158"/>
                    </a:lnTo>
                    <a:lnTo>
                      <a:pt x="952" y="148"/>
                    </a:lnTo>
                    <a:lnTo>
                      <a:pt x="1018" y="136"/>
                    </a:lnTo>
                    <a:lnTo>
                      <a:pt x="1046" y="128"/>
                    </a:lnTo>
                    <a:lnTo>
                      <a:pt x="1070" y="122"/>
                    </a:lnTo>
                    <a:lnTo>
                      <a:pt x="1088" y="114"/>
                    </a:lnTo>
                    <a:lnTo>
                      <a:pt x="1102" y="106"/>
                    </a:lnTo>
                    <a:lnTo>
                      <a:pt x="1110" y="96"/>
                    </a:lnTo>
                    <a:lnTo>
                      <a:pt x="1112" y="92"/>
                    </a:lnTo>
                    <a:lnTo>
                      <a:pt x="1114" y="88"/>
                    </a:lnTo>
                    <a:lnTo>
                      <a:pt x="1114" y="88"/>
                    </a:lnTo>
                    <a:lnTo>
                      <a:pt x="1112" y="84"/>
                    </a:lnTo>
                    <a:lnTo>
                      <a:pt x="1110" y="80"/>
                    </a:lnTo>
                    <a:lnTo>
                      <a:pt x="1102" y="70"/>
                    </a:lnTo>
                    <a:lnTo>
                      <a:pt x="1088" y="62"/>
                    </a:lnTo>
                    <a:lnTo>
                      <a:pt x="1070" y="54"/>
                    </a:lnTo>
                    <a:lnTo>
                      <a:pt x="1046" y="46"/>
                    </a:lnTo>
                    <a:lnTo>
                      <a:pt x="1018" y="38"/>
                    </a:lnTo>
                    <a:lnTo>
                      <a:pt x="988" y="32"/>
                    </a:lnTo>
                    <a:lnTo>
                      <a:pt x="952" y="26"/>
                    </a:lnTo>
                    <a:lnTo>
                      <a:pt x="870" y="16"/>
                    </a:lnTo>
                    <a:lnTo>
                      <a:pt x="776" y="8"/>
                    </a:lnTo>
                    <a:lnTo>
                      <a:pt x="672" y="2"/>
                    </a:lnTo>
                    <a:lnTo>
                      <a:pt x="560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5" name="Freeform 60"/>
              <p:cNvSpPr>
                <a:spLocks/>
              </p:cNvSpPr>
              <p:nvPr/>
            </p:nvSpPr>
            <p:spPr bwMode="auto">
              <a:xfrm>
                <a:off x="4337" y="4142"/>
                <a:ext cx="1110" cy="172"/>
              </a:xfrm>
              <a:custGeom>
                <a:avLst/>
                <a:gdLst>
                  <a:gd name="T0" fmla="*/ 558 w 1110"/>
                  <a:gd name="T1" fmla="*/ 172 h 172"/>
                  <a:gd name="T2" fmla="*/ 558 w 1110"/>
                  <a:gd name="T3" fmla="*/ 172 h 172"/>
                  <a:gd name="T4" fmla="*/ 446 w 1110"/>
                  <a:gd name="T5" fmla="*/ 170 h 172"/>
                  <a:gd name="T6" fmla="*/ 342 w 1110"/>
                  <a:gd name="T7" fmla="*/ 164 h 172"/>
                  <a:gd name="T8" fmla="*/ 246 w 1110"/>
                  <a:gd name="T9" fmla="*/ 156 h 172"/>
                  <a:gd name="T10" fmla="*/ 164 w 1110"/>
                  <a:gd name="T11" fmla="*/ 146 h 172"/>
                  <a:gd name="T12" fmla="*/ 96 w 1110"/>
                  <a:gd name="T13" fmla="*/ 134 h 172"/>
                  <a:gd name="T14" fmla="*/ 66 w 1110"/>
                  <a:gd name="T15" fmla="*/ 126 h 172"/>
                  <a:gd name="T16" fmla="*/ 44 w 1110"/>
                  <a:gd name="T17" fmla="*/ 118 h 172"/>
                  <a:gd name="T18" fmla="*/ 24 w 1110"/>
                  <a:gd name="T19" fmla="*/ 112 h 172"/>
                  <a:gd name="T20" fmla="*/ 10 w 1110"/>
                  <a:gd name="T21" fmla="*/ 104 h 172"/>
                  <a:gd name="T22" fmla="*/ 2 w 1110"/>
                  <a:gd name="T23" fmla="*/ 94 h 172"/>
                  <a:gd name="T24" fmla="*/ 0 w 1110"/>
                  <a:gd name="T25" fmla="*/ 90 h 172"/>
                  <a:gd name="T26" fmla="*/ 0 w 1110"/>
                  <a:gd name="T27" fmla="*/ 86 h 172"/>
                  <a:gd name="T28" fmla="*/ 0 w 1110"/>
                  <a:gd name="T29" fmla="*/ 86 h 172"/>
                  <a:gd name="T30" fmla="*/ 0 w 1110"/>
                  <a:gd name="T31" fmla="*/ 82 h 172"/>
                  <a:gd name="T32" fmla="*/ 2 w 1110"/>
                  <a:gd name="T33" fmla="*/ 78 h 172"/>
                  <a:gd name="T34" fmla="*/ 10 w 1110"/>
                  <a:gd name="T35" fmla="*/ 68 h 172"/>
                  <a:gd name="T36" fmla="*/ 24 w 1110"/>
                  <a:gd name="T37" fmla="*/ 60 h 172"/>
                  <a:gd name="T38" fmla="*/ 44 w 1110"/>
                  <a:gd name="T39" fmla="*/ 52 h 172"/>
                  <a:gd name="T40" fmla="*/ 66 w 1110"/>
                  <a:gd name="T41" fmla="*/ 44 h 172"/>
                  <a:gd name="T42" fmla="*/ 96 w 1110"/>
                  <a:gd name="T43" fmla="*/ 38 h 172"/>
                  <a:gd name="T44" fmla="*/ 128 w 1110"/>
                  <a:gd name="T45" fmla="*/ 30 h 172"/>
                  <a:gd name="T46" fmla="*/ 164 w 1110"/>
                  <a:gd name="T47" fmla="*/ 24 h 172"/>
                  <a:gd name="T48" fmla="*/ 246 w 1110"/>
                  <a:gd name="T49" fmla="*/ 14 h 172"/>
                  <a:gd name="T50" fmla="*/ 342 w 1110"/>
                  <a:gd name="T51" fmla="*/ 6 h 172"/>
                  <a:gd name="T52" fmla="*/ 446 w 1110"/>
                  <a:gd name="T53" fmla="*/ 0 h 172"/>
                  <a:gd name="T54" fmla="*/ 558 w 1110"/>
                  <a:gd name="T55" fmla="*/ 0 h 172"/>
                  <a:gd name="T56" fmla="*/ 558 w 1110"/>
                  <a:gd name="T57" fmla="*/ 0 h 172"/>
                  <a:gd name="T58" fmla="*/ 670 w 1110"/>
                  <a:gd name="T59" fmla="*/ 0 h 172"/>
                  <a:gd name="T60" fmla="*/ 772 w 1110"/>
                  <a:gd name="T61" fmla="*/ 6 h 172"/>
                  <a:gd name="T62" fmla="*/ 866 w 1110"/>
                  <a:gd name="T63" fmla="*/ 14 h 172"/>
                  <a:gd name="T64" fmla="*/ 948 w 1110"/>
                  <a:gd name="T65" fmla="*/ 24 h 172"/>
                  <a:gd name="T66" fmla="*/ 984 w 1110"/>
                  <a:gd name="T67" fmla="*/ 30 h 172"/>
                  <a:gd name="T68" fmla="*/ 1016 w 1110"/>
                  <a:gd name="T69" fmla="*/ 38 h 172"/>
                  <a:gd name="T70" fmla="*/ 1042 w 1110"/>
                  <a:gd name="T71" fmla="*/ 44 h 172"/>
                  <a:gd name="T72" fmla="*/ 1066 w 1110"/>
                  <a:gd name="T73" fmla="*/ 52 h 172"/>
                  <a:gd name="T74" fmla="*/ 1084 w 1110"/>
                  <a:gd name="T75" fmla="*/ 60 h 172"/>
                  <a:gd name="T76" fmla="*/ 1098 w 1110"/>
                  <a:gd name="T77" fmla="*/ 68 h 172"/>
                  <a:gd name="T78" fmla="*/ 1106 w 1110"/>
                  <a:gd name="T79" fmla="*/ 78 h 172"/>
                  <a:gd name="T80" fmla="*/ 1108 w 1110"/>
                  <a:gd name="T81" fmla="*/ 82 h 172"/>
                  <a:gd name="T82" fmla="*/ 1110 w 1110"/>
                  <a:gd name="T83" fmla="*/ 86 h 172"/>
                  <a:gd name="T84" fmla="*/ 1110 w 1110"/>
                  <a:gd name="T85" fmla="*/ 86 h 172"/>
                  <a:gd name="T86" fmla="*/ 1108 w 1110"/>
                  <a:gd name="T87" fmla="*/ 90 h 172"/>
                  <a:gd name="T88" fmla="*/ 1106 w 1110"/>
                  <a:gd name="T89" fmla="*/ 94 h 172"/>
                  <a:gd name="T90" fmla="*/ 1098 w 1110"/>
                  <a:gd name="T91" fmla="*/ 104 h 172"/>
                  <a:gd name="T92" fmla="*/ 1084 w 1110"/>
                  <a:gd name="T93" fmla="*/ 112 h 172"/>
                  <a:gd name="T94" fmla="*/ 1066 w 1110"/>
                  <a:gd name="T95" fmla="*/ 118 h 172"/>
                  <a:gd name="T96" fmla="*/ 1042 w 1110"/>
                  <a:gd name="T97" fmla="*/ 126 h 172"/>
                  <a:gd name="T98" fmla="*/ 1016 w 1110"/>
                  <a:gd name="T99" fmla="*/ 134 h 172"/>
                  <a:gd name="T100" fmla="*/ 948 w 1110"/>
                  <a:gd name="T101" fmla="*/ 146 h 172"/>
                  <a:gd name="T102" fmla="*/ 866 w 1110"/>
                  <a:gd name="T103" fmla="*/ 156 h 172"/>
                  <a:gd name="T104" fmla="*/ 772 w 1110"/>
                  <a:gd name="T105" fmla="*/ 164 h 172"/>
                  <a:gd name="T106" fmla="*/ 670 w 1110"/>
                  <a:gd name="T107" fmla="*/ 170 h 172"/>
                  <a:gd name="T108" fmla="*/ 558 w 1110"/>
                  <a:gd name="T109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10" h="172">
                    <a:moveTo>
                      <a:pt x="558" y="172"/>
                    </a:moveTo>
                    <a:lnTo>
                      <a:pt x="558" y="172"/>
                    </a:lnTo>
                    <a:lnTo>
                      <a:pt x="446" y="170"/>
                    </a:lnTo>
                    <a:lnTo>
                      <a:pt x="342" y="164"/>
                    </a:lnTo>
                    <a:lnTo>
                      <a:pt x="246" y="156"/>
                    </a:lnTo>
                    <a:lnTo>
                      <a:pt x="164" y="146"/>
                    </a:lnTo>
                    <a:lnTo>
                      <a:pt x="96" y="134"/>
                    </a:lnTo>
                    <a:lnTo>
                      <a:pt x="66" y="126"/>
                    </a:lnTo>
                    <a:lnTo>
                      <a:pt x="44" y="118"/>
                    </a:lnTo>
                    <a:lnTo>
                      <a:pt x="24" y="112"/>
                    </a:lnTo>
                    <a:lnTo>
                      <a:pt x="10" y="104"/>
                    </a:lnTo>
                    <a:lnTo>
                      <a:pt x="2" y="94"/>
                    </a:lnTo>
                    <a:lnTo>
                      <a:pt x="0" y="90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82"/>
                    </a:lnTo>
                    <a:lnTo>
                      <a:pt x="2" y="78"/>
                    </a:lnTo>
                    <a:lnTo>
                      <a:pt x="10" y="68"/>
                    </a:lnTo>
                    <a:lnTo>
                      <a:pt x="24" y="60"/>
                    </a:lnTo>
                    <a:lnTo>
                      <a:pt x="44" y="52"/>
                    </a:lnTo>
                    <a:lnTo>
                      <a:pt x="66" y="44"/>
                    </a:lnTo>
                    <a:lnTo>
                      <a:pt x="96" y="38"/>
                    </a:lnTo>
                    <a:lnTo>
                      <a:pt x="128" y="30"/>
                    </a:lnTo>
                    <a:lnTo>
                      <a:pt x="164" y="24"/>
                    </a:lnTo>
                    <a:lnTo>
                      <a:pt x="246" y="14"/>
                    </a:lnTo>
                    <a:lnTo>
                      <a:pt x="342" y="6"/>
                    </a:lnTo>
                    <a:lnTo>
                      <a:pt x="446" y="0"/>
                    </a:lnTo>
                    <a:lnTo>
                      <a:pt x="558" y="0"/>
                    </a:lnTo>
                    <a:lnTo>
                      <a:pt x="558" y="0"/>
                    </a:lnTo>
                    <a:lnTo>
                      <a:pt x="670" y="0"/>
                    </a:lnTo>
                    <a:lnTo>
                      <a:pt x="772" y="6"/>
                    </a:lnTo>
                    <a:lnTo>
                      <a:pt x="866" y="14"/>
                    </a:lnTo>
                    <a:lnTo>
                      <a:pt x="948" y="24"/>
                    </a:lnTo>
                    <a:lnTo>
                      <a:pt x="984" y="30"/>
                    </a:lnTo>
                    <a:lnTo>
                      <a:pt x="1016" y="38"/>
                    </a:lnTo>
                    <a:lnTo>
                      <a:pt x="1042" y="44"/>
                    </a:lnTo>
                    <a:lnTo>
                      <a:pt x="1066" y="52"/>
                    </a:lnTo>
                    <a:lnTo>
                      <a:pt x="1084" y="60"/>
                    </a:lnTo>
                    <a:lnTo>
                      <a:pt x="1098" y="68"/>
                    </a:lnTo>
                    <a:lnTo>
                      <a:pt x="1106" y="78"/>
                    </a:lnTo>
                    <a:lnTo>
                      <a:pt x="1108" y="82"/>
                    </a:lnTo>
                    <a:lnTo>
                      <a:pt x="1110" y="86"/>
                    </a:lnTo>
                    <a:lnTo>
                      <a:pt x="1110" y="86"/>
                    </a:lnTo>
                    <a:lnTo>
                      <a:pt x="1108" y="90"/>
                    </a:lnTo>
                    <a:lnTo>
                      <a:pt x="1106" y="94"/>
                    </a:lnTo>
                    <a:lnTo>
                      <a:pt x="1098" y="104"/>
                    </a:lnTo>
                    <a:lnTo>
                      <a:pt x="1084" y="112"/>
                    </a:lnTo>
                    <a:lnTo>
                      <a:pt x="1066" y="118"/>
                    </a:lnTo>
                    <a:lnTo>
                      <a:pt x="1042" y="126"/>
                    </a:lnTo>
                    <a:lnTo>
                      <a:pt x="1016" y="134"/>
                    </a:lnTo>
                    <a:lnTo>
                      <a:pt x="948" y="146"/>
                    </a:lnTo>
                    <a:lnTo>
                      <a:pt x="866" y="156"/>
                    </a:lnTo>
                    <a:lnTo>
                      <a:pt x="772" y="164"/>
                    </a:lnTo>
                    <a:lnTo>
                      <a:pt x="670" y="170"/>
                    </a:lnTo>
                    <a:lnTo>
                      <a:pt x="558" y="17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6" name="Freeform 61"/>
              <p:cNvSpPr>
                <a:spLocks/>
              </p:cNvSpPr>
              <p:nvPr/>
            </p:nvSpPr>
            <p:spPr bwMode="auto">
              <a:xfrm>
                <a:off x="4335" y="4140"/>
                <a:ext cx="1114" cy="174"/>
              </a:xfrm>
              <a:custGeom>
                <a:avLst/>
                <a:gdLst>
                  <a:gd name="T0" fmla="*/ 560 w 1114"/>
                  <a:gd name="T1" fmla="*/ 0 h 174"/>
                  <a:gd name="T2" fmla="*/ 560 w 1114"/>
                  <a:gd name="T3" fmla="*/ 0 h 174"/>
                  <a:gd name="T4" fmla="*/ 448 w 1114"/>
                  <a:gd name="T5" fmla="*/ 2 h 174"/>
                  <a:gd name="T6" fmla="*/ 342 w 1114"/>
                  <a:gd name="T7" fmla="*/ 8 h 174"/>
                  <a:gd name="T8" fmla="*/ 248 w 1114"/>
                  <a:gd name="T9" fmla="*/ 16 h 174"/>
                  <a:gd name="T10" fmla="*/ 164 w 1114"/>
                  <a:gd name="T11" fmla="*/ 26 h 174"/>
                  <a:gd name="T12" fmla="*/ 128 w 1114"/>
                  <a:gd name="T13" fmla="*/ 32 h 174"/>
                  <a:gd name="T14" fmla="*/ 96 w 1114"/>
                  <a:gd name="T15" fmla="*/ 38 h 174"/>
                  <a:gd name="T16" fmla="*/ 68 w 1114"/>
                  <a:gd name="T17" fmla="*/ 46 h 174"/>
                  <a:gd name="T18" fmla="*/ 44 w 1114"/>
                  <a:gd name="T19" fmla="*/ 54 h 174"/>
                  <a:gd name="T20" fmla="*/ 24 w 1114"/>
                  <a:gd name="T21" fmla="*/ 62 h 174"/>
                  <a:gd name="T22" fmla="*/ 10 w 1114"/>
                  <a:gd name="T23" fmla="*/ 70 h 174"/>
                  <a:gd name="T24" fmla="*/ 2 w 1114"/>
                  <a:gd name="T25" fmla="*/ 80 h 174"/>
                  <a:gd name="T26" fmla="*/ 0 w 1114"/>
                  <a:gd name="T27" fmla="*/ 84 h 174"/>
                  <a:gd name="T28" fmla="*/ 0 w 1114"/>
                  <a:gd name="T29" fmla="*/ 88 h 174"/>
                  <a:gd name="T30" fmla="*/ 0 w 1114"/>
                  <a:gd name="T31" fmla="*/ 88 h 174"/>
                  <a:gd name="T32" fmla="*/ 0 w 1114"/>
                  <a:gd name="T33" fmla="*/ 92 h 174"/>
                  <a:gd name="T34" fmla="*/ 2 w 1114"/>
                  <a:gd name="T35" fmla="*/ 96 h 174"/>
                  <a:gd name="T36" fmla="*/ 10 w 1114"/>
                  <a:gd name="T37" fmla="*/ 106 h 174"/>
                  <a:gd name="T38" fmla="*/ 24 w 1114"/>
                  <a:gd name="T39" fmla="*/ 114 h 174"/>
                  <a:gd name="T40" fmla="*/ 44 w 1114"/>
                  <a:gd name="T41" fmla="*/ 122 h 174"/>
                  <a:gd name="T42" fmla="*/ 68 w 1114"/>
                  <a:gd name="T43" fmla="*/ 128 h 174"/>
                  <a:gd name="T44" fmla="*/ 96 w 1114"/>
                  <a:gd name="T45" fmla="*/ 136 h 174"/>
                  <a:gd name="T46" fmla="*/ 164 w 1114"/>
                  <a:gd name="T47" fmla="*/ 148 h 174"/>
                  <a:gd name="T48" fmla="*/ 248 w 1114"/>
                  <a:gd name="T49" fmla="*/ 158 h 174"/>
                  <a:gd name="T50" fmla="*/ 342 w 1114"/>
                  <a:gd name="T51" fmla="*/ 166 h 174"/>
                  <a:gd name="T52" fmla="*/ 448 w 1114"/>
                  <a:gd name="T53" fmla="*/ 172 h 174"/>
                  <a:gd name="T54" fmla="*/ 560 w 1114"/>
                  <a:gd name="T55" fmla="*/ 174 h 174"/>
                  <a:gd name="T56" fmla="*/ 560 w 1114"/>
                  <a:gd name="T57" fmla="*/ 174 h 174"/>
                  <a:gd name="T58" fmla="*/ 672 w 1114"/>
                  <a:gd name="T59" fmla="*/ 172 h 174"/>
                  <a:gd name="T60" fmla="*/ 776 w 1114"/>
                  <a:gd name="T61" fmla="*/ 166 h 174"/>
                  <a:gd name="T62" fmla="*/ 870 w 1114"/>
                  <a:gd name="T63" fmla="*/ 158 h 174"/>
                  <a:gd name="T64" fmla="*/ 952 w 1114"/>
                  <a:gd name="T65" fmla="*/ 148 h 174"/>
                  <a:gd name="T66" fmla="*/ 1018 w 1114"/>
                  <a:gd name="T67" fmla="*/ 136 h 174"/>
                  <a:gd name="T68" fmla="*/ 1046 w 1114"/>
                  <a:gd name="T69" fmla="*/ 128 h 174"/>
                  <a:gd name="T70" fmla="*/ 1070 w 1114"/>
                  <a:gd name="T71" fmla="*/ 122 h 174"/>
                  <a:gd name="T72" fmla="*/ 1088 w 1114"/>
                  <a:gd name="T73" fmla="*/ 114 h 174"/>
                  <a:gd name="T74" fmla="*/ 1102 w 1114"/>
                  <a:gd name="T75" fmla="*/ 106 h 174"/>
                  <a:gd name="T76" fmla="*/ 1110 w 1114"/>
                  <a:gd name="T77" fmla="*/ 96 h 174"/>
                  <a:gd name="T78" fmla="*/ 1112 w 1114"/>
                  <a:gd name="T79" fmla="*/ 92 h 174"/>
                  <a:gd name="T80" fmla="*/ 1114 w 1114"/>
                  <a:gd name="T81" fmla="*/ 88 h 174"/>
                  <a:gd name="T82" fmla="*/ 1114 w 1114"/>
                  <a:gd name="T83" fmla="*/ 88 h 174"/>
                  <a:gd name="T84" fmla="*/ 1112 w 1114"/>
                  <a:gd name="T85" fmla="*/ 84 h 174"/>
                  <a:gd name="T86" fmla="*/ 1110 w 1114"/>
                  <a:gd name="T87" fmla="*/ 80 h 174"/>
                  <a:gd name="T88" fmla="*/ 1102 w 1114"/>
                  <a:gd name="T89" fmla="*/ 70 h 174"/>
                  <a:gd name="T90" fmla="*/ 1088 w 1114"/>
                  <a:gd name="T91" fmla="*/ 62 h 174"/>
                  <a:gd name="T92" fmla="*/ 1070 w 1114"/>
                  <a:gd name="T93" fmla="*/ 54 h 174"/>
                  <a:gd name="T94" fmla="*/ 1046 w 1114"/>
                  <a:gd name="T95" fmla="*/ 46 h 174"/>
                  <a:gd name="T96" fmla="*/ 1018 w 1114"/>
                  <a:gd name="T97" fmla="*/ 38 h 174"/>
                  <a:gd name="T98" fmla="*/ 988 w 1114"/>
                  <a:gd name="T99" fmla="*/ 32 h 174"/>
                  <a:gd name="T100" fmla="*/ 952 w 1114"/>
                  <a:gd name="T101" fmla="*/ 26 h 174"/>
                  <a:gd name="T102" fmla="*/ 870 w 1114"/>
                  <a:gd name="T103" fmla="*/ 16 h 174"/>
                  <a:gd name="T104" fmla="*/ 776 w 1114"/>
                  <a:gd name="T105" fmla="*/ 8 h 174"/>
                  <a:gd name="T106" fmla="*/ 672 w 1114"/>
                  <a:gd name="T107" fmla="*/ 2 h 174"/>
                  <a:gd name="T108" fmla="*/ 560 w 1114"/>
                  <a:gd name="T109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14" h="174">
                    <a:moveTo>
                      <a:pt x="560" y="0"/>
                    </a:moveTo>
                    <a:lnTo>
                      <a:pt x="560" y="0"/>
                    </a:lnTo>
                    <a:lnTo>
                      <a:pt x="448" y="2"/>
                    </a:lnTo>
                    <a:lnTo>
                      <a:pt x="342" y="8"/>
                    </a:lnTo>
                    <a:lnTo>
                      <a:pt x="248" y="16"/>
                    </a:lnTo>
                    <a:lnTo>
                      <a:pt x="164" y="26"/>
                    </a:lnTo>
                    <a:lnTo>
                      <a:pt x="128" y="32"/>
                    </a:lnTo>
                    <a:lnTo>
                      <a:pt x="96" y="38"/>
                    </a:lnTo>
                    <a:lnTo>
                      <a:pt x="68" y="46"/>
                    </a:lnTo>
                    <a:lnTo>
                      <a:pt x="44" y="54"/>
                    </a:lnTo>
                    <a:lnTo>
                      <a:pt x="24" y="62"/>
                    </a:lnTo>
                    <a:lnTo>
                      <a:pt x="10" y="70"/>
                    </a:lnTo>
                    <a:lnTo>
                      <a:pt x="2" y="80"/>
                    </a:lnTo>
                    <a:lnTo>
                      <a:pt x="0" y="84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0" y="92"/>
                    </a:lnTo>
                    <a:lnTo>
                      <a:pt x="2" y="96"/>
                    </a:lnTo>
                    <a:lnTo>
                      <a:pt x="10" y="106"/>
                    </a:lnTo>
                    <a:lnTo>
                      <a:pt x="24" y="114"/>
                    </a:lnTo>
                    <a:lnTo>
                      <a:pt x="44" y="122"/>
                    </a:lnTo>
                    <a:lnTo>
                      <a:pt x="68" y="128"/>
                    </a:lnTo>
                    <a:lnTo>
                      <a:pt x="96" y="136"/>
                    </a:lnTo>
                    <a:lnTo>
                      <a:pt x="164" y="148"/>
                    </a:lnTo>
                    <a:lnTo>
                      <a:pt x="248" y="158"/>
                    </a:lnTo>
                    <a:lnTo>
                      <a:pt x="342" y="166"/>
                    </a:lnTo>
                    <a:lnTo>
                      <a:pt x="448" y="172"/>
                    </a:lnTo>
                    <a:lnTo>
                      <a:pt x="560" y="174"/>
                    </a:lnTo>
                    <a:lnTo>
                      <a:pt x="560" y="174"/>
                    </a:lnTo>
                    <a:lnTo>
                      <a:pt x="672" y="172"/>
                    </a:lnTo>
                    <a:lnTo>
                      <a:pt x="776" y="166"/>
                    </a:lnTo>
                    <a:lnTo>
                      <a:pt x="870" y="158"/>
                    </a:lnTo>
                    <a:lnTo>
                      <a:pt x="952" y="148"/>
                    </a:lnTo>
                    <a:lnTo>
                      <a:pt x="1018" y="136"/>
                    </a:lnTo>
                    <a:lnTo>
                      <a:pt x="1046" y="128"/>
                    </a:lnTo>
                    <a:lnTo>
                      <a:pt x="1070" y="122"/>
                    </a:lnTo>
                    <a:lnTo>
                      <a:pt x="1088" y="114"/>
                    </a:lnTo>
                    <a:lnTo>
                      <a:pt x="1102" y="106"/>
                    </a:lnTo>
                    <a:lnTo>
                      <a:pt x="1110" y="96"/>
                    </a:lnTo>
                    <a:lnTo>
                      <a:pt x="1112" y="92"/>
                    </a:lnTo>
                    <a:lnTo>
                      <a:pt x="1114" y="88"/>
                    </a:lnTo>
                    <a:lnTo>
                      <a:pt x="1114" y="88"/>
                    </a:lnTo>
                    <a:lnTo>
                      <a:pt x="1112" y="84"/>
                    </a:lnTo>
                    <a:lnTo>
                      <a:pt x="1110" y="80"/>
                    </a:lnTo>
                    <a:lnTo>
                      <a:pt x="1102" y="70"/>
                    </a:lnTo>
                    <a:lnTo>
                      <a:pt x="1088" y="62"/>
                    </a:lnTo>
                    <a:lnTo>
                      <a:pt x="1070" y="54"/>
                    </a:lnTo>
                    <a:lnTo>
                      <a:pt x="1046" y="46"/>
                    </a:lnTo>
                    <a:lnTo>
                      <a:pt x="1018" y="38"/>
                    </a:lnTo>
                    <a:lnTo>
                      <a:pt x="988" y="32"/>
                    </a:lnTo>
                    <a:lnTo>
                      <a:pt x="952" y="26"/>
                    </a:lnTo>
                    <a:lnTo>
                      <a:pt x="870" y="16"/>
                    </a:lnTo>
                    <a:lnTo>
                      <a:pt x="776" y="8"/>
                    </a:lnTo>
                    <a:lnTo>
                      <a:pt x="672" y="2"/>
                    </a:lnTo>
                    <a:lnTo>
                      <a:pt x="5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7" name="Freeform 62"/>
              <p:cNvSpPr>
                <a:spLocks noEditPoints="1"/>
              </p:cNvSpPr>
              <p:nvPr/>
            </p:nvSpPr>
            <p:spPr bwMode="auto">
              <a:xfrm>
                <a:off x="4337" y="4142"/>
                <a:ext cx="1110" cy="172"/>
              </a:xfrm>
              <a:custGeom>
                <a:avLst/>
                <a:gdLst>
                  <a:gd name="T0" fmla="*/ 558 w 1110"/>
                  <a:gd name="T1" fmla="*/ 172 h 172"/>
                  <a:gd name="T2" fmla="*/ 342 w 1110"/>
                  <a:gd name="T3" fmla="*/ 164 h 172"/>
                  <a:gd name="T4" fmla="*/ 164 w 1110"/>
                  <a:gd name="T5" fmla="*/ 146 h 172"/>
                  <a:gd name="T6" fmla="*/ 68 w 1110"/>
                  <a:gd name="T7" fmla="*/ 126 h 172"/>
                  <a:gd name="T8" fmla="*/ 26 w 1110"/>
                  <a:gd name="T9" fmla="*/ 112 h 172"/>
                  <a:gd name="T10" fmla="*/ 4 w 1110"/>
                  <a:gd name="T11" fmla="*/ 94 h 172"/>
                  <a:gd name="T12" fmla="*/ 2 w 1110"/>
                  <a:gd name="T13" fmla="*/ 86 h 172"/>
                  <a:gd name="T14" fmla="*/ 2 w 1110"/>
                  <a:gd name="T15" fmla="*/ 82 h 172"/>
                  <a:gd name="T16" fmla="*/ 12 w 1110"/>
                  <a:gd name="T17" fmla="*/ 68 h 172"/>
                  <a:gd name="T18" fmla="*/ 46 w 1110"/>
                  <a:gd name="T19" fmla="*/ 52 h 172"/>
                  <a:gd name="T20" fmla="*/ 96 w 1110"/>
                  <a:gd name="T21" fmla="*/ 38 h 172"/>
                  <a:gd name="T22" fmla="*/ 164 w 1110"/>
                  <a:gd name="T23" fmla="*/ 24 h 172"/>
                  <a:gd name="T24" fmla="*/ 342 w 1110"/>
                  <a:gd name="T25" fmla="*/ 6 h 172"/>
                  <a:gd name="T26" fmla="*/ 558 w 1110"/>
                  <a:gd name="T27" fmla="*/ 0 h 172"/>
                  <a:gd name="T28" fmla="*/ 668 w 1110"/>
                  <a:gd name="T29" fmla="*/ 2 h 172"/>
                  <a:gd name="T30" fmla="*/ 866 w 1110"/>
                  <a:gd name="T31" fmla="*/ 14 h 172"/>
                  <a:gd name="T32" fmla="*/ 982 w 1110"/>
                  <a:gd name="T33" fmla="*/ 30 h 172"/>
                  <a:gd name="T34" fmla="*/ 1040 w 1110"/>
                  <a:gd name="T35" fmla="*/ 44 h 172"/>
                  <a:gd name="T36" fmla="*/ 1082 w 1110"/>
                  <a:gd name="T37" fmla="*/ 60 h 172"/>
                  <a:gd name="T38" fmla="*/ 1104 w 1110"/>
                  <a:gd name="T39" fmla="*/ 78 h 172"/>
                  <a:gd name="T40" fmla="*/ 1108 w 1110"/>
                  <a:gd name="T41" fmla="*/ 86 h 172"/>
                  <a:gd name="T42" fmla="*/ 1106 w 1110"/>
                  <a:gd name="T43" fmla="*/ 90 h 172"/>
                  <a:gd name="T44" fmla="*/ 1096 w 1110"/>
                  <a:gd name="T45" fmla="*/ 104 h 172"/>
                  <a:gd name="T46" fmla="*/ 1064 w 1110"/>
                  <a:gd name="T47" fmla="*/ 118 h 172"/>
                  <a:gd name="T48" fmla="*/ 1014 w 1110"/>
                  <a:gd name="T49" fmla="*/ 134 h 172"/>
                  <a:gd name="T50" fmla="*/ 866 w 1110"/>
                  <a:gd name="T51" fmla="*/ 156 h 172"/>
                  <a:gd name="T52" fmla="*/ 668 w 1110"/>
                  <a:gd name="T53" fmla="*/ 170 h 172"/>
                  <a:gd name="T54" fmla="*/ 558 w 1110"/>
                  <a:gd name="T55" fmla="*/ 0 h 172"/>
                  <a:gd name="T56" fmla="*/ 446 w 1110"/>
                  <a:gd name="T57" fmla="*/ 0 h 172"/>
                  <a:gd name="T58" fmla="*/ 246 w 1110"/>
                  <a:gd name="T59" fmla="*/ 14 h 172"/>
                  <a:gd name="T60" fmla="*/ 128 w 1110"/>
                  <a:gd name="T61" fmla="*/ 30 h 172"/>
                  <a:gd name="T62" fmla="*/ 66 w 1110"/>
                  <a:gd name="T63" fmla="*/ 44 h 172"/>
                  <a:gd name="T64" fmla="*/ 24 w 1110"/>
                  <a:gd name="T65" fmla="*/ 60 h 172"/>
                  <a:gd name="T66" fmla="*/ 2 w 1110"/>
                  <a:gd name="T67" fmla="*/ 78 h 172"/>
                  <a:gd name="T68" fmla="*/ 0 w 1110"/>
                  <a:gd name="T69" fmla="*/ 86 h 172"/>
                  <a:gd name="T70" fmla="*/ 0 w 1110"/>
                  <a:gd name="T71" fmla="*/ 90 h 172"/>
                  <a:gd name="T72" fmla="*/ 10 w 1110"/>
                  <a:gd name="T73" fmla="*/ 104 h 172"/>
                  <a:gd name="T74" fmla="*/ 44 w 1110"/>
                  <a:gd name="T75" fmla="*/ 118 h 172"/>
                  <a:gd name="T76" fmla="*/ 96 w 1110"/>
                  <a:gd name="T77" fmla="*/ 134 h 172"/>
                  <a:gd name="T78" fmla="*/ 246 w 1110"/>
                  <a:gd name="T79" fmla="*/ 156 h 172"/>
                  <a:gd name="T80" fmla="*/ 446 w 1110"/>
                  <a:gd name="T81" fmla="*/ 170 h 172"/>
                  <a:gd name="T82" fmla="*/ 558 w 1110"/>
                  <a:gd name="T83" fmla="*/ 172 h 172"/>
                  <a:gd name="T84" fmla="*/ 772 w 1110"/>
                  <a:gd name="T85" fmla="*/ 164 h 172"/>
                  <a:gd name="T86" fmla="*/ 948 w 1110"/>
                  <a:gd name="T87" fmla="*/ 146 h 172"/>
                  <a:gd name="T88" fmla="*/ 1042 w 1110"/>
                  <a:gd name="T89" fmla="*/ 126 h 172"/>
                  <a:gd name="T90" fmla="*/ 1084 w 1110"/>
                  <a:gd name="T91" fmla="*/ 112 h 172"/>
                  <a:gd name="T92" fmla="*/ 1106 w 1110"/>
                  <a:gd name="T93" fmla="*/ 94 h 172"/>
                  <a:gd name="T94" fmla="*/ 1110 w 1110"/>
                  <a:gd name="T95" fmla="*/ 86 h 172"/>
                  <a:gd name="T96" fmla="*/ 1108 w 1110"/>
                  <a:gd name="T97" fmla="*/ 82 h 172"/>
                  <a:gd name="T98" fmla="*/ 1098 w 1110"/>
                  <a:gd name="T99" fmla="*/ 68 h 172"/>
                  <a:gd name="T100" fmla="*/ 1066 w 1110"/>
                  <a:gd name="T101" fmla="*/ 52 h 172"/>
                  <a:gd name="T102" fmla="*/ 1016 w 1110"/>
                  <a:gd name="T103" fmla="*/ 38 h 172"/>
                  <a:gd name="T104" fmla="*/ 948 w 1110"/>
                  <a:gd name="T105" fmla="*/ 24 h 172"/>
                  <a:gd name="T106" fmla="*/ 772 w 1110"/>
                  <a:gd name="T107" fmla="*/ 6 h 172"/>
                  <a:gd name="T108" fmla="*/ 558 w 1110"/>
                  <a:gd name="T109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10" h="172">
                    <a:moveTo>
                      <a:pt x="558" y="172"/>
                    </a:moveTo>
                    <a:lnTo>
                      <a:pt x="558" y="172"/>
                    </a:lnTo>
                    <a:lnTo>
                      <a:pt x="446" y="170"/>
                    </a:lnTo>
                    <a:lnTo>
                      <a:pt x="342" y="164"/>
                    </a:lnTo>
                    <a:lnTo>
                      <a:pt x="248" y="156"/>
                    </a:lnTo>
                    <a:lnTo>
                      <a:pt x="164" y="146"/>
                    </a:lnTo>
                    <a:lnTo>
                      <a:pt x="96" y="134"/>
                    </a:lnTo>
                    <a:lnTo>
                      <a:pt x="68" y="126"/>
                    </a:lnTo>
                    <a:lnTo>
                      <a:pt x="46" y="118"/>
                    </a:lnTo>
                    <a:lnTo>
                      <a:pt x="26" y="112"/>
                    </a:lnTo>
                    <a:lnTo>
                      <a:pt x="12" y="104"/>
                    </a:lnTo>
                    <a:lnTo>
                      <a:pt x="4" y="94"/>
                    </a:lnTo>
                    <a:lnTo>
                      <a:pt x="2" y="90"/>
                    </a:lnTo>
                    <a:lnTo>
                      <a:pt x="2" y="86"/>
                    </a:lnTo>
                    <a:lnTo>
                      <a:pt x="2" y="86"/>
                    </a:lnTo>
                    <a:lnTo>
                      <a:pt x="2" y="82"/>
                    </a:lnTo>
                    <a:lnTo>
                      <a:pt x="4" y="78"/>
                    </a:lnTo>
                    <a:lnTo>
                      <a:pt x="12" y="68"/>
                    </a:lnTo>
                    <a:lnTo>
                      <a:pt x="26" y="60"/>
                    </a:lnTo>
                    <a:lnTo>
                      <a:pt x="46" y="52"/>
                    </a:lnTo>
                    <a:lnTo>
                      <a:pt x="68" y="44"/>
                    </a:lnTo>
                    <a:lnTo>
                      <a:pt x="96" y="38"/>
                    </a:lnTo>
                    <a:lnTo>
                      <a:pt x="128" y="30"/>
                    </a:lnTo>
                    <a:lnTo>
                      <a:pt x="164" y="24"/>
                    </a:lnTo>
                    <a:lnTo>
                      <a:pt x="248" y="14"/>
                    </a:lnTo>
                    <a:lnTo>
                      <a:pt x="342" y="6"/>
                    </a:lnTo>
                    <a:lnTo>
                      <a:pt x="446" y="2"/>
                    </a:lnTo>
                    <a:lnTo>
                      <a:pt x="558" y="0"/>
                    </a:lnTo>
                    <a:lnTo>
                      <a:pt x="558" y="0"/>
                    </a:lnTo>
                    <a:lnTo>
                      <a:pt x="668" y="2"/>
                    </a:lnTo>
                    <a:lnTo>
                      <a:pt x="772" y="6"/>
                    </a:lnTo>
                    <a:lnTo>
                      <a:pt x="866" y="14"/>
                    </a:lnTo>
                    <a:lnTo>
                      <a:pt x="946" y="24"/>
                    </a:lnTo>
                    <a:lnTo>
                      <a:pt x="982" y="30"/>
                    </a:lnTo>
                    <a:lnTo>
                      <a:pt x="1014" y="38"/>
                    </a:lnTo>
                    <a:lnTo>
                      <a:pt x="1040" y="44"/>
                    </a:lnTo>
                    <a:lnTo>
                      <a:pt x="1064" y="52"/>
                    </a:lnTo>
                    <a:lnTo>
                      <a:pt x="1082" y="60"/>
                    </a:lnTo>
                    <a:lnTo>
                      <a:pt x="1096" y="68"/>
                    </a:lnTo>
                    <a:lnTo>
                      <a:pt x="1104" y="78"/>
                    </a:lnTo>
                    <a:lnTo>
                      <a:pt x="1106" y="82"/>
                    </a:lnTo>
                    <a:lnTo>
                      <a:pt x="1108" y="86"/>
                    </a:lnTo>
                    <a:lnTo>
                      <a:pt x="1108" y="86"/>
                    </a:lnTo>
                    <a:lnTo>
                      <a:pt x="1106" y="90"/>
                    </a:lnTo>
                    <a:lnTo>
                      <a:pt x="1104" y="94"/>
                    </a:lnTo>
                    <a:lnTo>
                      <a:pt x="1096" y="104"/>
                    </a:lnTo>
                    <a:lnTo>
                      <a:pt x="1082" y="112"/>
                    </a:lnTo>
                    <a:lnTo>
                      <a:pt x="1064" y="118"/>
                    </a:lnTo>
                    <a:lnTo>
                      <a:pt x="1040" y="126"/>
                    </a:lnTo>
                    <a:lnTo>
                      <a:pt x="1014" y="134"/>
                    </a:lnTo>
                    <a:lnTo>
                      <a:pt x="946" y="146"/>
                    </a:lnTo>
                    <a:lnTo>
                      <a:pt x="866" y="156"/>
                    </a:lnTo>
                    <a:lnTo>
                      <a:pt x="772" y="164"/>
                    </a:lnTo>
                    <a:lnTo>
                      <a:pt x="668" y="170"/>
                    </a:lnTo>
                    <a:lnTo>
                      <a:pt x="558" y="172"/>
                    </a:lnTo>
                    <a:close/>
                    <a:moveTo>
                      <a:pt x="558" y="0"/>
                    </a:moveTo>
                    <a:lnTo>
                      <a:pt x="558" y="0"/>
                    </a:lnTo>
                    <a:lnTo>
                      <a:pt x="446" y="0"/>
                    </a:lnTo>
                    <a:lnTo>
                      <a:pt x="342" y="6"/>
                    </a:lnTo>
                    <a:lnTo>
                      <a:pt x="246" y="14"/>
                    </a:lnTo>
                    <a:lnTo>
                      <a:pt x="164" y="24"/>
                    </a:lnTo>
                    <a:lnTo>
                      <a:pt x="128" y="30"/>
                    </a:lnTo>
                    <a:lnTo>
                      <a:pt x="96" y="38"/>
                    </a:lnTo>
                    <a:lnTo>
                      <a:pt x="66" y="44"/>
                    </a:lnTo>
                    <a:lnTo>
                      <a:pt x="44" y="52"/>
                    </a:lnTo>
                    <a:lnTo>
                      <a:pt x="24" y="60"/>
                    </a:lnTo>
                    <a:lnTo>
                      <a:pt x="10" y="68"/>
                    </a:lnTo>
                    <a:lnTo>
                      <a:pt x="2" y="78"/>
                    </a:lnTo>
                    <a:lnTo>
                      <a:pt x="0" y="82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90"/>
                    </a:lnTo>
                    <a:lnTo>
                      <a:pt x="2" y="94"/>
                    </a:lnTo>
                    <a:lnTo>
                      <a:pt x="10" y="104"/>
                    </a:lnTo>
                    <a:lnTo>
                      <a:pt x="24" y="112"/>
                    </a:lnTo>
                    <a:lnTo>
                      <a:pt x="44" y="118"/>
                    </a:lnTo>
                    <a:lnTo>
                      <a:pt x="66" y="126"/>
                    </a:lnTo>
                    <a:lnTo>
                      <a:pt x="96" y="134"/>
                    </a:lnTo>
                    <a:lnTo>
                      <a:pt x="164" y="146"/>
                    </a:lnTo>
                    <a:lnTo>
                      <a:pt x="246" y="156"/>
                    </a:lnTo>
                    <a:lnTo>
                      <a:pt x="342" y="164"/>
                    </a:lnTo>
                    <a:lnTo>
                      <a:pt x="446" y="170"/>
                    </a:lnTo>
                    <a:lnTo>
                      <a:pt x="558" y="172"/>
                    </a:lnTo>
                    <a:lnTo>
                      <a:pt x="558" y="172"/>
                    </a:lnTo>
                    <a:lnTo>
                      <a:pt x="670" y="170"/>
                    </a:lnTo>
                    <a:lnTo>
                      <a:pt x="772" y="164"/>
                    </a:lnTo>
                    <a:lnTo>
                      <a:pt x="866" y="156"/>
                    </a:lnTo>
                    <a:lnTo>
                      <a:pt x="948" y="146"/>
                    </a:lnTo>
                    <a:lnTo>
                      <a:pt x="1016" y="134"/>
                    </a:lnTo>
                    <a:lnTo>
                      <a:pt x="1042" y="126"/>
                    </a:lnTo>
                    <a:lnTo>
                      <a:pt x="1066" y="118"/>
                    </a:lnTo>
                    <a:lnTo>
                      <a:pt x="1084" y="112"/>
                    </a:lnTo>
                    <a:lnTo>
                      <a:pt x="1098" y="104"/>
                    </a:lnTo>
                    <a:lnTo>
                      <a:pt x="1106" y="94"/>
                    </a:lnTo>
                    <a:lnTo>
                      <a:pt x="1108" y="90"/>
                    </a:lnTo>
                    <a:lnTo>
                      <a:pt x="1110" y="86"/>
                    </a:lnTo>
                    <a:lnTo>
                      <a:pt x="1110" y="86"/>
                    </a:lnTo>
                    <a:lnTo>
                      <a:pt x="1108" y="82"/>
                    </a:lnTo>
                    <a:lnTo>
                      <a:pt x="1106" y="78"/>
                    </a:lnTo>
                    <a:lnTo>
                      <a:pt x="1098" y="68"/>
                    </a:lnTo>
                    <a:lnTo>
                      <a:pt x="1084" y="60"/>
                    </a:lnTo>
                    <a:lnTo>
                      <a:pt x="1066" y="52"/>
                    </a:lnTo>
                    <a:lnTo>
                      <a:pt x="1042" y="44"/>
                    </a:lnTo>
                    <a:lnTo>
                      <a:pt x="1016" y="38"/>
                    </a:lnTo>
                    <a:lnTo>
                      <a:pt x="984" y="30"/>
                    </a:lnTo>
                    <a:lnTo>
                      <a:pt x="948" y="24"/>
                    </a:lnTo>
                    <a:lnTo>
                      <a:pt x="866" y="14"/>
                    </a:lnTo>
                    <a:lnTo>
                      <a:pt x="772" y="6"/>
                    </a:lnTo>
                    <a:lnTo>
                      <a:pt x="670" y="0"/>
                    </a:lnTo>
                    <a:lnTo>
                      <a:pt x="558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8" name="Freeform 63"/>
              <p:cNvSpPr>
                <a:spLocks/>
              </p:cNvSpPr>
              <p:nvPr/>
            </p:nvSpPr>
            <p:spPr bwMode="auto">
              <a:xfrm>
                <a:off x="4339" y="4142"/>
                <a:ext cx="1106" cy="172"/>
              </a:xfrm>
              <a:custGeom>
                <a:avLst/>
                <a:gdLst>
                  <a:gd name="T0" fmla="*/ 556 w 1106"/>
                  <a:gd name="T1" fmla="*/ 172 h 172"/>
                  <a:gd name="T2" fmla="*/ 556 w 1106"/>
                  <a:gd name="T3" fmla="*/ 172 h 172"/>
                  <a:gd name="T4" fmla="*/ 444 w 1106"/>
                  <a:gd name="T5" fmla="*/ 170 h 172"/>
                  <a:gd name="T6" fmla="*/ 340 w 1106"/>
                  <a:gd name="T7" fmla="*/ 164 h 172"/>
                  <a:gd name="T8" fmla="*/ 246 w 1106"/>
                  <a:gd name="T9" fmla="*/ 156 h 172"/>
                  <a:gd name="T10" fmla="*/ 162 w 1106"/>
                  <a:gd name="T11" fmla="*/ 146 h 172"/>
                  <a:gd name="T12" fmla="*/ 94 w 1106"/>
                  <a:gd name="T13" fmla="*/ 134 h 172"/>
                  <a:gd name="T14" fmla="*/ 66 w 1106"/>
                  <a:gd name="T15" fmla="*/ 126 h 172"/>
                  <a:gd name="T16" fmla="*/ 44 w 1106"/>
                  <a:gd name="T17" fmla="*/ 118 h 172"/>
                  <a:gd name="T18" fmla="*/ 24 w 1106"/>
                  <a:gd name="T19" fmla="*/ 112 h 172"/>
                  <a:gd name="T20" fmla="*/ 10 w 1106"/>
                  <a:gd name="T21" fmla="*/ 104 h 172"/>
                  <a:gd name="T22" fmla="*/ 2 w 1106"/>
                  <a:gd name="T23" fmla="*/ 94 h 172"/>
                  <a:gd name="T24" fmla="*/ 0 w 1106"/>
                  <a:gd name="T25" fmla="*/ 90 h 172"/>
                  <a:gd name="T26" fmla="*/ 0 w 1106"/>
                  <a:gd name="T27" fmla="*/ 86 h 172"/>
                  <a:gd name="T28" fmla="*/ 0 w 1106"/>
                  <a:gd name="T29" fmla="*/ 86 h 172"/>
                  <a:gd name="T30" fmla="*/ 0 w 1106"/>
                  <a:gd name="T31" fmla="*/ 82 h 172"/>
                  <a:gd name="T32" fmla="*/ 2 w 1106"/>
                  <a:gd name="T33" fmla="*/ 78 h 172"/>
                  <a:gd name="T34" fmla="*/ 10 w 1106"/>
                  <a:gd name="T35" fmla="*/ 68 h 172"/>
                  <a:gd name="T36" fmla="*/ 24 w 1106"/>
                  <a:gd name="T37" fmla="*/ 60 h 172"/>
                  <a:gd name="T38" fmla="*/ 44 w 1106"/>
                  <a:gd name="T39" fmla="*/ 52 h 172"/>
                  <a:gd name="T40" fmla="*/ 66 w 1106"/>
                  <a:gd name="T41" fmla="*/ 44 h 172"/>
                  <a:gd name="T42" fmla="*/ 94 w 1106"/>
                  <a:gd name="T43" fmla="*/ 38 h 172"/>
                  <a:gd name="T44" fmla="*/ 126 w 1106"/>
                  <a:gd name="T45" fmla="*/ 30 h 172"/>
                  <a:gd name="T46" fmla="*/ 162 w 1106"/>
                  <a:gd name="T47" fmla="*/ 24 h 172"/>
                  <a:gd name="T48" fmla="*/ 246 w 1106"/>
                  <a:gd name="T49" fmla="*/ 14 h 172"/>
                  <a:gd name="T50" fmla="*/ 340 w 1106"/>
                  <a:gd name="T51" fmla="*/ 6 h 172"/>
                  <a:gd name="T52" fmla="*/ 444 w 1106"/>
                  <a:gd name="T53" fmla="*/ 2 h 172"/>
                  <a:gd name="T54" fmla="*/ 556 w 1106"/>
                  <a:gd name="T55" fmla="*/ 0 h 172"/>
                  <a:gd name="T56" fmla="*/ 556 w 1106"/>
                  <a:gd name="T57" fmla="*/ 0 h 172"/>
                  <a:gd name="T58" fmla="*/ 666 w 1106"/>
                  <a:gd name="T59" fmla="*/ 2 h 172"/>
                  <a:gd name="T60" fmla="*/ 770 w 1106"/>
                  <a:gd name="T61" fmla="*/ 6 h 172"/>
                  <a:gd name="T62" fmla="*/ 864 w 1106"/>
                  <a:gd name="T63" fmla="*/ 14 h 172"/>
                  <a:gd name="T64" fmla="*/ 944 w 1106"/>
                  <a:gd name="T65" fmla="*/ 24 h 172"/>
                  <a:gd name="T66" fmla="*/ 980 w 1106"/>
                  <a:gd name="T67" fmla="*/ 30 h 172"/>
                  <a:gd name="T68" fmla="*/ 1012 w 1106"/>
                  <a:gd name="T69" fmla="*/ 38 h 172"/>
                  <a:gd name="T70" fmla="*/ 1038 w 1106"/>
                  <a:gd name="T71" fmla="*/ 44 h 172"/>
                  <a:gd name="T72" fmla="*/ 1062 w 1106"/>
                  <a:gd name="T73" fmla="*/ 52 h 172"/>
                  <a:gd name="T74" fmla="*/ 1080 w 1106"/>
                  <a:gd name="T75" fmla="*/ 60 h 172"/>
                  <a:gd name="T76" fmla="*/ 1094 w 1106"/>
                  <a:gd name="T77" fmla="*/ 68 h 172"/>
                  <a:gd name="T78" fmla="*/ 1102 w 1106"/>
                  <a:gd name="T79" fmla="*/ 78 h 172"/>
                  <a:gd name="T80" fmla="*/ 1104 w 1106"/>
                  <a:gd name="T81" fmla="*/ 82 h 172"/>
                  <a:gd name="T82" fmla="*/ 1106 w 1106"/>
                  <a:gd name="T83" fmla="*/ 86 h 172"/>
                  <a:gd name="T84" fmla="*/ 1106 w 1106"/>
                  <a:gd name="T85" fmla="*/ 86 h 172"/>
                  <a:gd name="T86" fmla="*/ 1104 w 1106"/>
                  <a:gd name="T87" fmla="*/ 90 h 172"/>
                  <a:gd name="T88" fmla="*/ 1102 w 1106"/>
                  <a:gd name="T89" fmla="*/ 94 h 172"/>
                  <a:gd name="T90" fmla="*/ 1094 w 1106"/>
                  <a:gd name="T91" fmla="*/ 104 h 172"/>
                  <a:gd name="T92" fmla="*/ 1080 w 1106"/>
                  <a:gd name="T93" fmla="*/ 112 h 172"/>
                  <a:gd name="T94" fmla="*/ 1062 w 1106"/>
                  <a:gd name="T95" fmla="*/ 118 h 172"/>
                  <a:gd name="T96" fmla="*/ 1038 w 1106"/>
                  <a:gd name="T97" fmla="*/ 126 h 172"/>
                  <a:gd name="T98" fmla="*/ 1012 w 1106"/>
                  <a:gd name="T99" fmla="*/ 134 h 172"/>
                  <a:gd name="T100" fmla="*/ 944 w 1106"/>
                  <a:gd name="T101" fmla="*/ 146 h 172"/>
                  <a:gd name="T102" fmla="*/ 864 w 1106"/>
                  <a:gd name="T103" fmla="*/ 156 h 172"/>
                  <a:gd name="T104" fmla="*/ 770 w 1106"/>
                  <a:gd name="T105" fmla="*/ 164 h 172"/>
                  <a:gd name="T106" fmla="*/ 666 w 1106"/>
                  <a:gd name="T107" fmla="*/ 170 h 172"/>
                  <a:gd name="T108" fmla="*/ 556 w 1106"/>
                  <a:gd name="T109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06" h="172">
                    <a:moveTo>
                      <a:pt x="556" y="172"/>
                    </a:moveTo>
                    <a:lnTo>
                      <a:pt x="556" y="172"/>
                    </a:lnTo>
                    <a:lnTo>
                      <a:pt x="444" y="170"/>
                    </a:lnTo>
                    <a:lnTo>
                      <a:pt x="340" y="164"/>
                    </a:lnTo>
                    <a:lnTo>
                      <a:pt x="246" y="156"/>
                    </a:lnTo>
                    <a:lnTo>
                      <a:pt x="162" y="146"/>
                    </a:lnTo>
                    <a:lnTo>
                      <a:pt x="94" y="134"/>
                    </a:lnTo>
                    <a:lnTo>
                      <a:pt x="66" y="126"/>
                    </a:lnTo>
                    <a:lnTo>
                      <a:pt x="44" y="118"/>
                    </a:lnTo>
                    <a:lnTo>
                      <a:pt x="24" y="112"/>
                    </a:lnTo>
                    <a:lnTo>
                      <a:pt x="10" y="104"/>
                    </a:lnTo>
                    <a:lnTo>
                      <a:pt x="2" y="94"/>
                    </a:lnTo>
                    <a:lnTo>
                      <a:pt x="0" y="90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82"/>
                    </a:lnTo>
                    <a:lnTo>
                      <a:pt x="2" y="78"/>
                    </a:lnTo>
                    <a:lnTo>
                      <a:pt x="10" y="68"/>
                    </a:lnTo>
                    <a:lnTo>
                      <a:pt x="24" y="60"/>
                    </a:lnTo>
                    <a:lnTo>
                      <a:pt x="44" y="52"/>
                    </a:lnTo>
                    <a:lnTo>
                      <a:pt x="66" y="44"/>
                    </a:lnTo>
                    <a:lnTo>
                      <a:pt x="94" y="38"/>
                    </a:lnTo>
                    <a:lnTo>
                      <a:pt x="126" y="30"/>
                    </a:lnTo>
                    <a:lnTo>
                      <a:pt x="162" y="24"/>
                    </a:lnTo>
                    <a:lnTo>
                      <a:pt x="246" y="14"/>
                    </a:lnTo>
                    <a:lnTo>
                      <a:pt x="340" y="6"/>
                    </a:lnTo>
                    <a:lnTo>
                      <a:pt x="444" y="2"/>
                    </a:lnTo>
                    <a:lnTo>
                      <a:pt x="556" y="0"/>
                    </a:lnTo>
                    <a:lnTo>
                      <a:pt x="556" y="0"/>
                    </a:lnTo>
                    <a:lnTo>
                      <a:pt x="666" y="2"/>
                    </a:lnTo>
                    <a:lnTo>
                      <a:pt x="770" y="6"/>
                    </a:lnTo>
                    <a:lnTo>
                      <a:pt x="864" y="14"/>
                    </a:lnTo>
                    <a:lnTo>
                      <a:pt x="944" y="24"/>
                    </a:lnTo>
                    <a:lnTo>
                      <a:pt x="980" y="30"/>
                    </a:lnTo>
                    <a:lnTo>
                      <a:pt x="1012" y="38"/>
                    </a:lnTo>
                    <a:lnTo>
                      <a:pt x="1038" y="44"/>
                    </a:lnTo>
                    <a:lnTo>
                      <a:pt x="1062" y="52"/>
                    </a:lnTo>
                    <a:lnTo>
                      <a:pt x="1080" y="60"/>
                    </a:lnTo>
                    <a:lnTo>
                      <a:pt x="1094" y="68"/>
                    </a:lnTo>
                    <a:lnTo>
                      <a:pt x="1102" y="78"/>
                    </a:lnTo>
                    <a:lnTo>
                      <a:pt x="1104" y="82"/>
                    </a:lnTo>
                    <a:lnTo>
                      <a:pt x="1106" y="86"/>
                    </a:lnTo>
                    <a:lnTo>
                      <a:pt x="1106" y="86"/>
                    </a:lnTo>
                    <a:lnTo>
                      <a:pt x="1104" y="90"/>
                    </a:lnTo>
                    <a:lnTo>
                      <a:pt x="1102" y="94"/>
                    </a:lnTo>
                    <a:lnTo>
                      <a:pt x="1094" y="104"/>
                    </a:lnTo>
                    <a:lnTo>
                      <a:pt x="1080" y="112"/>
                    </a:lnTo>
                    <a:lnTo>
                      <a:pt x="1062" y="118"/>
                    </a:lnTo>
                    <a:lnTo>
                      <a:pt x="1038" y="126"/>
                    </a:lnTo>
                    <a:lnTo>
                      <a:pt x="1012" y="134"/>
                    </a:lnTo>
                    <a:lnTo>
                      <a:pt x="944" y="146"/>
                    </a:lnTo>
                    <a:lnTo>
                      <a:pt x="864" y="156"/>
                    </a:lnTo>
                    <a:lnTo>
                      <a:pt x="770" y="164"/>
                    </a:lnTo>
                    <a:lnTo>
                      <a:pt x="666" y="170"/>
                    </a:lnTo>
                    <a:lnTo>
                      <a:pt x="556" y="17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9" name="Freeform 64"/>
              <p:cNvSpPr>
                <a:spLocks/>
              </p:cNvSpPr>
              <p:nvPr/>
            </p:nvSpPr>
            <p:spPr bwMode="auto">
              <a:xfrm>
                <a:off x="4337" y="4142"/>
                <a:ext cx="1110" cy="172"/>
              </a:xfrm>
              <a:custGeom>
                <a:avLst/>
                <a:gdLst>
                  <a:gd name="T0" fmla="*/ 558 w 1110"/>
                  <a:gd name="T1" fmla="*/ 0 h 172"/>
                  <a:gd name="T2" fmla="*/ 558 w 1110"/>
                  <a:gd name="T3" fmla="*/ 0 h 172"/>
                  <a:gd name="T4" fmla="*/ 446 w 1110"/>
                  <a:gd name="T5" fmla="*/ 0 h 172"/>
                  <a:gd name="T6" fmla="*/ 342 w 1110"/>
                  <a:gd name="T7" fmla="*/ 6 h 172"/>
                  <a:gd name="T8" fmla="*/ 246 w 1110"/>
                  <a:gd name="T9" fmla="*/ 14 h 172"/>
                  <a:gd name="T10" fmla="*/ 164 w 1110"/>
                  <a:gd name="T11" fmla="*/ 24 h 172"/>
                  <a:gd name="T12" fmla="*/ 128 w 1110"/>
                  <a:gd name="T13" fmla="*/ 30 h 172"/>
                  <a:gd name="T14" fmla="*/ 96 w 1110"/>
                  <a:gd name="T15" fmla="*/ 38 h 172"/>
                  <a:gd name="T16" fmla="*/ 66 w 1110"/>
                  <a:gd name="T17" fmla="*/ 44 h 172"/>
                  <a:gd name="T18" fmla="*/ 44 w 1110"/>
                  <a:gd name="T19" fmla="*/ 52 h 172"/>
                  <a:gd name="T20" fmla="*/ 24 w 1110"/>
                  <a:gd name="T21" fmla="*/ 60 h 172"/>
                  <a:gd name="T22" fmla="*/ 10 w 1110"/>
                  <a:gd name="T23" fmla="*/ 68 h 172"/>
                  <a:gd name="T24" fmla="*/ 2 w 1110"/>
                  <a:gd name="T25" fmla="*/ 78 h 172"/>
                  <a:gd name="T26" fmla="*/ 0 w 1110"/>
                  <a:gd name="T27" fmla="*/ 82 h 172"/>
                  <a:gd name="T28" fmla="*/ 0 w 1110"/>
                  <a:gd name="T29" fmla="*/ 86 h 172"/>
                  <a:gd name="T30" fmla="*/ 0 w 1110"/>
                  <a:gd name="T31" fmla="*/ 86 h 172"/>
                  <a:gd name="T32" fmla="*/ 0 w 1110"/>
                  <a:gd name="T33" fmla="*/ 90 h 172"/>
                  <a:gd name="T34" fmla="*/ 2 w 1110"/>
                  <a:gd name="T35" fmla="*/ 94 h 172"/>
                  <a:gd name="T36" fmla="*/ 10 w 1110"/>
                  <a:gd name="T37" fmla="*/ 104 h 172"/>
                  <a:gd name="T38" fmla="*/ 24 w 1110"/>
                  <a:gd name="T39" fmla="*/ 112 h 172"/>
                  <a:gd name="T40" fmla="*/ 44 w 1110"/>
                  <a:gd name="T41" fmla="*/ 118 h 172"/>
                  <a:gd name="T42" fmla="*/ 66 w 1110"/>
                  <a:gd name="T43" fmla="*/ 126 h 172"/>
                  <a:gd name="T44" fmla="*/ 96 w 1110"/>
                  <a:gd name="T45" fmla="*/ 134 h 172"/>
                  <a:gd name="T46" fmla="*/ 164 w 1110"/>
                  <a:gd name="T47" fmla="*/ 146 h 172"/>
                  <a:gd name="T48" fmla="*/ 246 w 1110"/>
                  <a:gd name="T49" fmla="*/ 156 h 172"/>
                  <a:gd name="T50" fmla="*/ 342 w 1110"/>
                  <a:gd name="T51" fmla="*/ 164 h 172"/>
                  <a:gd name="T52" fmla="*/ 446 w 1110"/>
                  <a:gd name="T53" fmla="*/ 170 h 172"/>
                  <a:gd name="T54" fmla="*/ 558 w 1110"/>
                  <a:gd name="T55" fmla="*/ 172 h 172"/>
                  <a:gd name="T56" fmla="*/ 558 w 1110"/>
                  <a:gd name="T57" fmla="*/ 172 h 172"/>
                  <a:gd name="T58" fmla="*/ 670 w 1110"/>
                  <a:gd name="T59" fmla="*/ 170 h 172"/>
                  <a:gd name="T60" fmla="*/ 772 w 1110"/>
                  <a:gd name="T61" fmla="*/ 164 h 172"/>
                  <a:gd name="T62" fmla="*/ 866 w 1110"/>
                  <a:gd name="T63" fmla="*/ 156 h 172"/>
                  <a:gd name="T64" fmla="*/ 948 w 1110"/>
                  <a:gd name="T65" fmla="*/ 146 h 172"/>
                  <a:gd name="T66" fmla="*/ 1016 w 1110"/>
                  <a:gd name="T67" fmla="*/ 134 h 172"/>
                  <a:gd name="T68" fmla="*/ 1042 w 1110"/>
                  <a:gd name="T69" fmla="*/ 126 h 172"/>
                  <a:gd name="T70" fmla="*/ 1066 w 1110"/>
                  <a:gd name="T71" fmla="*/ 118 h 172"/>
                  <a:gd name="T72" fmla="*/ 1084 w 1110"/>
                  <a:gd name="T73" fmla="*/ 112 h 172"/>
                  <a:gd name="T74" fmla="*/ 1098 w 1110"/>
                  <a:gd name="T75" fmla="*/ 104 h 172"/>
                  <a:gd name="T76" fmla="*/ 1106 w 1110"/>
                  <a:gd name="T77" fmla="*/ 94 h 172"/>
                  <a:gd name="T78" fmla="*/ 1108 w 1110"/>
                  <a:gd name="T79" fmla="*/ 90 h 172"/>
                  <a:gd name="T80" fmla="*/ 1110 w 1110"/>
                  <a:gd name="T81" fmla="*/ 86 h 172"/>
                  <a:gd name="T82" fmla="*/ 1110 w 1110"/>
                  <a:gd name="T83" fmla="*/ 86 h 172"/>
                  <a:gd name="T84" fmla="*/ 1108 w 1110"/>
                  <a:gd name="T85" fmla="*/ 82 h 172"/>
                  <a:gd name="T86" fmla="*/ 1106 w 1110"/>
                  <a:gd name="T87" fmla="*/ 78 h 172"/>
                  <a:gd name="T88" fmla="*/ 1098 w 1110"/>
                  <a:gd name="T89" fmla="*/ 68 h 172"/>
                  <a:gd name="T90" fmla="*/ 1084 w 1110"/>
                  <a:gd name="T91" fmla="*/ 60 h 172"/>
                  <a:gd name="T92" fmla="*/ 1066 w 1110"/>
                  <a:gd name="T93" fmla="*/ 52 h 172"/>
                  <a:gd name="T94" fmla="*/ 1042 w 1110"/>
                  <a:gd name="T95" fmla="*/ 44 h 172"/>
                  <a:gd name="T96" fmla="*/ 1016 w 1110"/>
                  <a:gd name="T97" fmla="*/ 38 h 172"/>
                  <a:gd name="T98" fmla="*/ 984 w 1110"/>
                  <a:gd name="T99" fmla="*/ 30 h 172"/>
                  <a:gd name="T100" fmla="*/ 948 w 1110"/>
                  <a:gd name="T101" fmla="*/ 24 h 172"/>
                  <a:gd name="T102" fmla="*/ 866 w 1110"/>
                  <a:gd name="T103" fmla="*/ 14 h 172"/>
                  <a:gd name="T104" fmla="*/ 772 w 1110"/>
                  <a:gd name="T105" fmla="*/ 6 h 172"/>
                  <a:gd name="T106" fmla="*/ 670 w 1110"/>
                  <a:gd name="T107" fmla="*/ 0 h 172"/>
                  <a:gd name="T108" fmla="*/ 558 w 1110"/>
                  <a:gd name="T109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10" h="172">
                    <a:moveTo>
                      <a:pt x="558" y="0"/>
                    </a:moveTo>
                    <a:lnTo>
                      <a:pt x="558" y="0"/>
                    </a:lnTo>
                    <a:lnTo>
                      <a:pt x="446" y="0"/>
                    </a:lnTo>
                    <a:lnTo>
                      <a:pt x="342" y="6"/>
                    </a:lnTo>
                    <a:lnTo>
                      <a:pt x="246" y="14"/>
                    </a:lnTo>
                    <a:lnTo>
                      <a:pt x="164" y="24"/>
                    </a:lnTo>
                    <a:lnTo>
                      <a:pt x="128" y="30"/>
                    </a:lnTo>
                    <a:lnTo>
                      <a:pt x="96" y="38"/>
                    </a:lnTo>
                    <a:lnTo>
                      <a:pt x="66" y="44"/>
                    </a:lnTo>
                    <a:lnTo>
                      <a:pt x="44" y="52"/>
                    </a:lnTo>
                    <a:lnTo>
                      <a:pt x="24" y="60"/>
                    </a:lnTo>
                    <a:lnTo>
                      <a:pt x="10" y="68"/>
                    </a:lnTo>
                    <a:lnTo>
                      <a:pt x="2" y="78"/>
                    </a:lnTo>
                    <a:lnTo>
                      <a:pt x="0" y="82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90"/>
                    </a:lnTo>
                    <a:lnTo>
                      <a:pt x="2" y="94"/>
                    </a:lnTo>
                    <a:lnTo>
                      <a:pt x="10" y="104"/>
                    </a:lnTo>
                    <a:lnTo>
                      <a:pt x="24" y="112"/>
                    </a:lnTo>
                    <a:lnTo>
                      <a:pt x="44" y="118"/>
                    </a:lnTo>
                    <a:lnTo>
                      <a:pt x="66" y="126"/>
                    </a:lnTo>
                    <a:lnTo>
                      <a:pt x="96" y="134"/>
                    </a:lnTo>
                    <a:lnTo>
                      <a:pt x="164" y="146"/>
                    </a:lnTo>
                    <a:lnTo>
                      <a:pt x="246" y="156"/>
                    </a:lnTo>
                    <a:lnTo>
                      <a:pt x="342" y="164"/>
                    </a:lnTo>
                    <a:lnTo>
                      <a:pt x="446" y="170"/>
                    </a:lnTo>
                    <a:lnTo>
                      <a:pt x="558" y="172"/>
                    </a:lnTo>
                    <a:lnTo>
                      <a:pt x="558" y="172"/>
                    </a:lnTo>
                    <a:lnTo>
                      <a:pt x="670" y="170"/>
                    </a:lnTo>
                    <a:lnTo>
                      <a:pt x="772" y="164"/>
                    </a:lnTo>
                    <a:lnTo>
                      <a:pt x="866" y="156"/>
                    </a:lnTo>
                    <a:lnTo>
                      <a:pt x="948" y="146"/>
                    </a:lnTo>
                    <a:lnTo>
                      <a:pt x="1016" y="134"/>
                    </a:lnTo>
                    <a:lnTo>
                      <a:pt x="1042" y="126"/>
                    </a:lnTo>
                    <a:lnTo>
                      <a:pt x="1066" y="118"/>
                    </a:lnTo>
                    <a:lnTo>
                      <a:pt x="1084" y="112"/>
                    </a:lnTo>
                    <a:lnTo>
                      <a:pt x="1098" y="104"/>
                    </a:lnTo>
                    <a:lnTo>
                      <a:pt x="1106" y="94"/>
                    </a:lnTo>
                    <a:lnTo>
                      <a:pt x="1108" y="90"/>
                    </a:lnTo>
                    <a:lnTo>
                      <a:pt x="1110" y="86"/>
                    </a:lnTo>
                    <a:lnTo>
                      <a:pt x="1110" y="86"/>
                    </a:lnTo>
                    <a:lnTo>
                      <a:pt x="1108" y="82"/>
                    </a:lnTo>
                    <a:lnTo>
                      <a:pt x="1106" y="78"/>
                    </a:lnTo>
                    <a:lnTo>
                      <a:pt x="1098" y="68"/>
                    </a:lnTo>
                    <a:lnTo>
                      <a:pt x="1084" y="60"/>
                    </a:lnTo>
                    <a:lnTo>
                      <a:pt x="1066" y="52"/>
                    </a:lnTo>
                    <a:lnTo>
                      <a:pt x="1042" y="44"/>
                    </a:lnTo>
                    <a:lnTo>
                      <a:pt x="1016" y="38"/>
                    </a:lnTo>
                    <a:lnTo>
                      <a:pt x="984" y="30"/>
                    </a:lnTo>
                    <a:lnTo>
                      <a:pt x="948" y="24"/>
                    </a:lnTo>
                    <a:lnTo>
                      <a:pt x="866" y="14"/>
                    </a:lnTo>
                    <a:lnTo>
                      <a:pt x="772" y="6"/>
                    </a:lnTo>
                    <a:lnTo>
                      <a:pt x="670" y="0"/>
                    </a:lnTo>
                    <a:lnTo>
                      <a:pt x="55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0" name="Freeform 65"/>
              <p:cNvSpPr>
                <a:spLocks noEditPoints="1"/>
              </p:cNvSpPr>
              <p:nvPr/>
            </p:nvSpPr>
            <p:spPr bwMode="auto">
              <a:xfrm>
                <a:off x="4339" y="4142"/>
                <a:ext cx="1106" cy="172"/>
              </a:xfrm>
              <a:custGeom>
                <a:avLst/>
                <a:gdLst>
                  <a:gd name="T0" fmla="*/ 556 w 1106"/>
                  <a:gd name="T1" fmla="*/ 170 h 172"/>
                  <a:gd name="T2" fmla="*/ 340 w 1106"/>
                  <a:gd name="T3" fmla="*/ 164 h 172"/>
                  <a:gd name="T4" fmla="*/ 164 w 1106"/>
                  <a:gd name="T5" fmla="*/ 146 h 172"/>
                  <a:gd name="T6" fmla="*/ 68 w 1106"/>
                  <a:gd name="T7" fmla="*/ 126 h 172"/>
                  <a:gd name="T8" fmla="*/ 26 w 1106"/>
                  <a:gd name="T9" fmla="*/ 110 h 172"/>
                  <a:gd name="T10" fmla="*/ 4 w 1106"/>
                  <a:gd name="T11" fmla="*/ 94 h 172"/>
                  <a:gd name="T12" fmla="*/ 2 w 1106"/>
                  <a:gd name="T13" fmla="*/ 86 h 172"/>
                  <a:gd name="T14" fmla="*/ 2 w 1106"/>
                  <a:gd name="T15" fmla="*/ 82 h 172"/>
                  <a:gd name="T16" fmla="*/ 12 w 1106"/>
                  <a:gd name="T17" fmla="*/ 68 h 172"/>
                  <a:gd name="T18" fmla="*/ 46 w 1106"/>
                  <a:gd name="T19" fmla="*/ 52 h 172"/>
                  <a:gd name="T20" fmla="*/ 96 w 1106"/>
                  <a:gd name="T21" fmla="*/ 38 h 172"/>
                  <a:gd name="T22" fmla="*/ 164 w 1106"/>
                  <a:gd name="T23" fmla="*/ 24 h 172"/>
                  <a:gd name="T24" fmla="*/ 340 w 1106"/>
                  <a:gd name="T25" fmla="*/ 6 h 172"/>
                  <a:gd name="T26" fmla="*/ 556 w 1106"/>
                  <a:gd name="T27" fmla="*/ 0 h 172"/>
                  <a:gd name="T28" fmla="*/ 666 w 1106"/>
                  <a:gd name="T29" fmla="*/ 2 h 172"/>
                  <a:gd name="T30" fmla="*/ 862 w 1106"/>
                  <a:gd name="T31" fmla="*/ 14 h 172"/>
                  <a:gd name="T32" fmla="*/ 978 w 1106"/>
                  <a:gd name="T33" fmla="*/ 30 h 172"/>
                  <a:gd name="T34" fmla="*/ 1038 w 1106"/>
                  <a:gd name="T35" fmla="*/ 44 h 172"/>
                  <a:gd name="T36" fmla="*/ 1078 w 1106"/>
                  <a:gd name="T37" fmla="*/ 60 h 172"/>
                  <a:gd name="T38" fmla="*/ 1100 w 1106"/>
                  <a:gd name="T39" fmla="*/ 78 h 172"/>
                  <a:gd name="T40" fmla="*/ 1104 w 1106"/>
                  <a:gd name="T41" fmla="*/ 86 h 172"/>
                  <a:gd name="T42" fmla="*/ 1102 w 1106"/>
                  <a:gd name="T43" fmla="*/ 90 h 172"/>
                  <a:gd name="T44" fmla="*/ 1092 w 1106"/>
                  <a:gd name="T45" fmla="*/ 104 h 172"/>
                  <a:gd name="T46" fmla="*/ 1060 w 1106"/>
                  <a:gd name="T47" fmla="*/ 118 h 172"/>
                  <a:gd name="T48" fmla="*/ 1010 w 1106"/>
                  <a:gd name="T49" fmla="*/ 132 h 172"/>
                  <a:gd name="T50" fmla="*/ 862 w 1106"/>
                  <a:gd name="T51" fmla="*/ 156 h 172"/>
                  <a:gd name="T52" fmla="*/ 666 w 1106"/>
                  <a:gd name="T53" fmla="*/ 170 h 172"/>
                  <a:gd name="T54" fmla="*/ 556 w 1106"/>
                  <a:gd name="T55" fmla="*/ 0 h 172"/>
                  <a:gd name="T56" fmla="*/ 444 w 1106"/>
                  <a:gd name="T57" fmla="*/ 2 h 172"/>
                  <a:gd name="T58" fmla="*/ 246 w 1106"/>
                  <a:gd name="T59" fmla="*/ 14 h 172"/>
                  <a:gd name="T60" fmla="*/ 126 w 1106"/>
                  <a:gd name="T61" fmla="*/ 30 h 172"/>
                  <a:gd name="T62" fmla="*/ 66 w 1106"/>
                  <a:gd name="T63" fmla="*/ 44 h 172"/>
                  <a:gd name="T64" fmla="*/ 24 w 1106"/>
                  <a:gd name="T65" fmla="*/ 60 h 172"/>
                  <a:gd name="T66" fmla="*/ 2 w 1106"/>
                  <a:gd name="T67" fmla="*/ 78 h 172"/>
                  <a:gd name="T68" fmla="*/ 0 w 1106"/>
                  <a:gd name="T69" fmla="*/ 86 h 172"/>
                  <a:gd name="T70" fmla="*/ 0 w 1106"/>
                  <a:gd name="T71" fmla="*/ 90 h 172"/>
                  <a:gd name="T72" fmla="*/ 10 w 1106"/>
                  <a:gd name="T73" fmla="*/ 104 h 172"/>
                  <a:gd name="T74" fmla="*/ 44 w 1106"/>
                  <a:gd name="T75" fmla="*/ 118 h 172"/>
                  <a:gd name="T76" fmla="*/ 94 w 1106"/>
                  <a:gd name="T77" fmla="*/ 134 h 172"/>
                  <a:gd name="T78" fmla="*/ 246 w 1106"/>
                  <a:gd name="T79" fmla="*/ 156 h 172"/>
                  <a:gd name="T80" fmla="*/ 444 w 1106"/>
                  <a:gd name="T81" fmla="*/ 170 h 172"/>
                  <a:gd name="T82" fmla="*/ 556 w 1106"/>
                  <a:gd name="T83" fmla="*/ 172 h 172"/>
                  <a:gd name="T84" fmla="*/ 770 w 1106"/>
                  <a:gd name="T85" fmla="*/ 164 h 172"/>
                  <a:gd name="T86" fmla="*/ 944 w 1106"/>
                  <a:gd name="T87" fmla="*/ 146 h 172"/>
                  <a:gd name="T88" fmla="*/ 1038 w 1106"/>
                  <a:gd name="T89" fmla="*/ 126 h 172"/>
                  <a:gd name="T90" fmla="*/ 1080 w 1106"/>
                  <a:gd name="T91" fmla="*/ 112 h 172"/>
                  <a:gd name="T92" fmla="*/ 1102 w 1106"/>
                  <a:gd name="T93" fmla="*/ 94 h 172"/>
                  <a:gd name="T94" fmla="*/ 1106 w 1106"/>
                  <a:gd name="T95" fmla="*/ 86 h 172"/>
                  <a:gd name="T96" fmla="*/ 1104 w 1106"/>
                  <a:gd name="T97" fmla="*/ 82 h 172"/>
                  <a:gd name="T98" fmla="*/ 1094 w 1106"/>
                  <a:gd name="T99" fmla="*/ 68 h 172"/>
                  <a:gd name="T100" fmla="*/ 1062 w 1106"/>
                  <a:gd name="T101" fmla="*/ 52 h 172"/>
                  <a:gd name="T102" fmla="*/ 1012 w 1106"/>
                  <a:gd name="T103" fmla="*/ 38 h 172"/>
                  <a:gd name="T104" fmla="*/ 944 w 1106"/>
                  <a:gd name="T105" fmla="*/ 24 h 172"/>
                  <a:gd name="T106" fmla="*/ 770 w 1106"/>
                  <a:gd name="T107" fmla="*/ 6 h 172"/>
                  <a:gd name="T108" fmla="*/ 556 w 1106"/>
                  <a:gd name="T109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06" h="172">
                    <a:moveTo>
                      <a:pt x="556" y="170"/>
                    </a:moveTo>
                    <a:lnTo>
                      <a:pt x="556" y="170"/>
                    </a:lnTo>
                    <a:lnTo>
                      <a:pt x="444" y="170"/>
                    </a:lnTo>
                    <a:lnTo>
                      <a:pt x="340" y="164"/>
                    </a:lnTo>
                    <a:lnTo>
                      <a:pt x="246" y="156"/>
                    </a:lnTo>
                    <a:lnTo>
                      <a:pt x="164" y="146"/>
                    </a:lnTo>
                    <a:lnTo>
                      <a:pt x="96" y="132"/>
                    </a:lnTo>
                    <a:lnTo>
                      <a:pt x="68" y="126"/>
                    </a:lnTo>
                    <a:lnTo>
                      <a:pt x="46" y="118"/>
                    </a:lnTo>
                    <a:lnTo>
                      <a:pt x="26" y="110"/>
                    </a:lnTo>
                    <a:lnTo>
                      <a:pt x="12" y="104"/>
                    </a:lnTo>
                    <a:lnTo>
                      <a:pt x="4" y="94"/>
                    </a:lnTo>
                    <a:lnTo>
                      <a:pt x="2" y="90"/>
                    </a:lnTo>
                    <a:lnTo>
                      <a:pt x="2" y="86"/>
                    </a:lnTo>
                    <a:lnTo>
                      <a:pt x="2" y="86"/>
                    </a:lnTo>
                    <a:lnTo>
                      <a:pt x="2" y="82"/>
                    </a:lnTo>
                    <a:lnTo>
                      <a:pt x="4" y="78"/>
                    </a:lnTo>
                    <a:lnTo>
                      <a:pt x="12" y="68"/>
                    </a:lnTo>
                    <a:lnTo>
                      <a:pt x="26" y="60"/>
                    </a:lnTo>
                    <a:lnTo>
                      <a:pt x="46" y="52"/>
                    </a:lnTo>
                    <a:lnTo>
                      <a:pt x="68" y="44"/>
                    </a:lnTo>
                    <a:lnTo>
                      <a:pt x="96" y="38"/>
                    </a:lnTo>
                    <a:lnTo>
                      <a:pt x="128" y="30"/>
                    </a:lnTo>
                    <a:lnTo>
                      <a:pt x="164" y="24"/>
                    </a:lnTo>
                    <a:lnTo>
                      <a:pt x="246" y="14"/>
                    </a:lnTo>
                    <a:lnTo>
                      <a:pt x="340" y="6"/>
                    </a:lnTo>
                    <a:lnTo>
                      <a:pt x="444" y="2"/>
                    </a:lnTo>
                    <a:lnTo>
                      <a:pt x="556" y="0"/>
                    </a:lnTo>
                    <a:lnTo>
                      <a:pt x="556" y="0"/>
                    </a:lnTo>
                    <a:lnTo>
                      <a:pt x="666" y="2"/>
                    </a:lnTo>
                    <a:lnTo>
                      <a:pt x="770" y="6"/>
                    </a:lnTo>
                    <a:lnTo>
                      <a:pt x="862" y="14"/>
                    </a:lnTo>
                    <a:lnTo>
                      <a:pt x="942" y="24"/>
                    </a:lnTo>
                    <a:lnTo>
                      <a:pt x="978" y="30"/>
                    </a:lnTo>
                    <a:lnTo>
                      <a:pt x="1010" y="38"/>
                    </a:lnTo>
                    <a:lnTo>
                      <a:pt x="1038" y="44"/>
                    </a:lnTo>
                    <a:lnTo>
                      <a:pt x="1060" y="52"/>
                    </a:lnTo>
                    <a:lnTo>
                      <a:pt x="1078" y="60"/>
                    </a:lnTo>
                    <a:lnTo>
                      <a:pt x="1092" y="68"/>
                    </a:lnTo>
                    <a:lnTo>
                      <a:pt x="1100" y="78"/>
                    </a:lnTo>
                    <a:lnTo>
                      <a:pt x="1102" y="82"/>
                    </a:lnTo>
                    <a:lnTo>
                      <a:pt x="1104" y="86"/>
                    </a:lnTo>
                    <a:lnTo>
                      <a:pt x="1104" y="86"/>
                    </a:lnTo>
                    <a:lnTo>
                      <a:pt x="1102" y="90"/>
                    </a:lnTo>
                    <a:lnTo>
                      <a:pt x="1100" y="94"/>
                    </a:lnTo>
                    <a:lnTo>
                      <a:pt x="1092" y="104"/>
                    </a:lnTo>
                    <a:lnTo>
                      <a:pt x="1078" y="110"/>
                    </a:lnTo>
                    <a:lnTo>
                      <a:pt x="1060" y="118"/>
                    </a:lnTo>
                    <a:lnTo>
                      <a:pt x="1038" y="126"/>
                    </a:lnTo>
                    <a:lnTo>
                      <a:pt x="1010" y="132"/>
                    </a:lnTo>
                    <a:lnTo>
                      <a:pt x="942" y="146"/>
                    </a:lnTo>
                    <a:lnTo>
                      <a:pt x="862" y="156"/>
                    </a:lnTo>
                    <a:lnTo>
                      <a:pt x="770" y="164"/>
                    </a:lnTo>
                    <a:lnTo>
                      <a:pt x="666" y="170"/>
                    </a:lnTo>
                    <a:lnTo>
                      <a:pt x="556" y="170"/>
                    </a:lnTo>
                    <a:close/>
                    <a:moveTo>
                      <a:pt x="556" y="0"/>
                    </a:moveTo>
                    <a:lnTo>
                      <a:pt x="556" y="0"/>
                    </a:lnTo>
                    <a:lnTo>
                      <a:pt x="444" y="2"/>
                    </a:lnTo>
                    <a:lnTo>
                      <a:pt x="340" y="6"/>
                    </a:lnTo>
                    <a:lnTo>
                      <a:pt x="246" y="14"/>
                    </a:lnTo>
                    <a:lnTo>
                      <a:pt x="162" y="24"/>
                    </a:lnTo>
                    <a:lnTo>
                      <a:pt x="126" y="30"/>
                    </a:lnTo>
                    <a:lnTo>
                      <a:pt x="94" y="38"/>
                    </a:lnTo>
                    <a:lnTo>
                      <a:pt x="66" y="44"/>
                    </a:lnTo>
                    <a:lnTo>
                      <a:pt x="44" y="52"/>
                    </a:lnTo>
                    <a:lnTo>
                      <a:pt x="24" y="60"/>
                    </a:lnTo>
                    <a:lnTo>
                      <a:pt x="10" y="68"/>
                    </a:lnTo>
                    <a:lnTo>
                      <a:pt x="2" y="78"/>
                    </a:lnTo>
                    <a:lnTo>
                      <a:pt x="0" y="82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90"/>
                    </a:lnTo>
                    <a:lnTo>
                      <a:pt x="2" y="94"/>
                    </a:lnTo>
                    <a:lnTo>
                      <a:pt x="10" y="104"/>
                    </a:lnTo>
                    <a:lnTo>
                      <a:pt x="24" y="112"/>
                    </a:lnTo>
                    <a:lnTo>
                      <a:pt x="44" y="118"/>
                    </a:lnTo>
                    <a:lnTo>
                      <a:pt x="66" y="126"/>
                    </a:lnTo>
                    <a:lnTo>
                      <a:pt x="94" y="134"/>
                    </a:lnTo>
                    <a:lnTo>
                      <a:pt x="162" y="146"/>
                    </a:lnTo>
                    <a:lnTo>
                      <a:pt x="246" y="156"/>
                    </a:lnTo>
                    <a:lnTo>
                      <a:pt x="340" y="164"/>
                    </a:lnTo>
                    <a:lnTo>
                      <a:pt x="444" y="170"/>
                    </a:lnTo>
                    <a:lnTo>
                      <a:pt x="556" y="172"/>
                    </a:lnTo>
                    <a:lnTo>
                      <a:pt x="556" y="172"/>
                    </a:lnTo>
                    <a:lnTo>
                      <a:pt x="666" y="170"/>
                    </a:lnTo>
                    <a:lnTo>
                      <a:pt x="770" y="164"/>
                    </a:lnTo>
                    <a:lnTo>
                      <a:pt x="864" y="156"/>
                    </a:lnTo>
                    <a:lnTo>
                      <a:pt x="944" y="146"/>
                    </a:lnTo>
                    <a:lnTo>
                      <a:pt x="1012" y="134"/>
                    </a:lnTo>
                    <a:lnTo>
                      <a:pt x="1038" y="126"/>
                    </a:lnTo>
                    <a:lnTo>
                      <a:pt x="1062" y="118"/>
                    </a:lnTo>
                    <a:lnTo>
                      <a:pt x="1080" y="112"/>
                    </a:lnTo>
                    <a:lnTo>
                      <a:pt x="1094" y="104"/>
                    </a:lnTo>
                    <a:lnTo>
                      <a:pt x="1102" y="94"/>
                    </a:lnTo>
                    <a:lnTo>
                      <a:pt x="1104" y="90"/>
                    </a:lnTo>
                    <a:lnTo>
                      <a:pt x="1106" y="86"/>
                    </a:lnTo>
                    <a:lnTo>
                      <a:pt x="1106" y="86"/>
                    </a:lnTo>
                    <a:lnTo>
                      <a:pt x="1104" y="82"/>
                    </a:lnTo>
                    <a:lnTo>
                      <a:pt x="1102" y="78"/>
                    </a:lnTo>
                    <a:lnTo>
                      <a:pt x="1094" y="68"/>
                    </a:lnTo>
                    <a:lnTo>
                      <a:pt x="1080" y="60"/>
                    </a:lnTo>
                    <a:lnTo>
                      <a:pt x="1062" y="52"/>
                    </a:lnTo>
                    <a:lnTo>
                      <a:pt x="1038" y="44"/>
                    </a:lnTo>
                    <a:lnTo>
                      <a:pt x="1012" y="38"/>
                    </a:lnTo>
                    <a:lnTo>
                      <a:pt x="980" y="30"/>
                    </a:lnTo>
                    <a:lnTo>
                      <a:pt x="944" y="24"/>
                    </a:lnTo>
                    <a:lnTo>
                      <a:pt x="864" y="14"/>
                    </a:lnTo>
                    <a:lnTo>
                      <a:pt x="770" y="6"/>
                    </a:lnTo>
                    <a:lnTo>
                      <a:pt x="666" y="2"/>
                    </a:lnTo>
                    <a:lnTo>
                      <a:pt x="556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1" name="Freeform 66"/>
              <p:cNvSpPr>
                <a:spLocks/>
              </p:cNvSpPr>
              <p:nvPr/>
            </p:nvSpPr>
            <p:spPr bwMode="auto">
              <a:xfrm>
                <a:off x="4341" y="4142"/>
                <a:ext cx="1102" cy="170"/>
              </a:xfrm>
              <a:custGeom>
                <a:avLst/>
                <a:gdLst>
                  <a:gd name="T0" fmla="*/ 554 w 1102"/>
                  <a:gd name="T1" fmla="*/ 170 h 170"/>
                  <a:gd name="T2" fmla="*/ 554 w 1102"/>
                  <a:gd name="T3" fmla="*/ 170 h 170"/>
                  <a:gd name="T4" fmla="*/ 442 w 1102"/>
                  <a:gd name="T5" fmla="*/ 170 h 170"/>
                  <a:gd name="T6" fmla="*/ 338 w 1102"/>
                  <a:gd name="T7" fmla="*/ 164 h 170"/>
                  <a:gd name="T8" fmla="*/ 244 w 1102"/>
                  <a:gd name="T9" fmla="*/ 156 h 170"/>
                  <a:gd name="T10" fmla="*/ 162 w 1102"/>
                  <a:gd name="T11" fmla="*/ 146 h 170"/>
                  <a:gd name="T12" fmla="*/ 94 w 1102"/>
                  <a:gd name="T13" fmla="*/ 132 h 170"/>
                  <a:gd name="T14" fmla="*/ 66 w 1102"/>
                  <a:gd name="T15" fmla="*/ 126 h 170"/>
                  <a:gd name="T16" fmla="*/ 44 w 1102"/>
                  <a:gd name="T17" fmla="*/ 118 h 170"/>
                  <a:gd name="T18" fmla="*/ 24 w 1102"/>
                  <a:gd name="T19" fmla="*/ 110 h 170"/>
                  <a:gd name="T20" fmla="*/ 10 w 1102"/>
                  <a:gd name="T21" fmla="*/ 104 h 170"/>
                  <a:gd name="T22" fmla="*/ 2 w 1102"/>
                  <a:gd name="T23" fmla="*/ 94 h 170"/>
                  <a:gd name="T24" fmla="*/ 0 w 1102"/>
                  <a:gd name="T25" fmla="*/ 90 h 170"/>
                  <a:gd name="T26" fmla="*/ 0 w 1102"/>
                  <a:gd name="T27" fmla="*/ 86 h 170"/>
                  <a:gd name="T28" fmla="*/ 0 w 1102"/>
                  <a:gd name="T29" fmla="*/ 86 h 170"/>
                  <a:gd name="T30" fmla="*/ 0 w 1102"/>
                  <a:gd name="T31" fmla="*/ 82 h 170"/>
                  <a:gd name="T32" fmla="*/ 2 w 1102"/>
                  <a:gd name="T33" fmla="*/ 78 h 170"/>
                  <a:gd name="T34" fmla="*/ 10 w 1102"/>
                  <a:gd name="T35" fmla="*/ 68 h 170"/>
                  <a:gd name="T36" fmla="*/ 24 w 1102"/>
                  <a:gd name="T37" fmla="*/ 60 h 170"/>
                  <a:gd name="T38" fmla="*/ 44 w 1102"/>
                  <a:gd name="T39" fmla="*/ 52 h 170"/>
                  <a:gd name="T40" fmla="*/ 66 w 1102"/>
                  <a:gd name="T41" fmla="*/ 44 h 170"/>
                  <a:gd name="T42" fmla="*/ 94 w 1102"/>
                  <a:gd name="T43" fmla="*/ 38 h 170"/>
                  <a:gd name="T44" fmla="*/ 126 w 1102"/>
                  <a:gd name="T45" fmla="*/ 30 h 170"/>
                  <a:gd name="T46" fmla="*/ 162 w 1102"/>
                  <a:gd name="T47" fmla="*/ 24 h 170"/>
                  <a:gd name="T48" fmla="*/ 244 w 1102"/>
                  <a:gd name="T49" fmla="*/ 14 h 170"/>
                  <a:gd name="T50" fmla="*/ 338 w 1102"/>
                  <a:gd name="T51" fmla="*/ 6 h 170"/>
                  <a:gd name="T52" fmla="*/ 442 w 1102"/>
                  <a:gd name="T53" fmla="*/ 2 h 170"/>
                  <a:gd name="T54" fmla="*/ 554 w 1102"/>
                  <a:gd name="T55" fmla="*/ 0 h 170"/>
                  <a:gd name="T56" fmla="*/ 554 w 1102"/>
                  <a:gd name="T57" fmla="*/ 0 h 170"/>
                  <a:gd name="T58" fmla="*/ 664 w 1102"/>
                  <a:gd name="T59" fmla="*/ 2 h 170"/>
                  <a:gd name="T60" fmla="*/ 768 w 1102"/>
                  <a:gd name="T61" fmla="*/ 6 h 170"/>
                  <a:gd name="T62" fmla="*/ 860 w 1102"/>
                  <a:gd name="T63" fmla="*/ 14 h 170"/>
                  <a:gd name="T64" fmla="*/ 940 w 1102"/>
                  <a:gd name="T65" fmla="*/ 24 h 170"/>
                  <a:gd name="T66" fmla="*/ 976 w 1102"/>
                  <a:gd name="T67" fmla="*/ 30 h 170"/>
                  <a:gd name="T68" fmla="*/ 1008 w 1102"/>
                  <a:gd name="T69" fmla="*/ 38 h 170"/>
                  <a:gd name="T70" fmla="*/ 1036 w 1102"/>
                  <a:gd name="T71" fmla="*/ 44 h 170"/>
                  <a:gd name="T72" fmla="*/ 1058 w 1102"/>
                  <a:gd name="T73" fmla="*/ 52 h 170"/>
                  <a:gd name="T74" fmla="*/ 1076 w 1102"/>
                  <a:gd name="T75" fmla="*/ 60 h 170"/>
                  <a:gd name="T76" fmla="*/ 1090 w 1102"/>
                  <a:gd name="T77" fmla="*/ 68 h 170"/>
                  <a:gd name="T78" fmla="*/ 1098 w 1102"/>
                  <a:gd name="T79" fmla="*/ 78 h 170"/>
                  <a:gd name="T80" fmla="*/ 1100 w 1102"/>
                  <a:gd name="T81" fmla="*/ 82 h 170"/>
                  <a:gd name="T82" fmla="*/ 1102 w 1102"/>
                  <a:gd name="T83" fmla="*/ 86 h 170"/>
                  <a:gd name="T84" fmla="*/ 1102 w 1102"/>
                  <a:gd name="T85" fmla="*/ 86 h 170"/>
                  <a:gd name="T86" fmla="*/ 1100 w 1102"/>
                  <a:gd name="T87" fmla="*/ 90 h 170"/>
                  <a:gd name="T88" fmla="*/ 1098 w 1102"/>
                  <a:gd name="T89" fmla="*/ 94 h 170"/>
                  <a:gd name="T90" fmla="*/ 1090 w 1102"/>
                  <a:gd name="T91" fmla="*/ 104 h 170"/>
                  <a:gd name="T92" fmla="*/ 1076 w 1102"/>
                  <a:gd name="T93" fmla="*/ 110 h 170"/>
                  <a:gd name="T94" fmla="*/ 1058 w 1102"/>
                  <a:gd name="T95" fmla="*/ 118 h 170"/>
                  <a:gd name="T96" fmla="*/ 1036 w 1102"/>
                  <a:gd name="T97" fmla="*/ 126 h 170"/>
                  <a:gd name="T98" fmla="*/ 1008 w 1102"/>
                  <a:gd name="T99" fmla="*/ 132 h 170"/>
                  <a:gd name="T100" fmla="*/ 940 w 1102"/>
                  <a:gd name="T101" fmla="*/ 146 h 170"/>
                  <a:gd name="T102" fmla="*/ 860 w 1102"/>
                  <a:gd name="T103" fmla="*/ 156 h 170"/>
                  <a:gd name="T104" fmla="*/ 768 w 1102"/>
                  <a:gd name="T105" fmla="*/ 164 h 170"/>
                  <a:gd name="T106" fmla="*/ 664 w 1102"/>
                  <a:gd name="T107" fmla="*/ 170 h 170"/>
                  <a:gd name="T108" fmla="*/ 554 w 1102"/>
                  <a:gd name="T109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02" h="170">
                    <a:moveTo>
                      <a:pt x="554" y="170"/>
                    </a:moveTo>
                    <a:lnTo>
                      <a:pt x="554" y="170"/>
                    </a:lnTo>
                    <a:lnTo>
                      <a:pt x="442" y="170"/>
                    </a:lnTo>
                    <a:lnTo>
                      <a:pt x="338" y="164"/>
                    </a:lnTo>
                    <a:lnTo>
                      <a:pt x="244" y="156"/>
                    </a:lnTo>
                    <a:lnTo>
                      <a:pt x="162" y="146"/>
                    </a:lnTo>
                    <a:lnTo>
                      <a:pt x="94" y="132"/>
                    </a:lnTo>
                    <a:lnTo>
                      <a:pt x="66" y="126"/>
                    </a:lnTo>
                    <a:lnTo>
                      <a:pt x="44" y="118"/>
                    </a:lnTo>
                    <a:lnTo>
                      <a:pt x="24" y="110"/>
                    </a:lnTo>
                    <a:lnTo>
                      <a:pt x="10" y="104"/>
                    </a:lnTo>
                    <a:lnTo>
                      <a:pt x="2" y="94"/>
                    </a:lnTo>
                    <a:lnTo>
                      <a:pt x="0" y="90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82"/>
                    </a:lnTo>
                    <a:lnTo>
                      <a:pt x="2" y="78"/>
                    </a:lnTo>
                    <a:lnTo>
                      <a:pt x="10" y="68"/>
                    </a:lnTo>
                    <a:lnTo>
                      <a:pt x="24" y="60"/>
                    </a:lnTo>
                    <a:lnTo>
                      <a:pt x="44" y="52"/>
                    </a:lnTo>
                    <a:lnTo>
                      <a:pt x="66" y="44"/>
                    </a:lnTo>
                    <a:lnTo>
                      <a:pt x="94" y="38"/>
                    </a:lnTo>
                    <a:lnTo>
                      <a:pt x="126" y="30"/>
                    </a:lnTo>
                    <a:lnTo>
                      <a:pt x="162" y="24"/>
                    </a:lnTo>
                    <a:lnTo>
                      <a:pt x="244" y="14"/>
                    </a:lnTo>
                    <a:lnTo>
                      <a:pt x="338" y="6"/>
                    </a:lnTo>
                    <a:lnTo>
                      <a:pt x="442" y="2"/>
                    </a:lnTo>
                    <a:lnTo>
                      <a:pt x="554" y="0"/>
                    </a:lnTo>
                    <a:lnTo>
                      <a:pt x="554" y="0"/>
                    </a:lnTo>
                    <a:lnTo>
                      <a:pt x="664" y="2"/>
                    </a:lnTo>
                    <a:lnTo>
                      <a:pt x="768" y="6"/>
                    </a:lnTo>
                    <a:lnTo>
                      <a:pt x="860" y="14"/>
                    </a:lnTo>
                    <a:lnTo>
                      <a:pt x="940" y="24"/>
                    </a:lnTo>
                    <a:lnTo>
                      <a:pt x="976" y="30"/>
                    </a:lnTo>
                    <a:lnTo>
                      <a:pt x="1008" y="38"/>
                    </a:lnTo>
                    <a:lnTo>
                      <a:pt x="1036" y="44"/>
                    </a:lnTo>
                    <a:lnTo>
                      <a:pt x="1058" y="52"/>
                    </a:lnTo>
                    <a:lnTo>
                      <a:pt x="1076" y="60"/>
                    </a:lnTo>
                    <a:lnTo>
                      <a:pt x="1090" y="68"/>
                    </a:lnTo>
                    <a:lnTo>
                      <a:pt x="1098" y="78"/>
                    </a:lnTo>
                    <a:lnTo>
                      <a:pt x="1100" y="82"/>
                    </a:lnTo>
                    <a:lnTo>
                      <a:pt x="1102" y="86"/>
                    </a:lnTo>
                    <a:lnTo>
                      <a:pt x="1102" y="86"/>
                    </a:lnTo>
                    <a:lnTo>
                      <a:pt x="1100" y="90"/>
                    </a:lnTo>
                    <a:lnTo>
                      <a:pt x="1098" y="94"/>
                    </a:lnTo>
                    <a:lnTo>
                      <a:pt x="1090" y="104"/>
                    </a:lnTo>
                    <a:lnTo>
                      <a:pt x="1076" y="110"/>
                    </a:lnTo>
                    <a:lnTo>
                      <a:pt x="1058" y="118"/>
                    </a:lnTo>
                    <a:lnTo>
                      <a:pt x="1036" y="126"/>
                    </a:lnTo>
                    <a:lnTo>
                      <a:pt x="1008" y="132"/>
                    </a:lnTo>
                    <a:lnTo>
                      <a:pt x="940" y="146"/>
                    </a:lnTo>
                    <a:lnTo>
                      <a:pt x="860" y="156"/>
                    </a:lnTo>
                    <a:lnTo>
                      <a:pt x="768" y="164"/>
                    </a:lnTo>
                    <a:lnTo>
                      <a:pt x="664" y="170"/>
                    </a:lnTo>
                    <a:lnTo>
                      <a:pt x="554" y="17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2" name="Freeform 67"/>
              <p:cNvSpPr>
                <a:spLocks/>
              </p:cNvSpPr>
              <p:nvPr/>
            </p:nvSpPr>
            <p:spPr bwMode="auto">
              <a:xfrm>
                <a:off x="4339" y="4142"/>
                <a:ext cx="1106" cy="172"/>
              </a:xfrm>
              <a:custGeom>
                <a:avLst/>
                <a:gdLst>
                  <a:gd name="T0" fmla="*/ 556 w 1106"/>
                  <a:gd name="T1" fmla="*/ 0 h 172"/>
                  <a:gd name="T2" fmla="*/ 556 w 1106"/>
                  <a:gd name="T3" fmla="*/ 0 h 172"/>
                  <a:gd name="T4" fmla="*/ 444 w 1106"/>
                  <a:gd name="T5" fmla="*/ 2 h 172"/>
                  <a:gd name="T6" fmla="*/ 340 w 1106"/>
                  <a:gd name="T7" fmla="*/ 6 h 172"/>
                  <a:gd name="T8" fmla="*/ 246 w 1106"/>
                  <a:gd name="T9" fmla="*/ 14 h 172"/>
                  <a:gd name="T10" fmla="*/ 162 w 1106"/>
                  <a:gd name="T11" fmla="*/ 24 h 172"/>
                  <a:gd name="T12" fmla="*/ 126 w 1106"/>
                  <a:gd name="T13" fmla="*/ 30 h 172"/>
                  <a:gd name="T14" fmla="*/ 94 w 1106"/>
                  <a:gd name="T15" fmla="*/ 38 h 172"/>
                  <a:gd name="T16" fmla="*/ 66 w 1106"/>
                  <a:gd name="T17" fmla="*/ 44 h 172"/>
                  <a:gd name="T18" fmla="*/ 44 w 1106"/>
                  <a:gd name="T19" fmla="*/ 52 h 172"/>
                  <a:gd name="T20" fmla="*/ 24 w 1106"/>
                  <a:gd name="T21" fmla="*/ 60 h 172"/>
                  <a:gd name="T22" fmla="*/ 10 w 1106"/>
                  <a:gd name="T23" fmla="*/ 68 h 172"/>
                  <a:gd name="T24" fmla="*/ 2 w 1106"/>
                  <a:gd name="T25" fmla="*/ 78 h 172"/>
                  <a:gd name="T26" fmla="*/ 0 w 1106"/>
                  <a:gd name="T27" fmla="*/ 82 h 172"/>
                  <a:gd name="T28" fmla="*/ 0 w 1106"/>
                  <a:gd name="T29" fmla="*/ 86 h 172"/>
                  <a:gd name="T30" fmla="*/ 0 w 1106"/>
                  <a:gd name="T31" fmla="*/ 86 h 172"/>
                  <a:gd name="T32" fmla="*/ 0 w 1106"/>
                  <a:gd name="T33" fmla="*/ 90 h 172"/>
                  <a:gd name="T34" fmla="*/ 2 w 1106"/>
                  <a:gd name="T35" fmla="*/ 94 h 172"/>
                  <a:gd name="T36" fmla="*/ 10 w 1106"/>
                  <a:gd name="T37" fmla="*/ 104 h 172"/>
                  <a:gd name="T38" fmla="*/ 24 w 1106"/>
                  <a:gd name="T39" fmla="*/ 112 h 172"/>
                  <a:gd name="T40" fmla="*/ 44 w 1106"/>
                  <a:gd name="T41" fmla="*/ 118 h 172"/>
                  <a:gd name="T42" fmla="*/ 66 w 1106"/>
                  <a:gd name="T43" fmla="*/ 126 h 172"/>
                  <a:gd name="T44" fmla="*/ 94 w 1106"/>
                  <a:gd name="T45" fmla="*/ 134 h 172"/>
                  <a:gd name="T46" fmla="*/ 162 w 1106"/>
                  <a:gd name="T47" fmla="*/ 146 h 172"/>
                  <a:gd name="T48" fmla="*/ 246 w 1106"/>
                  <a:gd name="T49" fmla="*/ 156 h 172"/>
                  <a:gd name="T50" fmla="*/ 340 w 1106"/>
                  <a:gd name="T51" fmla="*/ 164 h 172"/>
                  <a:gd name="T52" fmla="*/ 444 w 1106"/>
                  <a:gd name="T53" fmla="*/ 170 h 172"/>
                  <a:gd name="T54" fmla="*/ 556 w 1106"/>
                  <a:gd name="T55" fmla="*/ 172 h 172"/>
                  <a:gd name="T56" fmla="*/ 556 w 1106"/>
                  <a:gd name="T57" fmla="*/ 172 h 172"/>
                  <a:gd name="T58" fmla="*/ 666 w 1106"/>
                  <a:gd name="T59" fmla="*/ 170 h 172"/>
                  <a:gd name="T60" fmla="*/ 770 w 1106"/>
                  <a:gd name="T61" fmla="*/ 164 h 172"/>
                  <a:gd name="T62" fmla="*/ 864 w 1106"/>
                  <a:gd name="T63" fmla="*/ 156 h 172"/>
                  <a:gd name="T64" fmla="*/ 944 w 1106"/>
                  <a:gd name="T65" fmla="*/ 146 h 172"/>
                  <a:gd name="T66" fmla="*/ 1012 w 1106"/>
                  <a:gd name="T67" fmla="*/ 134 h 172"/>
                  <a:gd name="T68" fmla="*/ 1038 w 1106"/>
                  <a:gd name="T69" fmla="*/ 126 h 172"/>
                  <a:gd name="T70" fmla="*/ 1062 w 1106"/>
                  <a:gd name="T71" fmla="*/ 118 h 172"/>
                  <a:gd name="T72" fmla="*/ 1080 w 1106"/>
                  <a:gd name="T73" fmla="*/ 112 h 172"/>
                  <a:gd name="T74" fmla="*/ 1094 w 1106"/>
                  <a:gd name="T75" fmla="*/ 104 h 172"/>
                  <a:gd name="T76" fmla="*/ 1102 w 1106"/>
                  <a:gd name="T77" fmla="*/ 94 h 172"/>
                  <a:gd name="T78" fmla="*/ 1104 w 1106"/>
                  <a:gd name="T79" fmla="*/ 90 h 172"/>
                  <a:gd name="T80" fmla="*/ 1106 w 1106"/>
                  <a:gd name="T81" fmla="*/ 86 h 172"/>
                  <a:gd name="T82" fmla="*/ 1106 w 1106"/>
                  <a:gd name="T83" fmla="*/ 86 h 172"/>
                  <a:gd name="T84" fmla="*/ 1104 w 1106"/>
                  <a:gd name="T85" fmla="*/ 82 h 172"/>
                  <a:gd name="T86" fmla="*/ 1102 w 1106"/>
                  <a:gd name="T87" fmla="*/ 78 h 172"/>
                  <a:gd name="T88" fmla="*/ 1094 w 1106"/>
                  <a:gd name="T89" fmla="*/ 68 h 172"/>
                  <a:gd name="T90" fmla="*/ 1080 w 1106"/>
                  <a:gd name="T91" fmla="*/ 60 h 172"/>
                  <a:gd name="T92" fmla="*/ 1062 w 1106"/>
                  <a:gd name="T93" fmla="*/ 52 h 172"/>
                  <a:gd name="T94" fmla="*/ 1038 w 1106"/>
                  <a:gd name="T95" fmla="*/ 44 h 172"/>
                  <a:gd name="T96" fmla="*/ 1012 w 1106"/>
                  <a:gd name="T97" fmla="*/ 38 h 172"/>
                  <a:gd name="T98" fmla="*/ 980 w 1106"/>
                  <a:gd name="T99" fmla="*/ 30 h 172"/>
                  <a:gd name="T100" fmla="*/ 944 w 1106"/>
                  <a:gd name="T101" fmla="*/ 24 h 172"/>
                  <a:gd name="T102" fmla="*/ 864 w 1106"/>
                  <a:gd name="T103" fmla="*/ 14 h 172"/>
                  <a:gd name="T104" fmla="*/ 770 w 1106"/>
                  <a:gd name="T105" fmla="*/ 6 h 172"/>
                  <a:gd name="T106" fmla="*/ 666 w 1106"/>
                  <a:gd name="T107" fmla="*/ 2 h 172"/>
                  <a:gd name="T108" fmla="*/ 556 w 1106"/>
                  <a:gd name="T109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06" h="172">
                    <a:moveTo>
                      <a:pt x="556" y="0"/>
                    </a:moveTo>
                    <a:lnTo>
                      <a:pt x="556" y="0"/>
                    </a:lnTo>
                    <a:lnTo>
                      <a:pt x="444" y="2"/>
                    </a:lnTo>
                    <a:lnTo>
                      <a:pt x="340" y="6"/>
                    </a:lnTo>
                    <a:lnTo>
                      <a:pt x="246" y="14"/>
                    </a:lnTo>
                    <a:lnTo>
                      <a:pt x="162" y="24"/>
                    </a:lnTo>
                    <a:lnTo>
                      <a:pt x="126" y="30"/>
                    </a:lnTo>
                    <a:lnTo>
                      <a:pt x="94" y="38"/>
                    </a:lnTo>
                    <a:lnTo>
                      <a:pt x="66" y="44"/>
                    </a:lnTo>
                    <a:lnTo>
                      <a:pt x="44" y="52"/>
                    </a:lnTo>
                    <a:lnTo>
                      <a:pt x="24" y="60"/>
                    </a:lnTo>
                    <a:lnTo>
                      <a:pt x="10" y="68"/>
                    </a:lnTo>
                    <a:lnTo>
                      <a:pt x="2" y="78"/>
                    </a:lnTo>
                    <a:lnTo>
                      <a:pt x="0" y="82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90"/>
                    </a:lnTo>
                    <a:lnTo>
                      <a:pt x="2" y="94"/>
                    </a:lnTo>
                    <a:lnTo>
                      <a:pt x="10" y="104"/>
                    </a:lnTo>
                    <a:lnTo>
                      <a:pt x="24" y="112"/>
                    </a:lnTo>
                    <a:lnTo>
                      <a:pt x="44" y="118"/>
                    </a:lnTo>
                    <a:lnTo>
                      <a:pt x="66" y="126"/>
                    </a:lnTo>
                    <a:lnTo>
                      <a:pt x="94" y="134"/>
                    </a:lnTo>
                    <a:lnTo>
                      <a:pt x="162" y="146"/>
                    </a:lnTo>
                    <a:lnTo>
                      <a:pt x="246" y="156"/>
                    </a:lnTo>
                    <a:lnTo>
                      <a:pt x="340" y="164"/>
                    </a:lnTo>
                    <a:lnTo>
                      <a:pt x="444" y="170"/>
                    </a:lnTo>
                    <a:lnTo>
                      <a:pt x="556" y="172"/>
                    </a:lnTo>
                    <a:lnTo>
                      <a:pt x="556" y="172"/>
                    </a:lnTo>
                    <a:lnTo>
                      <a:pt x="666" y="170"/>
                    </a:lnTo>
                    <a:lnTo>
                      <a:pt x="770" y="164"/>
                    </a:lnTo>
                    <a:lnTo>
                      <a:pt x="864" y="156"/>
                    </a:lnTo>
                    <a:lnTo>
                      <a:pt x="944" y="146"/>
                    </a:lnTo>
                    <a:lnTo>
                      <a:pt x="1012" y="134"/>
                    </a:lnTo>
                    <a:lnTo>
                      <a:pt x="1038" y="126"/>
                    </a:lnTo>
                    <a:lnTo>
                      <a:pt x="1062" y="118"/>
                    </a:lnTo>
                    <a:lnTo>
                      <a:pt x="1080" y="112"/>
                    </a:lnTo>
                    <a:lnTo>
                      <a:pt x="1094" y="104"/>
                    </a:lnTo>
                    <a:lnTo>
                      <a:pt x="1102" y="94"/>
                    </a:lnTo>
                    <a:lnTo>
                      <a:pt x="1104" y="90"/>
                    </a:lnTo>
                    <a:lnTo>
                      <a:pt x="1106" y="86"/>
                    </a:lnTo>
                    <a:lnTo>
                      <a:pt x="1106" y="86"/>
                    </a:lnTo>
                    <a:lnTo>
                      <a:pt x="1104" y="82"/>
                    </a:lnTo>
                    <a:lnTo>
                      <a:pt x="1102" y="78"/>
                    </a:lnTo>
                    <a:lnTo>
                      <a:pt x="1094" y="68"/>
                    </a:lnTo>
                    <a:lnTo>
                      <a:pt x="1080" y="60"/>
                    </a:lnTo>
                    <a:lnTo>
                      <a:pt x="1062" y="52"/>
                    </a:lnTo>
                    <a:lnTo>
                      <a:pt x="1038" y="44"/>
                    </a:lnTo>
                    <a:lnTo>
                      <a:pt x="1012" y="38"/>
                    </a:lnTo>
                    <a:lnTo>
                      <a:pt x="980" y="30"/>
                    </a:lnTo>
                    <a:lnTo>
                      <a:pt x="944" y="24"/>
                    </a:lnTo>
                    <a:lnTo>
                      <a:pt x="864" y="14"/>
                    </a:lnTo>
                    <a:lnTo>
                      <a:pt x="770" y="6"/>
                    </a:lnTo>
                    <a:lnTo>
                      <a:pt x="666" y="2"/>
                    </a:lnTo>
                    <a:lnTo>
                      <a:pt x="55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3" name="Freeform 68"/>
              <p:cNvSpPr>
                <a:spLocks noEditPoints="1"/>
              </p:cNvSpPr>
              <p:nvPr/>
            </p:nvSpPr>
            <p:spPr bwMode="auto">
              <a:xfrm>
                <a:off x="4341" y="4142"/>
                <a:ext cx="1102" cy="170"/>
              </a:xfrm>
              <a:custGeom>
                <a:avLst/>
                <a:gdLst>
                  <a:gd name="T0" fmla="*/ 554 w 1102"/>
                  <a:gd name="T1" fmla="*/ 170 h 170"/>
                  <a:gd name="T2" fmla="*/ 340 w 1102"/>
                  <a:gd name="T3" fmla="*/ 164 h 170"/>
                  <a:gd name="T4" fmla="*/ 164 w 1102"/>
                  <a:gd name="T5" fmla="*/ 146 h 170"/>
                  <a:gd name="T6" fmla="*/ 68 w 1102"/>
                  <a:gd name="T7" fmla="*/ 126 h 170"/>
                  <a:gd name="T8" fmla="*/ 26 w 1102"/>
                  <a:gd name="T9" fmla="*/ 110 h 170"/>
                  <a:gd name="T10" fmla="*/ 4 w 1102"/>
                  <a:gd name="T11" fmla="*/ 94 h 170"/>
                  <a:gd name="T12" fmla="*/ 2 w 1102"/>
                  <a:gd name="T13" fmla="*/ 86 h 170"/>
                  <a:gd name="T14" fmla="*/ 2 w 1102"/>
                  <a:gd name="T15" fmla="*/ 82 h 170"/>
                  <a:gd name="T16" fmla="*/ 12 w 1102"/>
                  <a:gd name="T17" fmla="*/ 68 h 170"/>
                  <a:gd name="T18" fmla="*/ 46 w 1102"/>
                  <a:gd name="T19" fmla="*/ 52 h 170"/>
                  <a:gd name="T20" fmla="*/ 96 w 1102"/>
                  <a:gd name="T21" fmla="*/ 38 h 170"/>
                  <a:gd name="T22" fmla="*/ 164 w 1102"/>
                  <a:gd name="T23" fmla="*/ 24 h 170"/>
                  <a:gd name="T24" fmla="*/ 340 w 1102"/>
                  <a:gd name="T25" fmla="*/ 6 h 170"/>
                  <a:gd name="T26" fmla="*/ 554 w 1102"/>
                  <a:gd name="T27" fmla="*/ 0 h 170"/>
                  <a:gd name="T28" fmla="*/ 664 w 1102"/>
                  <a:gd name="T29" fmla="*/ 2 h 170"/>
                  <a:gd name="T30" fmla="*/ 858 w 1102"/>
                  <a:gd name="T31" fmla="*/ 14 h 170"/>
                  <a:gd name="T32" fmla="*/ 974 w 1102"/>
                  <a:gd name="T33" fmla="*/ 32 h 170"/>
                  <a:gd name="T34" fmla="*/ 1034 w 1102"/>
                  <a:gd name="T35" fmla="*/ 44 h 170"/>
                  <a:gd name="T36" fmla="*/ 1074 w 1102"/>
                  <a:gd name="T37" fmla="*/ 60 h 170"/>
                  <a:gd name="T38" fmla="*/ 1096 w 1102"/>
                  <a:gd name="T39" fmla="*/ 78 h 170"/>
                  <a:gd name="T40" fmla="*/ 1098 w 1102"/>
                  <a:gd name="T41" fmla="*/ 86 h 170"/>
                  <a:gd name="T42" fmla="*/ 1098 w 1102"/>
                  <a:gd name="T43" fmla="*/ 90 h 170"/>
                  <a:gd name="T44" fmla="*/ 1088 w 1102"/>
                  <a:gd name="T45" fmla="*/ 102 h 170"/>
                  <a:gd name="T46" fmla="*/ 1056 w 1102"/>
                  <a:gd name="T47" fmla="*/ 118 h 170"/>
                  <a:gd name="T48" fmla="*/ 1006 w 1102"/>
                  <a:gd name="T49" fmla="*/ 132 h 170"/>
                  <a:gd name="T50" fmla="*/ 858 w 1102"/>
                  <a:gd name="T51" fmla="*/ 156 h 170"/>
                  <a:gd name="T52" fmla="*/ 664 w 1102"/>
                  <a:gd name="T53" fmla="*/ 168 h 170"/>
                  <a:gd name="T54" fmla="*/ 554 w 1102"/>
                  <a:gd name="T55" fmla="*/ 0 h 170"/>
                  <a:gd name="T56" fmla="*/ 442 w 1102"/>
                  <a:gd name="T57" fmla="*/ 2 h 170"/>
                  <a:gd name="T58" fmla="*/ 244 w 1102"/>
                  <a:gd name="T59" fmla="*/ 14 h 170"/>
                  <a:gd name="T60" fmla="*/ 126 w 1102"/>
                  <a:gd name="T61" fmla="*/ 30 h 170"/>
                  <a:gd name="T62" fmla="*/ 66 w 1102"/>
                  <a:gd name="T63" fmla="*/ 44 h 170"/>
                  <a:gd name="T64" fmla="*/ 24 w 1102"/>
                  <a:gd name="T65" fmla="*/ 60 h 170"/>
                  <a:gd name="T66" fmla="*/ 2 w 1102"/>
                  <a:gd name="T67" fmla="*/ 78 h 170"/>
                  <a:gd name="T68" fmla="*/ 0 w 1102"/>
                  <a:gd name="T69" fmla="*/ 86 h 170"/>
                  <a:gd name="T70" fmla="*/ 0 w 1102"/>
                  <a:gd name="T71" fmla="*/ 90 h 170"/>
                  <a:gd name="T72" fmla="*/ 10 w 1102"/>
                  <a:gd name="T73" fmla="*/ 104 h 170"/>
                  <a:gd name="T74" fmla="*/ 44 w 1102"/>
                  <a:gd name="T75" fmla="*/ 118 h 170"/>
                  <a:gd name="T76" fmla="*/ 94 w 1102"/>
                  <a:gd name="T77" fmla="*/ 132 h 170"/>
                  <a:gd name="T78" fmla="*/ 244 w 1102"/>
                  <a:gd name="T79" fmla="*/ 156 h 170"/>
                  <a:gd name="T80" fmla="*/ 442 w 1102"/>
                  <a:gd name="T81" fmla="*/ 170 h 170"/>
                  <a:gd name="T82" fmla="*/ 554 w 1102"/>
                  <a:gd name="T83" fmla="*/ 170 h 170"/>
                  <a:gd name="T84" fmla="*/ 768 w 1102"/>
                  <a:gd name="T85" fmla="*/ 164 h 170"/>
                  <a:gd name="T86" fmla="*/ 940 w 1102"/>
                  <a:gd name="T87" fmla="*/ 146 h 170"/>
                  <a:gd name="T88" fmla="*/ 1036 w 1102"/>
                  <a:gd name="T89" fmla="*/ 126 h 170"/>
                  <a:gd name="T90" fmla="*/ 1076 w 1102"/>
                  <a:gd name="T91" fmla="*/ 110 h 170"/>
                  <a:gd name="T92" fmla="*/ 1098 w 1102"/>
                  <a:gd name="T93" fmla="*/ 94 h 170"/>
                  <a:gd name="T94" fmla="*/ 1102 w 1102"/>
                  <a:gd name="T95" fmla="*/ 86 h 170"/>
                  <a:gd name="T96" fmla="*/ 1100 w 1102"/>
                  <a:gd name="T97" fmla="*/ 82 h 170"/>
                  <a:gd name="T98" fmla="*/ 1090 w 1102"/>
                  <a:gd name="T99" fmla="*/ 68 h 170"/>
                  <a:gd name="T100" fmla="*/ 1058 w 1102"/>
                  <a:gd name="T101" fmla="*/ 52 h 170"/>
                  <a:gd name="T102" fmla="*/ 1008 w 1102"/>
                  <a:gd name="T103" fmla="*/ 38 h 170"/>
                  <a:gd name="T104" fmla="*/ 940 w 1102"/>
                  <a:gd name="T105" fmla="*/ 24 h 170"/>
                  <a:gd name="T106" fmla="*/ 768 w 1102"/>
                  <a:gd name="T107" fmla="*/ 6 h 170"/>
                  <a:gd name="T108" fmla="*/ 554 w 1102"/>
                  <a:gd name="T109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02" h="170">
                    <a:moveTo>
                      <a:pt x="554" y="170"/>
                    </a:moveTo>
                    <a:lnTo>
                      <a:pt x="554" y="170"/>
                    </a:lnTo>
                    <a:lnTo>
                      <a:pt x="444" y="168"/>
                    </a:lnTo>
                    <a:lnTo>
                      <a:pt x="340" y="164"/>
                    </a:lnTo>
                    <a:lnTo>
                      <a:pt x="246" y="156"/>
                    </a:lnTo>
                    <a:lnTo>
                      <a:pt x="164" y="146"/>
                    </a:lnTo>
                    <a:lnTo>
                      <a:pt x="96" y="132"/>
                    </a:lnTo>
                    <a:lnTo>
                      <a:pt x="68" y="126"/>
                    </a:lnTo>
                    <a:lnTo>
                      <a:pt x="46" y="118"/>
                    </a:lnTo>
                    <a:lnTo>
                      <a:pt x="26" y="110"/>
                    </a:lnTo>
                    <a:lnTo>
                      <a:pt x="12" y="102"/>
                    </a:lnTo>
                    <a:lnTo>
                      <a:pt x="4" y="94"/>
                    </a:lnTo>
                    <a:lnTo>
                      <a:pt x="2" y="90"/>
                    </a:lnTo>
                    <a:lnTo>
                      <a:pt x="2" y="86"/>
                    </a:lnTo>
                    <a:lnTo>
                      <a:pt x="2" y="86"/>
                    </a:lnTo>
                    <a:lnTo>
                      <a:pt x="2" y="82"/>
                    </a:lnTo>
                    <a:lnTo>
                      <a:pt x="4" y="78"/>
                    </a:lnTo>
                    <a:lnTo>
                      <a:pt x="12" y="68"/>
                    </a:lnTo>
                    <a:lnTo>
                      <a:pt x="26" y="60"/>
                    </a:lnTo>
                    <a:lnTo>
                      <a:pt x="46" y="52"/>
                    </a:lnTo>
                    <a:lnTo>
                      <a:pt x="68" y="44"/>
                    </a:lnTo>
                    <a:lnTo>
                      <a:pt x="96" y="38"/>
                    </a:lnTo>
                    <a:lnTo>
                      <a:pt x="128" y="32"/>
                    </a:lnTo>
                    <a:lnTo>
                      <a:pt x="164" y="24"/>
                    </a:lnTo>
                    <a:lnTo>
                      <a:pt x="246" y="14"/>
                    </a:lnTo>
                    <a:lnTo>
                      <a:pt x="340" y="6"/>
                    </a:lnTo>
                    <a:lnTo>
                      <a:pt x="444" y="2"/>
                    </a:lnTo>
                    <a:lnTo>
                      <a:pt x="554" y="0"/>
                    </a:lnTo>
                    <a:lnTo>
                      <a:pt x="554" y="0"/>
                    </a:lnTo>
                    <a:lnTo>
                      <a:pt x="664" y="2"/>
                    </a:lnTo>
                    <a:lnTo>
                      <a:pt x="766" y="6"/>
                    </a:lnTo>
                    <a:lnTo>
                      <a:pt x="858" y="14"/>
                    </a:lnTo>
                    <a:lnTo>
                      <a:pt x="940" y="24"/>
                    </a:lnTo>
                    <a:lnTo>
                      <a:pt x="974" y="32"/>
                    </a:lnTo>
                    <a:lnTo>
                      <a:pt x="1006" y="38"/>
                    </a:lnTo>
                    <a:lnTo>
                      <a:pt x="1034" y="44"/>
                    </a:lnTo>
                    <a:lnTo>
                      <a:pt x="1056" y="52"/>
                    </a:lnTo>
                    <a:lnTo>
                      <a:pt x="1074" y="60"/>
                    </a:lnTo>
                    <a:lnTo>
                      <a:pt x="1088" y="68"/>
                    </a:lnTo>
                    <a:lnTo>
                      <a:pt x="1096" y="78"/>
                    </a:lnTo>
                    <a:lnTo>
                      <a:pt x="1098" y="82"/>
                    </a:lnTo>
                    <a:lnTo>
                      <a:pt x="1098" y="86"/>
                    </a:lnTo>
                    <a:lnTo>
                      <a:pt x="1098" y="86"/>
                    </a:lnTo>
                    <a:lnTo>
                      <a:pt x="1098" y="90"/>
                    </a:lnTo>
                    <a:lnTo>
                      <a:pt x="1096" y="94"/>
                    </a:lnTo>
                    <a:lnTo>
                      <a:pt x="1088" y="102"/>
                    </a:lnTo>
                    <a:lnTo>
                      <a:pt x="1074" y="110"/>
                    </a:lnTo>
                    <a:lnTo>
                      <a:pt x="1056" y="118"/>
                    </a:lnTo>
                    <a:lnTo>
                      <a:pt x="1034" y="126"/>
                    </a:lnTo>
                    <a:lnTo>
                      <a:pt x="1006" y="132"/>
                    </a:lnTo>
                    <a:lnTo>
                      <a:pt x="940" y="146"/>
                    </a:lnTo>
                    <a:lnTo>
                      <a:pt x="858" y="156"/>
                    </a:lnTo>
                    <a:lnTo>
                      <a:pt x="766" y="164"/>
                    </a:lnTo>
                    <a:lnTo>
                      <a:pt x="664" y="168"/>
                    </a:lnTo>
                    <a:lnTo>
                      <a:pt x="554" y="170"/>
                    </a:lnTo>
                    <a:close/>
                    <a:moveTo>
                      <a:pt x="554" y="0"/>
                    </a:moveTo>
                    <a:lnTo>
                      <a:pt x="554" y="0"/>
                    </a:lnTo>
                    <a:lnTo>
                      <a:pt x="442" y="2"/>
                    </a:lnTo>
                    <a:lnTo>
                      <a:pt x="338" y="6"/>
                    </a:lnTo>
                    <a:lnTo>
                      <a:pt x="244" y="14"/>
                    </a:lnTo>
                    <a:lnTo>
                      <a:pt x="162" y="24"/>
                    </a:lnTo>
                    <a:lnTo>
                      <a:pt x="126" y="30"/>
                    </a:lnTo>
                    <a:lnTo>
                      <a:pt x="94" y="38"/>
                    </a:lnTo>
                    <a:lnTo>
                      <a:pt x="66" y="44"/>
                    </a:lnTo>
                    <a:lnTo>
                      <a:pt x="44" y="52"/>
                    </a:lnTo>
                    <a:lnTo>
                      <a:pt x="24" y="60"/>
                    </a:lnTo>
                    <a:lnTo>
                      <a:pt x="10" y="68"/>
                    </a:lnTo>
                    <a:lnTo>
                      <a:pt x="2" y="78"/>
                    </a:lnTo>
                    <a:lnTo>
                      <a:pt x="0" y="82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90"/>
                    </a:lnTo>
                    <a:lnTo>
                      <a:pt x="2" y="94"/>
                    </a:lnTo>
                    <a:lnTo>
                      <a:pt x="10" y="104"/>
                    </a:lnTo>
                    <a:lnTo>
                      <a:pt x="24" y="110"/>
                    </a:lnTo>
                    <a:lnTo>
                      <a:pt x="44" y="118"/>
                    </a:lnTo>
                    <a:lnTo>
                      <a:pt x="66" y="126"/>
                    </a:lnTo>
                    <a:lnTo>
                      <a:pt x="94" y="132"/>
                    </a:lnTo>
                    <a:lnTo>
                      <a:pt x="162" y="146"/>
                    </a:lnTo>
                    <a:lnTo>
                      <a:pt x="244" y="156"/>
                    </a:lnTo>
                    <a:lnTo>
                      <a:pt x="338" y="164"/>
                    </a:lnTo>
                    <a:lnTo>
                      <a:pt x="442" y="170"/>
                    </a:lnTo>
                    <a:lnTo>
                      <a:pt x="554" y="170"/>
                    </a:lnTo>
                    <a:lnTo>
                      <a:pt x="554" y="170"/>
                    </a:lnTo>
                    <a:lnTo>
                      <a:pt x="664" y="170"/>
                    </a:lnTo>
                    <a:lnTo>
                      <a:pt x="768" y="164"/>
                    </a:lnTo>
                    <a:lnTo>
                      <a:pt x="860" y="156"/>
                    </a:lnTo>
                    <a:lnTo>
                      <a:pt x="940" y="146"/>
                    </a:lnTo>
                    <a:lnTo>
                      <a:pt x="1008" y="132"/>
                    </a:lnTo>
                    <a:lnTo>
                      <a:pt x="1036" y="126"/>
                    </a:lnTo>
                    <a:lnTo>
                      <a:pt x="1058" y="118"/>
                    </a:lnTo>
                    <a:lnTo>
                      <a:pt x="1076" y="110"/>
                    </a:lnTo>
                    <a:lnTo>
                      <a:pt x="1090" y="104"/>
                    </a:lnTo>
                    <a:lnTo>
                      <a:pt x="1098" y="94"/>
                    </a:lnTo>
                    <a:lnTo>
                      <a:pt x="1100" y="90"/>
                    </a:lnTo>
                    <a:lnTo>
                      <a:pt x="1102" y="86"/>
                    </a:lnTo>
                    <a:lnTo>
                      <a:pt x="1102" y="86"/>
                    </a:lnTo>
                    <a:lnTo>
                      <a:pt x="1100" y="82"/>
                    </a:lnTo>
                    <a:lnTo>
                      <a:pt x="1098" y="78"/>
                    </a:lnTo>
                    <a:lnTo>
                      <a:pt x="1090" y="68"/>
                    </a:lnTo>
                    <a:lnTo>
                      <a:pt x="1076" y="60"/>
                    </a:lnTo>
                    <a:lnTo>
                      <a:pt x="1058" y="52"/>
                    </a:lnTo>
                    <a:lnTo>
                      <a:pt x="1036" y="44"/>
                    </a:lnTo>
                    <a:lnTo>
                      <a:pt x="1008" y="38"/>
                    </a:lnTo>
                    <a:lnTo>
                      <a:pt x="976" y="30"/>
                    </a:lnTo>
                    <a:lnTo>
                      <a:pt x="940" y="24"/>
                    </a:lnTo>
                    <a:lnTo>
                      <a:pt x="860" y="14"/>
                    </a:lnTo>
                    <a:lnTo>
                      <a:pt x="768" y="6"/>
                    </a:lnTo>
                    <a:lnTo>
                      <a:pt x="664" y="2"/>
                    </a:lnTo>
                    <a:lnTo>
                      <a:pt x="554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4" name="Freeform 69"/>
              <p:cNvSpPr>
                <a:spLocks/>
              </p:cNvSpPr>
              <p:nvPr/>
            </p:nvSpPr>
            <p:spPr bwMode="auto">
              <a:xfrm>
                <a:off x="4343" y="4142"/>
                <a:ext cx="1096" cy="170"/>
              </a:xfrm>
              <a:custGeom>
                <a:avLst/>
                <a:gdLst>
                  <a:gd name="T0" fmla="*/ 552 w 1096"/>
                  <a:gd name="T1" fmla="*/ 170 h 170"/>
                  <a:gd name="T2" fmla="*/ 552 w 1096"/>
                  <a:gd name="T3" fmla="*/ 170 h 170"/>
                  <a:gd name="T4" fmla="*/ 442 w 1096"/>
                  <a:gd name="T5" fmla="*/ 168 h 170"/>
                  <a:gd name="T6" fmla="*/ 338 w 1096"/>
                  <a:gd name="T7" fmla="*/ 164 h 170"/>
                  <a:gd name="T8" fmla="*/ 244 w 1096"/>
                  <a:gd name="T9" fmla="*/ 156 h 170"/>
                  <a:gd name="T10" fmla="*/ 162 w 1096"/>
                  <a:gd name="T11" fmla="*/ 146 h 170"/>
                  <a:gd name="T12" fmla="*/ 94 w 1096"/>
                  <a:gd name="T13" fmla="*/ 132 h 170"/>
                  <a:gd name="T14" fmla="*/ 66 w 1096"/>
                  <a:gd name="T15" fmla="*/ 126 h 170"/>
                  <a:gd name="T16" fmla="*/ 44 w 1096"/>
                  <a:gd name="T17" fmla="*/ 118 h 170"/>
                  <a:gd name="T18" fmla="*/ 24 w 1096"/>
                  <a:gd name="T19" fmla="*/ 110 h 170"/>
                  <a:gd name="T20" fmla="*/ 10 w 1096"/>
                  <a:gd name="T21" fmla="*/ 102 h 170"/>
                  <a:gd name="T22" fmla="*/ 2 w 1096"/>
                  <a:gd name="T23" fmla="*/ 94 h 170"/>
                  <a:gd name="T24" fmla="*/ 0 w 1096"/>
                  <a:gd name="T25" fmla="*/ 90 h 170"/>
                  <a:gd name="T26" fmla="*/ 0 w 1096"/>
                  <a:gd name="T27" fmla="*/ 86 h 170"/>
                  <a:gd name="T28" fmla="*/ 0 w 1096"/>
                  <a:gd name="T29" fmla="*/ 86 h 170"/>
                  <a:gd name="T30" fmla="*/ 0 w 1096"/>
                  <a:gd name="T31" fmla="*/ 82 h 170"/>
                  <a:gd name="T32" fmla="*/ 2 w 1096"/>
                  <a:gd name="T33" fmla="*/ 78 h 170"/>
                  <a:gd name="T34" fmla="*/ 10 w 1096"/>
                  <a:gd name="T35" fmla="*/ 68 h 170"/>
                  <a:gd name="T36" fmla="*/ 24 w 1096"/>
                  <a:gd name="T37" fmla="*/ 60 h 170"/>
                  <a:gd name="T38" fmla="*/ 44 w 1096"/>
                  <a:gd name="T39" fmla="*/ 52 h 170"/>
                  <a:gd name="T40" fmla="*/ 66 w 1096"/>
                  <a:gd name="T41" fmla="*/ 44 h 170"/>
                  <a:gd name="T42" fmla="*/ 94 w 1096"/>
                  <a:gd name="T43" fmla="*/ 38 h 170"/>
                  <a:gd name="T44" fmla="*/ 126 w 1096"/>
                  <a:gd name="T45" fmla="*/ 32 h 170"/>
                  <a:gd name="T46" fmla="*/ 162 w 1096"/>
                  <a:gd name="T47" fmla="*/ 24 h 170"/>
                  <a:gd name="T48" fmla="*/ 244 w 1096"/>
                  <a:gd name="T49" fmla="*/ 14 h 170"/>
                  <a:gd name="T50" fmla="*/ 338 w 1096"/>
                  <a:gd name="T51" fmla="*/ 6 h 170"/>
                  <a:gd name="T52" fmla="*/ 442 w 1096"/>
                  <a:gd name="T53" fmla="*/ 2 h 170"/>
                  <a:gd name="T54" fmla="*/ 552 w 1096"/>
                  <a:gd name="T55" fmla="*/ 0 h 170"/>
                  <a:gd name="T56" fmla="*/ 552 w 1096"/>
                  <a:gd name="T57" fmla="*/ 0 h 170"/>
                  <a:gd name="T58" fmla="*/ 662 w 1096"/>
                  <a:gd name="T59" fmla="*/ 2 h 170"/>
                  <a:gd name="T60" fmla="*/ 764 w 1096"/>
                  <a:gd name="T61" fmla="*/ 6 h 170"/>
                  <a:gd name="T62" fmla="*/ 856 w 1096"/>
                  <a:gd name="T63" fmla="*/ 14 h 170"/>
                  <a:gd name="T64" fmla="*/ 938 w 1096"/>
                  <a:gd name="T65" fmla="*/ 24 h 170"/>
                  <a:gd name="T66" fmla="*/ 972 w 1096"/>
                  <a:gd name="T67" fmla="*/ 32 h 170"/>
                  <a:gd name="T68" fmla="*/ 1004 w 1096"/>
                  <a:gd name="T69" fmla="*/ 38 h 170"/>
                  <a:gd name="T70" fmla="*/ 1032 w 1096"/>
                  <a:gd name="T71" fmla="*/ 44 h 170"/>
                  <a:gd name="T72" fmla="*/ 1054 w 1096"/>
                  <a:gd name="T73" fmla="*/ 52 h 170"/>
                  <a:gd name="T74" fmla="*/ 1072 w 1096"/>
                  <a:gd name="T75" fmla="*/ 60 h 170"/>
                  <a:gd name="T76" fmla="*/ 1086 w 1096"/>
                  <a:gd name="T77" fmla="*/ 68 h 170"/>
                  <a:gd name="T78" fmla="*/ 1094 w 1096"/>
                  <a:gd name="T79" fmla="*/ 78 h 170"/>
                  <a:gd name="T80" fmla="*/ 1096 w 1096"/>
                  <a:gd name="T81" fmla="*/ 82 h 170"/>
                  <a:gd name="T82" fmla="*/ 1096 w 1096"/>
                  <a:gd name="T83" fmla="*/ 86 h 170"/>
                  <a:gd name="T84" fmla="*/ 1096 w 1096"/>
                  <a:gd name="T85" fmla="*/ 86 h 170"/>
                  <a:gd name="T86" fmla="*/ 1096 w 1096"/>
                  <a:gd name="T87" fmla="*/ 90 h 170"/>
                  <a:gd name="T88" fmla="*/ 1094 w 1096"/>
                  <a:gd name="T89" fmla="*/ 94 h 170"/>
                  <a:gd name="T90" fmla="*/ 1086 w 1096"/>
                  <a:gd name="T91" fmla="*/ 102 h 170"/>
                  <a:gd name="T92" fmla="*/ 1072 w 1096"/>
                  <a:gd name="T93" fmla="*/ 110 h 170"/>
                  <a:gd name="T94" fmla="*/ 1054 w 1096"/>
                  <a:gd name="T95" fmla="*/ 118 h 170"/>
                  <a:gd name="T96" fmla="*/ 1032 w 1096"/>
                  <a:gd name="T97" fmla="*/ 126 h 170"/>
                  <a:gd name="T98" fmla="*/ 1004 w 1096"/>
                  <a:gd name="T99" fmla="*/ 132 h 170"/>
                  <a:gd name="T100" fmla="*/ 938 w 1096"/>
                  <a:gd name="T101" fmla="*/ 146 h 170"/>
                  <a:gd name="T102" fmla="*/ 856 w 1096"/>
                  <a:gd name="T103" fmla="*/ 156 h 170"/>
                  <a:gd name="T104" fmla="*/ 764 w 1096"/>
                  <a:gd name="T105" fmla="*/ 164 h 170"/>
                  <a:gd name="T106" fmla="*/ 662 w 1096"/>
                  <a:gd name="T107" fmla="*/ 168 h 170"/>
                  <a:gd name="T108" fmla="*/ 552 w 1096"/>
                  <a:gd name="T109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96" h="170">
                    <a:moveTo>
                      <a:pt x="552" y="170"/>
                    </a:moveTo>
                    <a:lnTo>
                      <a:pt x="552" y="170"/>
                    </a:lnTo>
                    <a:lnTo>
                      <a:pt x="442" y="168"/>
                    </a:lnTo>
                    <a:lnTo>
                      <a:pt x="338" y="164"/>
                    </a:lnTo>
                    <a:lnTo>
                      <a:pt x="244" y="156"/>
                    </a:lnTo>
                    <a:lnTo>
                      <a:pt x="162" y="146"/>
                    </a:lnTo>
                    <a:lnTo>
                      <a:pt x="94" y="132"/>
                    </a:lnTo>
                    <a:lnTo>
                      <a:pt x="66" y="126"/>
                    </a:lnTo>
                    <a:lnTo>
                      <a:pt x="44" y="118"/>
                    </a:lnTo>
                    <a:lnTo>
                      <a:pt x="24" y="110"/>
                    </a:lnTo>
                    <a:lnTo>
                      <a:pt x="10" y="102"/>
                    </a:lnTo>
                    <a:lnTo>
                      <a:pt x="2" y="94"/>
                    </a:lnTo>
                    <a:lnTo>
                      <a:pt x="0" y="90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82"/>
                    </a:lnTo>
                    <a:lnTo>
                      <a:pt x="2" y="78"/>
                    </a:lnTo>
                    <a:lnTo>
                      <a:pt x="10" y="68"/>
                    </a:lnTo>
                    <a:lnTo>
                      <a:pt x="24" y="60"/>
                    </a:lnTo>
                    <a:lnTo>
                      <a:pt x="44" y="52"/>
                    </a:lnTo>
                    <a:lnTo>
                      <a:pt x="66" y="44"/>
                    </a:lnTo>
                    <a:lnTo>
                      <a:pt x="94" y="38"/>
                    </a:lnTo>
                    <a:lnTo>
                      <a:pt x="126" y="32"/>
                    </a:lnTo>
                    <a:lnTo>
                      <a:pt x="162" y="24"/>
                    </a:lnTo>
                    <a:lnTo>
                      <a:pt x="244" y="14"/>
                    </a:lnTo>
                    <a:lnTo>
                      <a:pt x="338" y="6"/>
                    </a:lnTo>
                    <a:lnTo>
                      <a:pt x="442" y="2"/>
                    </a:lnTo>
                    <a:lnTo>
                      <a:pt x="552" y="0"/>
                    </a:lnTo>
                    <a:lnTo>
                      <a:pt x="552" y="0"/>
                    </a:lnTo>
                    <a:lnTo>
                      <a:pt x="662" y="2"/>
                    </a:lnTo>
                    <a:lnTo>
                      <a:pt x="764" y="6"/>
                    </a:lnTo>
                    <a:lnTo>
                      <a:pt x="856" y="14"/>
                    </a:lnTo>
                    <a:lnTo>
                      <a:pt x="938" y="24"/>
                    </a:lnTo>
                    <a:lnTo>
                      <a:pt x="972" y="32"/>
                    </a:lnTo>
                    <a:lnTo>
                      <a:pt x="1004" y="38"/>
                    </a:lnTo>
                    <a:lnTo>
                      <a:pt x="1032" y="44"/>
                    </a:lnTo>
                    <a:lnTo>
                      <a:pt x="1054" y="52"/>
                    </a:lnTo>
                    <a:lnTo>
                      <a:pt x="1072" y="60"/>
                    </a:lnTo>
                    <a:lnTo>
                      <a:pt x="1086" y="68"/>
                    </a:lnTo>
                    <a:lnTo>
                      <a:pt x="1094" y="78"/>
                    </a:lnTo>
                    <a:lnTo>
                      <a:pt x="1096" y="82"/>
                    </a:lnTo>
                    <a:lnTo>
                      <a:pt x="1096" y="86"/>
                    </a:lnTo>
                    <a:lnTo>
                      <a:pt x="1096" y="86"/>
                    </a:lnTo>
                    <a:lnTo>
                      <a:pt x="1096" y="90"/>
                    </a:lnTo>
                    <a:lnTo>
                      <a:pt x="1094" y="94"/>
                    </a:lnTo>
                    <a:lnTo>
                      <a:pt x="1086" y="102"/>
                    </a:lnTo>
                    <a:lnTo>
                      <a:pt x="1072" y="110"/>
                    </a:lnTo>
                    <a:lnTo>
                      <a:pt x="1054" y="118"/>
                    </a:lnTo>
                    <a:lnTo>
                      <a:pt x="1032" y="126"/>
                    </a:lnTo>
                    <a:lnTo>
                      <a:pt x="1004" y="132"/>
                    </a:lnTo>
                    <a:lnTo>
                      <a:pt x="938" y="146"/>
                    </a:lnTo>
                    <a:lnTo>
                      <a:pt x="856" y="156"/>
                    </a:lnTo>
                    <a:lnTo>
                      <a:pt x="764" y="164"/>
                    </a:lnTo>
                    <a:lnTo>
                      <a:pt x="662" y="168"/>
                    </a:lnTo>
                    <a:lnTo>
                      <a:pt x="552" y="17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5" name="Freeform 70"/>
              <p:cNvSpPr>
                <a:spLocks/>
              </p:cNvSpPr>
              <p:nvPr/>
            </p:nvSpPr>
            <p:spPr bwMode="auto">
              <a:xfrm>
                <a:off x="4341" y="4142"/>
                <a:ext cx="1102" cy="170"/>
              </a:xfrm>
              <a:custGeom>
                <a:avLst/>
                <a:gdLst>
                  <a:gd name="T0" fmla="*/ 554 w 1102"/>
                  <a:gd name="T1" fmla="*/ 0 h 170"/>
                  <a:gd name="T2" fmla="*/ 554 w 1102"/>
                  <a:gd name="T3" fmla="*/ 0 h 170"/>
                  <a:gd name="T4" fmla="*/ 442 w 1102"/>
                  <a:gd name="T5" fmla="*/ 2 h 170"/>
                  <a:gd name="T6" fmla="*/ 338 w 1102"/>
                  <a:gd name="T7" fmla="*/ 6 h 170"/>
                  <a:gd name="T8" fmla="*/ 244 w 1102"/>
                  <a:gd name="T9" fmla="*/ 14 h 170"/>
                  <a:gd name="T10" fmla="*/ 162 w 1102"/>
                  <a:gd name="T11" fmla="*/ 24 h 170"/>
                  <a:gd name="T12" fmla="*/ 126 w 1102"/>
                  <a:gd name="T13" fmla="*/ 30 h 170"/>
                  <a:gd name="T14" fmla="*/ 94 w 1102"/>
                  <a:gd name="T15" fmla="*/ 38 h 170"/>
                  <a:gd name="T16" fmla="*/ 66 w 1102"/>
                  <a:gd name="T17" fmla="*/ 44 h 170"/>
                  <a:gd name="T18" fmla="*/ 44 w 1102"/>
                  <a:gd name="T19" fmla="*/ 52 h 170"/>
                  <a:gd name="T20" fmla="*/ 24 w 1102"/>
                  <a:gd name="T21" fmla="*/ 60 h 170"/>
                  <a:gd name="T22" fmla="*/ 10 w 1102"/>
                  <a:gd name="T23" fmla="*/ 68 h 170"/>
                  <a:gd name="T24" fmla="*/ 2 w 1102"/>
                  <a:gd name="T25" fmla="*/ 78 h 170"/>
                  <a:gd name="T26" fmla="*/ 0 w 1102"/>
                  <a:gd name="T27" fmla="*/ 82 h 170"/>
                  <a:gd name="T28" fmla="*/ 0 w 1102"/>
                  <a:gd name="T29" fmla="*/ 86 h 170"/>
                  <a:gd name="T30" fmla="*/ 0 w 1102"/>
                  <a:gd name="T31" fmla="*/ 86 h 170"/>
                  <a:gd name="T32" fmla="*/ 0 w 1102"/>
                  <a:gd name="T33" fmla="*/ 90 h 170"/>
                  <a:gd name="T34" fmla="*/ 2 w 1102"/>
                  <a:gd name="T35" fmla="*/ 94 h 170"/>
                  <a:gd name="T36" fmla="*/ 10 w 1102"/>
                  <a:gd name="T37" fmla="*/ 104 h 170"/>
                  <a:gd name="T38" fmla="*/ 24 w 1102"/>
                  <a:gd name="T39" fmla="*/ 110 h 170"/>
                  <a:gd name="T40" fmla="*/ 44 w 1102"/>
                  <a:gd name="T41" fmla="*/ 118 h 170"/>
                  <a:gd name="T42" fmla="*/ 66 w 1102"/>
                  <a:gd name="T43" fmla="*/ 126 h 170"/>
                  <a:gd name="T44" fmla="*/ 94 w 1102"/>
                  <a:gd name="T45" fmla="*/ 132 h 170"/>
                  <a:gd name="T46" fmla="*/ 162 w 1102"/>
                  <a:gd name="T47" fmla="*/ 146 h 170"/>
                  <a:gd name="T48" fmla="*/ 244 w 1102"/>
                  <a:gd name="T49" fmla="*/ 156 h 170"/>
                  <a:gd name="T50" fmla="*/ 338 w 1102"/>
                  <a:gd name="T51" fmla="*/ 164 h 170"/>
                  <a:gd name="T52" fmla="*/ 442 w 1102"/>
                  <a:gd name="T53" fmla="*/ 170 h 170"/>
                  <a:gd name="T54" fmla="*/ 554 w 1102"/>
                  <a:gd name="T55" fmla="*/ 170 h 170"/>
                  <a:gd name="T56" fmla="*/ 554 w 1102"/>
                  <a:gd name="T57" fmla="*/ 170 h 170"/>
                  <a:gd name="T58" fmla="*/ 664 w 1102"/>
                  <a:gd name="T59" fmla="*/ 170 h 170"/>
                  <a:gd name="T60" fmla="*/ 768 w 1102"/>
                  <a:gd name="T61" fmla="*/ 164 h 170"/>
                  <a:gd name="T62" fmla="*/ 860 w 1102"/>
                  <a:gd name="T63" fmla="*/ 156 h 170"/>
                  <a:gd name="T64" fmla="*/ 940 w 1102"/>
                  <a:gd name="T65" fmla="*/ 146 h 170"/>
                  <a:gd name="T66" fmla="*/ 1008 w 1102"/>
                  <a:gd name="T67" fmla="*/ 132 h 170"/>
                  <a:gd name="T68" fmla="*/ 1036 w 1102"/>
                  <a:gd name="T69" fmla="*/ 126 h 170"/>
                  <a:gd name="T70" fmla="*/ 1058 w 1102"/>
                  <a:gd name="T71" fmla="*/ 118 h 170"/>
                  <a:gd name="T72" fmla="*/ 1076 w 1102"/>
                  <a:gd name="T73" fmla="*/ 110 h 170"/>
                  <a:gd name="T74" fmla="*/ 1090 w 1102"/>
                  <a:gd name="T75" fmla="*/ 104 h 170"/>
                  <a:gd name="T76" fmla="*/ 1098 w 1102"/>
                  <a:gd name="T77" fmla="*/ 94 h 170"/>
                  <a:gd name="T78" fmla="*/ 1100 w 1102"/>
                  <a:gd name="T79" fmla="*/ 90 h 170"/>
                  <a:gd name="T80" fmla="*/ 1102 w 1102"/>
                  <a:gd name="T81" fmla="*/ 86 h 170"/>
                  <a:gd name="T82" fmla="*/ 1102 w 1102"/>
                  <a:gd name="T83" fmla="*/ 86 h 170"/>
                  <a:gd name="T84" fmla="*/ 1100 w 1102"/>
                  <a:gd name="T85" fmla="*/ 82 h 170"/>
                  <a:gd name="T86" fmla="*/ 1098 w 1102"/>
                  <a:gd name="T87" fmla="*/ 78 h 170"/>
                  <a:gd name="T88" fmla="*/ 1090 w 1102"/>
                  <a:gd name="T89" fmla="*/ 68 h 170"/>
                  <a:gd name="T90" fmla="*/ 1076 w 1102"/>
                  <a:gd name="T91" fmla="*/ 60 h 170"/>
                  <a:gd name="T92" fmla="*/ 1058 w 1102"/>
                  <a:gd name="T93" fmla="*/ 52 h 170"/>
                  <a:gd name="T94" fmla="*/ 1036 w 1102"/>
                  <a:gd name="T95" fmla="*/ 44 h 170"/>
                  <a:gd name="T96" fmla="*/ 1008 w 1102"/>
                  <a:gd name="T97" fmla="*/ 38 h 170"/>
                  <a:gd name="T98" fmla="*/ 976 w 1102"/>
                  <a:gd name="T99" fmla="*/ 30 h 170"/>
                  <a:gd name="T100" fmla="*/ 940 w 1102"/>
                  <a:gd name="T101" fmla="*/ 24 h 170"/>
                  <a:gd name="T102" fmla="*/ 860 w 1102"/>
                  <a:gd name="T103" fmla="*/ 14 h 170"/>
                  <a:gd name="T104" fmla="*/ 768 w 1102"/>
                  <a:gd name="T105" fmla="*/ 6 h 170"/>
                  <a:gd name="T106" fmla="*/ 664 w 1102"/>
                  <a:gd name="T107" fmla="*/ 2 h 170"/>
                  <a:gd name="T108" fmla="*/ 554 w 1102"/>
                  <a:gd name="T109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02" h="170">
                    <a:moveTo>
                      <a:pt x="554" y="0"/>
                    </a:moveTo>
                    <a:lnTo>
                      <a:pt x="554" y="0"/>
                    </a:lnTo>
                    <a:lnTo>
                      <a:pt x="442" y="2"/>
                    </a:lnTo>
                    <a:lnTo>
                      <a:pt x="338" y="6"/>
                    </a:lnTo>
                    <a:lnTo>
                      <a:pt x="244" y="14"/>
                    </a:lnTo>
                    <a:lnTo>
                      <a:pt x="162" y="24"/>
                    </a:lnTo>
                    <a:lnTo>
                      <a:pt x="126" y="30"/>
                    </a:lnTo>
                    <a:lnTo>
                      <a:pt x="94" y="38"/>
                    </a:lnTo>
                    <a:lnTo>
                      <a:pt x="66" y="44"/>
                    </a:lnTo>
                    <a:lnTo>
                      <a:pt x="44" y="52"/>
                    </a:lnTo>
                    <a:lnTo>
                      <a:pt x="24" y="60"/>
                    </a:lnTo>
                    <a:lnTo>
                      <a:pt x="10" y="68"/>
                    </a:lnTo>
                    <a:lnTo>
                      <a:pt x="2" y="78"/>
                    </a:lnTo>
                    <a:lnTo>
                      <a:pt x="0" y="82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90"/>
                    </a:lnTo>
                    <a:lnTo>
                      <a:pt x="2" y="94"/>
                    </a:lnTo>
                    <a:lnTo>
                      <a:pt x="10" y="104"/>
                    </a:lnTo>
                    <a:lnTo>
                      <a:pt x="24" y="110"/>
                    </a:lnTo>
                    <a:lnTo>
                      <a:pt x="44" y="118"/>
                    </a:lnTo>
                    <a:lnTo>
                      <a:pt x="66" y="126"/>
                    </a:lnTo>
                    <a:lnTo>
                      <a:pt x="94" y="132"/>
                    </a:lnTo>
                    <a:lnTo>
                      <a:pt x="162" y="146"/>
                    </a:lnTo>
                    <a:lnTo>
                      <a:pt x="244" y="156"/>
                    </a:lnTo>
                    <a:lnTo>
                      <a:pt x="338" y="164"/>
                    </a:lnTo>
                    <a:lnTo>
                      <a:pt x="442" y="170"/>
                    </a:lnTo>
                    <a:lnTo>
                      <a:pt x="554" y="170"/>
                    </a:lnTo>
                    <a:lnTo>
                      <a:pt x="554" y="170"/>
                    </a:lnTo>
                    <a:lnTo>
                      <a:pt x="664" y="170"/>
                    </a:lnTo>
                    <a:lnTo>
                      <a:pt x="768" y="164"/>
                    </a:lnTo>
                    <a:lnTo>
                      <a:pt x="860" y="156"/>
                    </a:lnTo>
                    <a:lnTo>
                      <a:pt x="940" y="146"/>
                    </a:lnTo>
                    <a:lnTo>
                      <a:pt x="1008" y="132"/>
                    </a:lnTo>
                    <a:lnTo>
                      <a:pt x="1036" y="126"/>
                    </a:lnTo>
                    <a:lnTo>
                      <a:pt x="1058" y="118"/>
                    </a:lnTo>
                    <a:lnTo>
                      <a:pt x="1076" y="110"/>
                    </a:lnTo>
                    <a:lnTo>
                      <a:pt x="1090" y="104"/>
                    </a:lnTo>
                    <a:lnTo>
                      <a:pt x="1098" y="94"/>
                    </a:lnTo>
                    <a:lnTo>
                      <a:pt x="1100" y="90"/>
                    </a:lnTo>
                    <a:lnTo>
                      <a:pt x="1102" y="86"/>
                    </a:lnTo>
                    <a:lnTo>
                      <a:pt x="1102" y="86"/>
                    </a:lnTo>
                    <a:lnTo>
                      <a:pt x="1100" y="82"/>
                    </a:lnTo>
                    <a:lnTo>
                      <a:pt x="1098" y="78"/>
                    </a:lnTo>
                    <a:lnTo>
                      <a:pt x="1090" y="68"/>
                    </a:lnTo>
                    <a:lnTo>
                      <a:pt x="1076" y="60"/>
                    </a:lnTo>
                    <a:lnTo>
                      <a:pt x="1058" y="52"/>
                    </a:lnTo>
                    <a:lnTo>
                      <a:pt x="1036" y="44"/>
                    </a:lnTo>
                    <a:lnTo>
                      <a:pt x="1008" y="38"/>
                    </a:lnTo>
                    <a:lnTo>
                      <a:pt x="976" y="30"/>
                    </a:lnTo>
                    <a:lnTo>
                      <a:pt x="940" y="24"/>
                    </a:lnTo>
                    <a:lnTo>
                      <a:pt x="860" y="14"/>
                    </a:lnTo>
                    <a:lnTo>
                      <a:pt x="768" y="6"/>
                    </a:lnTo>
                    <a:lnTo>
                      <a:pt x="664" y="2"/>
                    </a:lnTo>
                    <a:lnTo>
                      <a:pt x="5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6" name="Freeform 71"/>
              <p:cNvSpPr>
                <a:spLocks noEditPoints="1"/>
              </p:cNvSpPr>
              <p:nvPr/>
            </p:nvSpPr>
            <p:spPr bwMode="auto">
              <a:xfrm>
                <a:off x="4343" y="4142"/>
                <a:ext cx="1096" cy="170"/>
              </a:xfrm>
              <a:custGeom>
                <a:avLst/>
                <a:gdLst>
                  <a:gd name="T0" fmla="*/ 552 w 1096"/>
                  <a:gd name="T1" fmla="*/ 170 h 170"/>
                  <a:gd name="T2" fmla="*/ 338 w 1096"/>
                  <a:gd name="T3" fmla="*/ 164 h 170"/>
                  <a:gd name="T4" fmla="*/ 164 w 1096"/>
                  <a:gd name="T5" fmla="*/ 146 h 170"/>
                  <a:gd name="T6" fmla="*/ 68 w 1096"/>
                  <a:gd name="T7" fmla="*/ 126 h 170"/>
                  <a:gd name="T8" fmla="*/ 26 w 1096"/>
                  <a:gd name="T9" fmla="*/ 110 h 170"/>
                  <a:gd name="T10" fmla="*/ 4 w 1096"/>
                  <a:gd name="T11" fmla="*/ 94 h 170"/>
                  <a:gd name="T12" fmla="*/ 2 w 1096"/>
                  <a:gd name="T13" fmla="*/ 86 h 170"/>
                  <a:gd name="T14" fmla="*/ 2 w 1096"/>
                  <a:gd name="T15" fmla="*/ 82 h 170"/>
                  <a:gd name="T16" fmla="*/ 12 w 1096"/>
                  <a:gd name="T17" fmla="*/ 68 h 170"/>
                  <a:gd name="T18" fmla="*/ 46 w 1096"/>
                  <a:gd name="T19" fmla="*/ 52 h 170"/>
                  <a:gd name="T20" fmla="*/ 96 w 1096"/>
                  <a:gd name="T21" fmla="*/ 38 h 170"/>
                  <a:gd name="T22" fmla="*/ 164 w 1096"/>
                  <a:gd name="T23" fmla="*/ 26 h 170"/>
                  <a:gd name="T24" fmla="*/ 338 w 1096"/>
                  <a:gd name="T25" fmla="*/ 6 h 170"/>
                  <a:gd name="T26" fmla="*/ 552 w 1096"/>
                  <a:gd name="T27" fmla="*/ 0 h 170"/>
                  <a:gd name="T28" fmla="*/ 662 w 1096"/>
                  <a:gd name="T29" fmla="*/ 2 h 170"/>
                  <a:gd name="T30" fmla="*/ 856 w 1096"/>
                  <a:gd name="T31" fmla="*/ 14 h 170"/>
                  <a:gd name="T32" fmla="*/ 970 w 1096"/>
                  <a:gd name="T33" fmla="*/ 32 h 170"/>
                  <a:gd name="T34" fmla="*/ 1030 w 1096"/>
                  <a:gd name="T35" fmla="*/ 44 h 170"/>
                  <a:gd name="T36" fmla="*/ 1070 w 1096"/>
                  <a:gd name="T37" fmla="*/ 60 h 170"/>
                  <a:gd name="T38" fmla="*/ 1092 w 1096"/>
                  <a:gd name="T39" fmla="*/ 78 h 170"/>
                  <a:gd name="T40" fmla="*/ 1094 w 1096"/>
                  <a:gd name="T41" fmla="*/ 86 h 170"/>
                  <a:gd name="T42" fmla="*/ 1094 w 1096"/>
                  <a:gd name="T43" fmla="*/ 90 h 170"/>
                  <a:gd name="T44" fmla="*/ 1084 w 1096"/>
                  <a:gd name="T45" fmla="*/ 102 h 170"/>
                  <a:gd name="T46" fmla="*/ 1052 w 1096"/>
                  <a:gd name="T47" fmla="*/ 118 h 170"/>
                  <a:gd name="T48" fmla="*/ 1002 w 1096"/>
                  <a:gd name="T49" fmla="*/ 132 h 170"/>
                  <a:gd name="T50" fmla="*/ 856 w 1096"/>
                  <a:gd name="T51" fmla="*/ 156 h 170"/>
                  <a:gd name="T52" fmla="*/ 662 w 1096"/>
                  <a:gd name="T53" fmla="*/ 168 h 170"/>
                  <a:gd name="T54" fmla="*/ 552 w 1096"/>
                  <a:gd name="T55" fmla="*/ 0 h 170"/>
                  <a:gd name="T56" fmla="*/ 442 w 1096"/>
                  <a:gd name="T57" fmla="*/ 2 h 170"/>
                  <a:gd name="T58" fmla="*/ 244 w 1096"/>
                  <a:gd name="T59" fmla="*/ 14 h 170"/>
                  <a:gd name="T60" fmla="*/ 126 w 1096"/>
                  <a:gd name="T61" fmla="*/ 32 h 170"/>
                  <a:gd name="T62" fmla="*/ 66 w 1096"/>
                  <a:gd name="T63" fmla="*/ 44 h 170"/>
                  <a:gd name="T64" fmla="*/ 24 w 1096"/>
                  <a:gd name="T65" fmla="*/ 60 h 170"/>
                  <a:gd name="T66" fmla="*/ 2 w 1096"/>
                  <a:gd name="T67" fmla="*/ 78 h 170"/>
                  <a:gd name="T68" fmla="*/ 0 w 1096"/>
                  <a:gd name="T69" fmla="*/ 86 h 170"/>
                  <a:gd name="T70" fmla="*/ 0 w 1096"/>
                  <a:gd name="T71" fmla="*/ 90 h 170"/>
                  <a:gd name="T72" fmla="*/ 10 w 1096"/>
                  <a:gd name="T73" fmla="*/ 102 h 170"/>
                  <a:gd name="T74" fmla="*/ 44 w 1096"/>
                  <a:gd name="T75" fmla="*/ 118 h 170"/>
                  <a:gd name="T76" fmla="*/ 94 w 1096"/>
                  <a:gd name="T77" fmla="*/ 132 h 170"/>
                  <a:gd name="T78" fmla="*/ 244 w 1096"/>
                  <a:gd name="T79" fmla="*/ 156 h 170"/>
                  <a:gd name="T80" fmla="*/ 442 w 1096"/>
                  <a:gd name="T81" fmla="*/ 168 h 170"/>
                  <a:gd name="T82" fmla="*/ 552 w 1096"/>
                  <a:gd name="T83" fmla="*/ 170 h 170"/>
                  <a:gd name="T84" fmla="*/ 764 w 1096"/>
                  <a:gd name="T85" fmla="*/ 164 h 170"/>
                  <a:gd name="T86" fmla="*/ 938 w 1096"/>
                  <a:gd name="T87" fmla="*/ 146 h 170"/>
                  <a:gd name="T88" fmla="*/ 1032 w 1096"/>
                  <a:gd name="T89" fmla="*/ 126 h 170"/>
                  <a:gd name="T90" fmla="*/ 1072 w 1096"/>
                  <a:gd name="T91" fmla="*/ 110 h 170"/>
                  <a:gd name="T92" fmla="*/ 1094 w 1096"/>
                  <a:gd name="T93" fmla="*/ 94 h 170"/>
                  <a:gd name="T94" fmla="*/ 1096 w 1096"/>
                  <a:gd name="T95" fmla="*/ 86 h 170"/>
                  <a:gd name="T96" fmla="*/ 1096 w 1096"/>
                  <a:gd name="T97" fmla="*/ 82 h 170"/>
                  <a:gd name="T98" fmla="*/ 1086 w 1096"/>
                  <a:gd name="T99" fmla="*/ 68 h 170"/>
                  <a:gd name="T100" fmla="*/ 1054 w 1096"/>
                  <a:gd name="T101" fmla="*/ 52 h 170"/>
                  <a:gd name="T102" fmla="*/ 1004 w 1096"/>
                  <a:gd name="T103" fmla="*/ 38 h 170"/>
                  <a:gd name="T104" fmla="*/ 938 w 1096"/>
                  <a:gd name="T105" fmla="*/ 24 h 170"/>
                  <a:gd name="T106" fmla="*/ 764 w 1096"/>
                  <a:gd name="T107" fmla="*/ 6 h 170"/>
                  <a:gd name="T108" fmla="*/ 552 w 1096"/>
                  <a:gd name="T109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96" h="170">
                    <a:moveTo>
                      <a:pt x="552" y="170"/>
                    </a:moveTo>
                    <a:lnTo>
                      <a:pt x="552" y="170"/>
                    </a:lnTo>
                    <a:lnTo>
                      <a:pt x="442" y="168"/>
                    </a:lnTo>
                    <a:lnTo>
                      <a:pt x="338" y="164"/>
                    </a:lnTo>
                    <a:lnTo>
                      <a:pt x="244" y="156"/>
                    </a:lnTo>
                    <a:lnTo>
                      <a:pt x="164" y="146"/>
                    </a:lnTo>
                    <a:lnTo>
                      <a:pt x="96" y="132"/>
                    </a:lnTo>
                    <a:lnTo>
                      <a:pt x="68" y="126"/>
                    </a:lnTo>
                    <a:lnTo>
                      <a:pt x="46" y="118"/>
                    </a:lnTo>
                    <a:lnTo>
                      <a:pt x="26" y="110"/>
                    </a:lnTo>
                    <a:lnTo>
                      <a:pt x="12" y="102"/>
                    </a:lnTo>
                    <a:lnTo>
                      <a:pt x="4" y="94"/>
                    </a:lnTo>
                    <a:lnTo>
                      <a:pt x="2" y="90"/>
                    </a:lnTo>
                    <a:lnTo>
                      <a:pt x="2" y="86"/>
                    </a:lnTo>
                    <a:lnTo>
                      <a:pt x="2" y="86"/>
                    </a:lnTo>
                    <a:lnTo>
                      <a:pt x="2" y="82"/>
                    </a:lnTo>
                    <a:lnTo>
                      <a:pt x="4" y="78"/>
                    </a:lnTo>
                    <a:lnTo>
                      <a:pt x="12" y="68"/>
                    </a:lnTo>
                    <a:lnTo>
                      <a:pt x="26" y="60"/>
                    </a:lnTo>
                    <a:lnTo>
                      <a:pt x="46" y="52"/>
                    </a:lnTo>
                    <a:lnTo>
                      <a:pt x="68" y="44"/>
                    </a:lnTo>
                    <a:lnTo>
                      <a:pt x="96" y="38"/>
                    </a:lnTo>
                    <a:lnTo>
                      <a:pt x="128" y="32"/>
                    </a:lnTo>
                    <a:lnTo>
                      <a:pt x="164" y="26"/>
                    </a:lnTo>
                    <a:lnTo>
                      <a:pt x="244" y="14"/>
                    </a:lnTo>
                    <a:lnTo>
                      <a:pt x="338" y="6"/>
                    </a:lnTo>
                    <a:lnTo>
                      <a:pt x="442" y="2"/>
                    </a:lnTo>
                    <a:lnTo>
                      <a:pt x="552" y="0"/>
                    </a:lnTo>
                    <a:lnTo>
                      <a:pt x="552" y="0"/>
                    </a:lnTo>
                    <a:lnTo>
                      <a:pt x="662" y="2"/>
                    </a:lnTo>
                    <a:lnTo>
                      <a:pt x="764" y="6"/>
                    </a:lnTo>
                    <a:lnTo>
                      <a:pt x="856" y="14"/>
                    </a:lnTo>
                    <a:lnTo>
                      <a:pt x="936" y="26"/>
                    </a:lnTo>
                    <a:lnTo>
                      <a:pt x="970" y="32"/>
                    </a:lnTo>
                    <a:lnTo>
                      <a:pt x="1002" y="38"/>
                    </a:lnTo>
                    <a:lnTo>
                      <a:pt x="1030" y="44"/>
                    </a:lnTo>
                    <a:lnTo>
                      <a:pt x="1052" y="52"/>
                    </a:lnTo>
                    <a:lnTo>
                      <a:pt x="1070" y="60"/>
                    </a:lnTo>
                    <a:lnTo>
                      <a:pt x="1084" y="68"/>
                    </a:lnTo>
                    <a:lnTo>
                      <a:pt x="1092" y="78"/>
                    </a:lnTo>
                    <a:lnTo>
                      <a:pt x="1094" y="82"/>
                    </a:lnTo>
                    <a:lnTo>
                      <a:pt x="1094" y="86"/>
                    </a:lnTo>
                    <a:lnTo>
                      <a:pt x="1094" y="86"/>
                    </a:lnTo>
                    <a:lnTo>
                      <a:pt x="1094" y="90"/>
                    </a:lnTo>
                    <a:lnTo>
                      <a:pt x="1092" y="94"/>
                    </a:lnTo>
                    <a:lnTo>
                      <a:pt x="1084" y="102"/>
                    </a:lnTo>
                    <a:lnTo>
                      <a:pt x="1070" y="110"/>
                    </a:lnTo>
                    <a:lnTo>
                      <a:pt x="1052" y="118"/>
                    </a:lnTo>
                    <a:lnTo>
                      <a:pt x="1030" y="126"/>
                    </a:lnTo>
                    <a:lnTo>
                      <a:pt x="1002" y="132"/>
                    </a:lnTo>
                    <a:lnTo>
                      <a:pt x="936" y="146"/>
                    </a:lnTo>
                    <a:lnTo>
                      <a:pt x="856" y="156"/>
                    </a:lnTo>
                    <a:lnTo>
                      <a:pt x="764" y="164"/>
                    </a:lnTo>
                    <a:lnTo>
                      <a:pt x="662" y="168"/>
                    </a:lnTo>
                    <a:lnTo>
                      <a:pt x="552" y="170"/>
                    </a:lnTo>
                    <a:close/>
                    <a:moveTo>
                      <a:pt x="552" y="0"/>
                    </a:moveTo>
                    <a:lnTo>
                      <a:pt x="552" y="0"/>
                    </a:lnTo>
                    <a:lnTo>
                      <a:pt x="442" y="2"/>
                    </a:lnTo>
                    <a:lnTo>
                      <a:pt x="338" y="6"/>
                    </a:lnTo>
                    <a:lnTo>
                      <a:pt x="244" y="14"/>
                    </a:lnTo>
                    <a:lnTo>
                      <a:pt x="162" y="24"/>
                    </a:lnTo>
                    <a:lnTo>
                      <a:pt x="126" y="32"/>
                    </a:lnTo>
                    <a:lnTo>
                      <a:pt x="94" y="38"/>
                    </a:lnTo>
                    <a:lnTo>
                      <a:pt x="66" y="44"/>
                    </a:lnTo>
                    <a:lnTo>
                      <a:pt x="44" y="52"/>
                    </a:lnTo>
                    <a:lnTo>
                      <a:pt x="24" y="60"/>
                    </a:lnTo>
                    <a:lnTo>
                      <a:pt x="10" y="68"/>
                    </a:lnTo>
                    <a:lnTo>
                      <a:pt x="2" y="78"/>
                    </a:lnTo>
                    <a:lnTo>
                      <a:pt x="0" y="82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90"/>
                    </a:lnTo>
                    <a:lnTo>
                      <a:pt x="2" y="94"/>
                    </a:lnTo>
                    <a:lnTo>
                      <a:pt x="10" y="102"/>
                    </a:lnTo>
                    <a:lnTo>
                      <a:pt x="24" y="110"/>
                    </a:lnTo>
                    <a:lnTo>
                      <a:pt x="44" y="118"/>
                    </a:lnTo>
                    <a:lnTo>
                      <a:pt x="66" y="126"/>
                    </a:lnTo>
                    <a:lnTo>
                      <a:pt x="94" y="132"/>
                    </a:lnTo>
                    <a:lnTo>
                      <a:pt x="162" y="146"/>
                    </a:lnTo>
                    <a:lnTo>
                      <a:pt x="244" y="156"/>
                    </a:lnTo>
                    <a:lnTo>
                      <a:pt x="338" y="164"/>
                    </a:lnTo>
                    <a:lnTo>
                      <a:pt x="442" y="168"/>
                    </a:lnTo>
                    <a:lnTo>
                      <a:pt x="552" y="170"/>
                    </a:lnTo>
                    <a:lnTo>
                      <a:pt x="552" y="170"/>
                    </a:lnTo>
                    <a:lnTo>
                      <a:pt x="662" y="168"/>
                    </a:lnTo>
                    <a:lnTo>
                      <a:pt x="764" y="164"/>
                    </a:lnTo>
                    <a:lnTo>
                      <a:pt x="856" y="156"/>
                    </a:lnTo>
                    <a:lnTo>
                      <a:pt x="938" y="146"/>
                    </a:lnTo>
                    <a:lnTo>
                      <a:pt x="1004" y="132"/>
                    </a:lnTo>
                    <a:lnTo>
                      <a:pt x="1032" y="126"/>
                    </a:lnTo>
                    <a:lnTo>
                      <a:pt x="1054" y="118"/>
                    </a:lnTo>
                    <a:lnTo>
                      <a:pt x="1072" y="110"/>
                    </a:lnTo>
                    <a:lnTo>
                      <a:pt x="1086" y="102"/>
                    </a:lnTo>
                    <a:lnTo>
                      <a:pt x="1094" y="94"/>
                    </a:lnTo>
                    <a:lnTo>
                      <a:pt x="1096" y="90"/>
                    </a:lnTo>
                    <a:lnTo>
                      <a:pt x="1096" y="86"/>
                    </a:lnTo>
                    <a:lnTo>
                      <a:pt x="1096" y="86"/>
                    </a:lnTo>
                    <a:lnTo>
                      <a:pt x="1096" y="82"/>
                    </a:lnTo>
                    <a:lnTo>
                      <a:pt x="1094" y="78"/>
                    </a:lnTo>
                    <a:lnTo>
                      <a:pt x="1086" y="68"/>
                    </a:lnTo>
                    <a:lnTo>
                      <a:pt x="1072" y="60"/>
                    </a:lnTo>
                    <a:lnTo>
                      <a:pt x="1054" y="52"/>
                    </a:lnTo>
                    <a:lnTo>
                      <a:pt x="1032" y="44"/>
                    </a:lnTo>
                    <a:lnTo>
                      <a:pt x="1004" y="38"/>
                    </a:lnTo>
                    <a:lnTo>
                      <a:pt x="972" y="32"/>
                    </a:lnTo>
                    <a:lnTo>
                      <a:pt x="938" y="24"/>
                    </a:lnTo>
                    <a:lnTo>
                      <a:pt x="856" y="14"/>
                    </a:lnTo>
                    <a:lnTo>
                      <a:pt x="764" y="6"/>
                    </a:lnTo>
                    <a:lnTo>
                      <a:pt x="662" y="2"/>
                    </a:lnTo>
                    <a:lnTo>
                      <a:pt x="552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7" name="Freeform 72"/>
              <p:cNvSpPr>
                <a:spLocks/>
              </p:cNvSpPr>
              <p:nvPr/>
            </p:nvSpPr>
            <p:spPr bwMode="auto">
              <a:xfrm>
                <a:off x="4345" y="4142"/>
                <a:ext cx="1092" cy="170"/>
              </a:xfrm>
              <a:custGeom>
                <a:avLst/>
                <a:gdLst>
                  <a:gd name="T0" fmla="*/ 550 w 1092"/>
                  <a:gd name="T1" fmla="*/ 170 h 170"/>
                  <a:gd name="T2" fmla="*/ 550 w 1092"/>
                  <a:gd name="T3" fmla="*/ 170 h 170"/>
                  <a:gd name="T4" fmla="*/ 440 w 1092"/>
                  <a:gd name="T5" fmla="*/ 168 h 170"/>
                  <a:gd name="T6" fmla="*/ 336 w 1092"/>
                  <a:gd name="T7" fmla="*/ 164 h 170"/>
                  <a:gd name="T8" fmla="*/ 242 w 1092"/>
                  <a:gd name="T9" fmla="*/ 156 h 170"/>
                  <a:gd name="T10" fmla="*/ 162 w 1092"/>
                  <a:gd name="T11" fmla="*/ 146 h 170"/>
                  <a:gd name="T12" fmla="*/ 94 w 1092"/>
                  <a:gd name="T13" fmla="*/ 132 h 170"/>
                  <a:gd name="T14" fmla="*/ 66 w 1092"/>
                  <a:gd name="T15" fmla="*/ 126 h 170"/>
                  <a:gd name="T16" fmla="*/ 44 w 1092"/>
                  <a:gd name="T17" fmla="*/ 118 h 170"/>
                  <a:gd name="T18" fmla="*/ 24 w 1092"/>
                  <a:gd name="T19" fmla="*/ 110 h 170"/>
                  <a:gd name="T20" fmla="*/ 10 w 1092"/>
                  <a:gd name="T21" fmla="*/ 102 h 170"/>
                  <a:gd name="T22" fmla="*/ 2 w 1092"/>
                  <a:gd name="T23" fmla="*/ 94 h 170"/>
                  <a:gd name="T24" fmla="*/ 0 w 1092"/>
                  <a:gd name="T25" fmla="*/ 90 h 170"/>
                  <a:gd name="T26" fmla="*/ 0 w 1092"/>
                  <a:gd name="T27" fmla="*/ 86 h 170"/>
                  <a:gd name="T28" fmla="*/ 0 w 1092"/>
                  <a:gd name="T29" fmla="*/ 86 h 170"/>
                  <a:gd name="T30" fmla="*/ 0 w 1092"/>
                  <a:gd name="T31" fmla="*/ 82 h 170"/>
                  <a:gd name="T32" fmla="*/ 2 w 1092"/>
                  <a:gd name="T33" fmla="*/ 78 h 170"/>
                  <a:gd name="T34" fmla="*/ 10 w 1092"/>
                  <a:gd name="T35" fmla="*/ 68 h 170"/>
                  <a:gd name="T36" fmla="*/ 24 w 1092"/>
                  <a:gd name="T37" fmla="*/ 60 h 170"/>
                  <a:gd name="T38" fmla="*/ 44 w 1092"/>
                  <a:gd name="T39" fmla="*/ 52 h 170"/>
                  <a:gd name="T40" fmla="*/ 66 w 1092"/>
                  <a:gd name="T41" fmla="*/ 44 h 170"/>
                  <a:gd name="T42" fmla="*/ 94 w 1092"/>
                  <a:gd name="T43" fmla="*/ 38 h 170"/>
                  <a:gd name="T44" fmla="*/ 126 w 1092"/>
                  <a:gd name="T45" fmla="*/ 32 h 170"/>
                  <a:gd name="T46" fmla="*/ 162 w 1092"/>
                  <a:gd name="T47" fmla="*/ 26 h 170"/>
                  <a:gd name="T48" fmla="*/ 242 w 1092"/>
                  <a:gd name="T49" fmla="*/ 14 h 170"/>
                  <a:gd name="T50" fmla="*/ 336 w 1092"/>
                  <a:gd name="T51" fmla="*/ 6 h 170"/>
                  <a:gd name="T52" fmla="*/ 440 w 1092"/>
                  <a:gd name="T53" fmla="*/ 2 h 170"/>
                  <a:gd name="T54" fmla="*/ 550 w 1092"/>
                  <a:gd name="T55" fmla="*/ 0 h 170"/>
                  <a:gd name="T56" fmla="*/ 550 w 1092"/>
                  <a:gd name="T57" fmla="*/ 0 h 170"/>
                  <a:gd name="T58" fmla="*/ 660 w 1092"/>
                  <a:gd name="T59" fmla="*/ 2 h 170"/>
                  <a:gd name="T60" fmla="*/ 762 w 1092"/>
                  <a:gd name="T61" fmla="*/ 6 h 170"/>
                  <a:gd name="T62" fmla="*/ 854 w 1092"/>
                  <a:gd name="T63" fmla="*/ 14 h 170"/>
                  <a:gd name="T64" fmla="*/ 934 w 1092"/>
                  <a:gd name="T65" fmla="*/ 26 h 170"/>
                  <a:gd name="T66" fmla="*/ 968 w 1092"/>
                  <a:gd name="T67" fmla="*/ 32 h 170"/>
                  <a:gd name="T68" fmla="*/ 1000 w 1092"/>
                  <a:gd name="T69" fmla="*/ 38 h 170"/>
                  <a:gd name="T70" fmla="*/ 1028 w 1092"/>
                  <a:gd name="T71" fmla="*/ 44 h 170"/>
                  <a:gd name="T72" fmla="*/ 1050 w 1092"/>
                  <a:gd name="T73" fmla="*/ 52 h 170"/>
                  <a:gd name="T74" fmla="*/ 1068 w 1092"/>
                  <a:gd name="T75" fmla="*/ 60 h 170"/>
                  <a:gd name="T76" fmla="*/ 1082 w 1092"/>
                  <a:gd name="T77" fmla="*/ 68 h 170"/>
                  <a:gd name="T78" fmla="*/ 1090 w 1092"/>
                  <a:gd name="T79" fmla="*/ 78 h 170"/>
                  <a:gd name="T80" fmla="*/ 1092 w 1092"/>
                  <a:gd name="T81" fmla="*/ 82 h 170"/>
                  <a:gd name="T82" fmla="*/ 1092 w 1092"/>
                  <a:gd name="T83" fmla="*/ 86 h 170"/>
                  <a:gd name="T84" fmla="*/ 1092 w 1092"/>
                  <a:gd name="T85" fmla="*/ 86 h 170"/>
                  <a:gd name="T86" fmla="*/ 1092 w 1092"/>
                  <a:gd name="T87" fmla="*/ 90 h 170"/>
                  <a:gd name="T88" fmla="*/ 1090 w 1092"/>
                  <a:gd name="T89" fmla="*/ 94 h 170"/>
                  <a:gd name="T90" fmla="*/ 1082 w 1092"/>
                  <a:gd name="T91" fmla="*/ 102 h 170"/>
                  <a:gd name="T92" fmla="*/ 1068 w 1092"/>
                  <a:gd name="T93" fmla="*/ 110 h 170"/>
                  <a:gd name="T94" fmla="*/ 1050 w 1092"/>
                  <a:gd name="T95" fmla="*/ 118 h 170"/>
                  <a:gd name="T96" fmla="*/ 1028 w 1092"/>
                  <a:gd name="T97" fmla="*/ 126 h 170"/>
                  <a:gd name="T98" fmla="*/ 1000 w 1092"/>
                  <a:gd name="T99" fmla="*/ 132 h 170"/>
                  <a:gd name="T100" fmla="*/ 934 w 1092"/>
                  <a:gd name="T101" fmla="*/ 146 h 170"/>
                  <a:gd name="T102" fmla="*/ 854 w 1092"/>
                  <a:gd name="T103" fmla="*/ 156 h 170"/>
                  <a:gd name="T104" fmla="*/ 762 w 1092"/>
                  <a:gd name="T105" fmla="*/ 164 h 170"/>
                  <a:gd name="T106" fmla="*/ 660 w 1092"/>
                  <a:gd name="T107" fmla="*/ 168 h 170"/>
                  <a:gd name="T108" fmla="*/ 550 w 1092"/>
                  <a:gd name="T109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92" h="170">
                    <a:moveTo>
                      <a:pt x="550" y="170"/>
                    </a:moveTo>
                    <a:lnTo>
                      <a:pt x="550" y="170"/>
                    </a:lnTo>
                    <a:lnTo>
                      <a:pt x="440" y="168"/>
                    </a:lnTo>
                    <a:lnTo>
                      <a:pt x="336" y="164"/>
                    </a:lnTo>
                    <a:lnTo>
                      <a:pt x="242" y="156"/>
                    </a:lnTo>
                    <a:lnTo>
                      <a:pt x="162" y="146"/>
                    </a:lnTo>
                    <a:lnTo>
                      <a:pt x="94" y="132"/>
                    </a:lnTo>
                    <a:lnTo>
                      <a:pt x="66" y="126"/>
                    </a:lnTo>
                    <a:lnTo>
                      <a:pt x="44" y="118"/>
                    </a:lnTo>
                    <a:lnTo>
                      <a:pt x="24" y="110"/>
                    </a:lnTo>
                    <a:lnTo>
                      <a:pt x="10" y="102"/>
                    </a:lnTo>
                    <a:lnTo>
                      <a:pt x="2" y="94"/>
                    </a:lnTo>
                    <a:lnTo>
                      <a:pt x="0" y="90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82"/>
                    </a:lnTo>
                    <a:lnTo>
                      <a:pt x="2" y="78"/>
                    </a:lnTo>
                    <a:lnTo>
                      <a:pt x="10" y="68"/>
                    </a:lnTo>
                    <a:lnTo>
                      <a:pt x="24" y="60"/>
                    </a:lnTo>
                    <a:lnTo>
                      <a:pt x="44" y="52"/>
                    </a:lnTo>
                    <a:lnTo>
                      <a:pt x="66" y="44"/>
                    </a:lnTo>
                    <a:lnTo>
                      <a:pt x="94" y="38"/>
                    </a:lnTo>
                    <a:lnTo>
                      <a:pt x="126" y="32"/>
                    </a:lnTo>
                    <a:lnTo>
                      <a:pt x="162" y="26"/>
                    </a:lnTo>
                    <a:lnTo>
                      <a:pt x="242" y="14"/>
                    </a:lnTo>
                    <a:lnTo>
                      <a:pt x="336" y="6"/>
                    </a:lnTo>
                    <a:lnTo>
                      <a:pt x="440" y="2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660" y="2"/>
                    </a:lnTo>
                    <a:lnTo>
                      <a:pt x="762" y="6"/>
                    </a:lnTo>
                    <a:lnTo>
                      <a:pt x="854" y="14"/>
                    </a:lnTo>
                    <a:lnTo>
                      <a:pt x="934" y="26"/>
                    </a:lnTo>
                    <a:lnTo>
                      <a:pt x="968" y="32"/>
                    </a:lnTo>
                    <a:lnTo>
                      <a:pt x="1000" y="38"/>
                    </a:lnTo>
                    <a:lnTo>
                      <a:pt x="1028" y="44"/>
                    </a:lnTo>
                    <a:lnTo>
                      <a:pt x="1050" y="52"/>
                    </a:lnTo>
                    <a:lnTo>
                      <a:pt x="1068" y="60"/>
                    </a:lnTo>
                    <a:lnTo>
                      <a:pt x="1082" y="68"/>
                    </a:lnTo>
                    <a:lnTo>
                      <a:pt x="1090" y="78"/>
                    </a:lnTo>
                    <a:lnTo>
                      <a:pt x="1092" y="82"/>
                    </a:lnTo>
                    <a:lnTo>
                      <a:pt x="1092" y="86"/>
                    </a:lnTo>
                    <a:lnTo>
                      <a:pt x="1092" y="86"/>
                    </a:lnTo>
                    <a:lnTo>
                      <a:pt x="1092" y="90"/>
                    </a:lnTo>
                    <a:lnTo>
                      <a:pt x="1090" y="94"/>
                    </a:lnTo>
                    <a:lnTo>
                      <a:pt x="1082" y="102"/>
                    </a:lnTo>
                    <a:lnTo>
                      <a:pt x="1068" y="110"/>
                    </a:lnTo>
                    <a:lnTo>
                      <a:pt x="1050" y="118"/>
                    </a:lnTo>
                    <a:lnTo>
                      <a:pt x="1028" y="126"/>
                    </a:lnTo>
                    <a:lnTo>
                      <a:pt x="1000" y="132"/>
                    </a:lnTo>
                    <a:lnTo>
                      <a:pt x="934" y="146"/>
                    </a:lnTo>
                    <a:lnTo>
                      <a:pt x="854" y="156"/>
                    </a:lnTo>
                    <a:lnTo>
                      <a:pt x="762" y="164"/>
                    </a:lnTo>
                    <a:lnTo>
                      <a:pt x="660" y="168"/>
                    </a:lnTo>
                    <a:lnTo>
                      <a:pt x="550" y="17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8" name="Freeform 73"/>
              <p:cNvSpPr>
                <a:spLocks/>
              </p:cNvSpPr>
              <p:nvPr/>
            </p:nvSpPr>
            <p:spPr bwMode="auto">
              <a:xfrm>
                <a:off x="4343" y="4142"/>
                <a:ext cx="1096" cy="170"/>
              </a:xfrm>
              <a:custGeom>
                <a:avLst/>
                <a:gdLst>
                  <a:gd name="T0" fmla="*/ 552 w 1096"/>
                  <a:gd name="T1" fmla="*/ 0 h 170"/>
                  <a:gd name="T2" fmla="*/ 552 w 1096"/>
                  <a:gd name="T3" fmla="*/ 0 h 170"/>
                  <a:gd name="T4" fmla="*/ 442 w 1096"/>
                  <a:gd name="T5" fmla="*/ 2 h 170"/>
                  <a:gd name="T6" fmla="*/ 338 w 1096"/>
                  <a:gd name="T7" fmla="*/ 6 h 170"/>
                  <a:gd name="T8" fmla="*/ 244 w 1096"/>
                  <a:gd name="T9" fmla="*/ 14 h 170"/>
                  <a:gd name="T10" fmla="*/ 162 w 1096"/>
                  <a:gd name="T11" fmla="*/ 24 h 170"/>
                  <a:gd name="T12" fmla="*/ 126 w 1096"/>
                  <a:gd name="T13" fmla="*/ 32 h 170"/>
                  <a:gd name="T14" fmla="*/ 94 w 1096"/>
                  <a:gd name="T15" fmla="*/ 38 h 170"/>
                  <a:gd name="T16" fmla="*/ 66 w 1096"/>
                  <a:gd name="T17" fmla="*/ 44 h 170"/>
                  <a:gd name="T18" fmla="*/ 44 w 1096"/>
                  <a:gd name="T19" fmla="*/ 52 h 170"/>
                  <a:gd name="T20" fmla="*/ 24 w 1096"/>
                  <a:gd name="T21" fmla="*/ 60 h 170"/>
                  <a:gd name="T22" fmla="*/ 10 w 1096"/>
                  <a:gd name="T23" fmla="*/ 68 h 170"/>
                  <a:gd name="T24" fmla="*/ 2 w 1096"/>
                  <a:gd name="T25" fmla="*/ 78 h 170"/>
                  <a:gd name="T26" fmla="*/ 0 w 1096"/>
                  <a:gd name="T27" fmla="*/ 82 h 170"/>
                  <a:gd name="T28" fmla="*/ 0 w 1096"/>
                  <a:gd name="T29" fmla="*/ 86 h 170"/>
                  <a:gd name="T30" fmla="*/ 0 w 1096"/>
                  <a:gd name="T31" fmla="*/ 86 h 170"/>
                  <a:gd name="T32" fmla="*/ 0 w 1096"/>
                  <a:gd name="T33" fmla="*/ 90 h 170"/>
                  <a:gd name="T34" fmla="*/ 2 w 1096"/>
                  <a:gd name="T35" fmla="*/ 94 h 170"/>
                  <a:gd name="T36" fmla="*/ 10 w 1096"/>
                  <a:gd name="T37" fmla="*/ 102 h 170"/>
                  <a:gd name="T38" fmla="*/ 24 w 1096"/>
                  <a:gd name="T39" fmla="*/ 110 h 170"/>
                  <a:gd name="T40" fmla="*/ 44 w 1096"/>
                  <a:gd name="T41" fmla="*/ 118 h 170"/>
                  <a:gd name="T42" fmla="*/ 66 w 1096"/>
                  <a:gd name="T43" fmla="*/ 126 h 170"/>
                  <a:gd name="T44" fmla="*/ 94 w 1096"/>
                  <a:gd name="T45" fmla="*/ 132 h 170"/>
                  <a:gd name="T46" fmla="*/ 162 w 1096"/>
                  <a:gd name="T47" fmla="*/ 146 h 170"/>
                  <a:gd name="T48" fmla="*/ 244 w 1096"/>
                  <a:gd name="T49" fmla="*/ 156 h 170"/>
                  <a:gd name="T50" fmla="*/ 338 w 1096"/>
                  <a:gd name="T51" fmla="*/ 164 h 170"/>
                  <a:gd name="T52" fmla="*/ 442 w 1096"/>
                  <a:gd name="T53" fmla="*/ 168 h 170"/>
                  <a:gd name="T54" fmla="*/ 552 w 1096"/>
                  <a:gd name="T55" fmla="*/ 170 h 170"/>
                  <a:gd name="T56" fmla="*/ 552 w 1096"/>
                  <a:gd name="T57" fmla="*/ 170 h 170"/>
                  <a:gd name="T58" fmla="*/ 662 w 1096"/>
                  <a:gd name="T59" fmla="*/ 168 h 170"/>
                  <a:gd name="T60" fmla="*/ 764 w 1096"/>
                  <a:gd name="T61" fmla="*/ 164 h 170"/>
                  <a:gd name="T62" fmla="*/ 856 w 1096"/>
                  <a:gd name="T63" fmla="*/ 156 h 170"/>
                  <a:gd name="T64" fmla="*/ 938 w 1096"/>
                  <a:gd name="T65" fmla="*/ 146 h 170"/>
                  <a:gd name="T66" fmla="*/ 1004 w 1096"/>
                  <a:gd name="T67" fmla="*/ 132 h 170"/>
                  <a:gd name="T68" fmla="*/ 1032 w 1096"/>
                  <a:gd name="T69" fmla="*/ 126 h 170"/>
                  <a:gd name="T70" fmla="*/ 1054 w 1096"/>
                  <a:gd name="T71" fmla="*/ 118 h 170"/>
                  <a:gd name="T72" fmla="*/ 1072 w 1096"/>
                  <a:gd name="T73" fmla="*/ 110 h 170"/>
                  <a:gd name="T74" fmla="*/ 1086 w 1096"/>
                  <a:gd name="T75" fmla="*/ 102 h 170"/>
                  <a:gd name="T76" fmla="*/ 1094 w 1096"/>
                  <a:gd name="T77" fmla="*/ 94 h 170"/>
                  <a:gd name="T78" fmla="*/ 1096 w 1096"/>
                  <a:gd name="T79" fmla="*/ 90 h 170"/>
                  <a:gd name="T80" fmla="*/ 1096 w 1096"/>
                  <a:gd name="T81" fmla="*/ 86 h 170"/>
                  <a:gd name="T82" fmla="*/ 1096 w 1096"/>
                  <a:gd name="T83" fmla="*/ 86 h 170"/>
                  <a:gd name="T84" fmla="*/ 1096 w 1096"/>
                  <a:gd name="T85" fmla="*/ 82 h 170"/>
                  <a:gd name="T86" fmla="*/ 1094 w 1096"/>
                  <a:gd name="T87" fmla="*/ 78 h 170"/>
                  <a:gd name="T88" fmla="*/ 1086 w 1096"/>
                  <a:gd name="T89" fmla="*/ 68 h 170"/>
                  <a:gd name="T90" fmla="*/ 1072 w 1096"/>
                  <a:gd name="T91" fmla="*/ 60 h 170"/>
                  <a:gd name="T92" fmla="*/ 1054 w 1096"/>
                  <a:gd name="T93" fmla="*/ 52 h 170"/>
                  <a:gd name="T94" fmla="*/ 1032 w 1096"/>
                  <a:gd name="T95" fmla="*/ 44 h 170"/>
                  <a:gd name="T96" fmla="*/ 1004 w 1096"/>
                  <a:gd name="T97" fmla="*/ 38 h 170"/>
                  <a:gd name="T98" fmla="*/ 972 w 1096"/>
                  <a:gd name="T99" fmla="*/ 32 h 170"/>
                  <a:gd name="T100" fmla="*/ 938 w 1096"/>
                  <a:gd name="T101" fmla="*/ 24 h 170"/>
                  <a:gd name="T102" fmla="*/ 856 w 1096"/>
                  <a:gd name="T103" fmla="*/ 14 h 170"/>
                  <a:gd name="T104" fmla="*/ 764 w 1096"/>
                  <a:gd name="T105" fmla="*/ 6 h 170"/>
                  <a:gd name="T106" fmla="*/ 662 w 1096"/>
                  <a:gd name="T107" fmla="*/ 2 h 170"/>
                  <a:gd name="T108" fmla="*/ 552 w 1096"/>
                  <a:gd name="T109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96" h="170">
                    <a:moveTo>
                      <a:pt x="552" y="0"/>
                    </a:moveTo>
                    <a:lnTo>
                      <a:pt x="552" y="0"/>
                    </a:lnTo>
                    <a:lnTo>
                      <a:pt x="442" y="2"/>
                    </a:lnTo>
                    <a:lnTo>
                      <a:pt x="338" y="6"/>
                    </a:lnTo>
                    <a:lnTo>
                      <a:pt x="244" y="14"/>
                    </a:lnTo>
                    <a:lnTo>
                      <a:pt x="162" y="24"/>
                    </a:lnTo>
                    <a:lnTo>
                      <a:pt x="126" y="32"/>
                    </a:lnTo>
                    <a:lnTo>
                      <a:pt x="94" y="38"/>
                    </a:lnTo>
                    <a:lnTo>
                      <a:pt x="66" y="44"/>
                    </a:lnTo>
                    <a:lnTo>
                      <a:pt x="44" y="52"/>
                    </a:lnTo>
                    <a:lnTo>
                      <a:pt x="24" y="60"/>
                    </a:lnTo>
                    <a:lnTo>
                      <a:pt x="10" y="68"/>
                    </a:lnTo>
                    <a:lnTo>
                      <a:pt x="2" y="78"/>
                    </a:lnTo>
                    <a:lnTo>
                      <a:pt x="0" y="82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90"/>
                    </a:lnTo>
                    <a:lnTo>
                      <a:pt x="2" y="94"/>
                    </a:lnTo>
                    <a:lnTo>
                      <a:pt x="10" y="102"/>
                    </a:lnTo>
                    <a:lnTo>
                      <a:pt x="24" y="110"/>
                    </a:lnTo>
                    <a:lnTo>
                      <a:pt x="44" y="118"/>
                    </a:lnTo>
                    <a:lnTo>
                      <a:pt x="66" y="126"/>
                    </a:lnTo>
                    <a:lnTo>
                      <a:pt x="94" y="132"/>
                    </a:lnTo>
                    <a:lnTo>
                      <a:pt x="162" y="146"/>
                    </a:lnTo>
                    <a:lnTo>
                      <a:pt x="244" y="156"/>
                    </a:lnTo>
                    <a:lnTo>
                      <a:pt x="338" y="164"/>
                    </a:lnTo>
                    <a:lnTo>
                      <a:pt x="442" y="168"/>
                    </a:lnTo>
                    <a:lnTo>
                      <a:pt x="552" y="170"/>
                    </a:lnTo>
                    <a:lnTo>
                      <a:pt x="552" y="170"/>
                    </a:lnTo>
                    <a:lnTo>
                      <a:pt x="662" y="168"/>
                    </a:lnTo>
                    <a:lnTo>
                      <a:pt x="764" y="164"/>
                    </a:lnTo>
                    <a:lnTo>
                      <a:pt x="856" y="156"/>
                    </a:lnTo>
                    <a:lnTo>
                      <a:pt x="938" y="146"/>
                    </a:lnTo>
                    <a:lnTo>
                      <a:pt x="1004" y="132"/>
                    </a:lnTo>
                    <a:lnTo>
                      <a:pt x="1032" y="126"/>
                    </a:lnTo>
                    <a:lnTo>
                      <a:pt x="1054" y="118"/>
                    </a:lnTo>
                    <a:lnTo>
                      <a:pt x="1072" y="110"/>
                    </a:lnTo>
                    <a:lnTo>
                      <a:pt x="1086" y="102"/>
                    </a:lnTo>
                    <a:lnTo>
                      <a:pt x="1094" y="94"/>
                    </a:lnTo>
                    <a:lnTo>
                      <a:pt x="1096" y="90"/>
                    </a:lnTo>
                    <a:lnTo>
                      <a:pt x="1096" y="86"/>
                    </a:lnTo>
                    <a:lnTo>
                      <a:pt x="1096" y="86"/>
                    </a:lnTo>
                    <a:lnTo>
                      <a:pt x="1096" y="82"/>
                    </a:lnTo>
                    <a:lnTo>
                      <a:pt x="1094" y="78"/>
                    </a:lnTo>
                    <a:lnTo>
                      <a:pt x="1086" y="68"/>
                    </a:lnTo>
                    <a:lnTo>
                      <a:pt x="1072" y="60"/>
                    </a:lnTo>
                    <a:lnTo>
                      <a:pt x="1054" y="52"/>
                    </a:lnTo>
                    <a:lnTo>
                      <a:pt x="1032" y="44"/>
                    </a:lnTo>
                    <a:lnTo>
                      <a:pt x="1004" y="38"/>
                    </a:lnTo>
                    <a:lnTo>
                      <a:pt x="972" y="32"/>
                    </a:lnTo>
                    <a:lnTo>
                      <a:pt x="938" y="24"/>
                    </a:lnTo>
                    <a:lnTo>
                      <a:pt x="856" y="14"/>
                    </a:lnTo>
                    <a:lnTo>
                      <a:pt x="764" y="6"/>
                    </a:lnTo>
                    <a:lnTo>
                      <a:pt x="662" y="2"/>
                    </a:lnTo>
                    <a:lnTo>
                      <a:pt x="55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9" name="Freeform 74"/>
              <p:cNvSpPr>
                <a:spLocks noEditPoints="1"/>
              </p:cNvSpPr>
              <p:nvPr/>
            </p:nvSpPr>
            <p:spPr bwMode="auto">
              <a:xfrm>
                <a:off x="4345" y="4142"/>
                <a:ext cx="1092" cy="170"/>
              </a:xfrm>
              <a:custGeom>
                <a:avLst/>
                <a:gdLst>
                  <a:gd name="T0" fmla="*/ 550 w 1092"/>
                  <a:gd name="T1" fmla="*/ 170 h 170"/>
                  <a:gd name="T2" fmla="*/ 338 w 1092"/>
                  <a:gd name="T3" fmla="*/ 164 h 170"/>
                  <a:gd name="T4" fmla="*/ 162 w 1092"/>
                  <a:gd name="T5" fmla="*/ 144 h 170"/>
                  <a:gd name="T6" fmla="*/ 68 w 1092"/>
                  <a:gd name="T7" fmla="*/ 126 h 170"/>
                  <a:gd name="T8" fmla="*/ 26 w 1092"/>
                  <a:gd name="T9" fmla="*/ 110 h 170"/>
                  <a:gd name="T10" fmla="*/ 4 w 1092"/>
                  <a:gd name="T11" fmla="*/ 94 h 170"/>
                  <a:gd name="T12" fmla="*/ 2 w 1092"/>
                  <a:gd name="T13" fmla="*/ 86 h 170"/>
                  <a:gd name="T14" fmla="*/ 2 w 1092"/>
                  <a:gd name="T15" fmla="*/ 82 h 170"/>
                  <a:gd name="T16" fmla="*/ 12 w 1092"/>
                  <a:gd name="T17" fmla="*/ 68 h 170"/>
                  <a:gd name="T18" fmla="*/ 46 w 1092"/>
                  <a:gd name="T19" fmla="*/ 52 h 170"/>
                  <a:gd name="T20" fmla="*/ 96 w 1092"/>
                  <a:gd name="T21" fmla="*/ 38 h 170"/>
                  <a:gd name="T22" fmla="*/ 162 w 1092"/>
                  <a:gd name="T23" fmla="*/ 26 h 170"/>
                  <a:gd name="T24" fmla="*/ 338 w 1092"/>
                  <a:gd name="T25" fmla="*/ 8 h 170"/>
                  <a:gd name="T26" fmla="*/ 550 w 1092"/>
                  <a:gd name="T27" fmla="*/ 0 h 170"/>
                  <a:gd name="T28" fmla="*/ 660 w 1092"/>
                  <a:gd name="T29" fmla="*/ 2 h 170"/>
                  <a:gd name="T30" fmla="*/ 852 w 1092"/>
                  <a:gd name="T31" fmla="*/ 16 h 170"/>
                  <a:gd name="T32" fmla="*/ 968 w 1092"/>
                  <a:gd name="T33" fmla="*/ 32 h 170"/>
                  <a:gd name="T34" fmla="*/ 1026 w 1092"/>
                  <a:gd name="T35" fmla="*/ 46 h 170"/>
                  <a:gd name="T36" fmla="*/ 1066 w 1092"/>
                  <a:gd name="T37" fmla="*/ 60 h 170"/>
                  <a:gd name="T38" fmla="*/ 1088 w 1092"/>
                  <a:gd name="T39" fmla="*/ 78 h 170"/>
                  <a:gd name="T40" fmla="*/ 1090 w 1092"/>
                  <a:gd name="T41" fmla="*/ 86 h 170"/>
                  <a:gd name="T42" fmla="*/ 1090 w 1092"/>
                  <a:gd name="T43" fmla="*/ 90 h 170"/>
                  <a:gd name="T44" fmla="*/ 1080 w 1092"/>
                  <a:gd name="T45" fmla="*/ 102 h 170"/>
                  <a:gd name="T46" fmla="*/ 1048 w 1092"/>
                  <a:gd name="T47" fmla="*/ 118 h 170"/>
                  <a:gd name="T48" fmla="*/ 998 w 1092"/>
                  <a:gd name="T49" fmla="*/ 132 h 170"/>
                  <a:gd name="T50" fmla="*/ 852 w 1092"/>
                  <a:gd name="T51" fmla="*/ 156 h 170"/>
                  <a:gd name="T52" fmla="*/ 660 w 1092"/>
                  <a:gd name="T53" fmla="*/ 168 h 170"/>
                  <a:gd name="T54" fmla="*/ 550 w 1092"/>
                  <a:gd name="T55" fmla="*/ 0 h 170"/>
                  <a:gd name="T56" fmla="*/ 440 w 1092"/>
                  <a:gd name="T57" fmla="*/ 2 h 170"/>
                  <a:gd name="T58" fmla="*/ 242 w 1092"/>
                  <a:gd name="T59" fmla="*/ 14 h 170"/>
                  <a:gd name="T60" fmla="*/ 126 w 1092"/>
                  <a:gd name="T61" fmla="*/ 32 h 170"/>
                  <a:gd name="T62" fmla="*/ 66 w 1092"/>
                  <a:gd name="T63" fmla="*/ 44 h 170"/>
                  <a:gd name="T64" fmla="*/ 24 w 1092"/>
                  <a:gd name="T65" fmla="*/ 60 h 170"/>
                  <a:gd name="T66" fmla="*/ 2 w 1092"/>
                  <a:gd name="T67" fmla="*/ 78 h 170"/>
                  <a:gd name="T68" fmla="*/ 0 w 1092"/>
                  <a:gd name="T69" fmla="*/ 86 h 170"/>
                  <a:gd name="T70" fmla="*/ 0 w 1092"/>
                  <a:gd name="T71" fmla="*/ 90 h 170"/>
                  <a:gd name="T72" fmla="*/ 10 w 1092"/>
                  <a:gd name="T73" fmla="*/ 102 h 170"/>
                  <a:gd name="T74" fmla="*/ 44 w 1092"/>
                  <a:gd name="T75" fmla="*/ 118 h 170"/>
                  <a:gd name="T76" fmla="*/ 94 w 1092"/>
                  <a:gd name="T77" fmla="*/ 132 h 170"/>
                  <a:gd name="T78" fmla="*/ 242 w 1092"/>
                  <a:gd name="T79" fmla="*/ 156 h 170"/>
                  <a:gd name="T80" fmla="*/ 440 w 1092"/>
                  <a:gd name="T81" fmla="*/ 168 h 170"/>
                  <a:gd name="T82" fmla="*/ 550 w 1092"/>
                  <a:gd name="T83" fmla="*/ 170 h 170"/>
                  <a:gd name="T84" fmla="*/ 762 w 1092"/>
                  <a:gd name="T85" fmla="*/ 164 h 170"/>
                  <a:gd name="T86" fmla="*/ 934 w 1092"/>
                  <a:gd name="T87" fmla="*/ 146 h 170"/>
                  <a:gd name="T88" fmla="*/ 1028 w 1092"/>
                  <a:gd name="T89" fmla="*/ 126 h 170"/>
                  <a:gd name="T90" fmla="*/ 1068 w 1092"/>
                  <a:gd name="T91" fmla="*/ 110 h 170"/>
                  <a:gd name="T92" fmla="*/ 1090 w 1092"/>
                  <a:gd name="T93" fmla="*/ 94 h 170"/>
                  <a:gd name="T94" fmla="*/ 1092 w 1092"/>
                  <a:gd name="T95" fmla="*/ 86 h 170"/>
                  <a:gd name="T96" fmla="*/ 1092 w 1092"/>
                  <a:gd name="T97" fmla="*/ 82 h 170"/>
                  <a:gd name="T98" fmla="*/ 1082 w 1092"/>
                  <a:gd name="T99" fmla="*/ 68 h 170"/>
                  <a:gd name="T100" fmla="*/ 1050 w 1092"/>
                  <a:gd name="T101" fmla="*/ 52 h 170"/>
                  <a:gd name="T102" fmla="*/ 1000 w 1092"/>
                  <a:gd name="T103" fmla="*/ 38 h 170"/>
                  <a:gd name="T104" fmla="*/ 934 w 1092"/>
                  <a:gd name="T105" fmla="*/ 26 h 170"/>
                  <a:gd name="T106" fmla="*/ 762 w 1092"/>
                  <a:gd name="T107" fmla="*/ 6 h 170"/>
                  <a:gd name="T108" fmla="*/ 550 w 1092"/>
                  <a:gd name="T109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92" h="170">
                    <a:moveTo>
                      <a:pt x="550" y="170"/>
                    </a:moveTo>
                    <a:lnTo>
                      <a:pt x="550" y="170"/>
                    </a:lnTo>
                    <a:lnTo>
                      <a:pt x="440" y="168"/>
                    </a:lnTo>
                    <a:lnTo>
                      <a:pt x="338" y="164"/>
                    </a:lnTo>
                    <a:lnTo>
                      <a:pt x="244" y="156"/>
                    </a:lnTo>
                    <a:lnTo>
                      <a:pt x="162" y="144"/>
                    </a:lnTo>
                    <a:lnTo>
                      <a:pt x="96" y="132"/>
                    </a:lnTo>
                    <a:lnTo>
                      <a:pt x="68" y="126"/>
                    </a:lnTo>
                    <a:lnTo>
                      <a:pt x="46" y="118"/>
                    </a:lnTo>
                    <a:lnTo>
                      <a:pt x="26" y="110"/>
                    </a:lnTo>
                    <a:lnTo>
                      <a:pt x="12" y="102"/>
                    </a:lnTo>
                    <a:lnTo>
                      <a:pt x="4" y="94"/>
                    </a:lnTo>
                    <a:lnTo>
                      <a:pt x="2" y="90"/>
                    </a:lnTo>
                    <a:lnTo>
                      <a:pt x="2" y="86"/>
                    </a:lnTo>
                    <a:lnTo>
                      <a:pt x="2" y="86"/>
                    </a:lnTo>
                    <a:lnTo>
                      <a:pt x="2" y="82"/>
                    </a:lnTo>
                    <a:lnTo>
                      <a:pt x="4" y="78"/>
                    </a:lnTo>
                    <a:lnTo>
                      <a:pt x="12" y="68"/>
                    </a:lnTo>
                    <a:lnTo>
                      <a:pt x="26" y="60"/>
                    </a:lnTo>
                    <a:lnTo>
                      <a:pt x="46" y="52"/>
                    </a:lnTo>
                    <a:lnTo>
                      <a:pt x="68" y="46"/>
                    </a:lnTo>
                    <a:lnTo>
                      <a:pt x="96" y="38"/>
                    </a:lnTo>
                    <a:lnTo>
                      <a:pt x="128" y="32"/>
                    </a:lnTo>
                    <a:lnTo>
                      <a:pt x="162" y="26"/>
                    </a:lnTo>
                    <a:lnTo>
                      <a:pt x="244" y="16"/>
                    </a:lnTo>
                    <a:lnTo>
                      <a:pt x="338" y="8"/>
                    </a:lnTo>
                    <a:lnTo>
                      <a:pt x="440" y="2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660" y="2"/>
                    </a:lnTo>
                    <a:lnTo>
                      <a:pt x="760" y="8"/>
                    </a:lnTo>
                    <a:lnTo>
                      <a:pt x="852" y="16"/>
                    </a:lnTo>
                    <a:lnTo>
                      <a:pt x="932" y="26"/>
                    </a:lnTo>
                    <a:lnTo>
                      <a:pt x="968" y="32"/>
                    </a:lnTo>
                    <a:lnTo>
                      <a:pt x="998" y="38"/>
                    </a:lnTo>
                    <a:lnTo>
                      <a:pt x="1026" y="46"/>
                    </a:lnTo>
                    <a:lnTo>
                      <a:pt x="1048" y="52"/>
                    </a:lnTo>
                    <a:lnTo>
                      <a:pt x="1066" y="60"/>
                    </a:lnTo>
                    <a:lnTo>
                      <a:pt x="1080" y="68"/>
                    </a:lnTo>
                    <a:lnTo>
                      <a:pt x="1088" y="78"/>
                    </a:lnTo>
                    <a:lnTo>
                      <a:pt x="1090" y="82"/>
                    </a:lnTo>
                    <a:lnTo>
                      <a:pt x="1090" y="86"/>
                    </a:lnTo>
                    <a:lnTo>
                      <a:pt x="1090" y="86"/>
                    </a:lnTo>
                    <a:lnTo>
                      <a:pt x="1090" y="90"/>
                    </a:lnTo>
                    <a:lnTo>
                      <a:pt x="1088" y="94"/>
                    </a:lnTo>
                    <a:lnTo>
                      <a:pt x="1080" y="102"/>
                    </a:lnTo>
                    <a:lnTo>
                      <a:pt x="1066" y="110"/>
                    </a:lnTo>
                    <a:lnTo>
                      <a:pt x="1048" y="118"/>
                    </a:lnTo>
                    <a:lnTo>
                      <a:pt x="1026" y="126"/>
                    </a:lnTo>
                    <a:lnTo>
                      <a:pt x="998" y="132"/>
                    </a:lnTo>
                    <a:lnTo>
                      <a:pt x="932" y="144"/>
                    </a:lnTo>
                    <a:lnTo>
                      <a:pt x="852" y="156"/>
                    </a:lnTo>
                    <a:lnTo>
                      <a:pt x="760" y="164"/>
                    </a:lnTo>
                    <a:lnTo>
                      <a:pt x="660" y="168"/>
                    </a:lnTo>
                    <a:lnTo>
                      <a:pt x="550" y="170"/>
                    </a:lnTo>
                    <a:close/>
                    <a:moveTo>
                      <a:pt x="550" y="0"/>
                    </a:moveTo>
                    <a:lnTo>
                      <a:pt x="550" y="0"/>
                    </a:lnTo>
                    <a:lnTo>
                      <a:pt x="440" y="2"/>
                    </a:lnTo>
                    <a:lnTo>
                      <a:pt x="336" y="6"/>
                    </a:lnTo>
                    <a:lnTo>
                      <a:pt x="242" y="14"/>
                    </a:lnTo>
                    <a:lnTo>
                      <a:pt x="162" y="26"/>
                    </a:lnTo>
                    <a:lnTo>
                      <a:pt x="126" y="32"/>
                    </a:lnTo>
                    <a:lnTo>
                      <a:pt x="94" y="38"/>
                    </a:lnTo>
                    <a:lnTo>
                      <a:pt x="66" y="44"/>
                    </a:lnTo>
                    <a:lnTo>
                      <a:pt x="44" y="52"/>
                    </a:lnTo>
                    <a:lnTo>
                      <a:pt x="24" y="60"/>
                    </a:lnTo>
                    <a:lnTo>
                      <a:pt x="10" y="68"/>
                    </a:lnTo>
                    <a:lnTo>
                      <a:pt x="2" y="78"/>
                    </a:lnTo>
                    <a:lnTo>
                      <a:pt x="0" y="82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90"/>
                    </a:lnTo>
                    <a:lnTo>
                      <a:pt x="2" y="94"/>
                    </a:lnTo>
                    <a:lnTo>
                      <a:pt x="10" y="102"/>
                    </a:lnTo>
                    <a:lnTo>
                      <a:pt x="24" y="110"/>
                    </a:lnTo>
                    <a:lnTo>
                      <a:pt x="44" y="118"/>
                    </a:lnTo>
                    <a:lnTo>
                      <a:pt x="66" y="126"/>
                    </a:lnTo>
                    <a:lnTo>
                      <a:pt x="94" y="132"/>
                    </a:lnTo>
                    <a:lnTo>
                      <a:pt x="162" y="146"/>
                    </a:lnTo>
                    <a:lnTo>
                      <a:pt x="242" y="156"/>
                    </a:lnTo>
                    <a:lnTo>
                      <a:pt x="336" y="164"/>
                    </a:lnTo>
                    <a:lnTo>
                      <a:pt x="440" y="168"/>
                    </a:lnTo>
                    <a:lnTo>
                      <a:pt x="550" y="170"/>
                    </a:lnTo>
                    <a:lnTo>
                      <a:pt x="550" y="170"/>
                    </a:lnTo>
                    <a:lnTo>
                      <a:pt x="660" y="168"/>
                    </a:lnTo>
                    <a:lnTo>
                      <a:pt x="762" y="164"/>
                    </a:lnTo>
                    <a:lnTo>
                      <a:pt x="854" y="156"/>
                    </a:lnTo>
                    <a:lnTo>
                      <a:pt x="934" y="146"/>
                    </a:lnTo>
                    <a:lnTo>
                      <a:pt x="1000" y="132"/>
                    </a:lnTo>
                    <a:lnTo>
                      <a:pt x="1028" y="126"/>
                    </a:lnTo>
                    <a:lnTo>
                      <a:pt x="1050" y="118"/>
                    </a:lnTo>
                    <a:lnTo>
                      <a:pt x="1068" y="110"/>
                    </a:lnTo>
                    <a:lnTo>
                      <a:pt x="1082" y="102"/>
                    </a:lnTo>
                    <a:lnTo>
                      <a:pt x="1090" y="94"/>
                    </a:lnTo>
                    <a:lnTo>
                      <a:pt x="1092" y="90"/>
                    </a:lnTo>
                    <a:lnTo>
                      <a:pt x="1092" y="86"/>
                    </a:lnTo>
                    <a:lnTo>
                      <a:pt x="1092" y="86"/>
                    </a:lnTo>
                    <a:lnTo>
                      <a:pt x="1092" y="82"/>
                    </a:lnTo>
                    <a:lnTo>
                      <a:pt x="1090" y="78"/>
                    </a:lnTo>
                    <a:lnTo>
                      <a:pt x="1082" y="68"/>
                    </a:lnTo>
                    <a:lnTo>
                      <a:pt x="1068" y="60"/>
                    </a:lnTo>
                    <a:lnTo>
                      <a:pt x="1050" y="52"/>
                    </a:lnTo>
                    <a:lnTo>
                      <a:pt x="1028" y="44"/>
                    </a:lnTo>
                    <a:lnTo>
                      <a:pt x="1000" y="38"/>
                    </a:lnTo>
                    <a:lnTo>
                      <a:pt x="968" y="32"/>
                    </a:lnTo>
                    <a:lnTo>
                      <a:pt x="934" y="26"/>
                    </a:lnTo>
                    <a:lnTo>
                      <a:pt x="854" y="14"/>
                    </a:lnTo>
                    <a:lnTo>
                      <a:pt x="762" y="6"/>
                    </a:lnTo>
                    <a:lnTo>
                      <a:pt x="660" y="2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0" name="Freeform 75"/>
              <p:cNvSpPr>
                <a:spLocks/>
              </p:cNvSpPr>
              <p:nvPr/>
            </p:nvSpPr>
            <p:spPr bwMode="auto">
              <a:xfrm>
                <a:off x="4347" y="4142"/>
                <a:ext cx="1088" cy="170"/>
              </a:xfrm>
              <a:custGeom>
                <a:avLst/>
                <a:gdLst>
                  <a:gd name="T0" fmla="*/ 548 w 1088"/>
                  <a:gd name="T1" fmla="*/ 170 h 170"/>
                  <a:gd name="T2" fmla="*/ 548 w 1088"/>
                  <a:gd name="T3" fmla="*/ 170 h 170"/>
                  <a:gd name="T4" fmla="*/ 438 w 1088"/>
                  <a:gd name="T5" fmla="*/ 168 h 170"/>
                  <a:gd name="T6" fmla="*/ 336 w 1088"/>
                  <a:gd name="T7" fmla="*/ 164 h 170"/>
                  <a:gd name="T8" fmla="*/ 242 w 1088"/>
                  <a:gd name="T9" fmla="*/ 156 h 170"/>
                  <a:gd name="T10" fmla="*/ 160 w 1088"/>
                  <a:gd name="T11" fmla="*/ 144 h 170"/>
                  <a:gd name="T12" fmla="*/ 94 w 1088"/>
                  <a:gd name="T13" fmla="*/ 132 h 170"/>
                  <a:gd name="T14" fmla="*/ 66 w 1088"/>
                  <a:gd name="T15" fmla="*/ 126 h 170"/>
                  <a:gd name="T16" fmla="*/ 44 w 1088"/>
                  <a:gd name="T17" fmla="*/ 118 h 170"/>
                  <a:gd name="T18" fmla="*/ 24 w 1088"/>
                  <a:gd name="T19" fmla="*/ 110 h 170"/>
                  <a:gd name="T20" fmla="*/ 10 w 1088"/>
                  <a:gd name="T21" fmla="*/ 102 h 170"/>
                  <a:gd name="T22" fmla="*/ 2 w 1088"/>
                  <a:gd name="T23" fmla="*/ 94 h 170"/>
                  <a:gd name="T24" fmla="*/ 0 w 1088"/>
                  <a:gd name="T25" fmla="*/ 90 h 170"/>
                  <a:gd name="T26" fmla="*/ 0 w 1088"/>
                  <a:gd name="T27" fmla="*/ 86 h 170"/>
                  <a:gd name="T28" fmla="*/ 0 w 1088"/>
                  <a:gd name="T29" fmla="*/ 86 h 170"/>
                  <a:gd name="T30" fmla="*/ 0 w 1088"/>
                  <a:gd name="T31" fmla="*/ 82 h 170"/>
                  <a:gd name="T32" fmla="*/ 2 w 1088"/>
                  <a:gd name="T33" fmla="*/ 78 h 170"/>
                  <a:gd name="T34" fmla="*/ 10 w 1088"/>
                  <a:gd name="T35" fmla="*/ 68 h 170"/>
                  <a:gd name="T36" fmla="*/ 24 w 1088"/>
                  <a:gd name="T37" fmla="*/ 60 h 170"/>
                  <a:gd name="T38" fmla="*/ 44 w 1088"/>
                  <a:gd name="T39" fmla="*/ 52 h 170"/>
                  <a:gd name="T40" fmla="*/ 66 w 1088"/>
                  <a:gd name="T41" fmla="*/ 46 h 170"/>
                  <a:gd name="T42" fmla="*/ 94 w 1088"/>
                  <a:gd name="T43" fmla="*/ 38 h 170"/>
                  <a:gd name="T44" fmla="*/ 126 w 1088"/>
                  <a:gd name="T45" fmla="*/ 32 h 170"/>
                  <a:gd name="T46" fmla="*/ 160 w 1088"/>
                  <a:gd name="T47" fmla="*/ 26 h 170"/>
                  <a:gd name="T48" fmla="*/ 242 w 1088"/>
                  <a:gd name="T49" fmla="*/ 16 h 170"/>
                  <a:gd name="T50" fmla="*/ 336 w 1088"/>
                  <a:gd name="T51" fmla="*/ 8 h 170"/>
                  <a:gd name="T52" fmla="*/ 438 w 1088"/>
                  <a:gd name="T53" fmla="*/ 2 h 170"/>
                  <a:gd name="T54" fmla="*/ 548 w 1088"/>
                  <a:gd name="T55" fmla="*/ 0 h 170"/>
                  <a:gd name="T56" fmla="*/ 548 w 1088"/>
                  <a:gd name="T57" fmla="*/ 0 h 170"/>
                  <a:gd name="T58" fmla="*/ 658 w 1088"/>
                  <a:gd name="T59" fmla="*/ 2 h 170"/>
                  <a:gd name="T60" fmla="*/ 758 w 1088"/>
                  <a:gd name="T61" fmla="*/ 8 h 170"/>
                  <a:gd name="T62" fmla="*/ 850 w 1088"/>
                  <a:gd name="T63" fmla="*/ 16 h 170"/>
                  <a:gd name="T64" fmla="*/ 930 w 1088"/>
                  <a:gd name="T65" fmla="*/ 26 h 170"/>
                  <a:gd name="T66" fmla="*/ 966 w 1088"/>
                  <a:gd name="T67" fmla="*/ 32 h 170"/>
                  <a:gd name="T68" fmla="*/ 996 w 1088"/>
                  <a:gd name="T69" fmla="*/ 38 h 170"/>
                  <a:gd name="T70" fmla="*/ 1024 w 1088"/>
                  <a:gd name="T71" fmla="*/ 46 h 170"/>
                  <a:gd name="T72" fmla="*/ 1046 w 1088"/>
                  <a:gd name="T73" fmla="*/ 52 h 170"/>
                  <a:gd name="T74" fmla="*/ 1064 w 1088"/>
                  <a:gd name="T75" fmla="*/ 60 h 170"/>
                  <a:gd name="T76" fmla="*/ 1078 w 1088"/>
                  <a:gd name="T77" fmla="*/ 68 h 170"/>
                  <a:gd name="T78" fmla="*/ 1086 w 1088"/>
                  <a:gd name="T79" fmla="*/ 78 h 170"/>
                  <a:gd name="T80" fmla="*/ 1088 w 1088"/>
                  <a:gd name="T81" fmla="*/ 82 h 170"/>
                  <a:gd name="T82" fmla="*/ 1088 w 1088"/>
                  <a:gd name="T83" fmla="*/ 86 h 170"/>
                  <a:gd name="T84" fmla="*/ 1088 w 1088"/>
                  <a:gd name="T85" fmla="*/ 86 h 170"/>
                  <a:gd name="T86" fmla="*/ 1088 w 1088"/>
                  <a:gd name="T87" fmla="*/ 90 h 170"/>
                  <a:gd name="T88" fmla="*/ 1086 w 1088"/>
                  <a:gd name="T89" fmla="*/ 94 h 170"/>
                  <a:gd name="T90" fmla="*/ 1078 w 1088"/>
                  <a:gd name="T91" fmla="*/ 102 h 170"/>
                  <a:gd name="T92" fmla="*/ 1064 w 1088"/>
                  <a:gd name="T93" fmla="*/ 110 h 170"/>
                  <a:gd name="T94" fmla="*/ 1046 w 1088"/>
                  <a:gd name="T95" fmla="*/ 118 h 170"/>
                  <a:gd name="T96" fmla="*/ 1024 w 1088"/>
                  <a:gd name="T97" fmla="*/ 126 h 170"/>
                  <a:gd name="T98" fmla="*/ 996 w 1088"/>
                  <a:gd name="T99" fmla="*/ 132 h 170"/>
                  <a:gd name="T100" fmla="*/ 930 w 1088"/>
                  <a:gd name="T101" fmla="*/ 144 h 170"/>
                  <a:gd name="T102" fmla="*/ 850 w 1088"/>
                  <a:gd name="T103" fmla="*/ 156 h 170"/>
                  <a:gd name="T104" fmla="*/ 758 w 1088"/>
                  <a:gd name="T105" fmla="*/ 164 h 170"/>
                  <a:gd name="T106" fmla="*/ 658 w 1088"/>
                  <a:gd name="T107" fmla="*/ 168 h 170"/>
                  <a:gd name="T108" fmla="*/ 548 w 1088"/>
                  <a:gd name="T109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88" h="170">
                    <a:moveTo>
                      <a:pt x="548" y="170"/>
                    </a:moveTo>
                    <a:lnTo>
                      <a:pt x="548" y="170"/>
                    </a:lnTo>
                    <a:lnTo>
                      <a:pt x="438" y="168"/>
                    </a:lnTo>
                    <a:lnTo>
                      <a:pt x="336" y="164"/>
                    </a:lnTo>
                    <a:lnTo>
                      <a:pt x="242" y="156"/>
                    </a:lnTo>
                    <a:lnTo>
                      <a:pt x="160" y="144"/>
                    </a:lnTo>
                    <a:lnTo>
                      <a:pt x="94" y="132"/>
                    </a:lnTo>
                    <a:lnTo>
                      <a:pt x="66" y="126"/>
                    </a:lnTo>
                    <a:lnTo>
                      <a:pt x="44" y="118"/>
                    </a:lnTo>
                    <a:lnTo>
                      <a:pt x="24" y="110"/>
                    </a:lnTo>
                    <a:lnTo>
                      <a:pt x="10" y="102"/>
                    </a:lnTo>
                    <a:lnTo>
                      <a:pt x="2" y="94"/>
                    </a:lnTo>
                    <a:lnTo>
                      <a:pt x="0" y="90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82"/>
                    </a:lnTo>
                    <a:lnTo>
                      <a:pt x="2" y="78"/>
                    </a:lnTo>
                    <a:lnTo>
                      <a:pt x="10" y="68"/>
                    </a:lnTo>
                    <a:lnTo>
                      <a:pt x="24" y="60"/>
                    </a:lnTo>
                    <a:lnTo>
                      <a:pt x="44" y="52"/>
                    </a:lnTo>
                    <a:lnTo>
                      <a:pt x="66" y="46"/>
                    </a:lnTo>
                    <a:lnTo>
                      <a:pt x="94" y="38"/>
                    </a:lnTo>
                    <a:lnTo>
                      <a:pt x="126" y="32"/>
                    </a:lnTo>
                    <a:lnTo>
                      <a:pt x="160" y="26"/>
                    </a:lnTo>
                    <a:lnTo>
                      <a:pt x="242" y="16"/>
                    </a:lnTo>
                    <a:lnTo>
                      <a:pt x="336" y="8"/>
                    </a:lnTo>
                    <a:lnTo>
                      <a:pt x="438" y="2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658" y="2"/>
                    </a:lnTo>
                    <a:lnTo>
                      <a:pt x="758" y="8"/>
                    </a:lnTo>
                    <a:lnTo>
                      <a:pt x="850" y="16"/>
                    </a:lnTo>
                    <a:lnTo>
                      <a:pt x="930" y="26"/>
                    </a:lnTo>
                    <a:lnTo>
                      <a:pt x="966" y="32"/>
                    </a:lnTo>
                    <a:lnTo>
                      <a:pt x="996" y="38"/>
                    </a:lnTo>
                    <a:lnTo>
                      <a:pt x="1024" y="46"/>
                    </a:lnTo>
                    <a:lnTo>
                      <a:pt x="1046" y="52"/>
                    </a:lnTo>
                    <a:lnTo>
                      <a:pt x="1064" y="60"/>
                    </a:lnTo>
                    <a:lnTo>
                      <a:pt x="1078" y="68"/>
                    </a:lnTo>
                    <a:lnTo>
                      <a:pt x="1086" y="78"/>
                    </a:lnTo>
                    <a:lnTo>
                      <a:pt x="1088" y="82"/>
                    </a:lnTo>
                    <a:lnTo>
                      <a:pt x="1088" y="86"/>
                    </a:lnTo>
                    <a:lnTo>
                      <a:pt x="1088" y="86"/>
                    </a:lnTo>
                    <a:lnTo>
                      <a:pt x="1088" y="90"/>
                    </a:lnTo>
                    <a:lnTo>
                      <a:pt x="1086" y="94"/>
                    </a:lnTo>
                    <a:lnTo>
                      <a:pt x="1078" y="102"/>
                    </a:lnTo>
                    <a:lnTo>
                      <a:pt x="1064" y="110"/>
                    </a:lnTo>
                    <a:lnTo>
                      <a:pt x="1046" y="118"/>
                    </a:lnTo>
                    <a:lnTo>
                      <a:pt x="1024" y="126"/>
                    </a:lnTo>
                    <a:lnTo>
                      <a:pt x="996" y="132"/>
                    </a:lnTo>
                    <a:lnTo>
                      <a:pt x="930" y="144"/>
                    </a:lnTo>
                    <a:lnTo>
                      <a:pt x="850" y="156"/>
                    </a:lnTo>
                    <a:lnTo>
                      <a:pt x="758" y="164"/>
                    </a:lnTo>
                    <a:lnTo>
                      <a:pt x="658" y="168"/>
                    </a:lnTo>
                    <a:lnTo>
                      <a:pt x="548" y="17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1" name="Freeform 76"/>
              <p:cNvSpPr>
                <a:spLocks/>
              </p:cNvSpPr>
              <p:nvPr/>
            </p:nvSpPr>
            <p:spPr bwMode="auto">
              <a:xfrm>
                <a:off x="4345" y="4142"/>
                <a:ext cx="1092" cy="170"/>
              </a:xfrm>
              <a:custGeom>
                <a:avLst/>
                <a:gdLst>
                  <a:gd name="T0" fmla="*/ 550 w 1092"/>
                  <a:gd name="T1" fmla="*/ 0 h 170"/>
                  <a:gd name="T2" fmla="*/ 550 w 1092"/>
                  <a:gd name="T3" fmla="*/ 0 h 170"/>
                  <a:gd name="T4" fmla="*/ 440 w 1092"/>
                  <a:gd name="T5" fmla="*/ 2 h 170"/>
                  <a:gd name="T6" fmla="*/ 336 w 1092"/>
                  <a:gd name="T7" fmla="*/ 6 h 170"/>
                  <a:gd name="T8" fmla="*/ 242 w 1092"/>
                  <a:gd name="T9" fmla="*/ 14 h 170"/>
                  <a:gd name="T10" fmla="*/ 162 w 1092"/>
                  <a:gd name="T11" fmla="*/ 26 h 170"/>
                  <a:gd name="T12" fmla="*/ 126 w 1092"/>
                  <a:gd name="T13" fmla="*/ 32 h 170"/>
                  <a:gd name="T14" fmla="*/ 94 w 1092"/>
                  <a:gd name="T15" fmla="*/ 38 h 170"/>
                  <a:gd name="T16" fmla="*/ 66 w 1092"/>
                  <a:gd name="T17" fmla="*/ 44 h 170"/>
                  <a:gd name="T18" fmla="*/ 44 w 1092"/>
                  <a:gd name="T19" fmla="*/ 52 h 170"/>
                  <a:gd name="T20" fmla="*/ 24 w 1092"/>
                  <a:gd name="T21" fmla="*/ 60 h 170"/>
                  <a:gd name="T22" fmla="*/ 10 w 1092"/>
                  <a:gd name="T23" fmla="*/ 68 h 170"/>
                  <a:gd name="T24" fmla="*/ 2 w 1092"/>
                  <a:gd name="T25" fmla="*/ 78 h 170"/>
                  <a:gd name="T26" fmla="*/ 0 w 1092"/>
                  <a:gd name="T27" fmla="*/ 82 h 170"/>
                  <a:gd name="T28" fmla="*/ 0 w 1092"/>
                  <a:gd name="T29" fmla="*/ 86 h 170"/>
                  <a:gd name="T30" fmla="*/ 0 w 1092"/>
                  <a:gd name="T31" fmla="*/ 86 h 170"/>
                  <a:gd name="T32" fmla="*/ 0 w 1092"/>
                  <a:gd name="T33" fmla="*/ 90 h 170"/>
                  <a:gd name="T34" fmla="*/ 2 w 1092"/>
                  <a:gd name="T35" fmla="*/ 94 h 170"/>
                  <a:gd name="T36" fmla="*/ 10 w 1092"/>
                  <a:gd name="T37" fmla="*/ 102 h 170"/>
                  <a:gd name="T38" fmla="*/ 24 w 1092"/>
                  <a:gd name="T39" fmla="*/ 110 h 170"/>
                  <a:gd name="T40" fmla="*/ 44 w 1092"/>
                  <a:gd name="T41" fmla="*/ 118 h 170"/>
                  <a:gd name="T42" fmla="*/ 66 w 1092"/>
                  <a:gd name="T43" fmla="*/ 126 h 170"/>
                  <a:gd name="T44" fmla="*/ 94 w 1092"/>
                  <a:gd name="T45" fmla="*/ 132 h 170"/>
                  <a:gd name="T46" fmla="*/ 162 w 1092"/>
                  <a:gd name="T47" fmla="*/ 146 h 170"/>
                  <a:gd name="T48" fmla="*/ 242 w 1092"/>
                  <a:gd name="T49" fmla="*/ 156 h 170"/>
                  <a:gd name="T50" fmla="*/ 336 w 1092"/>
                  <a:gd name="T51" fmla="*/ 164 h 170"/>
                  <a:gd name="T52" fmla="*/ 440 w 1092"/>
                  <a:gd name="T53" fmla="*/ 168 h 170"/>
                  <a:gd name="T54" fmla="*/ 550 w 1092"/>
                  <a:gd name="T55" fmla="*/ 170 h 170"/>
                  <a:gd name="T56" fmla="*/ 550 w 1092"/>
                  <a:gd name="T57" fmla="*/ 170 h 170"/>
                  <a:gd name="T58" fmla="*/ 660 w 1092"/>
                  <a:gd name="T59" fmla="*/ 168 h 170"/>
                  <a:gd name="T60" fmla="*/ 762 w 1092"/>
                  <a:gd name="T61" fmla="*/ 164 h 170"/>
                  <a:gd name="T62" fmla="*/ 854 w 1092"/>
                  <a:gd name="T63" fmla="*/ 156 h 170"/>
                  <a:gd name="T64" fmla="*/ 934 w 1092"/>
                  <a:gd name="T65" fmla="*/ 146 h 170"/>
                  <a:gd name="T66" fmla="*/ 1000 w 1092"/>
                  <a:gd name="T67" fmla="*/ 132 h 170"/>
                  <a:gd name="T68" fmla="*/ 1028 w 1092"/>
                  <a:gd name="T69" fmla="*/ 126 h 170"/>
                  <a:gd name="T70" fmla="*/ 1050 w 1092"/>
                  <a:gd name="T71" fmla="*/ 118 h 170"/>
                  <a:gd name="T72" fmla="*/ 1068 w 1092"/>
                  <a:gd name="T73" fmla="*/ 110 h 170"/>
                  <a:gd name="T74" fmla="*/ 1082 w 1092"/>
                  <a:gd name="T75" fmla="*/ 102 h 170"/>
                  <a:gd name="T76" fmla="*/ 1090 w 1092"/>
                  <a:gd name="T77" fmla="*/ 94 h 170"/>
                  <a:gd name="T78" fmla="*/ 1092 w 1092"/>
                  <a:gd name="T79" fmla="*/ 90 h 170"/>
                  <a:gd name="T80" fmla="*/ 1092 w 1092"/>
                  <a:gd name="T81" fmla="*/ 86 h 170"/>
                  <a:gd name="T82" fmla="*/ 1092 w 1092"/>
                  <a:gd name="T83" fmla="*/ 86 h 170"/>
                  <a:gd name="T84" fmla="*/ 1092 w 1092"/>
                  <a:gd name="T85" fmla="*/ 82 h 170"/>
                  <a:gd name="T86" fmla="*/ 1090 w 1092"/>
                  <a:gd name="T87" fmla="*/ 78 h 170"/>
                  <a:gd name="T88" fmla="*/ 1082 w 1092"/>
                  <a:gd name="T89" fmla="*/ 68 h 170"/>
                  <a:gd name="T90" fmla="*/ 1068 w 1092"/>
                  <a:gd name="T91" fmla="*/ 60 h 170"/>
                  <a:gd name="T92" fmla="*/ 1050 w 1092"/>
                  <a:gd name="T93" fmla="*/ 52 h 170"/>
                  <a:gd name="T94" fmla="*/ 1028 w 1092"/>
                  <a:gd name="T95" fmla="*/ 44 h 170"/>
                  <a:gd name="T96" fmla="*/ 1000 w 1092"/>
                  <a:gd name="T97" fmla="*/ 38 h 170"/>
                  <a:gd name="T98" fmla="*/ 968 w 1092"/>
                  <a:gd name="T99" fmla="*/ 32 h 170"/>
                  <a:gd name="T100" fmla="*/ 934 w 1092"/>
                  <a:gd name="T101" fmla="*/ 26 h 170"/>
                  <a:gd name="T102" fmla="*/ 854 w 1092"/>
                  <a:gd name="T103" fmla="*/ 14 h 170"/>
                  <a:gd name="T104" fmla="*/ 762 w 1092"/>
                  <a:gd name="T105" fmla="*/ 6 h 170"/>
                  <a:gd name="T106" fmla="*/ 660 w 1092"/>
                  <a:gd name="T107" fmla="*/ 2 h 170"/>
                  <a:gd name="T108" fmla="*/ 550 w 1092"/>
                  <a:gd name="T109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92" h="170">
                    <a:moveTo>
                      <a:pt x="550" y="0"/>
                    </a:moveTo>
                    <a:lnTo>
                      <a:pt x="550" y="0"/>
                    </a:lnTo>
                    <a:lnTo>
                      <a:pt x="440" y="2"/>
                    </a:lnTo>
                    <a:lnTo>
                      <a:pt x="336" y="6"/>
                    </a:lnTo>
                    <a:lnTo>
                      <a:pt x="242" y="14"/>
                    </a:lnTo>
                    <a:lnTo>
                      <a:pt x="162" y="26"/>
                    </a:lnTo>
                    <a:lnTo>
                      <a:pt x="126" y="32"/>
                    </a:lnTo>
                    <a:lnTo>
                      <a:pt x="94" y="38"/>
                    </a:lnTo>
                    <a:lnTo>
                      <a:pt x="66" y="44"/>
                    </a:lnTo>
                    <a:lnTo>
                      <a:pt x="44" y="52"/>
                    </a:lnTo>
                    <a:lnTo>
                      <a:pt x="24" y="60"/>
                    </a:lnTo>
                    <a:lnTo>
                      <a:pt x="10" y="68"/>
                    </a:lnTo>
                    <a:lnTo>
                      <a:pt x="2" y="78"/>
                    </a:lnTo>
                    <a:lnTo>
                      <a:pt x="0" y="82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90"/>
                    </a:lnTo>
                    <a:lnTo>
                      <a:pt x="2" y="94"/>
                    </a:lnTo>
                    <a:lnTo>
                      <a:pt x="10" y="102"/>
                    </a:lnTo>
                    <a:lnTo>
                      <a:pt x="24" y="110"/>
                    </a:lnTo>
                    <a:lnTo>
                      <a:pt x="44" y="118"/>
                    </a:lnTo>
                    <a:lnTo>
                      <a:pt x="66" y="126"/>
                    </a:lnTo>
                    <a:lnTo>
                      <a:pt x="94" y="132"/>
                    </a:lnTo>
                    <a:lnTo>
                      <a:pt x="162" y="146"/>
                    </a:lnTo>
                    <a:lnTo>
                      <a:pt x="242" y="156"/>
                    </a:lnTo>
                    <a:lnTo>
                      <a:pt x="336" y="164"/>
                    </a:lnTo>
                    <a:lnTo>
                      <a:pt x="440" y="168"/>
                    </a:lnTo>
                    <a:lnTo>
                      <a:pt x="550" y="170"/>
                    </a:lnTo>
                    <a:lnTo>
                      <a:pt x="550" y="170"/>
                    </a:lnTo>
                    <a:lnTo>
                      <a:pt x="660" y="168"/>
                    </a:lnTo>
                    <a:lnTo>
                      <a:pt x="762" y="164"/>
                    </a:lnTo>
                    <a:lnTo>
                      <a:pt x="854" y="156"/>
                    </a:lnTo>
                    <a:lnTo>
                      <a:pt x="934" y="146"/>
                    </a:lnTo>
                    <a:lnTo>
                      <a:pt x="1000" y="132"/>
                    </a:lnTo>
                    <a:lnTo>
                      <a:pt x="1028" y="126"/>
                    </a:lnTo>
                    <a:lnTo>
                      <a:pt x="1050" y="118"/>
                    </a:lnTo>
                    <a:lnTo>
                      <a:pt x="1068" y="110"/>
                    </a:lnTo>
                    <a:lnTo>
                      <a:pt x="1082" y="102"/>
                    </a:lnTo>
                    <a:lnTo>
                      <a:pt x="1090" y="94"/>
                    </a:lnTo>
                    <a:lnTo>
                      <a:pt x="1092" y="90"/>
                    </a:lnTo>
                    <a:lnTo>
                      <a:pt x="1092" y="86"/>
                    </a:lnTo>
                    <a:lnTo>
                      <a:pt x="1092" y="86"/>
                    </a:lnTo>
                    <a:lnTo>
                      <a:pt x="1092" y="82"/>
                    </a:lnTo>
                    <a:lnTo>
                      <a:pt x="1090" y="78"/>
                    </a:lnTo>
                    <a:lnTo>
                      <a:pt x="1082" y="68"/>
                    </a:lnTo>
                    <a:lnTo>
                      <a:pt x="1068" y="60"/>
                    </a:lnTo>
                    <a:lnTo>
                      <a:pt x="1050" y="52"/>
                    </a:lnTo>
                    <a:lnTo>
                      <a:pt x="1028" y="44"/>
                    </a:lnTo>
                    <a:lnTo>
                      <a:pt x="1000" y="38"/>
                    </a:lnTo>
                    <a:lnTo>
                      <a:pt x="968" y="32"/>
                    </a:lnTo>
                    <a:lnTo>
                      <a:pt x="934" y="26"/>
                    </a:lnTo>
                    <a:lnTo>
                      <a:pt x="854" y="14"/>
                    </a:lnTo>
                    <a:lnTo>
                      <a:pt x="762" y="6"/>
                    </a:lnTo>
                    <a:lnTo>
                      <a:pt x="660" y="2"/>
                    </a:lnTo>
                    <a:lnTo>
                      <a:pt x="55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2" name="Freeform 77"/>
              <p:cNvSpPr>
                <a:spLocks noEditPoints="1"/>
              </p:cNvSpPr>
              <p:nvPr/>
            </p:nvSpPr>
            <p:spPr bwMode="auto">
              <a:xfrm>
                <a:off x="4347" y="4142"/>
                <a:ext cx="1088" cy="170"/>
              </a:xfrm>
              <a:custGeom>
                <a:avLst/>
                <a:gdLst>
                  <a:gd name="T0" fmla="*/ 548 w 1088"/>
                  <a:gd name="T1" fmla="*/ 170 h 170"/>
                  <a:gd name="T2" fmla="*/ 336 w 1088"/>
                  <a:gd name="T3" fmla="*/ 162 h 170"/>
                  <a:gd name="T4" fmla="*/ 162 w 1088"/>
                  <a:gd name="T5" fmla="*/ 144 h 170"/>
                  <a:gd name="T6" fmla="*/ 68 w 1088"/>
                  <a:gd name="T7" fmla="*/ 126 h 170"/>
                  <a:gd name="T8" fmla="*/ 26 w 1088"/>
                  <a:gd name="T9" fmla="*/ 110 h 170"/>
                  <a:gd name="T10" fmla="*/ 4 w 1088"/>
                  <a:gd name="T11" fmla="*/ 94 h 170"/>
                  <a:gd name="T12" fmla="*/ 2 w 1088"/>
                  <a:gd name="T13" fmla="*/ 86 h 170"/>
                  <a:gd name="T14" fmla="*/ 2 w 1088"/>
                  <a:gd name="T15" fmla="*/ 82 h 170"/>
                  <a:gd name="T16" fmla="*/ 14 w 1088"/>
                  <a:gd name="T17" fmla="*/ 68 h 170"/>
                  <a:gd name="T18" fmla="*/ 44 w 1088"/>
                  <a:gd name="T19" fmla="*/ 52 h 170"/>
                  <a:gd name="T20" fmla="*/ 96 w 1088"/>
                  <a:gd name="T21" fmla="*/ 38 h 170"/>
                  <a:gd name="T22" fmla="*/ 162 w 1088"/>
                  <a:gd name="T23" fmla="*/ 26 h 170"/>
                  <a:gd name="T24" fmla="*/ 336 w 1088"/>
                  <a:gd name="T25" fmla="*/ 8 h 170"/>
                  <a:gd name="T26" fmla="*/ 548 w 1088"/>
                  <a:gd name="T27" fmla="*/ 0 h 170"/>
                  <a:gd name="T28" fmla="*/ 656 w 1088"/>
                  <a:gd name="T29" fmla="*/ 2 h 170"/>
                  <a:gd name="T30" fmla="*/ 850 w 1088"/>
                  <a:gd name="T31" fmla="*/ 16 h 170"/>
                  <a:gd name="T32" fmla="*/ 964 w 1088"/>
                  <a:gd name="T33" fmla="*/ 32 h 170"/>
                  <a:gd name="T34" fmla="*/ 1022 w 1088"/>
                  <a:gd name="T35" fmla="*/ 46 h 170"/>
                  <a:gd name="T36" fmla="*/ 1062 w 1088"/>
                  <a:gd name="T37" fmla="*/ 60 h 170"/>
                  <a:gd name="T38" fmla="*/ 1084 w 1088"/>
                  <a:gd name="T39" fmla="*/ 78 h 170"/>
                  <a:gd name="T40" fmla="*/ 1086 w 1088"/>
                  <a:gd name="T41" fmla="*/ 86 h 170"/>
                  <a:gd name="T42" fmla="*/ 1086 w 1088"/>
                  <a:gd name="T43" fmla="*/ 90 h 170"/>
                  <a:gd name="T44" fmla="*/ 1076 w 1088"/>
                  <a:gd name="T45" fmla="*/ 102 h 170"/>
                  <a:gd name="T46" fmla="*/ 1044 w 1088"/>
                  <a:gd name="T47" fmla="*/ 118 h 170"/>
                  <a:gd name="T48" fmla="*/ 994 w 1088"/>
                  <a:gd name="T49" fmla="*/ 132 h 170"/>
                  <a:gd name="T50" fmla="*/ 850 w 1088"/>
                  <a:gd name="T51" fmla="*/ 154 h 170"/>
                  <a:gd name="T52" fmla="*/ 656 w 1088"/>
                  <a:gd name="T53" fmla="*/ 168 h 170"/>
                  <a:gd name="T54" fmla="*/ 548 w 1088"/>
                  <a:gd name="T55" fmla="*/ 0 h 170"/>
                  <a:gd name="T56" fmla="*/ 438 w 1088"/>
                  <a:gd name="T57" fmla="*/ 2 h 170"/>
                  <a:gd name="T58" fmla="*/ 242 w 1088"/>
                  <a:gd name="T59" fmla="*/ 16 h 170"/>
                  <a:gd name="T60" fmla="*/ 126 w 1088"/>
                  <a:gd name="T61" fmla="*/ 32 h 170"/>
                  <a:gd name="T62" fmla="*/ 66 w 1088"/>
                  <a:gd name="T63" fmla="*/ 46 h 170"/>
                  <a:gd name="T64" fmla="*/ 24 w 1088"/>
                  <a:gd name="T65" fmla="*/ 60 h 170"/>
                  <a:gd name="T66" fmla="*/ 2 w 1088"/>
                  <a:gd name="T67" fmla="*/ 78 h 170"/>
                  <a:gd name="T68" fmla="*/ 0 w 1088"/>
                  <a:gd name="T69" fmla="*/ 86 h 170"/>
                  <a:gd name="T70" fmla="*/ 0 w 1088"/>
                  <a:gd name="T71" fmla="*/ 90 h 170"/>
                  <a:gd name="T72" fmla="*/ 10 w 1088"/>
                  <a:gd name="T73" fmla="*/ 102 h 170"/>
                  <a:gd name="T74" fmla="*/ 44 w 1088"/>
                  <a:gd name="T75" fmla="*/ 118 h 170"/>
                  <a:gd name="T76" fmla="*/ 94 w 1088"/>
                  <a:gd name="T77" fmla="*/ 132 h 170"/>
                  <a:gd name="T78" fmla="*/ 242 w 1088"/>
                  <a:gd name="T79" fmla="*/ 156 h 170"/>
                  <a:gd name="T80" fmla="*/ 438 w 1088"/>
                  <a:gd name="T81" fmla="*/ 168 h 170"/>
                  <a:gd name="T82" fmla="*/ 548 w 1088"/>
                  <a:gd name="T83" fmla="*/ 170 h 170"/>
                  <a:gd name="T84" fmla="*/ 758 w 1088"/>
                  <a:gd name="T85" fmla="*/ 164 h 170"/>
                  <a:gd name="T86" fmla="*/ 930 w 1088"/>
                  <a:gd name="T87" fmla="*/ 144 h 170"/>
                  <a:gd name="T88" fmla="*/ 1024 w 1088"/>
                  <a:gd name="T89" fmla="*/ 126 h 170"/>
                  <a:gd name="T90" fmla="*/ 1064 w 1088"/>
                  <a:gd name="T91" fmla="*/ 110 h 170"/>
                  <a:gd name="T92" fmla="*/ 1086 w 1088"/>
                  <a:gd name="T93" fmla="*/ 94 h 170"/>
                  <a:gd name="T94" fmla="*/ 1088 w 1088"/>
                  <a:gd name="T95" fmla="*/ 86 h 170"/>
                  <a:gd name="T96" fmla="*/ 1088 w 1088"/>
                  <a:gd name="T97" fmla="*/ 82 h 170"/>
                  <a:gd name="T98" fmla="*/ 1078 w 1088"/>
                  <a:gd name="T99" fmla="*/ 68 h 170"/>
                  <a:gd name="T100" fmla="*/ 1046 w 1088"/>
                  <a:gd name="T101" fmla="*/ 52 h 170"/>
                  <a:gd name="T102" fmla="*/ 996 w 1088"/>
                  <a:gd name="T103" fmla="*/ 38 h 170"/>
                  <a:gd name="T104" fmla="*/ 930 w 1088"/>
                  <a:gd name="T105" fmla="*/ 26 h 170"/>
                  <a:gd name="T106" fmla="*/ 758 w 1088"/>
                  <a:gd name="T107" fmla="*/ 8 h 170"/>
                  <a:gd name="T108" fmla="*/ 548 w 1088"/>
                  <a:gd name="T109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88" h="170">
                    <a:moveTo>
                      <a:pt x="548" y="170"/>
                    </a:moveTo>
                    <a:lnTo>
                      <a:pt x="548" y="170"/>
                    </a:lnTo>
                    <a:lnTo>
                      <a:pt x="438" y="168"/>
                    </a:lnTo>
                    <a:lnTo>
                      <a:pt x="336" y="162"/>
                    </a:lnTo>
                    <a:lnTo>
                      <a:pt x="244" y="154"/>
                    </a:lnTo>
                    <a:lnTo>
                      <a:pt x="162" y="144"/>
                    </a:lnTo>
                    <a:lnTo>
                      <a:pt x="96" y="132"/>
                    </a:lnTo>
                    <a:lnTo>
                      <a:pt x="68" y="126"/>
                    </a:lnTo>
                    <a:lnTo>
                      <a:pt x="44" y="118"/>
                    </a:lnTo>
                    <a:lnTo>
                      <a:pt x="26" y="110"/>
                    </a:lnTo>
                    <a:lnTo>
                      <a:pt x="14" y="102"/>
                    </a:lnTo>
                    <a:lnTo>
                      <a:pt x="4" y="94"/>
                    </a:lnTo>
                    <a:lnTo>
                      <a:pt x="2" y="90"/>
                    </a:lnTo>
                    <a:lnTo>
                      <a:pt x="2" y="86"/>
                    </a:lnTo>
                    <a:lnTo>
                      <a:pt x="2" y="86"/>
                    </a:lnTo>
                    <a:lnTo>
                      <a:pt x="2" y="82"/>
                    </a:lnTo>
                    <a:lnTo>
                      <a:pt x="4" y="78"/>
                    </a:lnTo>
                    <a:lnTo>
                      <a:pt x="14" y="68"/>
                    </a:lnTo>
                    <a:lnTo>
                      <a:pt x="26" y="60"/>
                    </a:lnTo>
                    <a:lnTo>
                      <a:pt x="44" y="52"/>
                    </a:lnTo>
                    <a:lnTo>
                      <a:pt x="68" y="46"/>
                    </a:lnTo>
                    <a:lnTo>
                      <a:pt x="96" y="38"/>
                    </a:lnTo>
                    <a:lnTo>
                      <a:pt x="128" y="32"/>
                    </a:lnTo>
                    <a:lnTo>
                      <a:pt x="162" y="26"/>
                    </a:lnTo>
                    <a:lnTo>
                      <a:pt x="244" y="16"/>
                    </a:lnTo>
                    <a:lnTo>
                      <a:pt x="336" y="8"/>
                    </a:lnTo>
                    <a:lnTo>
                      <a:pt x="438" y="2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656" y="2"/>
                    </a:lnTo>
                    <a:lnTo>
                      <a:pt x="758" y="8"/>
                    </a:lnTo>
                    <a:lnTo>
                      <a:pt x="850" y="16"/>
                    </a:lnTo>
                    <a:lnTo>
                      <a:pt x="930" y="26"/>
                    </a:lnTo>
                    <a:lnTo>
                      <a:pt x="964" y="32"/>
                    </a:lnTo>
                    <a:lnTo>
                      <a:pt x="994" y="38"/>
                    </a:lnTo>
                    <a:lnTo>
                      <a:pt x="1022" y="46"/>
                    </a:lnTo>
                    <a:lnTo>
                      <a:pt x="1044" y="52"/>
                    </a:lnTo>
                    <a:lnTo>
                      <a:pt x="1062" y="60"/>
                    </a:lnTo>
                    <a:lnTo>
                      <a:pt x="1076" y="68"/>
                    </a:lnTo>
                    <a:lnTo>
                      <a:pt x="1084" y="78"/>
                    </a:lnTo>
                    <a:lnTo>
                      <a:pt x="1086" y="82"/>
                    </a:lnTo>
                    <a:lnTo>
                      <a:pt x="1086" y="86"/>
                    </a:lnTo>
                    <a:lnTo>
                      <a:pt x="1086" y="86"/>
                    </a:lnTo>
                    <a:lnTo>
                      <a:pt x="1086" y="90"/>
                    </a:lnTo>
                    <a:lnTo>
                      <a:pt x="1084" y="94"/>
                    </a:lnTo>
                    <a:lnTo>
                      <a:pt x="1076" y="102"/>
                    </a:lnTo>
                    <a:lnTo>
                      <a:pt x="1062" y="110"/>
                    </a:lnTo>
                    <a:lnTo>
                      <a:pt x="1044" y="118"/>
                    </a:lnTo>
                    <a:lnTo>
                      <a:pt x="1022" y="126"/>
                    </a:lnTo>
                    <a:lnTo>
                      <a:pt x="994" y="132"/>
                    </a:lnTo>
                    <a:lnTo>
                      <a:pt x="930" y="144"/>
                    </a:lnTo>
                    <a:lnTo>
                      <a:pt x="850" y="154"/>
                    </a:lnTo>
                    <a:lnTo>
                      <a:pt x="758" y="162"/>
                    </a:lnTo>
                    <a:lnTo>
                      <a:pt x="656" y="168"/>
                    </a:lnTo>
                    <a:lnTo>
                      <a:pt x="548" y="170"/>
                    </a:lnTo>
                    <a:close/>
                    <a:moveTo>
                      <a:pt x="548" y="0"/>
                    </a:moveTo>
                    <a:lnTo>
                      <a:pt x="548" y="0"/>
                    </a:lnTo>
                    <a:lnTo>
                      <a:pt x="438" y="2"/>
                    </a:lnTo>
                    <a:lnTo>
                      <a:pt x="336" y="8"/>
                    </a:lnTo>
                    <a:lnTo>
                      <a:pt x="242" y="16"/>
                    </a:lnTo>
                    <a:lnTo>
                      <a:pt x="160" y="26"/>
                    </a:lnTo>
                    <a:lnTo>
                      <a:pt x="126" y="32"/>
                    </a:lnTo>
                    <a:lnTo>
                      <a:pt x="94" y="38"/>
                    </a:lnTo>
                    <a:lnTo>
                      <a:pt x="66" y="46"/>
                    </a:lnTo>
                    <a:lnTo>
                      <a:pt x="44" y="52"/>
                    </a:lnTo>
                    <a:lnTo>
                      <a:pt x="24" y="60"/>
                    </a:lnTo>
                    <a:lnTo>
                      <a:pt x="10" y="68"/>
                    </a:lnTo>
                    <a:lnTo>
                      <a:pt x="2" y="78"/>
                    </a:lnTo>
                    <a:lnTo>
                      <a:pt x="0" y="82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90"/>
                    </a:lnTo>
                    <a:lnTo>
                      <a:pt x="2" y="94"/>
                    </a:lnTo>
                    <a:lnTo>
                      <a:pt x="10" y="102"/>
                    </a:lnTo>
                    <a:lnTo>
                      <a:pt x="24" y="110"/>
                    </a:lnTo>
                    <a:lnTo>
                      <a:pt x="44" y="118"/>
                    </a:lnTo>
                    <a:lnTo>
                      <a:pt x="66" y="126"/>
                    </a:lnTo>
                    <a:lnTo>
                      <a:pt x="94" y="132"/>
                    </a:lnTo>
                    <a:lnTo>
                      <a:pt x="160" y="144"/>
                    </a:lnTo>
                    <a:lnTo>
                      <a:pt x="242" y="156"/>
                    </a:lnTo>
                    <a:lnTo>
                      <a:pt x="336" y="164"/>
                    </a:lnTo>
                    <a:lnTo>
                      <a:pt x="438" y="168"/>
                    </a:lnTo>
                    <a:lnTo>
                      <a:pt x="548" y="170"/>
                    </a:lnTo>
                    <a:lnTo>
                      <a:pt x="548" y="170"/>
                    </a:lnTo>
                    <a:lnTo>
                      <a:pt x="658" y="168"/>
                    </a:lnTo>
                    <a:lnTo>
                      <a:pt x="758" y="164"/>
                    </a:lnTo>
                    <a:lnTo>
                      <a:pt x="850" y="156"/>
                    </a:lnTo>
                    <a:lnTo>
                      <a:pt x="930" y="144"/>
                    </a:lnTo>
                    <a:lnTo>
                      <a:pt x="996" y="132"/>
                    </a:lnTo>
                    <a:lnTo>
                      <a:pt x="1024" y="126"/>
                    </a:lnTo>
                    <a:lnTo>
                      <a:pt x="1046" y="118"/>
                    </a:lnTo>
                    <a:lnTo>
                      <a:pt x="1064" y="110"/>
                    </a:lnTo>
                    <a:lnTo>
                      <a:pt x="1078" y="102"/>
                    </a:lnTo>
                    <a:lnTo>
                      <a:pt x="1086" y="94"/>
                    </a:lnTo>
                    <a:lnTo>
                      <a:pt x="1088" y="90"/>
                    </a:lnTo>
                    <a:lnTo>
                      <a:pt x="1088" y="86"/>
                    </a:lnTo>
                    <a:lnTo>
                      <a:pt x="1088" y="86"/>
                    </a:lnTo>
                    <a:lnTo>
                      <a:pt x="1088" y="82"/>
                    </a:lnTo>
                    <a:lnTo>
                      <a:pt x="1086" y="78"/>
                    </a:lnTo>
                    <a:lnTo>
                      <a:pt x="1078" y="68"/>
                    </a:lnTo>
                    <a:lnTo>
                      <a:pt x="1064" y="60"/>
                    </a:lnTo>
                    <a:lnTo>
                      <a:pt x="1046" y="52"/>
                    </a:lnTo>
                    <a:lnTo>
                      <a:pt x="1024" y="46"/>
                    </a:lnTo>
                    <a:lnTo>
                      <a:pt x="996" y="38"/>
                    </a:lnTo>
                    <a:lnTo>
                      <a:pt x="966" y="32"/>
                    </a:lnTo>
                    <a:lnTo>
                      <a:pt x="930" y="26"/>
                    </a:lnTo>
                    <a:lnTo>
                      <a:pt x="850" y="16"/>
                    </a:lnTo>
                    <a:lnTo>
                      <a:pt x="758" y="8"/>
                    </a:lnTo>
                    <a:lnTo>
                      <a:pt x="658" y="2"/>
                    </a:lnTo>
                    <a:lnTo>
                      <a:pt x="548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3" name="Freeform 78"/>
              <p:cNvSpPr>
                <a:spLocks/>
              </p:cNvSpPr>
              <p:nvPr/>
            </p:nvSpPr>
            <p:spPr bwMode="auto">
              <a:xfrm>
                <a:off x="4349" y="4142"/>
                <a:ext cx="1084" cy="170"/>
              </a:xfrm>
              <a:custGeom>
                <a:avLst/>
                <a:gdLst>
                  <a:gd name="T0" fmla="*/ 546 w 1084"/>
                  <a:gd name="T1" fmla="*/ 170 h 170"/>
                  <a:gd name="T2" fmla="*/ 546 w 1084"/>
                  <a:gd name="T3" fmla="*/ 170 h 170"/>
                  <a:gd name="T4" fmla="*/ 436 w 1084"/>
                  <a:gd name="T5" fmla="*/ 168 h 170"/>
                  <a:gd name="T6" fmla="*/ 334 w 1084"/>
                  <a:gd name="T7" fmla="*/ 162 h 170"/>
                  <a:gd name="T8" fmla="*/ 242 w 1084"/>
                  <a:gd name="T9" fmla="*/ 154 h 170"/>
                  <a:gd name="T10" fmla="*/ 160 w 1084"/>
                  <a:gd name="T11" fmla="*/ 144 h 170"/>
                  <a:gd name="T12" fmla="*/ 94 w 1084"/>
                  <a:gd name="T13" fmla="*/ 132 h 170"/>
                  <a:gd name="T14" fmla="*/ 66 w 1084"/>
                  <a:gd name="T15" fmla="*/ 126 h 170"/>
                  <a:gd name="T16" fmla="*/ 42 w 1084"/>
                  <a:gd name="T17" fmla="*/ 118 h 170"/>
                  <a:gd name="T18" fmla="*/ 24 w 1084"/>
                  <a:gd name="T19" fmla="*/ 110 h 170"/>
                  <a:gd name="T20" fmla="*/ 12 w 1084"/>
                  <a:gd name="T21" fmla="*/ 102 h 170"/>
                  <a:gd name="T22" fmla="*/ 2 w 1084"/>
                  <a:gd name="T23" fmla="*/ 94 h 170"/>
                  <a:gd name="T24" fmla="*/ 0 w 1084"/>
                  <a:gd name="T25" fmla="*/ 90 h 170"/>
                  <a:gd name="T26" fmla="*/ 0 w 1084"/>
                  <a:gd name="T27" fmla="*/ 86 h 170"/>
                  <a:gd name="T28" fmla="*/ 0 w 1084"/>
                  <a:gd name="T29" fmla="*/ 86 h 170"/>
                  <a:gd name="T30" fmla="*/ 0 w 1084"/>
                  <a:gd name="T31" fmla="*/ 82 h 170"/>
                  <a:gd name="T32" fmla="*/ 2 w 1084"/>
                  <a:gd name="T33" fmla="*/ 78 h 170"/>
                  <a:gd name="T34" fmla="*/ 12 w 1084"/>
                  <a:gd name="T35" fmla="*/ 68 h 170"/>
                  <a:gd name="T36" fmla="*/ 24 w 1084"/>
                  <a:gd name="T37" fmla="*/ 60 h 170"/>
                  <a:gd name="T38" fmla="*/ 42 w 1084"/>
                  <a:gd name="T39" fmla="*/ 52 h 170"/>
                  <a:gd name="T40" fmla="*/ 66 w 1084"/>
                  <a:gd name="T41" fmla="*/ 46 h 170"/>
                  <a:gd name="T42" fmla="*/ 94 w 1084"/>
                  <a:gd name="T43" fmla="*/ 38 h 170"/>
                  <a:gd name="T44" fmla="*/ 126 w 1084"/>
                  <a:gd name="T45" fmla="*/ 32 h 170"/>
                  <a:gd name="T46" fmla="*/ 160 w 1084"/>
                  <a:gd name="T47" fmla="*/ 26 h 170"/>
                  <a:gd name="T48" fmla="*/ 242 w 1084"/>
                  <a:gd name="T49" fmla="*/ 16 h 170"/>
                  <a:gd name="T50" fmla="*/ 334 w 1084"/>
                  <a:gd name="T51" fmla="*/ 8 h 170"/>
                  <a:gd name="T52" fmla="*/ 436 w 1084"/>
                  <a:gd name="T53" fmla="*/ 2 h 170"/>
                  <a:gd name="T54" fmla="*/ 546 w 1084"/>
                  <a:gd name="T55" fmla="*/ 0 h 170"/>
                  <a:gd name="T56" fmla="*/ 546 w 1084"/>
                  <a:gd name="T57" fmla="*/ 0 h 170"/>
                  <a:gd name="T58" fmla="*/ 654 w 1084"/>
                  <a:gd name="T59" fmla="*/ 2 h 170"/>
                  <a:gd name="T60" fmla="*/ 756 w 1084"/>
                  <a:gd name="T61" fmla="*/ 8 h 170"/>
                  <a:gd name="T62" fmla="*/ 848 w 1084"/>
                  <a:gd name="T63" fmla="*/ 16 h 170"/>
                  <a:gd name="T64" fmla="*/ 928 w 1084"/>
                  <a:gd name="T65" fmla="*/ 26 h 170"/>
                  <a:gd name="T66" fmla="*/ 962 w 1084"/>
                  <a:gd name="T67" fmla="*/ 32 h 170"/>
                  <a:gd name="T68" fmla="*/ 992 w 1084"/>
                  <a:gd name="T69" fmla="*/ 38 h 170"/>
                  <a:gd name="T70" fmla="*/ 1020 w 1084"/>
                  <a:gd name="T71" fmla="*/ 46 h 170"/>
                  <a:gd name="T72" fmla="*/ 1042 w 1084"/>
                  <a:gd name="T73" fmla="*/ 52 h 170"/>
                  <a:gd name="T74" fmla="*/ 1060 w 1084"/>
                  <a:gd name="T75" fmla="*/ 60 h 170"/>
                  <a:gd name="T76" fmla="*/ 1074 w 1084"/>
                  <a:gd name="T77" fmla="*/ 68 h 170"/>
                  <a:gd name="T78" fmla="*/ 1082 w 1084"/>
                  <a:gd name="T79" fmla="*/ 78 h 170"/>
                  <a:gd name="T80" fmla="*/ 1084 w 1084"/>
                  <a:gd name="T81" fmla="*/ 82 h 170"/>
                  <a:gd name="T82" fmla="*/ 1084 w 1084"/>
                  <a:gd name="T83" fmla="*/ 86 h 170"/>
                  <a:gd name="T84" fmla="*/ 1084 w 1084"/>
                  <a:gd name="T85" fmla="*/ 86 h 170"/>
                  <a:gd name="T86" fmla="*/ 1084 w 1084"/>
                  <a:gd name="T87" fmla="*/ 90 h 170"/>
                  <a:gd name="T88" fmla="*/ 1082 w 1084"/>
                  <a:gd name="T89" fmla="*/ 94 h 170"/>
                  <a:gd name="T90" fmla="*/ 1074 w 1084"/>
                  <a:gd name="T91" fmla="*/ 102 h 170"/>
                  <a:gd name="T92" fmla="*/ 1060 w 1084"/>
                  <a:gd name="T93" fmla="*/ 110 h 170"/>
                  <a:gd name="T94" fmla="*/ 1042 w 1084"/>
                  <a:gd name="T95" fmla="*/ 118 h 170"/>
                  <a:gd name="T96" fmla="*/ 1020 w 1084"/>
                  <a:gd name="T97" fmla="*/ 126 h 170"/>
                  <a:gd name="T98" fmla="*/ 992 w 1084"/>
                  <a:gd name="T99" fmla="*/ 132 h 170"/>
                  <a:gd name="T100" fmla="*/ 928 w 1084"/>
                  <a:gd name="T101" fmla="*/ 144 h 170"/>
                  <a:gd name="T102" fmla="*/ 848 w 1084"/>
                  <a:gd name="T103" fmla="*/ 154 h 170"/>
                  <a:gd name="T104" fmla="*/ 756 w 1084"/>
                  <a:gd name="T105" fmla="*/ 162 h 170"/>
                  <a:gd name="T106" fmla="*/ 654 w 1084"/>
                  <a:gd name="T107" fmla="*/ 168 h 170"/>
                  <a:gd name="T108" fmla="*/ 546 w 1084"/>
                  <a:gd name="T109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84" h="170">
                    <a:moveTo>
                      <a:pt x="546" y="170"/>
                    </a:moveTo>
                    <a:lnTo>
                      <a:pt x="546" y="170"/>
                    </a:lnTo>
                    <a:lnTo>
                      <a:pt x="436" y="168"/>
                    </a:lnTo>
                    <a:lnTo>
                      <a:pt x="334" y="162"/>
                    </a:lnTo>
                    <a:lnTo>
                      <a:pt x="242" y="154"/>
                    </a:lnTo>
                    <a:lnTo>
                      <a:pt x="160" y="144"/>
                    </a:lnTo>
                    <a:lnTo>
                      <a:pt x="94" y="132"/>
                    </a:lnTo>
                    <a:lnTo>
                      <a:pt x="66" y="126"/>
                    </a:lnTo>
                    <a:lnTo>
                      <a:pt x="42" y="118"/>
                    </a:lnTo>
                    <a:lnTo>
                      <a:pt x="24" y="110"/>
                    </a:lnTo>
                    <a:lnTo>
                      <a:pt x="12" y="102"/>
                    </a:lnTo>
                    <a:lnTo>
                      <a:pt x="2" y="94"/>
                    </a:lnTo>
                    <a:lnTo>
                      <a:pt x="0" y="90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82"/>
                    </a:lnTo>
                    <a:lnTo>
                      <a:pt x="2" y="78"/>
                    </a:lnTo>
                    <a:lnTo>
                      <a:pt x="12" y="68"/>
                    </a:lnTo>
                    <a:lnTo>
                      <a:pt x="24" y="60"/>
                    </a:lnTo>
                    <a:lnTo>
                      <a:pt x="42" y="52"/>
                    </a:lnTo>
                    <a:lnTo>
                      <a:pt x="66" y="46"/>
                    </a:lnTo>
                    <a:lnTo>
                      <a:pt x="94" y="38"/>
                    </a:lnTo>
                    <a:lnTo>
                      <a:pt x="126" y="32"/>
                    </a:lnTo>
                    <a:lnTo>
                      <a:pt x="160" y="26"/>
                    </a:lnTo>
                    <a:lnTo>
                      <a:pt x="242" y="16"/>
                    </a:lnTo>
                    <a:lnTo>
                      <a:pt x="334" y="8"/>
                    </a:lnTo>
                    <a:lnTo>
                      <a:pt x="436" y="2"/>
                    </a:lnTo>
                    <a:lnTo>
                      <a:pt x="546" y="0"/>
                    </a:lnTo>
                    <a:lnTo>
                      <a:pt x="546" y="0"/>
                    </a:lnTo>
                    <a:lnTo>
                      <a:pt x="654" y="2"/>
                    </a:lnTo>
                    <a:lnTo>
                      <a:pt x="756" y="8"/>
                    </a:lnTo>
                    <a:lnTo>
                      <a:pt x="848" y="16"/>
                    </a:lnTo>
                    <a:lnTo>
                      <a:pt x="928" y="26"/>
                    </a:lnTo>
                    <a:lnTo>
                      <a:pt x="962" y="32"/>
                    </a:lnTo>
                    <a:lnTo>
                      <a:pt x="992" y="38"/>
                    </a:lnTo>
                    <a:lnTo>
                      <a:pt x="1020" y="46"/>
                    </a:lnTo>
                    <a:lnTo>
                      <a:pt x="1042" y="52"/>
                    </a:lnTo>
                    <a:lnTo>
                      <a:pt x="1060" y="60"/>
                    </a:lnTo>
                    <a:lnTo>
                      <a:pt x="1074" y="68"/>
                    </a:lnTo>
                    <a:lnTo>
                      <a:pt x="1082" y="78"/>
                    </a:lnTo>
                    <a:lnTo>
                      <a:pt x="1084" y="82"/>
                    </a:lnTo>
                    <a:lnTo>
                      <a:pt x="1084" y="86"/>
                    </a:lnTo>
                    <a:lnTo>
                      <a:pt x="1084" y="86"/>
                    </a:lnTo>
                    <a:lnTo>
                      <a:pt x="1084" y="90"/>
                    </a:lnTo>
                    <a:lnTo>
                      <a:pt x="1082" y="94"/>
                    </a:lnTo>
                    <a:lnTo>
                      <a:pt x="1074" y="102"/>
                    </a:lnTo>
                    <a:lnTo>
                      <a:pt x="1060" y="110"/>
                    </a:lnTo>
                    <a:lnTo>
                      <a:pt x="1042" y="118"/>
                    </a:lnTo>
                    <a:lnTo>
                      <a:pt x="1020" y="126"/>
                    </a:lnTo>
                    <a:lnTo>
                      <a:pt x="992" y="132"/>
                    </a:lnTo>
                    <a:lnTo>
                      <a:pt x="928" y="144"/>
                    </a:lnTo>
                    <a:lnTo>
                      <a:pt x="848" y="154"/>
                    </a:lnTo>
                    <a:lnTo>
                      <a:pt x="756" y="162"/>
                    </a:lnTo>
                    <a:lnTo>
                      <a:pt x="654" y="168"/>
                    </a:lnTo>
                    <a:lnTo>
                      <a:pt x="546" y="17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4" name="Freeform 79"/>
              <p:cNvSpPr>
                <a:spLocks/>
              </p:cNvSpPr>
              <p:nvPr/>
            </p:nvSpPr>
            <p:spPr bwMode="auto">
              <a:xfrm>
                <a:off x="4347" y="4142"/>
                <a:ext cx="1088" cy="170"/>
              </a:xfrm>
              <a:custGeom>
                <a:avLst/>
                <a:gdLst>
                  <a:gd name="T0" fmla="*/ 548 w 1088"/>
                  <a:gd name="T1" fmla="*/ 0 h 170"/>
                  <a:gd name="T2" fmla="*/ 548 w 1088"/>
                  <a:gd name="T3" fmla="*/ 0 h 170"/>
                  <a:gd name="T4" fmla="*/ 438 w 1088"/>
                  <a:gd name="T5" fmla="*/ 2 h 170"/>
                  <a:gd name="T6" fmla="*/ 336 w 1088"/>
                  <a:gd name="T7" fmla="*/ 8 h 170"/>
                  <a:gd name="T8" fmla="*/ 242 w 1088"/>
                  <a:gd name="T9" fmla="*/ 16 h 170"/>
                  <a:gd name="T10" fmla="*/ 160 w 1088"/>
                  <a:gd name="T11" fmla="*/ 26 h 170"/>
                  <a:gd name="T12" fmla="*/ 126 w 1088"/>
                  <a:gd name="T13" fmla="*/ 32 h 170"/>
                  <a:gd name="T14" fmla="*/ 94 w 1088"/>
                  <a:gd name="T15" fmla="*/ 38 h 170"/>
                  <a:gd name="T16" fmla="*/ 66 w 1088"/>
                  <a:gd name="T17" fmla="*/ 46 h 170"/>
                  <a:gd name="T18" fmla="*/ 44 w 1088"/>
                  <a:gd name="T19" fmla="*/ 52 h 170"/>
                  <a:gd name="T20" fmla="*/ 24 w 1088"/>
                  <a:gd name="T21" fmla="*/ 60 h 170"/>
                  <a:gd name="T22" fmla="*/ 10 w 1088"/>
                  <a:gd name="T23" fmla="*/ 68 h 170"/>
                  <a:gd name="T24" fmla="*/ 2 w 1088"/>
                  <a:gd name="T25" fmla="*/ 78 h 170"/>
                  <a:gd name="T26" fmla="*/ 0 w 1088"/>
                  <a:gd name="T27" fmla="*/ 82 h 170"/>
                  <a:gd name="T28" fmla="*/ 0 w 1088"/>
                  <a:gd name="T29" fmla="*/ 86 h 170"/>
                  <a:gd name="T30" fmla="*/ 0 w 1088"/>
                  <a:gd name="T31" fmla="*/ 86 h 170"/>
                  <a:gd name="T32" fmla="*/ 0 w 1088"/>
                  <a:gd name="T33" fmla="*/ 90 h 170"/>
                  <a:gd name="T34" fmla="*/ 2 w 1088"/>
                  <a:gd name="T35" fmla="*/ 94 h 170"/>
                  <a:gd name="T36" fmla="*/ 10 w 1088"/>
                  <a:gd name="T37" fmla="*/ 102 h 170"/>
                  <a:gd name="T38" fmla="*/ 24 w 1088"/>
                  <a:gd name="T39" fmla="*/ 110 h 170"/>
                  <a:gd name="T40" fmla="*/ 44 w 1088"/>
                  <a:gd name="T41" fmla="*/ 118 h 170"/>
                  <a:gd name="T42" fmla="*/ 66 w 1088"/>
                  <a:gd name="T43" fmla="*/ 126 h 170"/>
                  <a:gd name="T44" fmla="*/ 94 w 1088"/>
                  <a:gd name="T45" fmla="*/ 132 h 170"/>
                  <a:gd name="T46" fmla="*/ 160 w 1088"/>
                  <a:gd name="T47" fmla="*/ 144 h 170"/>
                  <a:gd name="T48" fmla="*/ 242 w 1088"/>
                  <a:gd name="T49" fmla="*/ 156 h 170"/>
                  <a:gd name="T50" fmla="*/ 336 w 1088"/>
                  <a:gd name="T51" fmla="*/ 164 h 170"/>
                  <a:gd name="T52" fmla="*/ 438 w 1088"/>
                  <a:gd name="T53" fmla="*/ 168 h 170"/>
                  <a:gd name="T54" fmla="*/ 548 w 1088"/>
                  <a:gd name="T55" fmla="*/ 170 h 170"/>
                  <a:gd name="T56" fmla="*/ 548 w 1088"/>
                  <a:gd name="T57" fmla="*/ 170 h 170"/>
                  <a:gd name="T58" fmla="*/ 658 w 1088"/>
                  <a:gd name="T59" fmla="*/ 168 h 170"/>
                  <a:gd name="T60" fmla="*/ 758 w 1088"/>
                  <a:gd name="T61" fmla="*/ 164 h 170"/>
                  <a:gd name="T62" fmla="*/ 850 w 1088"/>
                  <a:gd name="T63" fmla="*/ 156 h 170"/>
                  <a:gd name="T64" fmla="*/ 930 w 1088"/>
                  <a:gd name="T65" fmla="*/ 144 h 170"/>
                  <a:gd name="T66" fmla="*/ 996 w 1088"/>
                  <a:gd name="T67" fmla="*/ 132 h 170"/>
                  <a:gd name="T68" fmla="*/ 1024 w 1088"/>
                  <a:gd name="T69" fmla="*/ 126 h 170"/>
                  <a:gd name="T70" fmla="*/ 1046 w 1088"/>
                  <a:gd name="T71" fmla="*/ 118 h 170"/>
                  <a:gd name="T72" fmla="*/ 1064 w 1088"/>
                  <a:gd name="T73" fmla="*/ 110 h 170"/>
                  <a:gd name="T74" fmla="*/ 1078 w 1088"/>
                  <a:gd name="T75" fmla="*/ 102 h 170"/>
                  <a:gd name="T76" fmla="*/ 1086 w 1088"/>
                  <a:gd name="T77" fmla="*/ 94 h 170"/>
                  <a:gd name="T78" fmla="*/ 1088 w 1088"/>
                  <a:gd name="T79" fmla="*/ 90 h 170"/>
                  <a:gd name="T80" fmla="*/ 1088 w 1088"/>
                  <a:gd name="T81" fmla="*/ 86 h 170"/>
                  <a:gd name="T82" fmla="*/ 1088 w 1088"/>
                  <a:gd name="T83" fmla="*/ 86 h 170"/>
                  <a:gd name="T84" fmla="*/ 1088 w 1088"/>
                  <a:gd name="T85" fmla="*/ 82 h 170"/>
                  <a:gd name="T86" fmla="*/ 1086 w 1088"/>
                  <a:gd name="T87" fmla="*/ 78 h 170"/>
                  <a:gd name="T88" fmla="*/ 1078 w 1088"/>
                  <a:gd name="T89" fmla="*/ 68 h 170"/>
                  <a:gd name="T90" fmla="*/ 1064 w 1088"/>
                  <a:gd name="T91" fmla="*/ 60 h 170"/>
                  <a:gd name="T92" fmla="*/ 1046 w 1088"/>
                  <a:gd name="T93" fmla="*/ 52 h 170"/>
                  <a:gd name="T94" fmla="*/ 1024 w 1088"/>
                  <a:gd name="T95" fmla="*/ 46 h 170"/>
                  <a:gd name="T96" fmla="*/ 996 w 1088"/>
                  <a:gd name="T97" fmla="*/ 38 h 170"/>
                  <a:gd name="T98" fmla="*/ 966 w 1088"/>
                  <a:gd name="T99" fmla="*/ 32 h 170"/>
                  <a:gd name="T100" fmla="*/ 930 w 1088"/>
                  <a:gd name="T101" fmla="*/ 26 h 170"/>
                  <a:gd name="T102" fmla="*/ 850 w 1088"/>
                  <a:gd name="T103" fmla="*/ 16 h 170"/>
                  <a:gd name="T104" fmla="*/ 758 w 1088"/>
                  <a:gd name="T105" fmla="*/ 8 h 170"/>
                  <a:gd name="T106" fmla="*/ 658 w 1088"/>
                  <a:gd name="T107" fmla="*/ 2 h 170"/>
                  <a:gd name="T108" fmla="*/ 548 w 1088"/>
                  <a:gd name="T109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88" h="170">
                    <a:moveTo>
                      <a:pt x="548" y="0"/>
                    </a:moveTo>
                    <a:lnTo>
                      <a:pt x="548" y="0"/>
                    </a:lnTo>
                    <a:lnTo>
                      <a:pt x="438" y="2"/>
                    </a:lnTo>
                    <a:lnTo>
                      <a:pt x="336" y="8"/>
                    </a:lnTo>
                    <a:lnTo>
                      <a:pt x="242" y="16"/>
                    </a:lnTo>
                    <a:lnTo>
                      <a:pt x="160" y="26"/>
                    </a:lnTo>
                    <a:lnTo>
                      <a:pt x="126" y="32"/>
                    </a:lnTo>
                    <a:lnTo>
                      <a:pt x="94" y="38"/>
                    </a:lnTo>
                    <a:lnTo>
                      <a:pt x="66" y="46"/>
                    </a:lnTo>
                    <a:lnTo>
                      <a:pt x="44" y="52"/>
                    </a:lnTo>
                    <a:lnTo>
                      <a:pt x="24" y="60"/>
                    </a:lnTo>
                    <a:lnTo>
                      <a:pt x="10" y="68"/>
                    </a:lnTo>
                    <a:lnTo>
                      <a:pt x="2" y="78"/>
                    </a:lnTo>
                    <a:lnTo>
                      <a:pt x="0" y="82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90"/>
                    </a:lnTo>
                    <a:lnTo>
                      <a:pt x="2" y="94"/>
                    </a:lnTo>
                    <a:lnTo>
                      <a:pt x="10" y="102"/>
                    </a:lnTo>
                    <a:lnTo>
                      <a:pt x="24" y="110"/>
                    </a:lnTo>
                    <a:lnTo>
                      <a:pt x="44" y="118"/>
                    </a:lnTo>
                    <a:lnTo>
                      <a:pt x="66" y="126"/>
                    </a:lnTo>
                    <a:lnTo>
                      <a:pt x="94" y="132"/>
                    </a:lnTo>
                    <a:lnTo>
                      <a:pt x="160" y="144"/>
                    </a:lnTo>
                    <a:lnTo>
                      <a:pt x="242" y="156"/>
                    </a:lnTo>
                    <a:lnTo>
                      <a:pt x="336" y="164"/>
                    </a:lnTo>
                    <a:lnTo>
                      <a:pt x="438" y="168"/>
                    </a:lnTo>
                    <a:lnTo>
                      <a:pt x="548" y="170"/>
                    </a:lnTo>
                    <a:lnTo>
                      <a:pt x="548" y="170"/>
                    </a:lnTo>
                    <a:lnTo>
                      <a:pt x="658" y="168"/>
                    </a:lnTo>
                    <a:lnTo>
                      <a:pt x="758" y="164"/>
                    </a:lnTo>
                    <a:lnTo>
                      <a:pt x="850" y="156"/>
                    </a:lnTo>
                    <a:lnTo>
                      <a:pt x="930" y="144"/>
                    </a:lnTo>
                    <a:lnTo>
                      <a:pt x="996" y="132"/>
                    </a:lnTo>
                    <a:lnTo>
                      <a:pt x="1024" y="126"/>
                    </a:lnTo>
                    <a:lnTo>
                      <a:pt x="1046" y="118"/>
                    </a:lnTo>
                    <a:lnTo>
                      <a:pt x="1064" y="110"/>
                    </a:lnTo>
                    <a:lnTo>
                      <a:pt x="1078" y="102"/>
                    </a:lnTo>
                    <a:lnTo>
                      <a:pt x="1086" y="94"/>
                    </a:lnTo>
                    <a:lnTo>
                      <a:pt x="1088" y="90"/>
                    </a:lnTo>
                    <a:lnTo>
                      <a:pt x="1088" y="86"/>
                    </a:lnTo>
                    <a:lnTo>
                      <a:pt x="1088" y="86"/>
                    </a:lnTo>
                    <a:lnTo>
                      <a:pt x="1088" y="82"/>
                    </a:lnTo>
                    <a:lnTo>
                      <a:pt x="1086" y="78"/>
                    </a:lnTo>
                    <a:lnTo>
                      <a:pt x="1078" y="68"/>
                    </a:lnTo>
                    <a:lnTo>
                      <a:pt x="1064" y="60"/>
                    </a:lnTo>
                    <a:lnTo>
                      <a:pt x="1046" y="52"/>
                    </a:lnTo>
                    <a:lnTo>
                      <a:pt x="1024" y="46"/>
                    </a:lnTo>
                    <a:lnTo>
                      <a:pt x="996" y="38"/>
                    </a:lnTo>
                    <a:lnTo>
                      <a:pt x="966" y="32"/>
                    </a:lnTo>
                    <a:lnTo>
                      <a:pt x="930" y="26"/>
                    </a:lnTo>
                    <a:lnTo>
                      <a:pt x="850" y="16"/>
                    </a:lnTo>
                    <a:lnTo>
                      <a:pt x="758" y="8"/>
                    </a:lnTo>
                    <a:lnTo>
                      <a:pt x="658" y="2"/>
                    </a:lnTo>
                    <a:lnTo>
                      <a:pt x="5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5" name="Freeform 80"/>
              <p:cNvSpPr>
                <a:spLocks noEditPoints="1"/>
              </p:cNvSpPr>
              <p:nvPr/>
            </p:nvSpPr>
            <p:spPr bwMode="auto">
              <a:xfrm>
                <a:off x="4349" y="4142"/>
                <a:ext cx="1084" cy="170"/>
              </a:xfrm>
              <a:custGeom>
                <a:avLst/>
                <a:gdLst>
                  <a:gd name="T0" fmla="*/ 546 w 1084"/>
                  <a:gd name="T1" fmla="*/ 170 h 170"/>
                  <a:gd name="T2" fmla="*/ 334 w 1084"/>
                  <a:gd name="T3" fmla="*/ 162 h 170"/>
                  <a:gd name="T4" fmla="*/ 162 w 1084"/>
                  <a:gd name="T5" fmla="*/ 144 h 170"/>
                  <a:gd name="T6" fmla="*/ 68 w 1084"/>
                  <a:gd name="T7" fmla="*/ 126 h 170"/>
                  <a:gd name="T8" fmla="*/ 26 w 1084"/>
                  <a:gd name="T9" fmla="*/ 110 h 170"/>
                  <a:gd name="T10" fmla="*/ 4 w 1084"/>
                  <a:gd name="T11" fmla="*/ 94 h 170"/>
                  <a:gd name="T12" fmla="*/ 2 w 1084"/>
                  <a:gd name="T13" fmla="*/ 86 h 170"/>
                  <a:gd name="T14" fmla="*/ 2 w 1084"/>
                  <a:gd name="T15" fmla="*/ 82 h 170"/>
                  <a:gd name="T16" fmla="*/ 14 w 1084"/>
                  <a:gd name="T17" fmla="*/ 68 h 170"/>
                  <a:gd name="T18" fmla="*/ 44 w 1084"/>
                  <a:gd name="T19" fmla="*/ 52 h 170"/>
                  <a:gd name="T20" fmla="*/ 96 w 1084"/>
                  <a:gd name="T21" fmla="*/ 38 h 170"/>
                  <a:gd name="T22" fmla="*/ 162 w 1084"/>
                  <a:gd name="T23" fmla="*/ 26 h 170"/>
                  <a:gd name="T24" fmla="*/ 334 w 1084"/>
                  <a:gd name="T25" fmla="*/ 8 h 170"/>
                  <a:gd name="T26" fmla="*/ 546 w 1084"/>
                  <a:gd name="T27" fmla="*/ 2 h 170"/>
                  <a:gd name="T28" fmla="*/ 654 w 1084"/>
                  <a:gd name="T29" fmla="*/ 2 h 170"/>
                  <a:gd name="T30" fmla="*/ 846 w 1084"/>
                  <a:gd name="T31" fmla="*/ 16 h 170"/>
                  <a:gd name="T32" fmla="*/ 960 w 1084"/>
                  <a:gd name="T33" fmla="*/ 32 h 170"/>
                  <a:gd name="T34" fmla="*/ 1018 w 1084"/>
                  <a:gd name="T35" fmla="*/ 46 h 170"/>
                  <a:gd name="T36" fmla="*/ 1058 w 1084"/>
                  <a:gd name="T37" fmla="*/ 60 h 170"/>
                  <a:gd name="T38" fmla="*/ 1080 w 1084"/>
                  <a:gd name="T39" fmla="*/ 78 h 170"/>
                  <a:gd name="T40" fmla="*/ 1082 w 1084"/>
                  <a:gd name="T41" fmla="*/ 86 h 170"/>
                  <a:gd name="T42" fmla="*/ 1082 w 1084"/>
                  <a:gd name="T43" fmla="*/ 90 h 170"/>
                  <a:gd name="T44" fmla="*/ 1072 w 1084"/>
                  <a:gd name="T45" fmla="*/ 102 h 170"/>
                  <a:gd name="T46" fmla="*/ 1040 w 1084"/>
                  <a:gd name="T47" fmla="*/ 118 h 170"/>
                  <a:gd name="T48" fmla="*/ 992 w 1084"/>
                  <a:gd name="T49" fmla="*/ 132 h 170"/>
                  <a:gd name="T50" fmla="*/ 846 w 1084"/>
                  <a:gd name="T51" fmla="*/ 154 h 170"/>
                  <a:gd name="T52" fmla="*/ 654 w 1084"/>
                  <a:gd name="T53" fmla="*/ 168 h 170"/>
                  <a:gd name="T54" fmla="*/ 546 w 1084"/>
                  <a:gd name="T55" fmla="*/ 0 h 170"/>
                  <a:gd name="T56" fmla="*/ 436 w 1084"/>
                  <a:gd name="T57" fmla="*/ 2 h 170"/>
                  <a:gd name="T58" fmla="*/ 242 w 1084"/>
                  <a:gd name="T59" fmla="*/ 16 h 170"/>
                  <a:gd name="T60" fmla="*/ 126 w 1084"/>
                  <a:gd name="T61" fmla="*/ 32 h 170"/>
                  <a:gd name="T62" fmla="*/ 66 w 1084"/>
                  <a:gd name="T63" fmla="*/ 46 h 170"/>
                  <a:gd name="T64" fmla="*/ 24 w 1084"/>
                  <a:gd name="T65" fmla="*/ 60 h 170"/>
                  <a:gd name="T66" fmla="*/ 2 w 1084"/>
                  <a:gd name="T67" fmla="*/ 78 h 170"/>
                  <a:gd name="T68" fmla="*/ 0 w 1084"/>
                  <a:gd name="T69" fmla="*/ 86 h 170"/>
                  <a:gd name="T70" fmla="*/ 0 w 1084"/>
                  <a:gd name="T71" fmla="*/ 90 h 170"/>
                  <a:gd name="T72" fmla="*/ 12 w 1084"/>
                  <a:gd name="T73" fmla="*/ 102 h 170"/>
                  <a:gd name="T74" fmla="*/ 42 w 1084"/>
                  <a:gd name="T75" fmla="*/ 118 h 170"/>
                  <a:gd name="T76" fmla="*/ 94 w 1084"/>
                  <a:gd name="T77" fmla="*/ 132 h 170"/>
                  <a:gd name="T78" fmla="*/ 242 w 1084"/>
                  <a:gd name="T79" fmla="*/ 154 h 170"/>
                  <a:gd name="T80" fmla="*/ 436 w 1084"/>
                  <a:gd name="T81" fmla="*/ 168 h 170"/>
                  <a:gd name="T82" fmla="*/ 546 w 1084"/>
                  <a:gd name="T83" fmla="*/ 170 h 170"/>
                  <a:gd name="T84" fmla="*/ 756 w 1084"/>
                  <a:gd name="T85" fmla="*/ 162 h 170"/>
                  <a:gd name="T86" fmla="*/ 928 w 1084"/>
                  <a:gd name="T87" fmla="*/ 144 h 170"/>
                  <a:gd name="T88" fmla="*/ 1020 w 1084"/>
                  <a:gd name="T89" fmla="*/ 126 h 170"/>
                  <a:gd name="T90" fmla="*/ 1060 w 1084"/>
                  <a:gd name="T91" fmla="*/ 110 h 170"/>
                  <a:gd name="T92" fmla="*/ 1082 w 1084"/>
                  <a:gd name="T93" fmla="*/ 94 h 170"/>
                  <a:gd name="T94" fmla="*/ 1084 w 1084"/>
                  <a:gd name="T95" fmla="*/ 86 h 170"/>
                  <a:gd name="T96" fmla="*/ 1084 w 1084"/>
                  <a:gd name="T97" fmla="*/ 82 h 170"/>
                  <a:gd name="T98" fmla="*/ 1074 w 1084"/>
                  <a:gd name="T99" fmla="*/ 68 h 170"/>
                  <a:gd name="T100" fmla="*/ 1042 w 1084"/>
                  <a:gd name="T101" fmla="*/ 52 h 170"/>
                  <a:gd name="T102" fmla="*/ 992 w 1084"/>
                  <a:gd name="T103" fmla="*/ 38 h 170"/>
                  <a:gd name="T104" fmla="*/ 928 w 1084"/>
                  <a:gd name="T105" fmla="*/ 26 h 170"/>
                  <a:gd name="T106" fmla="*/ 756 w 1084"/>
                  <a:gd name="T107" fmla="*/ 8 h 170"/>
                  <a:gd name="T108" fmla="*/ 546 w 1084"/>
                  <a:gd name="T109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84" h="170">
                    <a:moveTo>
                      <a:pt x="546" y="170"/>
                    </a:moveTo>
                    <a:lnTo>
                      <a:pt x="546" y="170"/>
                    </a:lnTo>
                    <a:lnTo>
                      <a:pt x="436" y="168"/>
                    </a:lnTo>
                    <a:lnTo>
                      <a:pt x="334" y="162"/>
                    </a:lnTo>
                    <a:lnTo>
                      <a:pt x="242" y="154"/>
                    </a:lnTo>
                    <a:lnTo>
                      <a:pt x="162" y="144"/>
                    </a:lnTo>
                    <a:lnTo>
                      <a:pt x="96" y="132"/>
                    </a:lnTo>
                    <a:lnTo>
                      <a:pt x="68" y="126"/>
                    </a:lnTo>
                    <a:lnTo>
                      <a:pt x="44" y="118"/>
                    </a:lnTo>
                    <a:lnTo>
                      <a:pt x="26" y="110"/>
                    </a:lnTo>
                    <a:lnTo>
                      <a:pt x="14" y="102"/>
                    </a:lnTo>
                    <a:lnTo>
                      <a:pt x="4" y="94"/>
                    </a:lnTo>
                    <a:lnTo>
                      <a:pt x="2" y="90"/>
                    </a:lnTo>
                    <a:lnTo>
                      <a:pt x="2" y="86"/>
                    </a:lnTo>
                    <a:lnTo>
                      <a:pt x="2" y="86"/>
                    </a:lnTo>
                    <a:lnTo>
                      <a:pt x="2" y="82"/>
                    </a:lnTo>
                    <a:lnTo>
                      <a:pt x="4" y="78"/>
                    </a:lnTo>
                    <a:lnTo>
                      <a:pt x="14" y="68"/>
                    </a:lnTo>
                    <a:lnTo>
                      <a:pt x="26" y="60"/>
                    </a:lnTo>
                    <a:lnTo>
                      <a:pt x="44" y="52"/>
                    </a:lnTo>
                    <a:lnTo>
                      <a:pt x="68" y="46"/>
                    </a:lnTo>
                    <a:lnTo>
                      <a:pt x="96" y="38"/>
                    </a:lnTo>
                    <a:lnTo>
                      <a:pt x="126" y="32"/>
                    </a:lnTo>
                    <a:lnTo>
                      <a:pt x="162" y="26"/>
                    </a:lnTo>
                    <a:lnTo>
                      <a:pt x="242" y="16"/>
                    </a:lnTo>
                    <a:lnTo>
                      <a:pt x="334" y="8"/>
                    </a:lnTo>
                    <a:lnTo>
                      <a:pt x="436" y="2"/>
                    </a:lnTo>
                    <a:lnTo>
                      <a:pt x="546" y="2"/>
                    </a:lnTo>
                    <a:lnTo>
                      <a:pt x="546" y="2"/>
                    </a:lnTo>
                    <a:lnTo>
                      <a:pt x="654" y="2"/>
                    </a:lnTo>
                    <a:lnTo>
                      <a:pt x="756" y="8"/>
                    </a:lnTo>
                    <a:lnTo>
                      <a:pt x="846" y="16"/>
                    </a:lnTo>
                    <a:lnTo>
                      <a:pt x="926" y="26"/>
                    </a:lnTo>
                    <a:lnTo>
                      <a:pt x="960" y="32"/>
                    </a:lnTo>
                    <a:lnTo>
                      <a:pt x="992" y="38"/>
                    </a:lnTo>
                    <a:lnTo>
                      <a:pt x="1018" y="46"/>
                    </a:lnTo>
                    <a:lnTo>
                      <a:pt x="1040" y="52"/>
                    </a:lnTo>
                    <a:lnTo>
                      <a:pt x="1058" y="60"/>
                    </a:lnTo>
                    <a:lnTo>
                      <a:pt x="1072" y="68"/>
                    </a:lnTo>
                    <a:lnTo>
                      <a:pt x="1080" y="78"/>
                    </a:lnTo>
                    <a:lnTo>
                      <a:pt x="1082" y="82"/>
                    </a:lnTo>
                    <a:lnTo>
                      <a:pt x="1082" y="86"/>
                    </a:lnTo>
                    <a:lnTo>
                      <a:pt x="1082" y="86"/>
                    </a:lnTo>
                    <a:lnTo>
                      <a:pt x="1082" y="90"/>
                    </a:lnTo>
                    <a:lnTo>
                      <a:pt x="1080" y="94"/>
                    </a:lnTo>
                    <a:lnTo>
                      <a:pt x="1072" y="102"/>
                    </a:lnTo>
                    <a:lnTo>
                      <a:pt x="1058" y="110"/>
                    </a:lnTo>
                    <a:lnTo>
                      <a:pt x="1040" y="118"/>
                    </a:lnTo>
                    <a:lnTo>
                      <a:pt x="1018" y="126"/>
                    </a:lnTo>
                    <a:lnTo>
                      <a:pt x="992" y="132"/>
                    </a:lnTo>
                    <a:lnTo>
                      <a:pt x="926" y="144"/>
                    </a:lnTo>
                    <a:lnTo>
                      <a:pt x="846" y="154"/>
                    </a:lnTo>
                    <a:lnTo>
                      <a:pt x="756" y="162"/>
                    </a:lnTo>
                    <a:lnTo>
                      <a:pt x="654" y="168"/>
                    </a:lnTo>
                    <a:lnTo>
                      <a:pt x="546" y="170"/>
                    </a:lnTo>
                    <a:close/>
                    <a:moveTo>
                      <a:pt x="546" y="0"/>
                    </a:moveTo>
                    <a:lnTo>
                      <a:pt x="546" y="0"/>
                    </a:lnTo>
                    <a:lnTo>
                      <a:pt x="436" y="2"/>
                    </a:lnTo>
                    <a:lnTo>
                      <a:pt x="334" y="8"/>
                    </a:lnTo>
                    <a:lnTo>
                      <a:pt x="242" y="16"/>
                    </a:lnTo>
                    <a:lnTo>
                      <a:pt x="160" y="26"/>
                    </a:lnTo>
                    <a:lnTo>
                      <a:pt x="126" y="32"/>
                    </a:lnTo>
                    <a:lnTo>
                      <a:pt x="94" y="38"/>
                    </a:lnTo>
                    <a:lnTo>
                      <a:pt x="66" y="46"/>
                    </a:lnTo>
                    <a:lnTo>
                      <a:pt x="42" y="52"/>
                    </a:lnTo>
                    <a:lnTo>
                      <a:pt x="24" y="60"/>
                    </a:lnTo>
                    <a:lnTo>
                      <a:pt x="12" y="68"/>
                    </a:lnTo>
                    <a:lnTo>
                      <a:pt x="2" y="78"/>
                    </a:lnTo>
                    <a:lnTo>
                      <a:pt x="0" y="82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90"/>
                    </a:lnTo>
                    <a:lnTo>
                      <a:pt x="2" y="94"/>
                    </a:lnTo>
                    <a:lnTo>
                      <a:pt x="12" y="102"/>
                    </a:lnTo>
                    <a:lnTo>
                      <a:pt x="24" y="110"/>
                    </a:lnTo>
                    <a:lnTo>
                      <a:pt x="42" y="118"/>
                    </a:lnTo>
                    <a:lnTo>
                      <a:pt x="66" y="126"/>
                    </a:lnTo>
                    <a:lnTo>
                      <a:pt x="94" y="132"/>
                    </a:lnTo>
                    <a:lnTo>
                      <a:pt x="160" y="144"/>
                    </a:lnTo>
                    <a:lnTo>
                      <a:pt x="242" y="154"/>
                    </a:lnTo>
                    <a:lnTo>
                      <a:pt x="334" y="162"/>
                    </a:lnTo>
                    <a:lnTo>
                      <a:pt x="436" y="168"/>
                    </a:lnTo>
                    <a:lnTo>
                      <a:pt x="546" y="170"/>
                    </a:lnTo>
                    <a:lnTo>
                      <a:pt x="546" y="170"/>
                    </a:lnTo>
                    <a:lnTo>
                      <a:pt x="654" y="168"/>
                    </a:lnTo>
                    <a:lnTo>
                      <a:pt x="756" y="162"/>
                    </a:lnTo>
                    <a:lnTo>
                      <a:pt x="848" y="154"/>
                    </a:lnTo>
                    <a:lnTo>
                      <a:pt x="928" y="144"/>
                    </a:lnTo>
                    <a:lnTo>
                      <a:pt x="992" y="132"/>
                    </a:lnTo>
                    <a:lnTo>
                      <a:pt x="1020" y="126"/>
                    </a:lnTo>
                    <a:lnTo>
                      <a:pt x="1042" y="118"/>
                    </a:lnTo>
                    <a:lnTo>
                      <a:pt x="1060" y="110"/>
                    </a:lnTo>
                    <a:lnTo>
                      <a:pt x="1074" y="102"/>
                    </a:lnTo>
                    <a:lnTo>
                      <a:pt x="1082" y="94"/>
                    </a:lnTo>
                    <a:lnTo>
                      <a:pt x="1084" y="90"/>
                    </a:lnTo>
                    <a:lnTo>
                      <a:pt x="1084" y="86"/>
                    </a:lnTo>
                    <a:lnTo>
                      <a:pt x="1084" y="86"/>
                    </a:lnTo>
                    <a:lnTo>
                      <a:pt x="1084" y="82"/>
                    </a:lnTo>
                    <a:lnTo>
                      <a:pt x="1082" y="78"/>
                    </a:lnTo>
                    <a:lnTo>
                      <a:pt x="1074" y="68"/>
                    </a:lnTo>
                    <a:lnTo>
                      <a:pt x="1060" y="60"/>
                    </a:lnTo>
                    <a:lnTo>
                      <a:pt x="1042" y="52"/>
                    </a:lnTo>
                    <a:lnTo>
                      <a:pt x="1020" y="46"/>
                    </a:lnTo>
                    <a:lnTo>
                      <a:pt x="992" y="38"/>
                    </a:lnTo>
                    <a:lnTo>
                      <a:pt x="962" y="32"/>
                    </a:lnTo>
                    <a:lnTo>
                      <a:pt x="928" y="26"/>
                    </a:lnTo>
                    <a:lnTo>
                      <a:pt x="848" y="16"/>
                    </a:lnTo>
                    <a:lnTo>
                      <a:pt x="756" y="8"/>
                    </a:lnTo>
                    <a:lnTo>
                      <a:pt x="654" y="2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rgbClr val="FEFD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6" name="Freeform 81"/>
              <p:cNvSpPr>
                <a:spLocks/>
              </p:cNvSpPr>
              <p:nvPr/>
            </p:nvSpPr>
            <p:spPr bwMode="auto">
              <a:xfrm>
                <a:off x="4351" y="4144"/>
                <a:ext cx="1080" cy="168"/>
              </a:xfrm>
              <a:custGeom>
                <a:avLst/>
                <a:gdLst>
                  <a:gd name="T0" fmla="*/ 544 w 1080"/>
                  <a:gd name="T1" fmla="*/ 168 h 168"/>
                  <a:gd name="T2" fmla="*/ 544 w 1080"/>
                  <a:gd name="T3" fmla="*/ 168 h 168"/>
                  <a:gd name="T4" fmla="*/ 434 w 1080"/>
                  <a:gd name="T5" fmla="*/ 166 h 168"/>
                  <a:gd name="T6" fmla="*/ 332 w 1080"/>
                  <a:gd name="T7" fmla="*/ 160 h 168"/>
                  <a:gd name="T8" fmla="*/ 240 w 1080"/>
                  <a:gd name="T9" fmla="*/ 152 h 168"/>
                  <a:gd name="T10" fmla="*/ 160 w 1080"/>
                  <a:gd name="T11" fmla="*/ 142 h 168"/>
                  <a:gd name="T12" fmla="*/ 94 w 1080"/>
                  <a:gd name="T13" fmla="*/ 130 h 168"/>
                  <a:gd name="T14" fmla="*/ 66 w 1080"/>
                  <a:gd name="T15" fmla="*/ 124 h 168"/>
                  <a:gd name="T16" fmla="*/ 42 w 1080"/>
                  <a:gd name="T17" fmla="*/ 116 h 168"/>
                  <a:gd name="T18" fmla="*/ 24 w 1080"/>
                  <a:gd name="T19" fmla="*/ 108 h 168"/>
                  <a:gd name="T20" fmla="*/ 12 w 1080"/>
                  <a:gd name="T21" fmla="*/ 100 h 168"/>
                  <a:gd name="T22" fmla="*/ 2 w 1080"/>
                  <a:gd name="T23" fmla="*/ 92 h 168"/>
                  <a:gd name="T24" fmla="*/ 0 w 1080"/>
                  <a:gd name="T25" fmla="*/ 88 h 168"/>
                  <a:gd name="T26" fmla="*/ 0 w 1080"/>
                  <a:gd name="T27" fmla="*/ 84 h 168"/>
                  <a:gd name="T28" fmla="*/ 0 w 1080"/>
                  <a:gd name="T29" fmla="*/ 84 h 168"/>
                  <a:gd name="T30" fmla="*/ 0 w 1080"/>
                  <a:gd name="T31" fmla="*/ 80 h 168"/>
                  <a:gd name="T32" fmla="*/ 2 w 1080"/>
                  <a:gd name="T33" fmla="*/ 76 h 168"/>
                  <a:gd name="T34" fmla="*/ 12 w 1080"/>
                  <a:gd name="T35" fmla="*/ 66 h 168"/>
                  <a:gd name="T36" fmla="*/ 24 w 1080"/>
                  <a:gd name="T37" fmla="*/ 58 h 168"/>
                  <a:gd name="T38" fmla="*/ 42 w 1080"/>
                  <a:gd name="T39" fmla="*/ 50 h 168"/>
                  <a:gd name="T40" fmla="*/ 66 w 1080"/>
                  <a:gd name="T41" fmla="*/ 44 h 168"/>
                  <a:gd name="T42" fmla="*/ 94 w 1080"/>
                  <a:gd name="T43" fmla="*/ 36 h 168"/>
                  <a:gd name="T44" fmla="*/ 124 w 1080"/>
                  <a:gd name="T45" fmla="*/ 30 h 168"/>
                  <a:gd name="T46" fmla="*/ 160 w 1080"/>
                  <a:gd name="T47" fmla="*/ 24 h 168"/>
                  <a:gd name="T48" fmla="*/ 240 w 1080"/>
                  <a:gd name="T49" fmla="*/ 14 h 168"/>
                  <a:gd name="T50" fmla="*/ 332 w 1080"/>
                  <a:gd name="T51" fmla="*/ 6 h 168"/>
                  <a:gd name="T52" fmla="*/ 434 w 1080"/>
                  <a:gd name="T53" fmla="*/ 0 h 168"/>
                  <a:gd name="T54" fmla="*/ 544 w 1080"/>
                  <a:gd name="T55" fmla="*/ 0 h 168"/>
                  <a:gd name="T56" fmla="*/ 544 w 1080"/>
                  <a:gd name="T57" fmla="*/ 0 h 168"/>
                  <a:gd name="T58" fmla="*/ 652 w 1080"/>
                  <a:gd name="T59" fmla="*/ 0 h 168"/>
                  <a:gd name="T60" fmla="*/ 754 w 1080"/>
                  <a:gd name="T61" fmla="*/ 6 h 168"/>
                  <a:gd name="T62" fmla="*/ 844 w 1080"/>
                  <a:gd name="T63" fmla="*/ 14 h 168"/>
                  <a:gd name="T64" fmla="*/ 924 w 1080"/>
                  <a:gd name="T65" fmla="*/ 24 h 168"/>
                  <a:gd name="T66" fmla="*/ 958 w 1080"/>
                  <a:gd name="T67" fmla="*/ 30 h 168"/>
                  <a:gd name="T68" fmla="*/ 990 w 1080"/>
                  <a:gd name="T69" fmla="*/ 36 h 168"/>
                  <a:gd name="T70" fmla="*/ 1016 w 1080"/>
                  <a:gd name="T71" fmla="*/ 44 h 168"/>
                  <a:gd name="T72" fmla="*/ 1038 w 1080"/>
                  <a:gd name="T73" fmla="*/ 50 h 168"/>
                  <a:gd name="T74" fmla="*/ 1056 w 1080"/>
                  <a:gd name="T75" fmla="*/ 58 h 168"/>
                  <a:gd name="T76" fmla="*/ 1070 w 1080"/>
                  <a:gd name="T77" fmla="*/ 66 h 168"/>
                  <a:gd name="T78" fmla="*/ 1078 w 1080"/>
                  <a:gd name="T79" fmla="*/ 76 h 168"/>
                  <a:gd name="T80" fmla="*/ 1080 w 1080"/>
                  <a:gd name="T81" fmla="*/ 80 h 168"/>
                  <a:gd name="T82" fmla="*/ 1080 w 1080"/>
                  <a:gd name="T83" fmla="*/ 84 h 168"/>
                  <a:gd name="T84" fmla="*/ 1080 w 1080"/>
                  <a:gd name="T85" fmla="*/ 84 h 168"/>
                  <a:gd name="T86" fmla="*/ 1080 w 1080"/>
                  <a:gd name="T87" fmla="*/ 88 h 168"/>
                  <a:gd name="T88" fmla="*/ 1078 w 1080"/>
                  <a:gd name="T89" fmla="*/ 92 h 168"/>
                  <a:gd name="T90" fmla="*/ 1070 w 1080"/>
                  <a:gd name="T91" fmla="*/ 100 h 168"/>
                  <a:gd name="T92" fmla="*/ 1056 w 1080"/>
                  <a:gd name="T93" fmla="*/ 108 h 168"/>
                  <a:gd name="T94" fmla="*/ 1038 w 1080"/>
                  <a:gd name="T95" fmla="*/ 116 h 168"/>
                  <a:gd name="T96" fmla="*/ 1016 w 1080"/>
                  <a:gd name="T97" fmla="*/ 124 h 168"/>
                  <a:gd name="T98" fmla="*/ 990 w 1080"/>
                  <a:gd name="T99" fmla="*/ 130 h 168"/>
                  <a:gd name="T100" fmla="*/ 924 w 1080"/>
                  <a:gd name="T101" fmla="*/ 142 h 168"/>
                  <a:gd name="T102" fmla="*/ 844 w 1080"/>
                  <a:gd name="T103" fmla="*/ 152 h 168"/>
                  <a:gd name="T104" fmla="*/ 754 w 1080"/>
                  <a:gd name="T105" fmla="*/ 160 h 168"/>
                  <a:gd name="T106" fmla="*/ 652 w 1080"/>
                  <a:gd name="T107" fmla="*/ 166 h 168"/>
                  <a:gd name="T108" fmla="*/ 544 w 1080"/>
                  <a:gd name="T109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80" h="168">
                    <a:moveTo>
                      <a:pt x="544" y="168"/>
                    </a:moveTo>
                    <a:lnTo>
                      <a:pt x="544" y="168"/>
                    </a:lnTo>
                    <a:lnTo>
                      <a:pt x="434" y="166"/>
                    </a:lnTo>
                    <a:lnTo>
                      <a:pt x="332" y="160"/>
                    </a:lnTo>
                    <a:lnTo>
                      <a:pt x="240" y="152"/>
                    </a:lnTo>
                    <a:lnTo>
                      <a:pt x="160" y="142"/>
                    </a:lnTo>
                    <a:lnTo>
                      <a:pt x="94" y="130"/>
                    </a:lnTo>
                    <a:lnTo>
                      <a:pt x="66" y="124"/>
                    </a:lnTo>
                    <a:lnTo>
                      <a:pt x="42" y="116"/>
                    </a:lnTo>
                    <a:lnTo>
                      <a:pt x="24" y="108"/>
                    </a:lnTo>
                    <a:lnTo>
                      <a:pt x="12" y="100"/>
                    </a:lnTo>
                    <a:lnTo>
                      <a:pt x="2" y="92"/>
                    </a:lnTo>
                    <a:lnTo>
                      <a:pt x="0" y="88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0"/>
                    </a:lnTo>
                    <a:lnTo>
                      <a:pt x="2" y="76"/>
                    </a:lnTo>
                    <a:lnTo>
                      <a:pt x="12" y="66"/>
                    </a:lnTo>
                    <a:lnTo>
                      <a:pt x="24" y="58"/>
                    </a:lnTo>
                    <a:lnTo>
                      <a:pt x="42" y="50"/>
                    </a:lnTo>
                    <a:lnTo>
                      <a:pt x="66" y="44"/>
                    </a:lnTo>
                    <a:lnTo>
                      <a:pt x="94" y="36"/>
                    </a:lnTo>
                    <a:lnTo>
                      <a:pt x="124" y="30"/>
                    </a:lnTo>
                    <a:lnTo>
                      <a:pt x="160" y="24"/>
                    </a:lnTo>
                    <a:lnTo>
                      <a:pt x="240" y="14"/>
                    </a:lnTo>
                    <a:lnTo>
                      <a:pt x="332" y="6"/>
                    </a:lnTo>
                    <a:lnTo>
                      <a:pt x="434" y="0"/>
                    </a:lnTo>
                    <a:lnTo>
                      <a:pt x="544" y="0"/>
                    </a:lnTo>
                    <a:lnTo>
                      <a:pt x="544" y="0"/>
                    </a:lnTo>
                    <a:lnTo>
                      <a:pt x="652" y="0"/>
                    </a:lnTo>
                    <a:lnTo>
                      <a:pt x="754" y="6"/>
                    </a:lnTo>
                    <a:lnTo>
                      <a:pt x="844" y="14"/>
                    </a:lnTo>
                    <a:lnTo>
                      <a:pt x="924" y="24"/>
                    </a:lnTo>
                    <a:lnTo>
                      <a:pt x="958" y="30"/>
                    </a:lnTo>
                    <a:lnTo>
                      <a:pt x="990" y="36"/>
                    </a:lnTo>
                    <a:lnTo>
                      <a:pt x="1016" y="44"/>
                    </a:lnTo>
                    <a:lnTo>
                      <a:pt x="1038" y="50"/>
                    </a:lnTo>
                    <a:lnTo>
                      <a:pt x="1056" y="58"/>
                    </a:lnTo>
                    <a:lnTo>
                      <a:pt x="1070" y="66"/>
                    </a:lnTo>
                    <a:lnTo>
                      <a:pt x="1078" y="76"/>
                    </a:lnTo>
                    <a:lnTo>
                      <a:pt x="1080" y="80"/>
                    </a:lnTo>
                    <a:lnTo>
                      <a:pt x="1080" y="84"/>
                    </a:lnTo>
                    <a:lnTo>
                      <a:pt x="1080" y="84"/>
                    </a:lnTo>
                    <a:lnTo>
                      <a:pt x="1080" y="88"/>
                    </a:lnTo>
                    <a:lnTo>
                      <a:pt x="1078" y="92"/>
                    </a:lnTo>
                    <a:lnTo>
                      <a:pt x="1070" y="100"/>
                    </a:lnTo>
                    <a:lnTo>
                      <a:pt x="1056" y="108"/>
                    </a:lnTo>
                    <a:lnTo>
                      <a:pt x="1038" y="116"/>
                    </a:lnTo>
                    <a:lnTo>
                      <a:pt x="1016" y="124"/>
                    </a:lnTo>
                    <a:lnTo>
                      <a:pt x="990" y="130"/>
                    </a:lnTo>
                    <a:lnTo>
                      <a:pt x="924" y="142"/>
                    </a:lnTo>
                    <a:lnTo>
                      <a:pt x="844" y="152"/>
                    </a:lnTo>
                    <a:lnTo>
                      <a:pt x="754" y="160"/>
                    </a:lnTo>
                    <a:lnTo>
                      <a:pt x="652" y="166"/>
                    </a:lnTo>
                    <a:lnTo>
                      <a:pt x="544" y="16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7" name="Freeform 82"/>
              <p:cNvSpPr>
                <a:spLocks/>
              </p:cNvSpPr>
              <p:nvPr/>
            </p:nvSpPr>
            <p:spPr bwMode="auto">
              <a:xfrm>
                <a:off x="4349" y="4142"/>
                <a:ext cx="1084" cy="170"/>
              </a:xfrm>
              <a:custGeom>
                <a:avLst/>
                <a:gdLst>
                  <a:gd name="T0" fmla="*/ 546 w 1084"/>
                  <a:gd name="T1" fmla="*/ 0 h 170"/>
                  <a:gd name="T2" fmla="*/ 546 w 1084"/>
                  <a:gd name="T3" fmla="*/ 0 h 170"/>
                  <a:gd name="T4" fmla="*/ 436 w 1084"/>
                  <a:gd name="T5" fmla="*/ 2 h 170"/>
                  <a:gd name="T6" fmla="*/ 334 w 1084"/>
                  <a:gd name="T7" fmla="*/ 8 h 170"/>
                  <a:gd name="T8" fmla="*/ 242 w 1084"/>
                  <a:gd name="T9" fmla="*/ 16 h 170"/>
                  <a:gd name="T10" fmla="*/ 160 w 1084"/>
                  <a:gd name="T11" fmla="*/ 26 h 170"/>
                  <a:gd name="T12" fmla="*/ 126 w 1084"/>
                  <a:gd name="T13" fmla="*/ 32 h 170"/>
                  <a:gd name="T14" fmla="*/ 94 w 1084"/>
                  <a:gd name="T15" fmla="*/ 38 h 170"/>
                  <a:gd name="T16" fmla="*/ 66 w 1084"/>
                  <a:gd name="T17" fmla="*/ 46 h 170"/>
                  <a:gd name="T18" fmla="*/ 42 w 1084"/>
                  <a:gd name="T19" fmla="*/ 52 h 170"/>
                  <a:gd name="T20" fmla="*/ 24 w 1084"/>
                  <a:gd name="T21" fmla="*/ 60 h 170"/>
                  <a:gd name="T22" fmla="*/ 12 w 1084"/>
                  <a:gd name="T23" fmla="*/ 68 h 170"/>
                  <a:gd name="T24" fmla="*/ 2 w 1084"/>
                  <a:gd name="T25" fmla="*/ 78 h 170"/>
                  <a:gd name="T26" fmla="*/ 0 w 1084"/>
                  <a:gd name="T27" fmla="*/ 82 h 170"/>
                  <a:gd name="T28" fmla="*/ 0 w 1084"/>
                  <a:gd name="T29" fmla="*/ 86 h 170"/>
                  <a:gd name="T30" fmla="*/ 0 w 1084"/>
                  <a:gd name="T31" fmla="*/ 86 h 170"/>
                  <a:gd name="T32" fmla="*/ 0 w 1084"/>
                  <a:gd name="T33" fmla="*/ 90 h 170"/>
                  <a:gd name="T34" fmla="*/ 2 w 1084"/>
                  <a:gd name="T35" fmla="*/ 94 h 170"/>
                  <a:gd name="T36" fmla="*/ 12 w 1084"/>
                  <a:gd name="T37" fmla="*/ 102 h 170"/>
                  <a:gd name="T38" fmla="*/ 24 w 1084"/>
                  <a:gd name="T39" fmla="*/ 110 h 170"/>
                  <a:gd name="T40" fmla="*/ 42 w 1084"/>
                  <a:gd name="T41" fmla="*/ 118 h 170"/>
                  <a:gd name="T42" fmla="*/ 66 w 1084"/>
                  <a:gd name="T43" fmla="*/ 126 h 170"/>
                  <a:gd name="T44" fmla="*/ 94 w 1084"/>
                  <a:gd name="T45" fmla="*/ 132 h 170"/>
                  <a:gd name="T46" fmla="*/ 160 w 1084"/>
                  <a:gd name="T47" fmla="*/ 144 h 170"/>
                  <a:gd name="T48" fmla="*/ 242 w 1084"/>
                  <a:gd name="T49" fmla="*/ 154 h 170"/>
                  <a:gd name="T50" fmla="*/ 334 w 1084"/>
                  <a:gd name="T51" fmla="*/ 162 h 170"/>
                  <a:gd name="T52" fmla="*/ 436 w 1084"/>
                  <a:gd name="T53" fmla="*/ 168 h 170"/>
                  <a:gd name="T54" fmla="*/ 546 w 1084"/>
                  <a:gd name="T55" fmla="*/ 170 h 170"/>
                  <a:gd name="T56" fmla="*/ 546 w 1084"/>
                  <a:gd name="T57" fmla="*/ 170 h 170"/>
                  <a:gd name="T58" fmla="*/ 654 w 1084"/>
                  <a:gd name="T59" fmla="*/ 168 h 170"/>
                  <a:gd name="T60" fmla="*/ 756 w 1084"/>
                  <a:gd name="T61" fmla="*/ 162 h 170"/>
                  <a:gd name="T62" fmla="*/ 848 w 1084"/>
                  <a:gd name="T63" fmla="*/ 154 h 170"/>
                  <a:gd name="T64" fmla="*/ 928 w 1084"/>
                  <a:gd name="T65" fmla="*/ 144 h 170"/>
                  <a:gd name="T66" fmla="*/ 992 w 1084"/>
                  <a:gd name="T67" fmla="*/ 132 h 170"/>
                  <a:gd name="T68" fmla="*/ 1020 w 1084"/>
                  <a:gd name="T69" fmla="*/ 126 h 170"/>
                  <a:gd name="T70" fmla="*/ 1042 w 1084"/>
                  <a:gd name="T71" fmla="*/ 118 h 170"/>
                  <a:gd name="T72" fmla="*/ 1060 w 1084"/>
                  <a:gd name="T73" fmla="*/ 110 h 170"/>
                  <a:gd name="T74" fmla="*/ 1074 w 1084"/>
                  <a:gd name="T75" fmla="*/ 102 h 170"/>
                  <a:gd name="T76" fmla="*/ 1082 w 1084"/>
                  <a:gd name="T77" fmla="*/ 94 h 170"/>
                  <a:gd name="T78" fmla="*/ 1084 w 1084"/>
                  <a:gd name="T79" fmla="*/ 90 h 170"/>
                  <a:gd name="T80" fmla="*/ 1084 w 1084"/>
                  <a:gd name="T81" fmla="*/ 86 h 170"/>
                  <a:gd name="T82" fmla="*/ 1084 w 1084"/>
                  <a:gd name="T83" fmla="*/ 86 h 170"/>
                  <a:gd name="T84" fmla="*/ 1084 w 1084"/>
                  <a:gd name="T85" fmla="*/ 82 h 170"/>
                  <a:gd name="T86" fmla="*/ 1082 w 1084"/>
                  <a:gd name="T87" fmla="*/ 78 h 170"/>
                  <a:gd name="T88" fmla="*/ 1074 w 1084"/>
                  <a:gd name="T89" fmla="*/ 68 h 170"/>
                  <a:gd name="T90" fmla="*/ 1060 w 1084"/>
                  <a:gd name="T91" fmla="*/ 60 h 170"/>
                  <a:gd name="T92" fmla="*/ 1042 w 1084"/>
                  <a:gd name="T93" fmla="*/ 52 h 170"/>
                  <a:gd name="T94" fmla="*/ 1020 w 1084"/>
                  <a:gd name="T95" fmla="*/ 46 h 170"/>
                  <a:gd name="T96" fmla="*/ 992 w 1084"/>
                  <a:gd name="T97" fmla="*/ 38 h 170"/>
                  <a:gd name="T98" fmla="*/ 962 w 1084"/>
                  <a:gd name="T99" fmla="*/ 32 h 170"/>
                  <a:gd name="T100" fmla="*/ 928 w 1084"/>
                  <a:gd name="T101" fmla="*/ 26 h 170"/>
                  <a:gd name="T102" fmla="*/ 848 w 1084"/>
                  <a:gd name="T103" fmla="*/ 16 h 170"/>
                  <a:gd name="T104" fmla="*/ 756 w 1084"/>
                  <a:gd name="T105" fmla="*/ 8 h 170"/>
                  <a:gd name="T106" fmla="*/ 654 w 1084"/>
                  <a:gd name="T107" fmla="*/ 2 h 170"/>
                  <a:gd name="T108" fmla="*/ 546 w 1084"/>
                  <a:gd name="T109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84" h="170">
                    <a:moveTo>
                      <a:pt x="546" y="0"/>
                    </a:moveTo>
                    <a:lnTo>
                      <a:pt x="546" y="0"/>
                    </a:lnTo>
                    <a:lnTo>
                      <a:pt x="436" y="2"/>
                    </a:lnTo>
                    <a:lnTo>
                      <a:pt x="334" y="8"/>
                    </a:lnTo>
                    <a:lnTo>
                      <a:pt x="242" y="16"/>
                    </a:lnTo>
                    <a:lnTo>
                      <a:pt x="160" y="26"/>
                    </a:lnTo>
                    <a:lnTo>
                      <a:pt x="126" y="32"/>
                    </a:lnTo>
                    <a:lnTo>
                      <a:pt x="94" y="38"/>
                    </a:lnTo>
                    <a:lnTo>
                      <a:pt x="66" y="46"/>
                    </a:lnTo>
                    <a:lnTo>
                      <a:pt x="42" y="52"/>
                    </a:lnTo>
                    <a:lnTo>
                      <a:pt x="24" y="60"/>
                    </a:lnTo>
                    <a:lnTo>
                      <a:pt x="12" y="68"/>
                    </a:lnTo>
                    <a:lnTo>
                      <a:pt x="2" y="78"/>
                    </a:lnTo>
                    <a:lnTo>
                      <a:pt x="0" y="82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90"/>
                    </a:lnTo>
                    <a:lnTo>
                      <a:pt x="2" y="94"/>
                    </a:lnTo>
                    <a:lnTo>
                      <a:pt x="12" y="102"/>
                    </a:lnTo>
                    <a:lnTo>
                      <a:pt x="24" y="110"/>
                    </a:lnTo>
                    <a:lnTo>
                      <a:pt x="42" y="118"/>
                    </a:lnTo>
                    <a:lnTo>
                      <a:pt x="66" y="126"/>
                    </a:lnTo>
                    <a:lnTo>
                      <a:pt x="94" y="132"/>
                    </a:lnTo>
                    <a:lnTo>
                      <a:pt x="160" y="144"/>
                    </a:lnTo>
                    <a:lnTo>
                      <a:pt x="242" y="154"/>
                    </a:lnTo>
                    <a:lnTo>
                      <a:pt x="334" y="162"/>
                    </a:lnTo>
                    <a:lnTo>
                      <a:pt x="436" y="168"/>
                    </a:lnTo>
                    <a:lnTo>
                      <a:pt x="546" y="170"/>
                    </a:lnTo>
                    <a:lnTo>
                      <a:pt x="546" y="170"/>
                    </a:lnTo>
                    <a:lnTo>
                      <a:pt x="654" y="168"/>
                    </a:lnTo>
                    <a:lnTo>
                      <a:pt x="756" y="162"/>
                    </a:lnTo>
                    <a:lnTo>
                      <a:pt x="848" y="154"/>
                    </a:lnTo>
                    <a:lnTo>
                      <a:pt x="928" y="144"/>
                    </a:lnTo>
                    <a:lnTo>
                      <a:pt x="992" y="132"/>
                    </a:lnTo>
                    <a:lnTo>
                      <a:pt x="1020" y="126"/>
                    </a:lnTo>
                    <a:lnTo>
                      <a:pt x="1042" y="118"/>
                    </a:lnTo>
                    <a:lnTo>
                      <a:pt x="1060" y="110"/>
                    </a:lnTo>
                    <a:lnTo>
                      <a:pt x="1074" y="102"/>
                    </a:lnTo>
                    <a:lnTo>
                      <a:pt x="1082" y="94"/>
                    </a:lnTo>
                    <a:lnTo>
                      <a:pt x="1084" y="90"/>
                    </a:lnTo>
                    <a:lnTo>
                      <a:pt x="1084" y="86"/>
                    </a:lnTo>
                    <a:lnTo>
                      <a:pt x="1084" y="86"/>
                    </a:lnTo>
                    <a:lnTo>
                      <a:pt x="1084" y="82"/>
                    </a:lnTo>
                    <a:lnTo>
                      <a:pt x="1082" y="78"/>
                    </a:lnTo>
                    <a:lnTo>
                      <a:pt x="1074" y="68"/>
                    </a:lnTo>
                    <a:lnTo>
                      <a:pt x="1060" y="60"/>
                    </a:lnTo>
                    <a:lnTo>
                      <a:pt x="1042" y="52"/>
                    </a:lnTo>
                    <a:lnTo>
                      <a:pt x="1020" y="46"/>
                    </a:lnTo>
                    <a:lnTo>
                      <a:pt x="992" y="38"/>
                    </a:lnTo>
                    <a:lnTo>
                      <a:pt x="962" y="32"/>
                    </a:lnTo>
                    <a:lnTo>
                      <a:pt x="928" y="26"/>
                    </a:lnTo>
                    <a:lnTo>
                      <a:pt x="848" y="16"/>
                    </a:lnTo>
                    <a:lnTo>
                      <a:pt x="756" y="8"/>
                    </a:lnTo>
                    <a:lnTo>
                      <a:pt x="654" y="2"/>
                    </a:lnTo>
                    <a:lnTo>
                      <a:pt x="5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8" name="Freeform 83"/>
              <p:cNvSpPr>
                <a:spLocks noEditPoints="1"/>
              </p:cNvSpPr>
              <p:nvPr/>
            </p:nvSpPr>
            <p:spPr bwMode="auto">
              <a:xfrm>
                <a:off x="4351" y="4144"/>
                <a:ext cx="1080" cy="168"/>
              </a:xfrm>
              <a:custGeom>
                <a:avLst/>
                <a:gdLst>
                  <a:gd name="T0" fmla="*/ 544 w 1080"/>
                  <a:gd name="T1" fmla="*/ 166 h 168"/>
                  <a:gd name="T2" fmla="*/ 334 w 1080"/>
                  <a:gd name="T3" fmla="*/ 160 h 168"/>
                  <a:gd name="T4" fmla="*/ 162 w 1080"/>
                  <a:gd name="T5" fmla="*/ 142 h 168"/>
                  <a:gd name="T6" fmla="*/ 68 w 1080"/>
                  <a:gd name="T7" fmla="*/ 124 h 168"/>
                  <a:gd name="T8" fmla="*/ 26 w 1080"/>
                  <a:gd name="T9" fmla="*/ 108 h 168"/>
                  <a:gd name="T10" fmla="*/ 4 w 1080"/>
                  <a:gd name="T11" fmla="*/ 92 h 168"/>
                  <a:gd name="T12" fmla="*/ 2 w 1080"/>
                  <a:gd name="T13" fmla="*/ 84 h 168"/>
                  <a:gd name="T14" fmla="*/ 2 w 1080"/>
                  <a:gd name="T15" fmla="*/ 80 h 168"/>
                  <a:gd name="T16" fmla="*/ 14 w 1080"/>
                  <a:gd name="T17" fmla="*/ 68 h 168"/>
                  <a:gd name="T18" fmla="*/ 44 w 1080"/>
                  <a:gd name="T19" fmla="*/ 50 h 168"/>
                  <a:gd name="T20" fmla="*/ 96 w 1080"/>
                  <a:gd name="T21" fmla="*/ 36 h 168"/>
                  <a:gd name="T22" fmla="*/ 162 w 1080"/>
                  <a:gd name="T23" fmla="*/ 24 h 168"/>
                  <a:gd name="T24" fmla="*/ 334 w 1080"/>
                  <a:gd name="T25" fmla="*/ 6 h 168"/>
                  <a:gd name="T26" fmla="*/ 544 w 1080"/>
                  <a:gd name="T27" fmla="*/ 0 h 168"/>
                  <a:gd name="T28" fmla="*/ 652 w 1080"/>
                  <a:gd name="T29" fmla="*/ 2 h 168"/>
                  <a:gd name="T30" fmla="*/ 842 w 1080"/>
                  <a:gd name="T31" fmla="*/ 14 h 168"/>
                  <a:gd name="T32" fmla="*/ 956 w 1080"/>
                  <a:gd name="T33" fmla="*/ 30 h 168"/>
                  <a:gd name="T34" fmla="*/ 1014 w 1080"/>
                  <a:gd name="T35" fmla="*/ 44 h 168"/>
                  <a:gd name="T36" fmla="*/ 1054 w 1080"/>
                  <a:gd name="T37" fmla="*/ 58 h 168"/>
                  <a:gd name="T38" fmla="*/ 1076 w 1080"/>
                  <a:gd name="T39" fmla="*/ 76 h 168"/>
                  <a:gd name="T40" fmla="*/ 1078 w 1080"/>
                  <a:gd name="T41" fmla="*/ 84 h 168"/>
                  <a:gd name="T42" fmla="*/ 1078 w 1080"/>
                  <a:gd name="T43" fmla="*/ 88 h 168"/>
                  <a:gd name="T44" fmla="*/ 1068 w 1080"/>
                  <a:gd name="T45" fmla="*/ 100 h 168"/>
                  <a:gd name="T46" fmla="*/ 1036 w 1080"/>
                  <a:gd name="T47" fmla="*/ 116 h 168"/>
                  <a:gd name="T48" fmla="*/ 988 w 1080"/>
                  <a:gd name="T49" fmla="*/ 130 h 168"/>
                  <a:gd name="T50" fmla="*/ 842 w 1080"/>
                  <a:gd name="T51" fmla="*/ 152 h 168"/>
                  <a:gd name="T52" fmla="*/ 652 w 1080"/>
                  <a:gd name="T53" fmla="*/ 166 h 168"/>
                  <a:gd name="T54" fmla="*/ 544 w 1080"/>
                  <a:gd name="T55" fmla="*/ 0 h 168"/>
                  <a:gd name="T56" fmla="*/ 434 w 1080"/>
                  <a:gd name="T57" fmla="*/ 0 h 168"/>
                  <a:gd name="T58" fmla="*/ 240 w 1080"/>
                  <a:gd name="T59" fmla="*/ 14 h 168"/>
                  <a:gd name="T60" fmla="*/ 124 w 1080"/>
                  <a:gd name="T61" fmla="*/ 30 h 168"/>
                  <a:gd name="T62" fmla="*/ 66 w 1080"/>
                  <a:gd name="T63" fmla="*/ 44 h 168"/>
                  <a:gd name="T64" fmla="*/ 24 w 1080"/>
                  <a:gd name="T65" fmla="*/ 58 h 168"/>
                  <a:gd name="T66" fmla="*/ 2 w 1080"/>
                  <a:gd name="T67" fmla="*/ 76 h 168"/>
                  <a:gd name="T68" fmla="*/ 0 w 1080"/>
                  <a:gd name="T69" fmla="*/ 84 h 168"/>
                  <a:gd name="T70" fmla="*/ 0 w 1080"/>
                  <a:gd name="T71" fmla="*/ 88 h 168"/>
                  <a:gd name="T72" fmla="*/ 12 w 1080"/>
                  <a:gd name="T73" fmla="*/ 100 h 168"/>
                  <a:gd name="T74" fmla="*/ 42 w 1080"/>
                  <a:gd name="T75" fmla="*/ 116 h 168"/>
                  <a:gd name="T76" fmla="*/ 94 w 1080"/>
                  <a:gd name="T77" fmla="*/ 130 h 168"/>
                  <a:gd name="T78" fmla="*/ 240 w 1080"/>
                  <a:gd name="T79" fmla="*/ 152 h 168"/>
                  <a:gd name="T80" fmla="*/ 434 w 1080"/>
                  <a:gd name="T81" fmla="*/ 166 h 168"/>
                  <a:gd name="T82" fmla="*/ 544 w 1080"/>
                  <a:gd name="T83" fmla="*/ 168 h 168"/>
                  <a:gd name="T84" fmla="*/ 754 w 1080"/>
                  <a:gd name="T85" fmla="*/ 160 h 168"/>
                  <a:gd name="T86" fmla="*/ 924 w 1080"/>
                  <a:gd name="T87" fmla="*/ 142 h 168"/>
                  <a:gd name="T88" fmla="*/ 1016 w 1080"/>
                  <a:gd name="T89" fmla="*/ 124 h 168"/>
                  <a:gd name="T90" fmla="*/ 1056 w 1080"/>
                  <a:gd name="T91" fmla="*/ 108 h 168"/>
                  <a:gd name="T92" fmla="*/ 1078 w 1080"/>
                  <a:gd name="T93" fmla="*/ 92 h 168"/>
                  <a:gd name="T94" fmla="*/ 1080 w 1080"/>
                  <a:gd name="T95" fmla="*/ 84 h 168"/>
                  <a:gd name="T96" fmla="*/ 1080 w 1080"/>
                  <a:gd name="T97" fmla="*/ 80 h 168"/>
                  <a:gd name="T98" fmla="*/ 1070 w 1080"/>
                  <a:gd name="T99" fmla="*/ 66 h 168"/>
                  <a:gd name="T100" fmla="*/ 1038 w 1080"/>
                  <a:gd name="T101" fmla="*/ 50 h 168"/>
                  <a:gd name="T102" fmla="*/ 990 w 1080"/>
                  <a:gd name="T103" fmla="*/ 36 h 168"/>
                  <a:gd name="T104" fmla="*/ 924 w 1080"/>
                  <a:gd name="T105" fmla="*/ 24 h 168"/>
                  <a:gd name="T106" fmla="*/ 754 w 1080"/>
                  <a:gd name="T107" fmla="*/ 6 h 168"/>
                  <a:gd name="T108" fmla="*/ 544 w 1080"/>
                  <a:gd name="T109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80" h="168">
                    <a:moveTo>
                      <a:pt x="544" y="166"/>
                    </a:moveTo>
                    <a:lnTo>
                      <a:pt x="544" y="166"/>
                    </a:lnTo>
                    <a:lnTo>
                      <a:pt x="436" y="166"/>
                    </a:lnTo>
                    <a:lnTo>
                      <a:pt x="334" y="160"/>
                    </a:lnTo>
                    <a:lnTo>
                      <a:pt x="242" y="152"/>
                    </a:lnTo>
                    <a:lnTo>
                      <a:pt x="162" y="142"/>
                    </a:lnTo>
                    <a:lnTo>
                      <a:pt x="96" y="130"/>
                    </a:lnTo>
                    <a:lnTo>
                      <a:pt x="68" y="124"/>
                    </a:lnTo>
                    <a:lnTo>
                      <a:pt x="44" y="116"/>
                    </a:lnTo>
                    <a:lnTo>
                      <a:pt x="26" y="108"/>
                    </a:lnTo>
                    <a:lnTo>
                      <a:pt x="14" y="100"/>
                    </a:lnTo>
                    <a:lnTo>
                      <a:pt x="4" y="92"/>
                    </a:lnTo>
                    <a:lnTo>
                      <a:pt x="2" y="88"/>
                    </a:lnTo>
                    <a:lnTo>
                      <a:pt x="2" y="84"/>
                    </a:lnTo>
                    <a:lnTo>
                      <a:pt x="2" y="84"/>
                    </a:lnTo>
                    <a:lnTo>
                      <a:pt x="2" y="80"/>
                    </a:lnTo>
                    <a:lnTo>
                      <a:pt x="4" y="76"/>
                    </a:lnTo>
                    <a:lnTo>
                      <a:pt x="14" y="68"/>
                    </a:lnTo>
                    <a:lnTo>
                      <a:pt x="26" y="58"/>
                    </a:lnTo>
                    <a:lnTo>
                      <a:pt x="44" y="50"/>
                    </a:lnTo>
                    <a:lnTo>
                      <a:pt x="68" y="44"/>
                    </a:lnTo>
                    <a:lnTo>
                      <a:pt x="96" y="36"/>
                    </a:lnTo>
                    <a:lnTo>
                      <a:pt x="126" y="30"/>
                    </a:lnTo>
                    <a:lnTo>
                      <a:pt x="162" y="24"/>
                    </a:lnTo>
                    <a:lnTo>
                      <a:pt x="242" y="14"/>
                    </a:lnTo>
                    <a:lnTo>
                      <a:pt x="334" y="6"/>
                    </a:lnTo>
                    <a:lnTo>
                      <a:pt x="436" y="2"/>
                    </a:lnTo>
                    <a:lnTo>
                      <a:pt x="544" y="0"/>
                    </a:lnTo>
                    <a:lnTo>
                      <a:pt x="544" y="0"/>
                    </a:lnTo>
                    <a:lnTo>
                      <a:pt x="652" y="2"/>
                    </a:lnTo>
                    <a:lnTo>
                      <a:pt x="752" y="6"/>
                    </a:lnTo>
                    <a:lnTo>
                      <a:pt x="842" y="14"/>
                    </a:lnTo>
                    <a:lnTo>
                      <a:pt x="922" y="24"/>
                    </a:lnTo>
                    <a:lnTo>
                      <a:pt x="956" y="30"/>
                    </a:lnTo>
                    <a:lnTo>
                      <a:pt x="988" y="36"/>
                    </a:lnTo>
                    <a:lnTo>
                      <a:pt x="1014" y="44"/>
                    </a:lnTo>
                    <a:lnTo>
                      <a:pt x="1036" y="50"/>
                    </a:lnTo>
                    <a:lnTo>
                      <a:pt x="1054" y="58"/>
                    </a:lnTo>
                    <a:lnTo>
                      <a:pt x="1068" y="68"/>
                    </a:lnTo>
                    <a:lnTo>
                      <a:pt x="1076" y="76"/>
                    </a:lnTo>
                    <a:lnTo>
                      <a:pt x="1078" y="80"/>
                    </a:lnTo>
                    <a:lnTo>
                      <a:pt x="1078" y="84"/>
                    </a:lnTo>
                    <a:lnTo>
                      <a:pt x="1078" y="84"/>
                    </a:lnTo>
                    <a:lnTo>
                      <a:pt x="1078" y="88"/>
                    </a:lnTo>
                    <a:lnTo>
                      <a:pt x="1076" y="92"/>
                    </a:lnTo>
                    <a:lnTo>
                      <a:pt x="1068" y="100"/>
                    </a:lnTo>
                    <a:lnTo>
                      <a:pt x="1054" y="108"/>
                    </a:lnTo>
                    <a:lnTo>
                      <a:pt x="1036" y="116"/>
                    </a:lnTo>
                    <a:lnTo>
                      <a:pt x="1014" y="124"/>
                    </a:lnTo>
                    <a:lnTo>
                      <a:pt x="988" y="130"/>
                    </a:lnTo>
                    <a:lnTo>
                      <a:pt x="922" y="142"/>
                    </a:lnTo>
                    <a:lnTo>
                      <a:pt x="842" y="152"/>
                    </a:lnTo>
                    <a:lnTo>
                      <a:pt x="752" y="160"/>
                    </a:lnTo>
                    <a:lnTo>
                      <a:pt x="652" y="166"/>
                    </a:lnTo>
                    <a:lnTo>
                      <a:pt x="544" y="166"/>
                    </a:lnTo>
                    <a:close/>
                    <a:moveTo>
                      <a:pt x="544" y="0"/>
                    </a:moveTo>
                    <a:lnTo>
                      <a:pt x="544" y="0"/>
                    </a:lnTo>
                    <a:lnTo>
                      <a:pt x="434" y="0"/>
                    </a:lnTo>
                    <a:lnTo>
                      <a:pt x="332" y="6"/>
                    </a:lnTo>
                    <a:lnTo>
                      <a:pt x="240" y="14"/>
                    </a:lnTo>
                    <a:lnTo>
                      <a:pt x="160" y="24"/>
                    </a:lnTo>
                    <a:lnTo>
                      <a:pt x="124" y="30"/>
                    </a:lnTo>
                    <a:lnTo>
                      <a:pt x="94" y="36"/>
                    </a:lnTo>
                    <a:lnTo>
                      <a:pt x="66" y="44"/>
                    </a:lnTo>
                    <a:lnTo>
                      <a:pt x="42" y="50"/>
                    </a:lnTo>
                    <a:lnTo>
                      <a:pt x="24" y="58"/>
                    </a:lnTo>
                    <a:lnTo>
                      <a:pt x="12" y="66"/>
                    </a:lnTo>
                    <a:lnTo>
                      <a:pt x="2" y="76"/>
                    </a:lnTo>
                    <a:lnTo>
                      <a:pt x="0" y="80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8"/>
                    </a:lnTo>
                    <a:lnTo>
                      <a:pt x="2" y="92"/>
                    </a:lnTo>
                    <a:lnTo>
                      <a:pt x="12" y="100"/>
                    </a:lnTo>
                    <a:lnTo>
                      <a:pt x="24" y="108"/>
                    </a:lnTo>
                    <a:lnTo>
                      <a:pt x="42" y="116"/>
                    </a:lnTo>
                    <a:lnTo>
                      <a:pt x="66" y="124"/>
                    </a:lnTo>
                    <a:lnTo>
                      <a:pt x="94" y="130"/>
                    </a:lnTo>
                    <a:lnTo>
                      <a:pt x="160" y="142"/>
                    </a:lnTo>
                    <a:lnTo>
                      <a:pt x="240" y="152"/>
                    </a:lnTo>
                    <a:lnTo>
                      <a:pt x="332" y="160"/>
                    </a:lnTo>
                    <a:lnTo>
                      <a:pt x="434" y="166"/>
                    </a:lnTo>
                    <a:lnTo>
                      <a:pt x="544" y="168"/>
                    </a:lnTo>
                    <a:lnTo>
                      <a:pt x="544" y="168"/>
                    </a:lnTo>
                    <a:lnTo>
                      <a:pt x="652" y="166"/>
                    </a:lnTo>
                    <a:lnTo>
                      <a:pt x="754" y="160"/>
                    </a:lnTo>
                    <a:lnTo>
                      <a:pt x="844" y="152"/>
                    </a:lnTo>
                    <a:lnTo>
                      <a:pt x="924" y="142"/>
                    </a:lnTo>
                    <a:lnTo>
                      <a:pt x="990" y="130"/>
                    </a:lnTo>
                    <a:lnTo>
                      <a:pt x="1016" y="124"/>
                    </a:lnTo>
                    <a:lnTo>
                      <a:pt x="1038" y="116"/>
                    </a:lnTo>
                    <a:lnTo>
                      <a:pt x="1056" y="108"/>
                    </a:lnTo>
                    <a:lnTo>
                      <a:pt x="1070" y="100"/>
                    </a:lnTo>
                    <a:lnTo>
                      <a:pt x="1078" y="92"/>
                    </a:lnTo>
                    <a:lnTo>
                      <a:pt x="1080" y="88"/>
                    </a:lnTo>
                    <a:lnTo>
                      <a:pt x="1080" y="84"/>
                    </a:lnTo>
                    <a:lnTo>
                      <a:pt x="1080" y="84"/>
                    </a:lnTo>
                    <a:lnTo>
                      <a:pt x="1080" y="80"/>
                    </a:lnTo>
                    <a:lnTo>
                      <a:pt x="1078" y="76"/>
                    </a:lnTo>
                    <a:lnTo>
                      <a:pt x="1070" y="66"/>
                    </a:lnTo>
                    <a:lnTo>
                      <a:pt x="1056" y="58"/>
                    </a:lnTo>
                    <a:lnTo>
                      <a:pt x="1038" y="50"/>
                    </a:lnTo>
                    <a:lnTo>
                      <a:pt x="1016" y="44"/>
                    </a:lnTo>
                    <a:lnTo>
                      <a:pt x="990" y="36"/>
                    </a:lnTo>
                    <a:lnTo>
                      <a:pt x="958" y="30"/>
                    </a:lnTo>
                    <a:lnTo>
                      <a:pt x="924" y="24"/>
                    </a:lnTo>
                    <a:lnTo>
                      <a:pt x="844" y="14"/>
                    </a:lnTo>
                    <a:lnTo>
                      <a:pt x="754" y="6"/>
                    </a:lnTo>
                    <a:lnTo>
                      <a:pt x="652" y="0"/>
                    </a:lnTo>
                    <a:lnTo>
                      <a:pt x="544" y="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9" name="Freeform 84"/>
              <p:cNvSpPr>
                <a:spLocks/>
              </p:cNvSpPr>
              <p:nvPr/>
            </p:nvSpPr>
            <p:spPr bwMode="auto">
              <a:xfrm>
                <a:off x="4353" y="4144"/>
                <a:ext cx="1076" cy="166"/>
              </a:xfrm>
              <a:custGeom>
                <a:avLst/>
                <a:gdLst>
                  <a:gd name="T0" fmla="*/ 542 w 1076"/>
                  <a:gd name="T1" fmla="*/ 166 h 166"/>
                  <a:gd name="T2" fmla="*/ 542 w 1076"/>
                  <a:gd name="T3" fmla="*/ 166 h 166"/>
                  <a:gd name="T4" fmla="*/ 434 w 1076"/>
                  <a:gd name="T5" fmla="*/ 166 h 166"/>
                  <a:gd name="T6" fmla="*/ 332 w 1076"/>
                  <a:gd name="T7" fmla="*/ 160 h 166"/>
                  <a:gd name="T8" fmla="*/ 240 w 1076"/>
                  <a:gd name="T9" fmla="*/ 152 h 166"/>
                  <a:gd name="T10" fmla="*/ 160 w 1076"/>
                  <a:gd name="T11" fmla="*/ 142 h 166"/>
                  <a:gd name="T12" fmla="*/ 94 w 1076"/>
                  <a:gd name="T13" fmla="*/ 130 h 166"/>
                  <a:gd name="T14" fmla="*/ 66 w 1076"/>
                  <a:gd name="T15" fmla="*/ 124 h 166"/>
                  <a:gd name="T16" fmla="*/ 42 w 1076"/>
                  <a:gd name="T17" fmla="*/ 116 h 166"/>
                  <a:gd name="T18" fmla="*/ 24 w 1076"/>
                  <a:gd name="T19" fmla="*/ 108 h 166"/>
                  <a:gd name="T20" fmla="*/ 12 w 1076"/>
                  <a:gd name="T21" fmla="*/ 100 h 166"/>
                  <a:gd name="T22" fmla="*/ 2 w 1076"/>
                  <a:gd name="T23" fmla="*/ 92 h 166"/>
                  <a:gd name="T24" fmla="*/ 0 w 1076"/>
                  <a:gd name="T25" fmla="*/ 88 h 166"/>
                  <a:gd name="T26" fmla="*/ 0 w 1076"/>
                  <a:gd name="T27" fmla="*/ 84 h 166"/>
                  <a:gd name="T28" fmla="*/ 0 w 1076"/>
                  <a:gd name="T29" fmla="*/ 84 h 166"/>
                  <a:gd name="T30" fmla="*/ 0 w 1076"/>
                  <a:gd name="T31" fmla="*/ 80 h 166"/>
                  <a:gd name="T32" fmla="*/ 2 w 1076"/>
                  <a:gd name="T33" fmla="*/ 76 h 166"/>
                  <a:gd name="T34" fmla="*/ 12 w 1076"/>
                  <a:gd name="T35" fmla="*/ 68 h 166"/>
                  <a:gd name="T36" fmla="*/ 24 w 1076"/>
                  <a:gd name="T37" fmla="*/ 58 h 166"/>
                  <a:gd name="T38" fmla="*/ 42 w 1076"/>
                  <a:gd name="T39" fmla="*/ 50 h 166"/>
                  <a:gd name="T40" fmla="*/ 66 w 1076"/>
                  <a:gd name="T41" fmla="*/ 44 h 166"/>
                  <a:gd name="T42" fmla="*/ 94 w 1076"/>
                  <a:gd name="T43" fmla="*/ 36 h 166"/>
                  <a:gd name="T44" fmla="*/ 124 w 1076"/>
                  <a:gd name="T45" fmla="*/ 30 h 166"/>
                  <a:gd name="T46" fmla="*/ 160 w 1076"/>
                  <a:gd name="T47" fmla="*/ 24 h 166"/>
                  <a:gd name="T48" fmla="*/ 240 w 1076"/>
                  <a:gd name="T49" fmla="*/ 14 h 166"/>
                  <a:gd name="T50" fmla="*/ 332 w 1076"/>
                  <a:gd name="T51" fmla="*/ 6 h 166"/>
                  <a:gd name="T52" fmla="*/ 434 w 1076"/>
                  <a:gd name="T53" fmla="*/ 2 h 166"/>
                  <a:gd name="T54" fmla="*/ 542 w 1076"/>
                  <a:gd name="T55" fmla="*/ 0 h 166"/>
                  <a:gd name="T56" fmla="*/ 542 w 1076"/>
                  <a:gd name="T57" fmla="*/ 0 h 166"/>
                  <a:gd name="T58" fmla="*/ 650 w 1076"/>
                  <a:gd name="T59" fmla="*/ 2 h 166"/>
                  <a:gd name="T60" fmla="*/ 750 w 1076"/>
                  <a:gd name="T61" fmla="*/ 6 h 166"/>
                  <a:gd name="T62" fmla="*/ 840 w 1076"/>
                  <a:gd name="T63" fmla="*/ 14 h 166"/>
                  <a:gd name="T64" fmla="*/ 920 w 1076"/>
                  <a:gd name="T65" fmla="*/ 24 h 166"/>
                  <a:gd name="T66" fmla="*/ 954 w 1076"/>
                  <a:gd name="T67" fmla="*/ 30 h 166"/>
                  <a:gd name="T68" fmla="*/ 986 w 1076"/>
                  <a:gd name="T69" fmla="*/ 36 h 166"/>
                  <a:gd name="T70" fmla="*/ 1012 w 1076"/>
                  <a:gd name="T71" fmla="*/ 44 h 166"/>
                  <a:gd name="T72" fmla="*/ 1034 w 1076"/>
                  <a:gd name="T73" fmla="*/ 50 h 166"/>
                  <a:gd name="T74" fmla="*/ 1052 w 1076"/>
                  <a:gd name="T75" fmla="*/ 58 h 166"/>
                  <a:gd name="T76" fmla="*/ 1066 w 1076"/>
                  <a:gd name="T77" fmla="*/ 68 h 166"/>
                  <a:gd name="T78" fmla="*/ 1074 w 1076"/>
                  <a:gd name="T79" fmla="*/ 76 h 166"/>
                  <a:gd name="T80" fmla="*/ 1076 w 1076"/>
                  <a:gd name="T81" fmla="*/ 80 h 166"/>
                  <a:gd name="T82" fmla="*/ 1076 w 1076"/>
                  <a:gd name="T83" fmla="*/ 84 h 166"/>
                  <a:gd name="T84" fmla="*/ 1076 w 1076"/>
                  <a:gd name="T85" fmla="*/ 84 h 166"/>
                  <a:gd name="T86" fmla="*/ 1076 w 1076"/>
                  <a:gd name="T87" fmla="*/ 88 h 166"/>
                  <a:gd name="T88" fmla="*/ 1074 w 1076"/>
                  <a:gd name="T89" fmla="*/ 92 h 166"/>
                  <a:gd name="T90" fmla="*/ 1066 w 1076"/>
                  <a:gd name="T91" fmla="*/ 100 h 166"/>
                  <a:gd name="T92" fmla="*/ 1052 w 1076"/>
                  <a:gd name="T93" fmla="*/ 108 h 166"/>
                  <a:gd name="T94" fmla="*/ 1034 w 1076"/>
                  <a:gd name="T95" fmla="*/ 116 h 166"/>
                  <a:gd name="T96" fmla="*/ 1012 w 1076"/>
                  <a:gd name="T97" fmla="*/ 124 h 166"/>
                  <a:gd name="T98" fmla="*/ 986 w 1076"/>
                  <a:gd name="T99" fmla="*/ 130 h 166"/>
                  <a:gd name="T100" fmla="*/ 920 w 1076"/>
                  <a:gd name="T101" fmla="*/ 142 h 166"/>
                  <a:gd name="T102" fmla="*/ 840 w 1076"/>
                  <a:gd name="T103" fmla="*/ 152 h 166"/>
                  <a:gd name="T104" fmla="*/ 750 w 1076"/>
                  <a:gd name="T105" fmla="*/ 160 h 166"/>
                  <a:gd name="T106" fmla="*/ 650 w 1076"/>
                  <a:gd name="T107" fmla="*/ 166 h 166"/>
                  <a:gd name="T108" fmla="*/ 542 w 1076"/>
                  <a:gd name="T109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76" h="166">
                    <a:moveTo>
                      <a:pt x="542" y="166"/>
                    </a:moveTo>
                    <a:lnTo>
                      <a:pt x="542" y="166"/>
                    </a:lnTo>
                    <a:lnTo>
                      <a:pt x="434" y="166"/>
                    </a:lnTo>
                    <a:lnTo>
                      <a:pt x="332" y="160"/>
                    </a:lnTo>
                    <a:lnTo>
                      <a:pt x="240" y="152"/>
                    </a:lnTo>
                    <a:lnTo>
                      <a:pt x="160" y="142"/>
                    </a:lnTo>
                    <a:lnTo>
                      <a:pt x="94" y="130"/>
                    </a:lnTo>
                    <a:lnTo>
                      <a:pt x="66" y="124"/>
                    </a:lnTo>
                    <a:lnTo>
                      <a:pt x="42" y="116"/>
                    </a:lnTo>
                    <a:lnTo>
                      <a:pt x="24" y="108"/>
                    </a:lnTo>
                    <a:lnTo>
                      <a:pt x="12" y="100"/>
                    </a:lnTo>
                    <a:lnTo>
                      <a:pt x="2" y="92"/>
                    </a:lnTo>
                    <a:lnTo>
                      <a:pt x="0" y="88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0"/>
                    </a:lnTo>
                    <a:lnTo>
                      <a:pt x="2" y="76"/>
                    </a:lnTo>
                    <a:lnTo>
                      <a:pt x="12" y="68"/>
                    </a:lnTo>
                    <a:lnTo>
                      <a:pt x="24" y="58"/>
                    </a:lnTo>
                    <a:lnTo>
                      <a:pt x="42" y="50"/>
                    </a:lnTo>
                    <a:lnTo>
                      <a:pt x="66" y="44"/>
                    </a:lnTo>
                    <a:lnTo>
                      <a:pt x="94" y="36"/>
                    </a:lnTo>
                    <a:lnTo>
                      <a:pt x="124" y="30"/>
                    </a:lnTo>
                    <a:lnTo>
                      <a:pt x="160" y="24"/>
                    </a:lnTo>
                    <a:lnTo>
                      <a:pt x="240" y="14"/>
                    </a:lnTo>
                    <a:lnTo>
                      <a:pt x="332" y="6"/>
                    </a:lnTo>
                    <a:lnTo>
                      <a:pt x="434" y="2"/>
                    </a:lnTo>
                    <a:lnTo>
                      <a:pt x="542" y="0"/>
                    </a:lnTo>
                    <a:lnTo>
                      <a:pt x="542" y="0"/>
                    </a:lnTo>
                    <a:lnTo>
                      <a:pt x="650" y="2"/>
                    </a:lnTo>
                    <a:lnTo>
                      <a:pt x="750" y="6"/>
                    </a:lnTo>
                    <a:lnTo>
                      <a:pt x="840" y="14"/>
                    </a:lnTo>
                    <a:lnTo>
                      <a:pt x="920" y="24"/>
                    </a:lnTo>
                    <a:lnTo>
                      <a:pt x="954" y="30"/>
                    </a:lnTo>
                    <a:lnTo>
                      <a:pt x="986" y="36"/>
                    </a:lnTo>
                    <a:lnTo>
                      <a:pt x="1012" y="44"/>
                    </a:lnTo>
                    <a:lnTo>
                      <a:pt x="1034" y="50"/>
                    </a:lnTo>
                    <a:lnTo>
                      <a:pt x="1052" y="58"/>
                    </a:lnTo>
                    <a:lnTo>
                      <a:pt x="1066" y="68"/>
                    </a:lnTo>
                    <a:lnTo>
                      <a:pt x="1074" y="76"/>
                    </a:lnTo>
                    <a:lnTo>
                      <a:pt x="1076" y="80"/>
                    </a:lnTo>
                    <a:lnTo>
                      <a:pt x="1076" y="84"/>
                    </a:lnTo>
                    <a:lnTo>
                      <a:pt x="1076" y="84"/>
                    </a:lnTo>
                    <a:lnTo>
                      <a:pt x="1076" y="88"/>
                    </a:lnTo>
                    <a:lnTo>
                      <a:pt x="1074" y="92"/>
                    </a:lnTo>
                    <a:lnTo>
                      <a:pt x="1066" y="100"/>
                    </a:lnTo>
                    <a:lnTo>
                      <a:pt x="1052" y="108"/>
                    </a:lnTo>
                    <a:lnTo>
                      <a:pt x="1034" y="116"/>
                    </a:lnTo>
                    <a:lnTo>
                      <a:pt x="1012" y="124"/>
                    </a:lnTo>
                    <a:lnTo>
                      <a:pt x="986" y="130"/>
                    </a:lnTo>
                    <a:lnTo>
                      <a:pt x="920" y="142"/>
                    </a:lnTo>
                    <a:lnTo>
                      <a:pt x="840" y="152"/>
                    </a:lnTo>
                    <a:lnTo>
                      <a:pt x="750" y="160"/>
                    </a:lnTo>
                    <a:lnTo>
                      <a:pt x="650" y="166"/>
                    </a:lnTo>
                    <a:lnTo>
                      <a:pt x="542" y="1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0" name="Freeform 85"/>
              <p:cNvSpPr>
                <a:spLocks/>
              </p:cNvSpPr>
              <p:nvPr/>
            </p:nvSpPr>
            <p:spPr bwMode="auto">
              <a:xfrm>
                <a:off x="4351" y="4144"/>
                <a:ext cx="1080" cy="168"/>
              </a:xfrm>
              <a:custGeom>
                <a:avLst/>
                <a:gdLst>
                  <a:gd name="T0" fmla="*/ 544 w 1080"/>
                  <a:gd name="T1" fmla="*/ 0 h 168"/>
                  <a:gd name="T2" fmla="*/ 544 w 1080"/>
                  <a:gd name="T3" fmla="*/ 0 h 168"/>
                  <a:gd name="T4" fmla="*/ 434 w 1080"/>
                  <a:gd name="T5" fmla="*/ 0 h 168"/>
                  <a:gd name="T6" fmla="*/ 332 w 1080"/>
                  <a:gd name="T7" fmla="*/ 6 h 168"/>
                  <a:gd name="T8" fmla="*/ 240 w 1080"/>
                  <a:gd name="T9" fmla="*/ 14 h 168"/>
                  <a:gd name="T10" fmla="*/ 160 w 1080"/>
                  <a:gd name="T11" fmla="*/ 24 h 168"/>
                  <a:gd name="T12" fmla="*/ 124 w 1080"/>
                  <a:gd name="T13" fmla="*/ 30 h 168"/>
                  <a:gd name="T14" fmla="*/ 94 w 1080"/>
                  <a:gd name="T15" fmla="*/ 36 h 168"/>
                  <a:gd name="T16" fmla="*/ 66 w 1080"/>
                  <a:gd name="T17" fmla="*/ 44 h 168"/>
                  <a:gd name="T18" fmla="*/ 42 w 1080"/>
                  <a:gd name="T19" fmla="*/ 50 h 168"/>
                  <a:gd name="T20" fmla="*/ 24 w 1080"/>
                  <a:gd name="T21" fmla="*/ 58 h 168"/>
                  <a:gd name="T22" fmla="*/ 12 w 1080"/>
                  <a:gd name="T23" fmla="*/ 66 h 168"/>
                  <a:gd name="T24" fmla="*/ 2 w 1080"/>
                  <a:gd name="T25" fmla="*/ 76 h 168"/>
                  <a:gd name="T26" fmla="*/ 0 w 1080"/>
                  <a:gd name="T27" fmla="*/ 80 h 168"/>
                  <a:gd name="T28" fmla="*/ 0 w 1080"/>
                  <a:gd name="T29" fmla="*/ 84 h 168"/>
                  <a:gd name="T30" fmla="*/ 0 w 1080"/>
                  <a:gd name="T31" fmla="*/ 84 h 168"/>
                  <a:gd name="T32" fmla="*/ 0 w 1080"/>
                  <a:gd name="T33" fmla="*/ 88 h 168"/>
                  <a:gd name="T34" fmla="*/ 2 w 1080"/>
                  <a:gd name="T35" fmla="*/ 92 h 168"/>
                  <a:gd name="T36" fmla="*/ 12 w 1080"/>
                  <a:gd name="T37" fmla="*/ 100 h 168"/>
                  <a:gd name="T38" fmla="*/ 24 w 1080"/>
                  <a:gd name="T39" fmla="*/ 108 h 168"/>
                  <a:gd name="T40" fmla="*/ 42 w 1080"/>
                  <a:gd name="T41" fmla="*/ 116 h 168"/>
                  <a:gd name="T42" fmla="*/ 66 w 1080"/>
                  <a:gd name="T43" fmla="*/ 124 h 168"/>
                  <a:gd name="T44" fmla="*/ 94 w 1080"/>
                  <a:gd name="T45" fmla="*/ 130 h 168"/>
                  <a:gd name="T46" fmla="*/ 160 w 1080"/>
                  <a:gd name="T47" fmla="*/ 142 h 168"/>
                  <a:gd name="T48" fmla="*/ 240 w 1080"/>
                  <a:gd name="T49" fmla="*/ 152 h 168"/>
                  <a:gd name="T50" fmla="*/ 332 w 1080"/>
                  <a:gd name="T51" fmla="*/ 160 h 168"/>
                  <a:gd name="T52" fmla="*/ 434 w 1080"/>
                  <a:gd name="T53" fmla="*/ 166 h 168"/>
                  <a:gd name="T54" fmla="*/ 544 w 1080"/>
                  <a:gd name="T55" fmla="*/ 168 h 168"/>
                  <a:gd name="T56" fmla="*/ 544 w 1080"/>
                  <a:gd name="T57" fmla="*/ 168 h 168"/>
                  <a:gd name="T58" fmla="*/ 652 w 1080"/>
                  <a:gd name="T59" fmla="*/ 166 h 168"/>
                  <a:gd name="T60" fmla="*/ 754 w 1080"/>
                  <a:gd name="T61" fmla="*/ 160 h 168"/>
                  <a:gd name="T62" fmla="*/ 844 w 1080"/>
                  <a:gd name="T63" fmla="*/ 152 h 168"/>
                  <a:gd name="T64" fmla="*/ 924 w 1080"/>
                  <a:gd name="T65" fmla="*/ 142 h 168"/>
                  <a:gd name="T66" fmla="*/ 990 w 1080"/>
                  <a:gd name="T67" fmla="*/ 130 h 168"/>
                  <a:gd name="T68" fmla="*/ 1016 w 1080"/>
                  <a:gd name="T69" fmla="*/ 124 h 168"/>
                  <a:gd name="T70" fmla="*/ 1038 w 1080"/>
                  <a:gd name="T71" fmla="*/ 116 h 168"/>
                  <a:gd name="T72" fmla="*/ 1056 w 1080"/>
                  <a:gd name="T73" fmla="*/ 108 h 168"/>
                  <a:gd name="T74" fmla="*/ 1070 w 1080"/>
                  <a:gd name="T75" fmla="*/ 100 h 168"/>
                  <a:gd name="T76" fmla="*/ 1078 w 1080"/>
                  <a:gd name="T77" fmla="*/ 92 h 168"/>
                  <a:gd name="T78" fmla="*/ 1080 w 1080"/>
                  <a:gd name="T79" fmla="*/ 88 h 168"/>
                  <a:gd name="T80" fmla="*/ 1080 w 1080"/>
                  <a:gd name="T81" fmla="*/ 84 h 168"/>
                  <a:gd name="T82" fmla="*/ 1080 w 1080"/>
                  <a:gd name="T83" fmla="*/ 84 h 168"/>
                  <a:gd name="T84" fmla="*/ 1080 w 1080"/>
                  <a:gd name="T85" fmla="*/ 80 h 168"/>
                  <a:gd name="T86" fmla="*/ 1078 w 1080"/>
                  <a:gd name="T87" fmla="*/ 76 h 168"/>
                  <a:gd name="T88" fmla="*/ 1070 w 1080"/>
                  <a:gd name="T89" fmla="*/ 66 h 168"/>
                  <a:gd name="T90" fmla="*/ 1056 w 1080"/>
                  <a:gd name="T91" fmla="*/ 58 h 168"/>
                  <a:gd name="T92" fmla="*/ 1038 w 1080"/>
                  <a:gd name="T93" fmla="*/ 50 h 168"/>
                  <a:gd name="T94" fmla="*/ 1016 w 1080"/>
                  <a:gd name="T95" fmla="*/ 44 h 168"/>
                  <a:gd name="T96" fmla="*/ 990 w 1080"/>
                  <a:gd name="T97" fmla="*/ 36 h 168"/>
                  <a:gd name="T98" fmla="*/ 958 w 1080"/>
                  <a:gd name="T99" fmla="*/ 30 h 168"/>
                  <a:gd name="T100" fmla="*/ 924 w 1080"/>
                  <a:gd name="T101" fmla="*/ 24 h 168"/>
                  <a:gd name="T102" fmla="*/ 844 w 1080"/>
                  <a:gd name="T103" fmla="*/ 14 h 168"/>
                  <a:gd name="T104" fmla="*/ 754 w 1080"/>
                  <a:gd name="T105" fmla="*/ 6 h 168"/>
                  <a:gd name="T106" fmla="*/ 652 w 1080"/>
                  <a:gd name="T107" fmla="*/ 0 h 168"/>
                  <a:gd name="T108" fmla="*/ 544 w 1080"/>
                  <a:gd name="T109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80" h="168">
                    <a:moveTo>
                      <a:pt x="544" y="0"/>
                    </a:moveTo>
                    <a:lnTo>
                      <a:pt x="544" y="0"/>
                    </a:lnTo>
                    <a:lnTo>
                      <a:pt x="434" y="0"/>
                    </a:lnTo>
                    <a:lnTo>
                      <a:pt x="332" y="6"/>
                    </a:lnTo>
                    <a:lnTo>
                      <a:pt x="240" y="14"/>
                    </a:lnTo>
                    <a:lnTo>
                      <a:pt x="160" y="24"/>
                    </a:lnTo>
                    <a:lnTo>
                      <a:pt x="124" y="30"/>
                    </a:lnTo>
                    <a:lnTo>
                      <a:pt x="94" y="36"/>
                    </a:lnTo>
                    <a:lnTo>
                      <a:pt x="66" y="44"/>
                    </a:lnTo>
                    <a:lnTo>
                      <a:pt x="42" y="50"/>
                    </a:lnTo>
                    <a:lnTo>
                      <a:pt x="24" y="58"/>
                    </a:lnTo>
                    <a:lnTo>
                      <a:pt x="12" y="66"/>
                    </a:lnTo>
                    <a:lnTo>
                      <a:pt x="2" y="76"/>
                    </a:lnTo>
                    <a:lnTo>
                      <a:pt x="0" y="80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8"/>
                    </a:lnTo>
                    <a:lnTo>
                      <a:pt x="2" y="92"/>
                    </a:lnTo>
                    <a:lnTo>
                      <a:pt x="12" y="100"/>
                    </a:lnTo>
                    <a:lnTo>
                      <a:pt x="24" y="108"/>
                    </a:lnTo>
                    <a:lnTo>
                      <a:pt x="42" y="116"/>
                    </a:lnTo>
                    <a:lnTo>
                      <a:pt x="66" y="124"/>
                    </a:lnTo>
                    <a:lnTo>
                      <a:pt x="94" y="130"/>
                    </a:lnTo>
                    <a:lnTo>
                      <a:pt x="160" y="142"/>
                    </a:lnTo>
                    <a:lnTo>
                      <a:pt x="240" y="152"/>
                    </a:lnTo>
                    <a:lnTo>
                      <a:pt x="332" y="160"/>
                    </a:lnTo>
                    <a:lnTo>
                      <a:pt x="434" y="166"/>
                    </a:lnTo>
                    <a:lnTo>
                      <a:pt x="544" y="168"/>
                    </a:lnTo>
                    <a:lnTo>
                      <a:pt x="544" y="168"/>
                    </a:lnTo>
                    <a:lnTo>
                      <a:pt x="652" y="166"/>
                    </a:lnTo>
                    <a:lnTo>
                      <a:pt x="754" y="160"/>
                    </a:lnTo>
                    <a:lnTo>
                      <a:pt x="844" y="152"/>
                    </a:lnTo>
                    <a:lnTo>
                      <a:pt x="924" y="142"/>
                    </a:lnTo>
                    <a:lnTo>
                      <a:pt x="990" y="130"/>
                    </a:lnTo>
                    <a:lnTo>
                      <a:pt x="1016" y="124"/>
                    </a:lnTo>
                    <a:lnTo>
                      <a:pt x="1038" y="116"/>
                    </a:lnTo>
                    <a:lnTo>
                      <a:pt x="1056" y="108"/>
                    </a:lnTo>
                    <a:lnTo>
                      <a:pt x="1070" y="100"/>
                    </a:lnTo>
                    <a:lnTo>
                      <a:pt x="1078" y="92"/>
                    </a:lnTo>
                    <a:lnTo>
                      <a:pt x="1080" y="88"/>
                    </a:lnTo>
                    <a:lnTo>
                      <a:pt x="1080" y="84"/>
                    </a:lnTo>
                    <a:lnTo>
                      <a:pt x="1080" y="84"/>
                    </a:lnTo>
                    <a:lnTo>
                      <a:pt x="1080" y="80"/>
                    </a:lnTo>
                    <a:lnTo>
                      <a:pt x="1078" y="76"/>
                    </a:lnTo>
                    <a:lnTo>
                      <a:pt x="1070" y="66"/>
                    </a:lnTo>
                    <a:lnTo>
                      <a:pt x="1056" y="58"/>
                    </a:lnTo>
                    <a:lnTo>
                      <a:pt x="1038" y="50"/>
                    </a:lnTo>
                    <a:lnTo>
                      <a:pt x="1016" y="44"/>
                    </a:lnTo>
                    <a:lnTo>
                      <a:pt x="990" y="36"/>
                    </a:lnTo>
                    <a:lnTo>
                      <a:pt x="958" y="30"/>
                    </a:lnTo>
                    <a:lnTo>
                      <a:pt x="924" y="24"/>
                    </a:lnTo>
                    <a:lnTo>
                      <a:pt x="844" y="14"/>
                    </a:lnTo>
                    <a:lnTo>
                      <a:pt x="754" y="6"/>
                    </a:lnTo>
                    <a:lnTo>
                      <a:pt x="652" y="0"/>
                    </a:lnTo>
                    <a:lnTo>
                      <a:pt x="5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1" name="Freeform 86"/>
              <p:cNvSpPr>
                <a:spLocks noEditPoints="1"/>
              </p:cNvSpPr>
              <p:nvPr/>
            </p:nvSpPr>
            <p:spPr bwMode="auto">
              <a:xfrm>
                <a:off x="4353" y="4144"/>
                <a:ext cx="1076" cy="166"/>
              </a:xfrm>
              <a:custGeom>
                <a:avLst/>
                <a:gdLst>
                  <a:gd name="T0" fmla="*/ 542 w 1076"/>
                  <a:gd name="T1" fmla="*/ 166 h 166"/>
                  <a:gd name="T2" fmla="*/ 332 w 1076"/>
                  <a:gd name="T3" fmla="*/ 160 h 166"/>
                  <a:gd name="T4" fmla="*/ 160 w 1076"/>
                  <a:gd name="T5" fmla="*/ 142 h 166"/>
                  <a:gd name="T6" fmla="*/ 68 w 1076"/>
                  <a:gd name="T7" fmla="*/ 122 h 166"/>
                  <a:gd name="T8" fmla="*/ 26 w 1076"/>
                  <a:gd name="T9" fmla="*/ 108 h 166"/>
                  <a:gd name="T10" fmla="*/ 4 w 1076"/>
                  <a:gd name="T11" fmla="*/ 92 h 166"/>
                  <a:gd name="T12" fmla="*/ 2 w 1076"/>
                  <a:gd name="T13" fmla="*/ 84 h 166"/>
                  <a:gd name="T14" fmla="*/ 2 w 1076"/>
                  <a:gd name="T15" fmla="*/ 80 h 166"/>
                  <a:gd name="T16" fmla="*/ 14 w 1076"/>
                  <a:gd name="T17" fmla="*/ 68 h 166"/>
                  <a:gd name="T18" fmla="*/ 44 w 1076"/>
                  <a:gd name="T19" fmla="*/ 52 h 166"/>
                  <a:gd name="T20" fmla="*/ 94 w 1076"/>
                  <a:gd name="T21" fmla="*/ 36 h 166"/>
                  <a:gd name="T22" fmla="*/ 160 w 1076"/>
                  <a:gd name="T23" fmla="*/ 24 h 166"/>
                  <a:gd name="T24" fmla="*/ 332 w 1076"/>
                  <a:gd name="T25" fmla="*/ 6 h 166"/>
                  <a:gd name="T26" fmla="*/ 542 w 1076"/>
                  <a:gd name="T27" fmla="*/ 0 h 166"/>
                  <a:gd name="T28" fmla="*/ 650 w 1076"/>
                  <a:gd name="T29" fmla="*/ 2 h 166"/>
                  <a:gd name="T30" fmla="*/ 840 w 1076"/>
                  <a:gd name="T31" fmla="*/ 14 h 166"/>
                  <a:gd name="T32" fmla="*/ 952 w 1076"/>
                  <a:gd name="T33" fmla="*/ 30 h 166"/>
                  <a:gd name="T34" fmla="*/ 1010 w 1076"/>
                  <a:gd name="T35" fmla="*/ 44 h 166"/>
                  <a:gd name="T36" fmla="*/ 1050 w 1076"/>
                  <a:gd name="T37" fmla="*/ 58 h 166"/>
                  <a:gd name="T38" fmla="*/ 1072 w 1076"/>
                  <a:gd name="T39" fmla="*/ 76 h 166"/>
                  <a:gd name="T40" fmla="*/ 1074 w 1076"/>
                  <a:gd name="T41" fmla="*/ 84 h 166"/>
                  <a:gd name="T42" fmla="*/ 1074 w 1076"/>
                  <a:gd name="T43" fmla="*/ 88 h 166"/>
                  <a:gd name="T44" fmla="*/ 1064 w 1076"/>
                  <a:gd name="T45" fmla="*/ 100 h 166"/>
                  <a:gd name="T46" fmla="*/ 1032 w 1076"/>
                  <a:gd name="T47" fmla="*/ 116 h 166"/>
                  <a:gd name="T48" fmla="*/ 984 w 1076"/>
                  <a:gd name="T49" fmla="*/ 130 h 166"/>
                  <a:gd name="T50" fmla="*/ 840 w 1076"/>
                  <a:gd name="T51" fmla="*/ 152 h 166"/>
                  <a:gd name="T52" fmla="*/ 650 w 1076"/>
                  <a:gd name="T53" fmla="*/ 164 h 166"/>
                  <a:gd name="T54" fmla="*/ 542 w 1076"/>
                  <a:gd name="T55" fmla="*/ 0 h 166"/>
                  <a:gd name="T56" fmla="*/ 434 w 1076"/>
                  <a:gd name="T57" fmla="*/ 2 h 166"/>
                  <a:gd name="T58" fmla="*/ 240 w 1076"/>
                  <a:gd name="T59" fmla="*/ 14 h 166"/>
                  <a:gd name="T60" fmla="*/ 124 w 1076"/>
                  <a:gd name="T61" fmla="*/ 30 h 166"/>
                  <a:gd name="T62" fmla="*/ 66 w 1076"/>
                  <a:gd name="T63" fmla="*/ 44 h 166"/>
                  <a:gd name="T64" fmla="*/ 24 w 1076"/>
                  <a:gd name="T65" fmla="*/ 58 h 166"/>
                  <a:gd name="T66" fmla="*/ 2 w 1076"/>
                  <a:gd name="T67" fmla="*/ 76 h 166"/>
                  <a:gd name="T68" fmla="*/ 0 w 1076"/>
                  <a:gd name="T69" fmla="*/ 84 h 166"/>
                  <a:gd name="T70" fmla="*/ 0 w 1076"/>
                  <a:gd name="T71" fmla="*/ 88 h 166"/>
                  <a:gd name="T72" fmla="*/ 12 w 1076"/>
                  <a:gd name="T73" fmla="*/ 100 h 166"/>
                  <a:gd name="T74" fmla="*/ 42 w 1076"/>
                  <a:gd name="T75" fmla="*/ 116 h 166"/>
                  <a:gd name="T76" fmla="*/ 94 w 1076"/>
                  <a:gd name="T77" fmla="*/ 130 h 166"/>
                  <a:gd name="T78" fmla="*/ 240 w 1076"/>
                  <a:gd name="T79" fmla="*/ 152 h 166"/>
                  <a:gd name="T80" fmla="*/ 434 w 1076"/>
                  <a:gd name="T81" fmla="*/ 166 h 166"/>
                  <a:gd name="T82" fmla="*/ 542 w 1076"/>
                  <a:gd name="T83" fmla="*/ 166 h 166"/>
                  <a:gd name="T84" fmla="*/ 750 w 1076"/>
                  <a:gd name="T85" fmla="*/ 160 h 166"/>
                  <a:gd name="T86" fmla="*/ 920 w 1076"/>
                  <a:gd name="T87" fmla="*/ 142 h 166"/>
                  <a:gd name="T88" fmla="*/ 1012 w 1076"/>
                  <a:gd name="T89" fmla="*/ 124 h 166"/>
                  <a:gd name="T90" fmla="*/ 1052 w 1076"/>
                  <a:gd name="T91" fmla="*/ 108 h 166"/>
                  <a:gd name="T92" fmla="*/ 1074 w 1076"/>
                  <a:gd name="T93" fmla="*/ 92 h 166"/>
                  <a:gd name="T94" fmla="*/ 1076 w 1076"/>
                  <a:gd name="T95" fmla="*/ 84 h 166"/>
                  <a:gd name="T96" fmla="*/ 1076 w 1076"/>
                  <a:gd name="T97" fmla="*/ 80 h 166"/>
                  <a:gd name="T98" fmla="*/ 1066 w 1076"/>
                  <a:gd name="T99" fmla="*/ 68 h 166"/>
                  <a:gd name="T100" fmla="*/ 1034 w 1076"/>
                  <a:gd name="T101" fmla="*/ 50 h 166"/>
                  <a:gd name="T102" fmla="*/ 986 w 1076"/>
                  <a:gd name="T103" fmla="*/ 36 h 166"/>
                  <a:gd name="T104" fmla="*/ 920 w 1076"/>
                  <a:gd name="T105" fmla="*/ 24 h 166"/>
                  <a:gd name="T106" fmla="*/ 750 w 1076"/>
                  <a:gd name="T107" fmla="*/ 6 h 166"/>
                  <a:gd name="T108" fmla="*/ 542 w 1076"/>
                  <a:gd name="T109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76" h="166">
                    <a:moveTo>
                      <a:pt x="542" y="166"/>
                    </a:moveTo>
                    <a:lnTo>
                      <a:pt x="542" y="166"/>
                    </a:lnTo>
                    <a:lnTo>
                      <a:pt x="434" y="164"/>
                    </a:lnTo>
                    <a:lnTo>
                      <a:pt x="332" y="160"/>
                    </a:lnTo>
                    <a:lnTo>
                      <a:pt x="240" y="152"/>
                    </a:lnTo>
                    <a:lnTo>
                      <a:pt x="160" y="142"/>
                    </a:lnTo>
                    <a:lnTo>
                      <a:pt x="94" y="130"/>
                    </a:lnTo>
                    <a:lnTo>
                      <a:pt x="68" y="122"/>
                    </a:lnTo>
                    <a:lnTo>
                      <a:pt x="44" y="116"/>
                    </a:lnTo>
                    <a:lnTo>
                      <a:pt x="26" y="108"/>
                    </a:lnTo>
                    <a:lnTo>
                      <a:pt x="14" y="100"/>
                    </a:lnTo>
                    <a:lnTo>
                      <a:pt x="4" y="92"/>
                    </a:lnTo>
                    <a:lnTo>
                      <a:pt x="2" y="88"/>
                    </a:lnTo>
                    <a:lnTo>
                      <a:pt x="2" y="84"/>
                    </a:lnTo>
                    <a:lnTo>
                      <a:pt x="2" y="84"/>
                    </a:lnTo>
                    <a:lnTo>
                      <a:pt x="2" y="80"/>
                    </a:lnTo>
                    <a:lnTo>
                      <a:pt x="4" y="76"/>
                    </a:lnTo>
                    <a:lnTo>
                      <a:pt x="14" y="68"/>
                    </a:lnTo>
                    <a:lnTo>
                      <a:pt x="26" y="58"/>
                    </a:lnTo>
                    <a:lnTo>
                      <a:pt x="44" y="52"/>
                    </a:lnTo>
                    <a:lnTo>
                      <a:pt x="68" y="44"/>
                    </a:lnTo>
                    <a:lnTo>
                      <a:pt x="94" y="36"/>
                    </a:lnTo>
                    <a:lnTo>
                      <a:pt x="126" y="30"/>
                    </a:lnTo>
                    <a:lnTo>
                      <a:pt x="160" y="24"/>
                    </a:lnTo>
                    <a:lnTo>
                      <a:pt x="240" y="14"/>
                    </a:lnTo>
                    <a:lnTo>
                      <a:pt x="332" y="6"/>
                    </a:lnTo>
                    <a:lnTo>
                      <a:pt x="434" y="2"/>
                    </a:lnTo>
                    <a:lnTo>
                      <a:pt x="542" y="0"/>
                    </a:lnTo>
                    <a:lnTo>
                      <a:pt x="542" y="0"/>
                    </a:lnTo>
                    <a:lnTo>
                      <a:pt x="650" y="2"/>
                    </a:lnTo>
                    <a:lnTo>
                      <a:pt x="750" y="6"/>
                    </a:lnTo>
                    <a:lnTo>
                      <a:pt x="840" y="14"/>
                    </a:lnTo>
                    <a:lnTo>
                      <a:pt x="918" y="24"/>
                    </a:lnTo>
                    <a:lnTo>
                      <a:pt x="952" y="30"/>
                    </a:lnTo>
                    <a:lnTo>
                      <a:pt x="984" y="36"/>
                    </a:lnTo>
                    <a:lnTo>
                      <a:pt x="1010" y="44"/>
                    </a:lnTo>
                    <a:lnTo>
                      <a:pt x="1032" y="52"/>
                    </a:lnTo>
                    <a:lnTo>
                      <a:pt x="1050" y="58"/>
                    </a:lnTo>
                    <a:lnTo>
                      <a:pt x="1064" y="68"/>
                    </a:lnTo>
                    <a:lnTo>
                      <a:pt x="1072" y="76"/>
                    </a:lnTo>
                    <a:lnTo>
                      <a:pt x="1074" y="80"/>
                    </a:lnTo>
                    <a:lnTo>
                      <a:pt x="1074" y="84"/>
                    </a:lnTo>
                    <a:lnTo>
                      <a:pt x="1074" y="84"/>
                    </a:lnTo>
                    <a:lnTo>
                      <a:pt x="1074" y="88"/>
                    </a:lnTo>
                    <a:lnTo>
                      <a:pt x="1072" y="92"/>
                    </a:lnTo>
                    <a:lnTo>
                      <a:pt x="1064" y="100"/>
                    </a:lnTo>
                    <a:lnTo>
                      <a:pt x="1050" y="108"/>
                    </a:lnTo>
                    <a:lnTo>
                      <a:pt x="1032" y="116"/>
                    </a:lnTo>
                    <a:lnTo>
                      <a:pt x="1010" y="122"/>
                    </a:lnTo>
                    <a:lnTo>
                      <a:pt x="984" y="130"/>
                    </a:lnTo>
                    <a:lnTo>
                      <a:pt x="918" y="142"/>
                    </a:lnTo>
                    <a:lnTo>
                      <a:pt x="840" y="152"/>
                    </a:lnTo>
                    <a:lnTo>
                      <a:pt x="750" y="160"/>
                    </a:lnTo>
                    <a:lnTo>
                      <a:pt x="650" y="164"/>
                    </a:lnTo>
                    <a:lnTo>
                      <a:pt x="542" y="166"/>
                    </a:lnTo>
                    <a:close/>
                    <a:moveTo>
                      <a:pt x="542" y="0"/>
                    </a:moveTo>
                    <a:lnTo>
                      <a:pt x="542" y="0"/>
                    </a:lnTo>
                    <a:lnTo>
                      <a:pt x="434" y="2"/>
                    </a:lnTo>
                    <a:lnTo>
                      <a:pt x="332" y="6"/>
                    </a:lnTo>
                    <a:lnTo>
                      <a:pt x="240" y="14"/>
                    </a:lnTo>
                    <a:lnTo>
                      <a:pt x="160" y="24"/>
                    </a:lnTo>
                    <a:lnTo>
                      <a:pt x="124" y="30"/>
                    </a:lnTo>
                    <a:lnTo>
                      <a:pt x="94" y="36"/>
                    </a:lnTo>
                    <a:lnTo>
                      <a:pt x="66" y="44"/>
                    </a:lnTo>
                    <a:lnTo>
                      <a:pt x="42" y="50"/>
                    </a:lnTo>
                    <a:lnTo>
                      <a:pt x="24" y="58"/>
                    </a:lnTo>
                    <a:lnTo>
                      <a:pt x="12" y="68"/>
                    </a:lnTo>
                    <a:lnTo>
                      <a:pt x="2" y="76"/>
                    </a:lnTo>
                    <a:lnTo>
                      <a:pt x="0" y="80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8"/>
                    </a:lnTo>
                    <a:lnTo>
                      <a:pt x="2" y="92"/>
                    </a:lnTo>
                    <a:lnTo>
                      <a:pt x="12" y="100"/>
                    </a:lnTo>
                    <a:lnTo>
                      <a:pt x="24" y="108"/>
                    </a:lnTo>
                    <a:lnTo>
                      <a:pt x="42" y="116"/>
                    </a:lnTo>
                    <a:lnTo>
                      <a:pt x="66" y="124"/>
                    </a:lnTo>
                    <a:lnTo>
                      <a:pt x="94" y="130"/>
                    </a:lnTo>
                    <a:lnTo>
                      <a:pt x="160" y="142"/>
                    </a:lnTo>
                    <a:lnTo>
                      <a:pt x="240" y="152"/>
                    </a:lnTo>
                    <a:lnTo>
                      <a:pt x="332" y="160"/>
                    </a:lnTo>
                    <a:lnTo>
                      <a:pt x="434" y="166"/>
                    </a:lnTo>
                    <a:lnTo>
                      <a:pt x="542" y="166"/>
                    </a:lnTo>
                    <a:lnTo>
                      <a:pt x="542" y="166"/>
                    </a:lnTo>
                    <a:lnTo>
                      <a:pt x="650" y="166"/>
                    </a:lnTo>
                    <a:lnTo>
                      <a:pt x="750" y="160"/>
                    </a:lnTo>
                    <a:lnTo>
                      <a:pt x="840" y="152"/>
                    </a:lnTo>
                    <a:lnTo>
                      <a:pt x="920" y="142"/>
                    </a:lnTo>
                    <a:lnTo>
                      <a:pt x="986" y="130"/>
                    </a:lnTo>
                    <a:lnTo>
                      <a:pt x="1012" y="124"/>
                    </a:lnTo>
                    <a:lnTo>
                      <a:pt x="1034" y="116"/>
                    </a:lnTo>
                    <a:lnTo>
                      <a:pt x="1052" y="108"/>
                    </a:lnTo>
                    <a:lnTo>
                      <a:pt x="1066" y="100"/>
                    </a:lnTo>
                    <a:lnTo>
                      <a:pt x="1074" y="92"/>
                    </a:lnTo>
                    <a:lnTo>
                      <a:pt x="1076" y="88"/>
                    </a:lnTo>
                    <a:lnTo>
                      <a:pt x="1076" y="84"/>
                    </a:lnTo>
                    <a:lnTo>
                      <a:pt x="1076" y="84"/>
                    </a:lnTo>
                    <a:lnTo>
                      <a:pt x="1076" y="80"/>
                    </a:lnTo>
                    <a:lnTo>
                      <a:pt x="1074" y="76"/>
                    </a:lnTo>
                    <a:lnTo>
                      <a:pt x="1066" y="68"/>
                    </a:lnTo>
                    <a:lnTo>
                      <a:pt x="1052" y="58"/>
                    </a:lnTo>
                    <a:lnTo>
                      <a:pt x="1034" y="50"/>
                    </a:lnTo>
                    <a:lnTo>
                      <a:pt x="1012" y="44"/>
                    </a:lnTo>
                    <a:lnTo>
                      <a:pt x="986" y="36"/>
                    </a:lnTo>
                    <a:lnTo>
                      <a:pt x="954" y="30"/>
                    </a:lnTo>
                    <a:lnTo>
                      <a:pt x="920" y="24"/>
                    </a:lnTo>
                    <a:lnTo>
                      <a:pt x="840" y="14"/>
                    </a:lnTo>
                    <a:lnTo>
                      <a:pt x="750" y="6"/>
                    </a:lnTo>
                    <a:lnTo>
                      <a:pt x="650" y="2"/>
                    </a:lnTo>
                    <a:lnTo>
                      <a:pt x="542" y="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2" name="Freeform 87"/>
              <p:cNvSpPr>
                <a:spLocks/>
              </p:cNvSpPr>
              <p:nvPr/>
            </p:nvSpPr>
            <p:spPr bwMode="auto">
              <a:xfrm>
                <a:off x="4355" y="4144"/>
                <a:ext cx="1072" cy="166"/>
              </a:xfrm>
              <a:custGeom>
                <a:avLst/>
                <a:gdLst>
                  <a:gd name="T0" fmla="*/ 540 w 1072"/>
                  <a:gd name="T1" fmla="*/ 166 h 166"/>
                  <a:gd name="T2" fmla="*/ 540 w 1072"/>
                  <a:gd name="T3" fmla="*/ 166 h 166"/>
                  <a:gd name="T4" fmla="*/ 432 w 1072"/>
                  <a:gd name="T5" fmla="*/ 164 h 166"/>
                  <a:gd name="T6" fmla="*/ 330 w 1072"/>
                  <a:gd name="T7" fmla="*/ 160 h 166"/>
                  <a:gd name="T8" fmla="*/ 238 w 1072"/>
                  <a:gd name="T9" fmla="*/ 152 h 166"/>
                  <a:gd name="T10" fmla="*/ 158 w 1072"/>
                  <a:gd name="T11" fmla="*/ 142 h 166"/>
                  <a:gd name="T12" fmla="*/ 92 w 1072"/>
                  <a:gd name="T13" fmla="*/ 130 h 166"/>
                  <a:gd name="T14" fmla="*/ 66 w 1072"/>
                  <a:gd name="T15" fmla="*/ 122 h 166"/>
                  <a:gd name="T16" fmla="*/ 42 w 1072"/>
                  <a:gd name="T17" fmla="*/ 116 h 166"/>
                  <a:gd name="T18" fmla="*/ 24 w 1072"/>
                  <a:gd name="T19" fmla="*/ 108 h 166"/>
                  <a:gd name="T20" fmla="*/ 12 w 1072"/>
                  <a:gd name="T21" fmla="*/ 100 h 166"/>
                  <a:gd name="T22" fmla="*/ 2 w 1072"/>
                  <a:gd name="T23" fmla="*/ 92 h 166"/>
                  <a:gd name="T24" fmla="*/ 0 w 1072"/>
                  <a:gd name="T25" fmla="*/ 88 h 166"/>
                  <a:gd name="T26" fmla="*/ 0 w 1072"/>
                  <a:gd name="T27" fmla="*/ 84 h 166"/>
                  <a:gd name="T28" fmla="*/ 0 w 1072"/>
                  <a:gd name="T29" fmla="*/ 84 h 166"/>
                  <a:gd name="T30" fmla="*/ 0 w 1072"/>
                  <a:gd name="T31" fmla="*/ 80 h 166"/>
                  <a:gd name="T32" fmla="*/ 2 w 1072"/>
                  <a:gd name="T33" fmla="*/ 76 h 166"/>
                  <a:gd name="T34" fmla="*/ 12 w 1072"/>
                  <a:gd name="T35" fmla="*/ 68 h 166"/>
                  <a:gd name="T36" fmla="*/ 24 w 1072"/>
                  <a:gd name="T37" fmla="*/ 58 h 166"/>
                  <a:gd name="T38" fmla="*/ 42 w 1072"/>
                  <a:gd name="T39" fmla="*/ 52 h 166"/>
                  <a:gd name="T40" fmla="*/ 66 w 1072"/>
                  <a:gd name="T41" fmla="*/ 44 h 166"/>
                  <a:gd name="T42" fmla="*/ 92 w 1072"/>
                  <a:gd name="T43" fmla="*/ 36 h 166"/>
                  <a:gd name="T44" fmla="*/ 124 w 1072"/>
                  <a:gd name="T45" fmla="*/ 30 h 166"/>
                  <a:gd name="T46" fmla="*/ 158 w 1072"/>
                  <a:gd name="T47" fmla="*/ 24 h 166"/>
                  <a:gd name="T48" fmla="*/ 238 w 1072"/>
                  <a:gd name="T49" fmla="*/ 14 h 166"/>
                  <a:gd name="T50" fmla="*/ 330 w 1072"/>
                  <a:gd name="T51" fmla="*/ 6 h 166"/>
                  <a:gd name="T52" fmla="*/ 432 w 1072"/>
                  <a:gd name="T53" fmla="*/ 2 h 166"/>
                  <a:gd name="T54" fmla="*/ 540 w 1072"/>
                  <a:gd name="T55" fmla="*/ 0 h 166"/>
                  <a:gd name="T56" fmla="*/ 540 w 1072"/>
                  <a:gd name="T57" fmla="*/ 0 h 166"/>
                  <a:gd name="T58" fmla="*/ 648 w 1072"/>
                  <a:gd name="T59" fmla="*/ 2 h 166"/>
                  <a:gd name="T60" fmla="*/ 748 w 1072"/>
                  <a:gd name="T61" fmla="*/ 6 h 166"/>
                  <a:gd name="T62" fmla="*/ 838 w 1072"/>
                  <a:gd name="T63" fmla="*/ 14 h 166"/>
                  <a:gd name="T64" fmla="*/ 916 w 1072"/>
                  <a:gd name="T65" fmla="*/ 24 h 166"/>
                  <a:gd name="T66" fmla="*/ 950 w 1072"/>
                  <a:gd name="T67" fmla="*/ 30 h 166"/>
                  <a:gd name="T68" fmla="*/ 982 w 1072"/>
                  <a:gd name="T69" fmla="*/ 36 h 166"/>
                  <a:gd name="T70" fmla="*/ 1008 w 1072"/>
                  <a:gd name="T71" fmla="*/ 44 h 166"/>
                  <a:gd name="T72" fmla="*/ 1030 w 1072"/>
                  <a:gd name="T73" fmla="*/ 52 h 166"/>
                  <a:gd name="T74" fmla="*/ 1048 w 1072"/>
                  <a:gd name="T75" fmla="*/ 58 h 166"/>
                  <a:gd name="T76" fmla="*/ 1062 w 1072"/>
                  <a:gd name="T77" fmla="*/ 68 h 166"/>
                  <a:gd name="T78" fmla="*/ 1070 w 1072"/>
                  <a:gd name="T79" fmla="*/ 76 h 166"/>
                  <a:gd name="T80" fmla="*/ 1072 w 1072"/>
                  <a:gd name="T81" fmla="*/ 80 h 166"/>
                  <a:gd name="T82" fmla="*/ 1072 w 1072"/>
                  <a:gd name="T83" fmla="*/ 84 h 166"/>
                  <a:gd name="T84" fmla="*/ 1072 w 1072"/>
                  <a:gd name="T85" fmla="*/ 84 h 166"/>
                  <a:gd name="T86" fmla="*/ 1072 w 1072"/>
                  <a:gd name="T87" fmla="*/ 88 h 166"/>
                  <a:gd name="T88" fmla="*/ 1070 w 1072"/>
                  <a:gd name="T89" fmla="*/ 92 h 166"/>
                  <a:gd name="T90" fmla="*/ 1062 w 1072"/>
                  <a:gd name="T91" fmla="*/ 100 h 166"/>
                  <a:gd name="T92" fmla="*/ 1048 w 1072"/>
                  <a:gd name="T93" fmla="*/ 108 h 166"/>
                  <a:gd name="T94" fmla="*/ 1030 w 1072"/>
                  <a:gd name="T95" fmla="*/ 116 h 166"/>
                  <a:gd name="T96" fmla="*/ 1008 w 1072"/>
                  <a:gd name="T97" fmla="*/ 122 h 166"/>
                  <a:gd name="T98" fmla="*/ 982 w 1072"/>
                  <a:gd name="T99" fmla="*/ 130 h 166"/>
                  <a:gd name="T100" fmla="*/ 916 w 1072"/>
                  <a:gd name="T101" fmla="*/ 142 h 166"/>
                  <a:gd name="T102" fmla="*/ 838 w 1072"/>
                  <a:gd name="T103" fmla="*/ 152 h 166"/>
                  <a:gd name="T104" fmla="*/ 748 w 1072"/>
                  <a:gd name="T105" fmla="*/ 160 h 166"/>
                  <a:gd name="T106" fmla="*/ 648 w 1072"/>
                  <a:gd name="T107" fmla="*/ 164 h 166"/>
                  <a:gd name="T108" fmla="*/ 540 w 1072"/>
                  <a:gd name="T109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72" h="166">
                    <a:moveTo>
                      <a:pt x="540" y="166"/>
                    </a:moveTo>
                    <a:lnTo>
                      <a:pt x="540" y="166"/>
                    </a:lnTo>
                    <a:lnTo>
                      <a:pt x="432" y="164"/>
                    </a:lnTo>
                    <a:lnTo>
                      <a:pt x="330" y="160"/>
                    </a:lnTo>
                    <a:lnTo>
                      <a:pt x="238" y="152"/>
                    </a:lnTo>
                    <a:lnTo>
                      <a:pt x="158" y="142"/>
                    </a:lnTo>
                    <a:lnTo>
                      <a:pt x="92" y="130"/>
                    </a:lnTo>
                    <a:lnTo>
                      <a:pt x="66" y="122"/>
                    </a:lnTo>
                    <a:lnTo>
                      <a:pt x="42" y="116"/>
                    </a:lnTo>
                    <a:lnTo>
                      <a:pt x="24" y="108"/>
                    </a:lnTo>
                    <a:lnTo>
                      <a:pt x="12" y="100"/>
                    </a:lnTo>
                    <a:lnTo>
                      <a:pt x="2" y="92"/>
                    </a:lnTo>
                    <a:lnTo>
                      <a:pt x="0" y="88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0"/>
                    </a:lnTo>
                    <a:lnTo>
                      <a:pt x="2" y="76"/>
                    </a:lnTo>
                    <a:lnTo>
                      <a:pt x="12" y="68"/>
                    </a:lnTo>
                    <a:lnTo>
                      <a:pt x="24" y="58"/>
                    </a:lnTo>
                    <a:lnTo>
                      <a:pt x="42" y="52"/>
                    </a:lnTo>
                    <a:lnTo>
                      <a:pt x="66" y="44"/>
                    </a:lnTo>
                    <a:lnTo>
                      <a:pt x="92" y="36"/>
                    </a:lnTo>
                    <a:lnTo>
                      <a:pt x="124" y="30"/>
                    </a:lnTo>
                    <a:lnTo>
                      <a:pt x="158" y="24"/>
                    </a:lnTo>
                    <a:lnTo>
                      <a:pt x="238" y="14"/>
                    </a:lnTo>
                    <a:lnTo>
                      <a:pt x="330" y="6"/>
                    </a:lnTo>
                    <a:lnTo>
                      <a:pt x="432" y="2"/>
                    </a:lnTo>
                    <a:lnTo>
                      <a:pt x="540" y="0"/>
                    </a:lnTo>
                    <a:lnTo>
                      <a:pt x="540" y="0"/>
                    </a:lnTo>
                    <a:lnTo>
                      <a:pt x="648" y="2"/>
                    </a:lnTo>
                    <a:lnTo>
                      <a:pt x="748" y="6"/>
                    </a:lnTo>
                    <a:lnTo>
                      <a:pt x="838" y="14"/>
                    </a:lnTo>
                    <a:lnTo>
                      <a:pt x="916" y="24"/>
                    </a:lnTo>
                    <a:lnTo>
                      <a:pt x="950" y="30"/>
                    </a:lnTo>
                    <a:lnTo>
                      <a:pt x="982" y="36"/>
                    </a:lnTo>
                    <a:lnTo>
                      <a:pt x="1008" y="44"/>
                    </a:lnTo>
                    <a:lnTo>
                      <a:pt x="1030" y="52"/>
                    </a:lnTo>
                    <a:lnTo>
                      <a:pt x="1048" y="58"/>
                    </a:lnTo>
                    <a:lnTo>
                      <a:pt x="1062" y="68"/>
                    </a:lnTo>
                    <a:lnTo>
                      <a:pt x="1070" y="76"/>
                    </a:lnTo>
                    <a:lnTo>
                      <a:pt x="1072" y="80"/>
                    </a:lnTo>
                    <a:lnTo>
                      <a:pt x="1072" y="84"/>
                    </a:lnTo>
                    <a:lnTo>
                      <a:pt x="1072" y="84"/>
                    </a:lnTo>
                    <a:lnTo>
                      <a:pt x="1072" y="88"/>
                    </a:lnTo>
                    <a:lnTo>
                      <a:pt x="1070" y="92"/>
                    </a:lnTo>
                    <a:lnTo>
                      <a:pt x="1062" y="100"/>
                    </a:lnTo>
                    <a:lnTo>
                      <a:pt x="1048" y="108"/>
                    </a:lnTo>
                    <a:lnTo>
                      <a:pt x="1030" y="116"/>
                    </a:lnTo>
                    <a:lnTo>
                      <a:pt x="1008" y="122"/>
                    </a:lnTo>
                    <a:lnTo>
                      <a:pt x="982" y="130"/>
                    </a:lnTo>
                    <a:lnTo>
                      <a:pt x="916" y="142"/>
                    </a:lnTo>
                    <a:lnTo>
                      <a:pt x="838" y="152"/>
                    </a:lnTo>
                    <a:lnTo>
                      <a:pt x="748" y="160"/>
                    </a:lnTo>
                    <a:lnTo>
                      <a:pt x="648" y="164"/>
                    </a:lnTo>
                    <a:lnTo>
                      <a:pt x="540" y="1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3" name="Freeform 88"/>
              <p:cNvSpPr>
                <a:spLocks/>
              </p:cNvSpPr>
              <p:nvPr/>
            </p:nvSpPr>
            <p:spPr bwMode="auto">
              <a:xfrm>
                <a:off x="4353" y="4144"/>
                <a:ext cx="1076" cy="166"/>
              </a:xfrm>
              <a:custGeom>
                <a:avLst/>
                <a:gdLst>
                  <a:gd name="T0" fmla="*/ 542 w 1076"/>
                  <a:gd name="T1" fmla="*/ 0 h 166"/>
                  <a:gd name="T2" fmla="*/ 542 w 1076"/>
                  <a:gd name="T3" fmla="*/ 0 h 166"/>
                  <a:gd name="T4" fmla="*/ 434 w 1076"/>
                  <a:gd name="T5" fmla="*/ 2 h 166"/>
                  <a:gd name="T6" fmla="*/ 332 w 1076"/>
                  <a:gd name="T7" fmla="*/ 6 h 166"/>
                  <a:gd name="T8" fmla="*/ 240 w 1076"/>
                  <a:gd name="T9" fmla="*/ 14 h 166"/>
                  <a:gd name="T10" fmla="*/ 160 w 1076"/>
                  <a:gd name="T11" fmla="*/ 24 h 166"/>
                  <a:gd name="T12" fmla="*/ 124 w 1076"/>
                  <a:gd name="T13" fmla="*/ 30 h 166"/>
                  <a:gd name="T14" fmla="*/ 94 w 1076"/>
                  <a:gd name="T15" fmla="*/ 36 h 166"/>
                  <a:gd name="T16" fmla="*/ 66 w 1076"/>
                  <a:gd name="T17" fmla="*/ 44 h 166"/>
                  <a:gd name="T18" fmla="*/ 42 w 1076"/>
                  <a:gd name="T19" fmla="*/ 50 h 166"/>
                  <a:gd name="T20" fmla="*/ 24 w 1076"/>
                  <a:gd name="T21" fmla="*/ 58 h 166"/>
                  <a:gd name="T22" fmla="*/ 12 w 1076"/>
                  <a:gd name="T23" fmla="*/ 68 h 166"/>
                  <a:gd name="T24" fmla="*/ 2 w 1076"/>
                  <a:gd name="T25" fmla="*/ 76 h 166"/>
                  <a:gd name="T26" fmla="*/ 0 w 1076"/>
                  <a:gd name="T27" fmla="*/ 80 h 166"/>
                  <a:gd name="T28" fmla="*/ 0 w 1076"/>
                  <a:gd name="T29" fmla="*/ 84 h 166"/>
                  <a:gd name="T30" fmla="*/ 0 w 1076"/>
                  <a:gd name="T31" fmla="*/ 84 h 166"/>
                  <a:gd name="T32" fmla="*/ 0 w 1076"/>
                  <a:gd name="T33" fmla="*/ 88 h 166"/>
                  <a:gd name="T34" fmla="*/ 2 w 1076"/>
                  <a:gd name="T35" fmla="*/ 92 h 166"/>
                  <a:gd name="T36" fmla="*/ 12 w 1076"/>
                  <a:gd name="T37" fmla="*/ 100 h 166"/>
                  <a:gd name="T38" fmla="*/ 24 w 1076"/>
                  <a:gd name="T39" fmla="*/ 108 h 166"/>
                  <a:gd name="T40" fmla="*/ 42 w 1076"/>
                  <a:gd name="T41" fmla="*/ 116 h 166"/>
                  <a:gd name="T42" fmla="*/ 66 w 1076"/>
                  <a:gd name="T43" fmla="*/ 124 h 166"/>
                  <a:gd name="T44" fmla="*/ 94 w 1076"/>
                  <a:gd name="T45" fmla="*/ 130 h 166"/>
                  <a:gd name="T46" fmla="*/ 160 w 1076"/>
                  <a:gd name="T47" fmla="*/ 142 h 166"/>
                  <a:gd name="T48" fmla="*/ 240 w 1076"/>
                  <a:gd name="T49" fmla="*/ 152 h 166"/>
                  <a:gd name="T50" fmla="*/ 332 w 1076"/>
                  <a:gd name="T51" fmla="*/ 160 h 166"/>
                  <a:gd name="T52" fmla="*/ 434 w 1076"/>
                  <a:gd name="T53" fmla="*/ 166 h 166"/>
                  <a:gd name="T54" fmla="*/ 542 w 1076"/>
                  <a:gd name="T55" fmla="*/ 166 h 166"/>
                  <a:gd name="T56" fmla="*/ 542 w 1076"/>
                  <a:gd name="T57" fmla="*/ 166 h 166"/>
                  <a:gd name="T58" fmla="*/ 650 w 1076"/>
                  <a:gd name="T59" fmla="*/ 166 h 166"/>
                  <a:gd name="T60" fmla="*/ 750 w 1076"/>
                  <a:gd name="T61" fmla="*/ 160 h 166"/>
                  <a:gd name="T62" fmla="*/ 840 w 1076"/>
                  <a:gd name="T63" fmla="*/ 152 h 166"/>
                  <a:gd name="T64" fmla="*/ 920 w 1076"/>
                  <a:gd name="T65" fmla="*/ 142 h 166"/>
                  <a:gd name="T66" fmla="*/ 986 w 1076"/>
                  <a:gd name="T67" fmla="*/ 130 h 166"/>
                  <a:gd name="T68" fmla="*/ 1012 w 1076"/>
                  <a:gd name="T69" fmla="*/ 124 h 166"/>
                  <a:gd name="T70" fmla="*/ 1034 w 1076"/>
                  <a:gd name="T71" fmla="*/ 116 h 166"/>
                  <a:gd name="T72" fmla="*/ 1052 w 1076"/>
                  <a:gd name="T73" fmla="*/ 108 h 166"/>
                  <a:gd name="T74" fmla="*/ 1066 w 1076"/>
                  <a:gd name="T75" fmla="*/ 100 h 166"/>
                  <a:gd name="T76" fmla="*/ 1074 w 1076"/>
                  <a:gd name="T77" fmla="*/ 92 h 166"/>
                  <a:gd name="T78" fmla="*/ 1076 w 1076"/>
                  <a:gd name="T79" fmla="*/ 88 h 166"/>
                  <a:gd name="T80" fmla="*/ 1076 w 1076"/>
                  <a:gd name="T81" fmla="*/ 84 h 166"/>
                  <a:gd name="T82" fmla="*/ 1076 w 1076"/>
                  <a:gd name="T83" fmla="*/ 84 h 166"/>
                  <a:gd name="T84" fmla="*/ 1076 w 1076"/>
                  <a:gd name="T85" fmla="*/ 80 h 166"/>
                  <a:gd name="T86" fmla="*/ 1074 w 1076"/>
                  <a:gd name="T87" fmla="*/ 76 h 166"/>
                  <a:gd name="T88" fmla="*/ 1066 w 1076"/>
                  <a:gd name="T89" fmla="*/ 68 h 166"/>
                  <a:gd name="T90" fmla="*/ 1052 w 1076"/>
                  <a:gd name="T91" fmla="*/ 58 h 166"/>
                  <a:gd name="T92" fmla="*/ 1034 w 1076"/>
                  <a:gd name="T93" fmla="*/ 50 h 166"/>
                  <a:gd name="T94" fmla="*/ 1012 w 1076"/>
                  <a:gd name="T95" fmla="*/ 44 h 166"/>
                  <a:gd name="T96" fmla="*/ 986 w 1076"/>
                  <a:gd name="T97" fmla="*/ 36 h 166"/>
                  <a:gd name="T98" fmla="*/ 954 w 1076"/>
                  <a:gd name="T99" fmla="*/ 30 h 166"/>
                  <a:gd name="T100" fmla="*/ 920 w 1076"/>
                  <a:gd name="T101" fmla="*/ 24 h 166"/>
                  <a:gd name="T102" fmla="*/ 840 w 1076"/>
                  <a:gd name="T103" fmla="*/ 14 h 166"/>
                  <a:gd name="T104" fmla="*/ 750 w 1076"/>
                  <a:gd name="T105" fmla="*/ 6 h 166"/>
                  <a:gd name="T106" fmla="*/ 650 w 1076"/>
                  <a:gd name="T107" fmla="*/ 2 h 166"/>
                  <a:gd name="T108" fmla="*/ 542 w 1076"/>
                  <a:gd name="T109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76" h="166">
                    <a:moveTo>
                      <a:pt x="542" y="0"/>
                    </a:moveTo>
                    <a:lnTo>
                      <a:pt x="542" y="0"/>
                    </a:lnTo>
                    <a:lnTo>
                      <a:pt x="434" y="2"/>
                    </a:lnTo>
                    <a:lnTo>
                      <a:pt x="332" y="6"/>
                    </a:lnTo>
                    <a:lnTo>
                      <a:pt x="240" y="14"/>
                    </a:lnTo>
                    <a:lnTo>
                      <a:pt x="160" y="24"/>
                    </a:lnTo>
                    <a:lnTo>
                      <a:pt x="124" y="30"/>
                    </a:lnTo>
                    <a:lnTo>
                      <a:pt x="94" y="36"/>
                    </a:lnTo>
                    <a:lnTo>
                      <a:pt x="66" y="44"/>
                    </a:lnTo>
                    <a:lnTo>
                      <a:pt x="42" y="50"/>
                    </a:lnTo>
                    <a:lnTo>
                      <a:pt x="24" y="58"/>
                    </a:lnTo>
                    <a:lnTo>
                      <a:pt x="12" y="68"/>
                    </a:lnTo>
                    <a:lnTo>
                      <a:pt x="2" y="76"/>
                    </a:lnTo>
                    <a:lnTo>
                      <a:pt x="0" y="80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8"/>
                    </a:lnTo>
                    <a:lnTo>
                      <a:pt x="2" y="92"/>
                    </a:lnTo>
                    <a:lnTo>
                      <a:pt x="12" y="100"/>
                    </a:lnTo>
                    <a:lnTo>
                      <a:pt x="24" y="108"/>
                    </a:lnTo>
                    <a:lnTo>
                      <a:pt x="42" y="116"/>
                    </a:lnTo>
                    <a:lnTo>
                      <a:pt x="66" y="124"/>
                    </a:lnTo>
                    <a:lnTo>
                      <a:pt x="94" y="130"/>
                    </a:lnTo>
                    <a:lnTo>
                      <a:pt x="160" y="142"/>
                    </a:lnTo>
                    <a:lnTo>
                      <a:pt x="240" y="152"/>
                    </a:lnTo>
                    <a:lnTo>
                      <a:pt x="332" y="160"/>
                    </a:lnTo>
                    <a:lnTo>
                      <a:pt x="434" y="166"/>
                    </a:lnTo>
                    <a:lnTo>
                      <a:pt x="542" y="166"/>
                    </a:lnTo>
                    <a:lnTo>
                      <a:pt x="542" y="166"/>
                    </a:lnTo>
                    <a:lnTo>
                      <a:pt x="650" y="166"/>
                    </a:lnTo>
                    <a:lnTo>
                      <a:pt x="750" y="160"/>
                    </a:lnTo>
                    <a:lnTo>
                      <a:pt x="840" y="152"/>
                    </a:lnTo>
                    <a:lnTo>
                      <a:pt x="920" y="142"/>
                    </a:lnTo>
                    <a:lnTo>
                      <a:pt x="986" y="130"/>
                    </a:lnTo>
                    <a:lnTo>
                      <a:pt x="1012" y="124"/>
                    </a:lnTo>
                    <a:lnTo>
                      <a:pt x="1034" y="116"/>
                    </a:lnTo>
                    <a:lnTo>
                      <a:pt x="1052" y="108"/>
                    </a:lnTo>
                    <a:lnTo>
                      <a:pt x="1066" y="100"/>
                    </a:lnTo>
                    <a:lnTo>
                      <a:pt x="1074" y="92"/>
                    </a:lnTo>
                    <a:lnTo>
                      <a:pt x="1076" y="88"/>
                    </a:lnTo>
                    <a:lnTo>
                      <a:pt x="1076" y="84"/>
                    </a:lnTo>
                    <a:lnTo>
                      <a:pt x="1076" y="84"/>
                    </a:lnTo>
                    <a:lnTo>
                      <a:pt x="1076" y="80"/>
                    </a:lnTo>
                    <a:lnTo>
                      <a:pt x="1074" y="76"/>
                    </a:lnTo>
                    <a:lnTo>
                      <a:pt x="1066" y="68"/>
                    </a:lnTo>
                    <a:lnTo>
                      <a:pt x="1052" y="58"/>
                    </a:lnTo>
                    <a:lnTo>
                      <a:pt x="1034" y="50"/>
                    </a:lnTo>
                    <a:lnTo>
                      <a:pt x="1012" y="44"/>
                    </a:lnTo>
                    <a:lnTo>
                      <a:pt x="986" y="36"/>
                    </a:lnTo>
                    <a:lnTo>
                      <a:pt x="954" y="30"/>
                    </a:lnTo>
                    <a:lnTo>
                      <a:pt x="920" y="24"/>
                    </a:lnTo>
                    <a:lnTo>
                      <a:pt x="840" y="14"/>
                    </a:lnTo>
                    <a:lnTo>
                      <a:pt x="750" y="6"/>
                    </a:lnTo>
                    <a:lnTo>
                      <a:pt x="650" y="2"/>
                    </a:lnTo>
                    <a:lnTo>
                      <a:pt x="5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4" name="Freeform 89"/>
              <p:cNvSpPr>
                <a:spLocks noEditPoints="1"/>
              </p:cNvSpPr>
              <p:nvPr/>
            </p:nvSpPr>
            <p:spPr bwMode="auto">
              <a:xfrm>
                <a:off x="4355" y="4144"/>
                <a:ext cx="1072" cy="166"/>
              </a:xfrm>
              <a:custGeom>
                <a:avLst/>
                <a:gdLst>
                  <a:gd name="T0" fmla="*/ 540 w 1072"/>
                  <a:gd name="T1" fmla="*/ 166 h 166"/>
                  <a:gd name="T2" fmla="*/ 332 w 1072"/>
                  <a:gd name="T3" fmla="*/ 160 h 166"/>
                  <a:gd name="T4" fmla="*/ 160 w 1072"/>
                  <a:gd name="T5" fmla="*/ 142 h 166"/>
                  <a:gd name="T6" fmla="*/ 68 w 1072"/>
                  <a:gd name="T7" fmla="*/ 122 h 166"/>
                  <a:gd name="T8" fmla="*/ 26 w 1072"/>
                  <a:gd name="T9" fmla="*/ 108 h 166"/>
                  <a:gd name="T10" fmla="*/ 6 w 1072"/>
                  <a:gd name="T11" fmla="*/ 92 h 166"/>
                  <a:gd name="T12" fmla="*/ 2 w 1072"/>
                  <a:gd name="T13" fmla="*/ 84 h 166"/>
                  <a:gd name="T14" fmla="*/ 2 w 1072"/>
                  <a:gd name="T15" fmla="*/ 80 h 166"/>
                  <a:gd name="T16" fmla="*/ 14 w 1072"/>
                  <a:gd name="T17" fmla="*/ 68 h 166"/>
                  <a:gd name="T18" fmla="*/ 44 w 1072"/>
                  <a:gd name="T19" fmla="*/ 52 h 166"/>
                  <a:gd name="T20" fmla="*/ 94 w 1072"/>
                  <a:gd name="T21" fmla="*/ 36 h 166"/>
                  <a:gd name="T22" fmla="*/ 160 w 1072"/>
                  <a:gd name="T23" fmla="*/ 24 h 166"/>
                  <a:gd name="T24" fmla="*/ 332 w 1072"/>
                  <a:gd name="T25" fmla="*/ 6 h 166"/>
                  <a:gd name="T26" fmla="*/ 540 w 1072"/>
                  <a:gd name="T27" fmla="*/ 0 h 166"/>
                  <a:gd name="T28" fmla="*/ 648 w 1072"/>
                  <a:gd name="T29" fmla="*/ 2 h 166"/>
                  <a:gd name="T30" fmla="*/ 836 w 1072"/>
                  <a:gd name="T31" fmla="*/ 14 h 166"/>
                  <a:gd name="T32" fmla="*/ 950 w 1072"/>
                  <a:gd name="T33" fmla="*/ 30 h 166"/>
                  <a:gd name="T34" fmla="*/ 1006 w 1072"/>
                  <a:gd name="T35" fmla="*/ 44 h 166"/>
                  <a:gd name="T36" fmla="*/ 1046 w 1072"/>
                  <a:gd name="T37" fmla="*/ 60 h 166"/>
                  <a:gd name="T38" fmla="*/ 1068 w 1072"/>
                  <a:gd name="T39" fmla="*/ 76 h 166"/>
                  <a:gd name="T40" fmla="*/ 1070 w 1072"/>
                  <a:gd name="T41" fmla="*/ 84 h 166"/>
                  <a:gd name="T42" fmla="*/ 1070 w 1072"/>
                  <a:gd name="T43" fmla="*/ 88 h 166"/>
                  <a:gd name="T44" fmla="*/ 1060 w 1072"/>
                  <a:gd name="T45" fmla="*/ 100 h 166"/>
                  <a:gd name="T46" fmla="*/ 1028 w 1072"/>
                  <a:gd name="T47" fmla="*/ 116 h 166"/>
                  <a:gd name="T48" fmla="*/ 980 w 1072"/>
                  <a:gd name="T49" fmla="*/ 130 h 166"/>
                  <a:gd name="T50" fmla="*/ 836 w 1072"/>
                  <a:gd name="T51" fmla="*/ 152 h 166"/>
                  <a:gd name="T52" fmla="*/ 648 w 1072"/>
                  <a:gd name="T53" fmla="*/ 164 h 166"/>
                  <a:gd name="T54" fmla="*/ 540 w 1072"/>
                  <a:gd name="T55" fmla="*/ 0 h 166"/>
                  <a:gd name="T56" fmla="*/ 432 w 1072"/>
                  <a:gd name="T57" fmla="*/ 2 h 166"/>
                  <a:gd name="T58" fmla="*/ 238 w 1072"/>
                  <a:gd name="T59" fmla="*/ 14 h 166"/>
                  <a:gd name="T60" fmla="*/ 124 w 1072"/>
                  <a:gd name="T61" fmla="*/ 30 h 166"/>
                  <a:gd name="T62" fmla="*/ 66 w 1072"/>
                  <a:gd name="T63" fmla="*/ 44 h 166"/>
                  <a:gd name="T64" fmla="*/ 24 w 1072"/>
                  <a:gd name="T65" fmla="*/ 58 h 166"/>
                  <a:gd name="T66" fmla="*/ 2 w 1072"/>
                  <a:gd name="T67" fmla="*/ 76 h 166"/>
                  <a:gd name="T68" fmla="*/ 0 w 1072"/>
                  <a:gd name="T69" fmla="*/ 84 h 166"/>
                  <a:gd name="T70" fmla="*/ 0 w 1072"/>
                  <a:gd name="T71" fmla="*/ 88 h 166"/>
                  <a:gd name="T72" fmla="*/ 12 w 1072"/>
                  <a:gd name="T73" fmla="*/ 100 h 166"/>
                  <a:gd name="T74" fmla="*/ 42 w 1072"/>
                  <a:gd name="T75" fmla="*/ 116 h 166"/>
                  <a:gd name="T76" fmla="*/ 92 w 1072"/>
                  <a:gd name="T77" fmla="*/ 130 h 166"/>
                  <a:gd name="T78" fmla="*/ 238 w 1072"/>
                  <a:gd name="T79" fmla="*/ 152 h 166"/>
                  <a:gd name="T80" fmla="*/ 432 w 1072"/>
                  <a:gd name="T81" fmla="*/ 164 h 166"/>
                  <a:gd name="T82" fmla="*/ 540 w 1072"/>
                  <a:gd name="T83" fmla="*/ 166 h 166"/>
                  <a:gd name="T84" fmla="*/ 748 w 1072"/>
                  <a:gd name="T85" fmla="*/ 160 h 166"/>
                  <a:gd name="T86" fmla="*/ 916 w 1072"/>
                  <a:gd name="T87" fmla="*/ 142 h 166"/>
                  <a:gd name="T88" fmla="*/ 1008 w 1072"/>
                  <a:gd name="T89" fmla="*/ 122 h 166"/>
                  <a:gd name="T90" fmla="*/ 1048 w 1072"/>
                  <a:gd name="T91" fmla="*/ 108 h 166"/>
                  <a:gd name="T92" fmla="*/ 1070 w 1072"/>
                  <a:gd name="T93" fmla="*/ 92 h 166"/>
                  <a:gd name="T94" fmla="*/ 1072 w 1072"/>
                  <a:gd name="T95" fmla="*/ 84 h 166"/>
                  <a:gd name="T96" fmla="*/ 1072 w 1072"/>
                  <a:gd name="T97" fmla="*/ 80 h 166"/>
                  <a:gd name="T98" fmla="*/ 1062 w 1072"/>
                  <a:gd name="T99" fmla="*/ 68 h 166"/>
                  <a:gd name="T100" fmla="*/ 1030 w 1072"/>
                  <a:gd name="T101" fmla="*/ 52 h 166"/>
                  <a:gd name="T102" fmla="*/ 982 w 1072"/>
                  <a:gd name="T103" fmla="*/ 36 h 166"/>
                  <a:gd name="T104" fmla="*/ 916 w 1072"/>
                  <a:gd name="T105" fmla="*/ 24 h 166"/>
                  <a:gd name="T106" fmla="*/ 748 w 1072"/>
                  <a:gd name="T107" fmla="*/ 6 h 166"/>
                  <a:gd name="T108" fmla="*/ 540 w 1072"/>
                  <a:gd name="T109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72" h="166">
                    <a:moveTo>
                      <a:pt x="540" y="166"/>
                    </a:moveTo>
                    <a:lnTo>
                      <a:pt x="540" y="166"/>
                    </a:lnTo>
                    <a:lnTo>
                      <a:pt x="432" y="164"/>
                    </a:lnTo>
                    <a:lnTo>
                      <a:pt x="332" y="160"/>
                    </a:lnTo>
                    <a:lnTo>
                      <a:pt x="240" y="152"/>
                    </a:lnTo>
                    <a:lnTo>
                      <a:pt x="160" y="142"/>
                    </a:lnTo>
                    <a:lnTo>
                      <a:pt x="94" y="130"/>
                    </a:lnTo>
                    <a:lnTo>
                      <a:pt x="68" y="122"/>
                    </a:lnTo>
                    <a:lnTo>
                      <a:pt x="44" y="116"/>
                    </a:lnTo>
                    <a:lnTo>
                      <a:pt x="26" y="108"/>
                    </a:lnTo>
                    <a:lnTo>
                      <a:pt x="14" y="100"/>
                    </a:lnTo>
                    <a:lnTo>
                      <a:pt x="6" y="92"/>
                    </a:lnTo>
                    <a:lnTo>
                      <a:pt x="2" y="88"/>
                    </a:lnTo>
                    <a:lnTo>
                      <a:pt x="2" y="84"/>
                    </a:lnTo>
                    <a:lnTo>
                      <a:pt x="2" y="84"/>
                    </a:lnTo>
                    <a:lnTo>
                      <a:pt x="2" y="80"/>
                    </a:lnTo>
                    <a:lnTo>
                      <a:pt x="6" y="76"/>
                    </a:lnTo>
                    <a:lnTo>
                      <a:pt x="14" y="68"/>
                    </a:lnTo>
                    <a:lnTo>
                      <a:pt x="26" y="60"/>
                    </a:lnTo>
                    <a:lnTo>
                      <a:pt x="44" y="52"/>
                    </a:lnTo>
                    <a:lnTo>
                      <a:pt x="68" y="44"/>
                    </a:lnTo>
                    <a:lnTo>
                      <a:pt x="94" y="36"/>
                    </a:lnTo>
                    <a:lnTo>
                      <a:pt x="126" y="30"/>
                    </a:lnTo>
                    <a:lnTo>
                      <a:pt x="160" y="24"/>
                    </a:lnTo>
                    <a:lnTo>
                      <a:pt x="240" y="14"/>
                    </a:lnTo>
                    <a:lnTo>
                      <a:pt x="332" y="6"/>
                    </a:lnTo>
                    <a:lnTo>
                      <a:pt x="432" y="2"/>
                    </a:lnTo>
                    <a:lnTo>
                      <a:pt x="540" y="0"/>
                    </a:lnTo>
                    <a:lnTo>
                      <a:pt x="540" y="0"/>
                    </a:lnTo>
                    <a:lnTo>
                      <a:pt x="648" y="2"/>
                    </a:lnTo>
                    <a:lnTo>
                      <a:pt x="746" y="6"/>
                    </a:lnTo>
                    <a:lnTo>
                      <a:pt x="836" y="14"/>
                    </a:lnTo>
                    <a:lnTo>
                      <a:pt x="916" y="24"/>
                    </a:lnTo>
                    <a:lnTo>
                      <a:pt x="950" y="30"/>
                    </a:lnTo>
                    <a:lnTo>
                      <a:pt x="980" y="36"/>
                    </a:lnTo>
                    <a:lnTo>
                      <a:pt x="1006" y="44"/>
                    </a:lnTo>
                    <a:lnTo>
                      <a:pt x="1028" y="52"/>
                    </a:lnTo>
                    <a:lnTo>
                      <a:pt x="1046" y="60"/>
                    </a:lnTo>
                    <a:lnTo>
                      <a:pt x="1060" y="68"/>
                    </a:lnTo>
                    <a:lnTo>
                      <a:pt x="1068" y="76"/>
                    </a:lnTo>
                    <a:lnTo>
                      <a:pt x="1070" y="80"/>
                    </a:lnTo>
                    <a:lnTo>
                      <a:pt x="1070" y="84"/>
                    </a:lnTo>
                    <a:lnTo>
                      <a:pt x="1070" y="84"/>
                    </a:lnTo>
                    <a:lnTo>
                      <a:pt x="1070" y="88"/>
                    </a:lnTo>
                    <a:lnTo>
                      <a:pt x="1068" y="92"/>
                    </a:lnTo>
                    <a:lnTo>
                      <a:pt x="1060" y="100"/>
                    </a:lnTo>
                    <a:lnTo>
                      <a:pt x="1046" y="108"/>
                    </a:lnTo>
                    <a:lnTo>
                      <a:pt x="1028" y="116"/>
                    </a:lnTo>
                    <a:lnTo>
                      <a:pt x="1006" y="122"/>
                    </a:lnTo>
                    <a:lnTo>
                      <a:pt x="980" y="130"/>
                    </a:lnTo>
                    <a:lnTo>
                      <a:pt x="916" y="142"/>
                    </a:lnTo>
                    <a:lnTo>
                      <a:pt x="836" y="152"/>
                    </a:lnTo>
                    <a:lnTo>
                      <a:pt x="746" y="160"/>
                    </a:lnTo>
                    <a:lnTo>
                      <a:pt x="648" y="164"/>
                    </a:lnTo>
                    <a:lnTo>
                      <a:pt x="540" y="166"/>
                    </a:lnTo>
                    <a:close/>
                    <a:moveTo>
                      <a:pt x="540" y="0"/>
                    </a:moveTo>
                    <a:lnTo>
                      <a:pt x="540" y="0"/>
                    </a:lnTo>
                    <a:lnTo>
                      <a:pt x="432" y="2"/>
                    </a:lnTo>
                    <a:lnTo>
                      <a:pt x="330" y="6"/>
                    </a:lnTo>
                    <a:lnTo>
                      <a:pt x="238" y="14"/>
                    </a:lnTo>
                    <a:lnTo>
                      <a:pt x="158" y="24"/>
                    </a:lnTo>
                    <a:lnTo>
                      <a:pt x="124" y="30"/>
                    </a:lnTo>
                    <a:lnTo>
                      <a:pt x="92" y="36"/>
                    </a:lnTo>
                    <a:lnTo>
                      <a:pt x="66" y="44"/>
                    </a:lnTo>
                    <a:lnTo>
                      <a:pt x="42" y="52"/>
                    </a:lnTo>
                    <a:lnTo>
                      <a:pt x="24" y="58"/>
                    </a:lnTo>
                    <a:lnTo>
                      <a:pt x="12" y="68"/>
                    </a:lnTo>
                    <a:lnTo>
                      <a:pt x="2" y="76"/>
                    </a:lnTo>
                    <a:lnTo>
                      <a:pt x="0" y="80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8"/>
                    </a:lnTo>
                    <a:lnTo>
                      <a:pt x="2" y="92"/>
                    </a:lnTo>
                    <a:lnTo>
                      <a:pt x="12" y="100"/>
                    </a:lnTo>
                    <a:lnTo>
                      <a:pt x="24" y="108"/>
                    </a:lnTo>
                    <a:lnTo>
                      <a:pt x="42" y="116"/>
                    </a:lnTo>
                    <a:lnTo>
                      <a:pt x="66" y="122"/>
                    </a:lnTo>
                    <a:lnTo>
                      <a:pt x="92" y="130"/>
                    </a:lnTo>
                    <a:lnTo>
                      <a:pt x="158" y="142"/>
                    </a:lnTo>
                    <a:lnTo>
                      <a:pt x="238" y="152"/>
                    </a:lnTo>
                    <a:lnTo>
                      <a:pt x="330" y="160"/>
                    </a:lnTo>
                    <a:lnTo>
                      <a:pt x="432" y="164"/>
                    </a:lnTo>
                    <a:lnTo>
                      <a:pt x="540" y="166"/>
                    </a:lnTo>
                    <a:lnTo>
                      <a:pt x="540" y="166"/>
                    </a:lnTo>
                    <a:lnTo>
                      <a:pt x="648" y="164"/>
                    </a:lnTo>
                    <a:lnTo>
                      <a:pt x="748" y="160"/>
                    </a:lnTo>
                    <a:lnTo>
                      <a:pt x="838" y="152"/>
                    </a:lnTo>
                    <a:lnTo>
                      <a:pt x="916" y="142"/>
                    </a:lnTo>
                    <a:lnTo>
                      <a:pt x="982" y="130"/>
                    </a:lnTo>
                    <a:lnTo>
                      <a:pt x="1008" y="122"/>
                    </a:lnTo>
                    <a:lnTo>
                      <a:pt x="1030" y="116"/>
                    </a:lnTo>
                    <a:lnTo>
                      <a:pt x="1048" y="108"/>
                    </a:lnTo>
                    <a:lnTo>
                      <a:pt x="1062" y="100"/>
                    </a:lnTo>
                    <a:lnTo>
                      <a:pt x="1070" y="92"/>
                    </a:lnTo>
                    <a:lnTo>
                      <a:pt x="1072" y="88"/>
                    </a:lnTo>
                    <a:lnTo>
                      <a:pt x="1072" y="84"/>
                    </a:lnTo>
                    <a:lnTo>
                      <a:pt x="1072" y="84"/>
                    </a:lnTo>
                    <a:lnTo>
                      <a:pt x="1072" y="80"/>
                    </a:lnTo>
                    <a:lnTo>
                      <a:pt x="1070" y="76"/>
                    </a:lnTo>
                    <a:lnTo>
                      <a:pt x="1062" y="68"/>
                    </a:lnTo>
                    <a:lnTo>
                      <a:pt x="1048" y="58"/>
                    </a:lnTo>
                    <a:lnTo>
                      <a:pt x="1030" y="52"/>
                    </a:lnTo>
                    <a:lnTo>
                      <a:pt x="1008" y="44"/>
                    </a:lnTo>
                    <a:lnTo>
                      <a:pt x="982" y="36"/>
                    </a:lnTo>
                    <a:lnTo>
                      <a:pt x="950" y="30"/>
                    </a:lnTo>
                    <a:lnTo>
                      <a:pt x="916" y="24"/>
                    </a:lnTo>
                    <a:lnTo>
                      <a:pt x="838" y="14"/>
                    </a:lnTo>
                    <a:lnTo>
                      <a:pt x="748" y="6"/>
                    </a:lnTo>
                    <a:lnTo>
                      <a:pt x="648" y="2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5" name="Freeform 90"/>
              <p:cNvSpPr>
                <a:spLocks/>
              </p:cNvSpPr>
              <p:nvPr/>
            </p:nvSpPr>
            <p:spPr bwMode="auto">
              <a:xfrm>
                <a:off x="4357" y="4144"/>
                <a:ext cx="1068" cy="166"/>
              </a:xfrm>
              <a:custGeom>
                <a:avLst/>
                <a:gdLst>
                  <a:gd name="T0" fmla="*/ 538 w 1068"/>
                  <a:gd name="T1" fmla="*/ 166 h 166"/>
                  <a:gd name="T2" fmla="*/ 538 w 1068"/>
                  <a:gd name="T3" fmla="*/ 166 h 166"/>
                  <a:gd name="T4" fmla="*/ 430 w 1068"/>
                  <a:gd name="T5" fmla="*/ 164 h 166"/>
                  <a:gd name="T6" fmla="*/ 330 w 1068"/>
                  <a:gd name="T7" fmla="*/ 160 h 166"/>
                  <a:gd name="T8" fmla="*/ 238 w 1068"/>
                  <a:gd name="T9" fmla="*/ 152 h 166"/>
                  <a:gd name="T10" fmla="*/ 158 w 1068"/>
                  <a:gd name="T11" fmla="*/ 142 h 166"/>
                  <a:gd name="T12" fmla="*/ 92 w 1068"/>
                  <a:gd name="T13" fmla="*/ 130 h 166"/>
                  <a:gd name="T14" fmla="*/ 66 w 1068"/>
                  <a:gd name="T15" fmla="*/ 122 h 166"/>
                  <a:gd name="T16" fmla="*/ 42 w 1068"/>
                  <a:gd name="T17" fmla="*/ 116 h 166"/>
                  <a:gd name="T18" fmla="*/ 24 w 1068"/>
                  <a:gd name="T19" fmla="*/ 108 h 166"/>
                  <a:gd name="T20" fmla="*/ 12 w 1068"/>
                  <a:gd name="T21" fmla="*/ 100 h 166"/>
                  <a:gd name="T22" fmla="*/ 4 w 1068"/>
                  <a:gd name="T23" fmla="*/ 92 h 166"/>
                  <a:gd name="T24" fmla="*/ 0 w 1068"/>
                  <a:gd name="T25" fmla="*/ 88 h 166"/>
                  <a:gd name="T26" fmla="*/ 0 w 1068"/>
                  <a:gd name="T27" fmla="*/ 84 h 166"/>
                  <a:gd name="T28" fmla="*/ 0 w 1068"/>
                  <a:gd name="T29" fmla="*/ 84 h 166"/>
                  <a:gd name="T30" fmla="*/ 0 w 1068"/>
                  <a:gd name="T31" fmla="*/ 80 h 166"/>
                  <a:gd name="T32" fmla="*/ 4 w 1068"/>
                  <a:gd name="T33" fmla="*/ 76 h 166"/>
                  <a:gd name="T34" fmla="*/ 12 w 1068"/>
                  <a:gd name="T35" fmla="*/ 68 h 166"/>
                  <a:gd name="T36" fmla="*/ 24 w 1068"/>
                  <a:gd name="T37" fmla="*/ 60 h 166"/>
                  <a:gd name="T38" fmla="*/ 42 w 1068"/>
                  <a:gd name="T39" fmla="*/ 52 h 166"/>
                  <a:gd name="T40" fmla="*/ 66 w 1068"/>
                  <a:gd name="T41" fmla="*/ 44 h 166"/>
                  <a:gd name="T42" fmla="*/ 92 w 1068"/>
                  <a:gd name="T43" fmla="*/ 36 h 166"/>
                  <a:gd name="T44" fmla="*/ 124 w 1068"/>
                  <a:gd name="T45" fmla="*/ 30 h 166"/>
                  <a:gd name="T46" fmla="*/ 158 w 1068"/>
                  <a:gd name="T47" fmla="*/ 24 h 166"/>
                  <a:gd name="T48" fmla="*/ 238 w 1068"/>
                  <a:gd name="T49" fmla="*/ 14 h 166"/>
                  <a:gd name="T50" fmla="*/ 330 w 1068"/>
                  <a:gd name="T51" fmla="*/ 6 h 166"/>
                  <a:gd name="T52" fmla="*/ 430 w 1068"/>
                  <a:gd name="T53" fmla="*/ 2 h 166"/>
                  <a:gd name="T54" fmla="*/ 538 w 1068"/>
                  <a:gd name="T55" fmla="*/ 0 h 166"/>
                  <a:gd name="T56" fmla="*/ 538 w 1068"/>
                  <a:gd name="T57" fmla="*/ 0 h 166"/>
                  <a:gd name="T58" fmla="*/ 646 w 1068"/>
                  <a:gd name="T59" fmla="*/ 2 h 166"/>
                  <a:gd name="T60" fmla="*/ 744 w 1068"/>
                  <a:gd name="T61" fmla="*/ 6 h 166"/>
                  <a:gd name="T62" fmla="*/ 834 w 1068"/>
                  <a:gd name="T63" fmla="*/ 14 h 166"/>
                  <a:gd name="T64" fmla="*/ 914 w 1068"/>
                  <a:gd name="T65" fmla="*/ 24 h 166"/>
                  <a:gd name="T66" fmla="*/ 948 w 1068"/>
                  <a:gd name="T67" fmla="*/ 30 h 166"/>
                  <a:gd name="T68" fmla="*/ 978 w 1068"/>
                  <a:gd name="T69" fmla="*/ 36 h 166"/>
                  <a:gd name="T70" fmla="*/ 1004 w 1068"/>
                  <a:gd name="T71" fmla="*/ 44 h 166"/>
                  <a:gd name="T72" fmla="*/ 1026 w 1068"/>
                  <a:gd name="T73" fmla="*/ 52 h 166"/>
                  <a:gd name="T74" fmla="*/ 1044 w 1068"/>
                  <a:gd name="T75" fmla="*/ 60 h 166"/>
                  <a:gd name="T76" fmla="*/ 1058 w 1068"/>
                  <a:gd name="T77" fmla="*/ 68 h 166"/>
                  <a:gd name="T78" fmla="*/ 1066 w 1068"/>
                  <a:gd name="T79" fmla="*/ 76 h 166"/>
                  <a:gd name="T80" fmla="*/ 1068 w 1068"/>
                  <a:gd name="T81" fmla="*/ 80 h 166"/>
                  <a:gd name="T82" fmla="*/ 1068 w 1068"/>
                  <a:gd name="T83" fmla="*/ 84 h 166"/>
                  <a:gd name="T84" fmla="*/ 1068 w 1068"/>
                  <a:gd name="T85" fmla="*/ 84 h 166"/>
                  <a:gd name="T86" fmla="*/ 1068 w 1068"/>
                  <a:gd name="T87" fmla="*/ 88 h 166"/>
                  <a:gd name="T88" fmla="*/ 1066 w 1068"/>
                  <a:gd name="T89" fmla="*/ 92 h 166"/>
                  <a:gd name="T90" fmla="*/ 1058 w 1068"/>
                  <a:gd name="T91" fmla="*/ 100 h 166"/>
                  <a:gd name="T92" fmla="*/ 1044 w 1068"/>
                  <a:gd name="T93" fmla="*/ 108 h 166"/>
                  <a:gd name="T94" fmla="*/ 1026 w 1068"/>
                  <a:gd name="T95" fmla="*/ 116 h 166"/>
                  <a:gd name="T96" fmla="*/ 1004 w 1068"/>
                  <a:gd name="T97" fmla="*/ 122 h 166"/>
                  <a:gd name="T98" fmla="*/ 978 w 1068"/>
                  <a:gd name="T99" fmla="*/ 130 h 166"/>
                  <a:gd name="T100" fmla="*/ 914 w 1068"/>
                  <a:gd name="T101" fmla="*/ 142 h 166"/>
                  <a:gd name="T102" fmla="*/ 834 w 1068"/>
                  <a:gd name="T103" fmla="*/ 152 h 166"/>
                  <a:gd name="T104" fmla="*/ 744 w 1068"/>
                  <a:gd name="T105" fmla="*/ 160 h 166"/>
                  <a:gd name="T106" fmla="*/ 646 w 1068"/>
                  <a:gd name="T107" fmla="*/ 164 h 166"/>
                  <a:gd name="T108" fmla="*/ 538 w 1068"/>
                  <a:gd name="T109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8" h="166">
                    <a:moveTo>
                      <a:pt x="538" y="166"/>
                    </a:moveTo>
                    <a:lnTo>
                      <a:pt x="538" y="166"/>
                    </a:lnTo>
                    <a:lnTo>
                      <a:pt x="430" y="164"/>
                    </a:lnTo>
                    <a:lnTo>
                      <a:pt x="330" y="160"/>
                    </a:lnTo>
                    <a:lnTo>
                      <a:pt x="238" y="152"/>
                    </a:lnTo>
                    <a:lnTo>
                      <a:pt x="158" y="142"/>
                    </a:lnTo>
                    <a:lnTo>
                      <a:pt x="92" y="130"/>
                    </a:lnTo>
                    <a:lnTo>
                      <a:pt x="66" y="122"/>
                    </a:lnTo>
                    <a:lnTo>
                      <a:pt x="42" y="116"/>
                    </a:lnTo>
                    <a:lnTo>
                      <a:pt x="24" y="108"/>
                    </a:lnTo>
                    <a:lnTo>
                      <a:pt x="12" y="100"/>
                    </a:lnTo>
                    <a:lnTo>
                      <a:pt x="4" y="92"/>
                    </a:lnTo>
                    <a:lnTo>
                      <a:pt x="0" y="88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0"/>
                    </a:lnTo>
                    <a:lnTo>
                      <a:pt x="4" y="76"/>
                    </a:lnTo>
                    <a:lnTo>
                      <a:pt x="12" y="68"/>
                    </a:lnTo>
                    <a:lnTo>
                      <a:pt x="24" y="60"/>
                    </a:lnTo>
                    <a:lnTo>
                      <a:pt x="42" y="52"/>
                    </a:lnTo>
                    <a:lnTo>
                      <a:pt x="66" y="44"/>
                    </a:lnTo>
                    <a:lnTo>
                      <a:pt x="92" y="36"/>
                    </a:lnTo>
                    <a:lnTo>
                      <a:pt x="124" y="30"/>
                    </a:lnTo>
                    <a:lnTo>
                      <a:pt x="158" y="24"/>
                    </a:lnTo>
                    <a:lnTo>
                      <a:pt x="238" y="14"/>
                    </a:lnTo>
                    <a:lnTo>
                      <a:pt x="330" y="6"/>
                    </a:lnTo>
                    <a:lnTo>
                      <a:pt x="430" y="2"/>
                    </a:lnTo>
                    <a:lnTo>
                      <a:pt x="538" y="0"/>
                    </a:lnTo>
                    <a:lnTo>
                      <a:pt x="538" y="0"/>
                    </a:lnTo>
                    <a:lnTo>
                      <a:pt x="646" y="2"/>
                    </a:lnTo>
                    <a:lnTo>
                      <a:pt x="744" y="6"/>
                    </a:lnTo>
                    <a:lnTo>
                      <a:pt x="834" y="14"/>
                    </a:lnTo>
                    <a:lnTo>
                      <a:pt x="914" y="24"/>
                    </a:lnTo>
                    <a:lnTo>
                      <a:pt x="948" y="30"/>
                    </a:lnTo>
                    <a:lnTo>
                      <a:pt x="978" y="36"/>
                    </a:lnTo>
                    <a:lnTo>
                      <a:pt x="1004" y="44"/>
                    </a:lnTo>
                    <a:lnTo>
                      <a:pt x="1026" y="52"/>
                    </a:lnTo>
                    <a:lnTo>
                      <a:pt x="1044" y="60"/>
                    </a:lnTo>
                    <a:lnTo>
                      <a:pt x="1058" y="68"/>
                    </a:lnTo>
                    <a:lnTo>
                      <a:pt x="1066" y="76"/>
                    </a:lnTo>
                    <a:lnTo>
                      <a:pt x="1068" y="80"/>
                    </a:lnTo>
                    <a:lnTo>
                      <a:pt x="1068" y="84"/>
                    </a:lnTo>
                    <a:lnTo>
                      <a:pt x="1068" y="84"/>
                    </a:lnTo>
                    <a:lnTo>
                      <a:pt x="1068" y="88"/>
                    </a:lnTo>
                    <a:lnTo>
                      <a:pt x="1066" y="92"/>
                    </a:lnTo>
                    <a:lnTo>
                      <a:pt x="1058" y="100"/>
                    </a:lnTo>
                    <a:lnTo>
                      <a:pt x="1044" y="108"/>
                    </a:lnTo>
                    <a:lnTo>
                      <a:pt x="1026" y="116"/>
                    </a:lnTo>
                    <a:lnTo>
                      <a:pt x="1004" y="122"/>
                    </a:lnTo>
                    <a:lnTo>
                      <a:pt x="978" y="130"/>
                    </a:lnTo>
                    <a:lnTo>
                      <a:pt x="914" y="142"/>
                    </a:lnTo>
                    <a:lnTo>
                      <a:pt x="834" y="152"/>
                    </a:lnTo>
                    <a:lnTo>
                      <a:pt x="744" y="160"/>
                    </a:lnTo>
                    <a:lnTo>
                      <a:pt x="646" y="164"/>
                    </a:lnTo>
                    <a:lnTo>
                      <a:pt x="538" y="1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6" name="Freeform 91"/>
              <p:cNvSpPr>
                <a:spLocks/>
              </p:cNvSpPr>
              <p:nvPr/>
            </p:nvSpPr>
            <p:spPr bwMode="auto">
              <a:xfrm>
                <a:off x="4355" y="4144"/>
                <a:ext cx="1072" cy="166"/>
              </a:xfrm>
              <a:custGeom>
                <a:avLst/>
                <a:gdLst>
                  <a:gd name="T0" fmla="*/ 540 w 1072"/>
                  <a:gd name="T1" fmla="*/ 0 h 166"/>
                  <a:gd name="T2" fmla="*/ 540 w 1072"/>
                  <a:gd name="T3" fmla="*/ 0 h 166"/>
                  <a:gd name="T4" fmla="*/ 432 w 1072"/>
                  <a:gd name="T5" fmla="*/ 2 h 166"/>
                  <a:gd name="T6" fmla="*/ 330 w 1072"/>
                  <a:gd name="T7" fmla="*/ 6 h 166"/>
                  <a:gd name="T8" fmla="*/ 238 w 1072"/>
                  <a:gd name="T9" fmla="*/ 14 h 166"/>
                  <a:gd name="T10" fmla="*/ 158 w 1072"/>
                  <a:gd name="T11" fmla="*/ 24 h 166"/>
                  <a:gd name="T12" fmla="*/ 124 w 1072"/>
                  <a:gd name="T13" fmla="*/ 30 h 166"/>
                  <a:gd name="T14" fmla="*/ 92 w 1072"/>
                  <a:gd name="T15" fmla="*/ 36 h 166"/>
                  <a:gd name="T16" fmla="*/ 66 w 1072"/>
                  <a:gd name="T17" fmla="*/ 44 h 166"/>
                  <a:gd name="T18" fmla="*/ 42 w 1072"/>
                  <a:gd name="T19" fmla="*/ 52 h 166"/>
                  <a:gd name="T20" fmla="*/ 24 w 1072"/>
                  <a:gd name="T21" fmla="*/ 58 h 166"/>
                  <a:gd name="T22" fmla="*/ 12 w 1072"/>
                  <a:gd name="T23" fmla="*/ 68 h 166"/>
                  <a:gd name="T24" fmla="*/ 2 w 1072"/>
                  <a:gd name="T25" fmla="*/ 76 h 166"/>
                  <a:gd name="T26" fmla="*/ 0 w 1072"/>
                  <a:gd name="T27" fmla="*/ 80 h 166"/>
                  <a:gd name="T28" fmla="*/ 0 w 1072"/>
                  <a:gd name="T29" fmla="*/ 84 h 166"/>
                  <a:gd name="T30" fmla="*/ 0 w 1072"/>
                  <a:gd name="T31" fmla="*/ 84 h 166"/>
                  <a:gd name="T32" fmla="*/ 0 w 1072"/>
                  <a:gd name="T33" fmla="*/ 88 h 166"/>
                  <a:gd name="T34" fmla="*/ 2 w 1072"/>
                  <a:gd name="T35" fmla="*/ 92 h 166"/>
                  <a:gd name="T36" fmla="*/ 12 w 1072"/>
                  <a:gd name="T37" fmla="*/ 100 h 166"/>
                  <a:gd name="T38" fmla="*/ 24 w 1072"/>
                  <a:gd name="T39" fmla="*/ 108 h 166"/>
                  <a:gd name="T40" fmla="*/ 42 w 1072"/>
                  <a:gd name="T41" fmla="*/ 116 h 166"/>
                  <a:gd name="T42" fmla="*/ 66 w 1072"/>
                  <a:gd name="T43" fmla="*/ 122 h 166"/>
                  <a:gd name="T44" fmla="*/ 92 w 1072"/>
                  <a:gd name="T45" fmla="*/ 130 h 166"/>
                  <a:gd name="T46" fmla="*/ 158 w 1072"/>
                  <a:gd name="T47" fmla="*/ 142 h 166"/>
                  <a:gd name="T48" fmla="*/ 238 w 1072"/>
                  <a:gd name="T49" fmla="*/ 152 h 166"/>
                  <a:gd name="T50" fmla="*/ 330 w 1072"/>
                  <a:gd name="T51" fmla="*/ 160 h 166"/>
                  <a:gd name="T52" fmla="*/ 432 w 1072"/>
                  <a:gd name="T53" fmla="*/ 164 h 166"/>
                  <a:gd name="T54" fmla="*/ 540 w 1072"/>
                  <a:gd name="T55" fmla="*/ 166 h 166"/>
                  <a:gd name="T56" fmla="*/ 540 w 1072"/>
                  <a:gd name="T57" fmla="*/ 166 h 166"/>
                  <a:gd name="T58" fmla="*/ 648 w 1072"/>
                  <a:gd name="T59" fmla="*/ 164 h 166"/>
                  <a:gd name="T60" fmla="*/ 748 w 1072"/>
                  <a:gd name="T61" fmla="*/ 160 h 166"/>
                  <a:gd name="T62" fmla="*/ 838 w 1072"/>
                  <a:gd name="T63" fmla="*/ 152 h 166"/>
                  <a:gd name="T64" fmla="*/ 916 w 1072"/>
                  <a:gd name="T65" fmla="*/ 142 h 166"/>
                  <a:gd name="T66" fmla="*/ 982 w 1072"/>
                  <a:gd name="T67" fmla="*/ 130 h 166"/>
                  <a:gd name="T68" fmla="*/ 1008 w 1072"/>
                  <a:gd name="T69" fmla="*/ 122 h 166"/>
                  <a:gd name="T70" fmla="*/ 1030 w 1072"/>
                  <a:gd name="T71" fmla="*/ 116 h 166"/>
                  <a:gd name="T72" fmla="*/ 1048 w 1072"/>
                  <a:gd name="T73" fmla="*/ 108 h 166"/>
                  <a:gd name="T74" fmla="*/ 1062 w 1072"/>
                  <a:gd name="T75" fmla="*/ 100 h 166"/>
                  <a:gd name="T76" fmla="*/ 1070 w 1072"/>
                  <a:gd name="T77" fmla="*/ 92 h 166"/>
                  <a:gd name="T78" fmla="*/ 1072 w 1072"/>
                  <a:gd name="T79" fmla="*/ 88 h 166"/>
                  <a:gd name="T80" fmla="*/ 1072 w 1072"/>
                  <a:gd name="T81" fmla="*/ 84 h 166"/>
                  <a:gd name="T82" fmla="*/ 1072 w 1072"/>
                  <a:gd name="T83" fmla="*/ 84 h 166"/>
                  <a:gd name="T84" fmla="*/ 1072 w 1072"/>
                  <a:gd name="T85" fmla="*/ 80 h 166"/>
                  <a:gd name="T86" fmla="*/ 1070 w 1072"/>
                  <a:gd name="T87" fmla="*/ 76 h 166"/>
                  <a:gd name="T88" fmla="*/ 1062 w 1072"/>
                  <a:gd name="T89" fmla="*/ 68 h 166"/>
                  <a:gd name="T90" fmla="*/ 1048 w 1072"/>
                  <a:gd name="T91" fmla="*/ 58 h 166"/>
                  <a:gd name="T92" fmla="*/ 1030 w 1072"/>
                  <a:gd name="T93" fmla="*/ 52 h 166"/>
                  <a:gd name="T94" fmla="*/ 1008 w 1072"/>
                  <a:gd name="T95" fmla="*/ 44 h 166"/>
                  <a:gd name="T96" fmla="*/ 982 w 1072"/>
                  <a:gd name="T97" fmla="*/ 36 h 166"/>
                  <a:gd name="T98" fmla="*/ 950 w 1072"/>
                  <a:gd name="T99" fmla="*/ 30 h 166"/>
                  <a:gd name="T100" fmla="*/ 916 w 1072"/>
                  <a:gd name="T101" fmla="*/ 24 h 166"/>
                  <a:gd name="T102" fmla="*/ 838 w 1072"/>
                  <a:gd name="T103" fmla="*/ 14 h 166"/>
                  <a:gd name="T104" fmla="*/ 748 w 1072"/>
                  <a:gd name="T105" fmla="*/ 6 h 166"/>
                  <a:gd name="T106" fmla="*/ 648 w 1072"/>
                  <a:gd name="T107" fmla="*/ 2 h 166"/>
                  <a:gd name="T108" fmla="*/ 540 w 1072"/>
                  <a:gd name="T109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72" h="166">
                    <a:moveTo>
                      <a:pt x="540" y="0"/>
                    </a:moveTo>
                    <a:lnTo>
                      <a:pt x="540" y="0"/>
                    </a:lnTo>
                    <a:lnTo>
                      <a:pt x="432" y="2"/>
                    </a:lnTo>
                    <a:lnTo>
                      <a:pt x="330" y="6"/>
                    </a:lnTo>
                    <a:lnTo>
                      <a:pt x="238" y="14"/>
                    </a:lnTo>
                    <a:lnTo>
                      <a:pt x="158" y="24"/>
                    </a:lnTo>
                    <a:lnTo>
                      <a:pt x="124" y="30"/>
                    </a:lnTo>
                    <a:lnTo>
                      <a:pt x="92" y="36"/>
                    </a:lnTo>
                    <a:lnTo>
                      <a:pt x="66" y="44"/>
                    </a:lnTo>
                    <a:lnTo>
                      <a:pt x="42" y="52"/>
                    </a:lnTo>
                    <a:lnTo>
                      <a:pt x="24" y="58"/>
                    </a:lnTo>
                    <a:lnTo>
                      <a:pt x="12" y="68"/>
                    </a:lnTo>
                    <a:lnTo>
                      <a:pt x="2" y="76"/>
                    </a:lnTo>
                    <a:lnTo>
                      <a:pt x="0" y="80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8"/>
                    </a:lnTo>
                    <a:lnTo>
                      <a:pt x="2" y="92"/>
                    </a:lnTo>
                    <a:lnTo>
                      <a:pt x="12" y="100"/>
                    </a:lnTo>
                    <a:lnTo>
                      <a:pt x="24" y="108"/>
                    </a:lnTo>
                    <a:lnTo>
                      <a:pt x="42" y="116"/>
                    </a:lnTo>
                    <a:lnTo>
                      <a:pt x="66" y="122"/>
                    </a:lnTo>
                    <a:lnTo>
                      <a:pt x="92" y="130"/>
                    </a:lnTo>
                    <a:lnTo>
                      <a:pt x="158" y="142"/>
                    </a:lnTo>
                    <a:lnTo>
                      <a:pt x="238" y="152"/>
                    </a:lnTo>
                    <a:lnTo>
                      <a:pt x="330" y="160"/>
                    </a:lnTo>
                    <a:lnTo>
                      <a:pt x="432" y="164"/>
                    </a:lnTo>
                    <a:lnTo>
                      <a:pt x="540" y="166"/>
                    </a:lnTo>
                    <a:lnTo>
                      <a:pt x="540" y="166"/>
                    </a:lnTo>
                    <a:lnTo>
                      <a:pt x="648" y="164"/>
                    </a:lnTo>
                    <a:lnTo>
                      <a:pt x="748" y="160"/>
                    </a:lnTo>
                    <a:lnTo>
                      <a:pt x="838" y="152"/>
                    </a:lnTo>
                    <a:lnTo>
                      <a:pt x="916" y="142"/>
                    </a:lnTo>
                    <a:lnTo>
                      <a:pt x="982" y="130"/>
                    </a:lnTo>
                    <a:lnTo>
                      <a:pt x="1008" y="122"/>
                    </a:lnTo>
                    <a:lnTo>
                      <a:pt x="1030" y="116"/>
                    </a:lnTo>
                    <a:lnTo>
                      <a:pt x="1048" y="108"/>
                    </a:lnTo>
                    <a:lnTo>
                      <a:pt x="1062" y="100"/>
                    </a:lnTo>
                    <a:lnTo>
                      <a:pt x="1070" y="92"/>
                    </a:lnTo>
                    <a:lnTo>
                      <a:pt x="1072" y="88"/>
                    </a:lnTo>
                    <a:lnTo>
                      <a:pt x="1072" y="84"/>
                    </a:lnTo>
                    <a:lnTo>
                      <a:pt x="1072" y="84"/>
                    </a:lnTo>
                    <a:lnTo>
                      <a:pt x="1072" y="80"/>
                    </a:lnTo>
                    <a:lnTo>
                      <a:pt x="1070" y="76"/>
                    </a:lnTo>
                    <a:lnTo>
                      <a:pt x="1062" y="68"/>
                    </a:lnTo>
                    <a:lnTo>
                      <a:pt x="1048" y="58"/>
                    </a:lnTo>
                    <a:lnTo>
                      <a:pt x="1030" y="52"/>
                    </a:lnTo>
                    <a:lnTo>
                      <a:pt x="1008" y="44"/>
                    </a:lnTo>
                    <a:lnTo>
                      <a:pt x="982" y="36"/>
                    </a:lnTo>
                    <a:lnTo>
                      <a:pt x="950" y="30"/>
                    </a:lnTo>
                    <a:lnTo>
                      <a:pt x="916" y="24"/>
                    </a:lnTo>
                    <a:lnTo>
                      <a:pt x="838" y="14"/>
                    </a:lnTo>
                    <a:lnTo>
                      <a:pt x="748" y="6"/>
                    </a:lnTo>
                    <a:lnTo>
                      <a:pt x="648" y="2"/>
                    </a:lnTo>
                    <a:lnTo>
                      <a:pt x="5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7" name="Freeform 92"/>
              <p:cNvSpPr>
                <a:spLocks noEditPoints="1"/>
              </p:cNvSpPr>
              <p:nvPr/>
            </p:nvSpPr>
            <p:spPr bwMode="auto">
              <a:xfrm>
                <a:off x="4357" y="4144"/>
                <a:ext cx="1068" cy="166"/>
              </a:xfrm>
              <a:custGeom>
                <a:avLst/>
                <a:gdLst>
                  <a:gd name="T0" fmla="*/ 538 w 1068"/>
                  <a:gd name="T1" fmla="*/ 166 h 166"/>
                  <a:gd name="T2" fmla="*/ 330 w 1068"/>
                  <a:gd name="T3" fmla="*/ 160 h 166"/>
                  <a:gd name="T4" fmla="*/ 160 w 1068"/>
                  <a:gd name="T5" fmla="*/ 142 h 166"/>
                  <a:gd name="T6" fmla="*/ 68 w 1068"/>
                  <a:gd name="T7" fmla="*/ 122 h 166"/>
                  <a:gd name="T8" fmla="*/ 26 w 1068"/>
                  <a:gd name="T9" fmla="*/ 108 h 166"/>
                  <a:gd name="T10" fmla="*/ 6 w 1068"/>
                  <a:gd name="T11" fmla="*/ 92 h 166"/>
                  <a:gd name="T12" fmla="*/ 2 w 1068"/>
                  <a:gd name="T13" fmla="*/ 84 h 166"/>
                  <a:gd name="T14" fmla="*/ 4 w 1068"/>
                  <a:gd name="T15" fmla="*/ 80 h 166"/>
                  <a:gd name="T16" fmla="*/ 14 w 1068"/>
                  <a:gd name="T17" fmla="*/ 68 h 166"/>
                  <a:gd name="T18" fmla="*/ 44 w 1068"/>
                  <a:gd name="T19" fmla="*/ 52 h 166"/>
                  <a:gd name="T20" fmla="*/ 94 w 1068"/>
                  <a:gd name="T21" fmla="*/ 38 h 166"/>
                  <a:gd name="T22" fmla="*/ 160 w 1068"/>
                  <a:gd name="T23" fmla="*/ 24 h 166"/>
                  <a:gd name="T24" fmla="*/ 330 w 1068"/>
                  <a:gd name="T25" fmla="*/ 6 h 166"/>
                  <a:gd name="T26" fmla="*/ 538 w 1068"/>
                  <a:gd name="T27" fmla="*/ 0 h 166"/>
                  <a:gd name="T28" fmla="*/ 644 w 1068"/>
                  <a:gd name="T29" fmla="*/ 2 h 166"/>
                  <a:gd name="T30" fmla="*/ 834 w 1068"/>
                  <a:gd name="T31" fmla="*/ 14 h 166"/>
                  <a:gd name="T32" fmla="*/ 946 w 1068"/>
                  <a:gd name="T33" fmla="*/ 30 h 166"/>
                  <a:gd name="T34" fmla="*/ 1002 w 1068"/>
                  <a:gd name="T35" fmla="*/ 44 h 166"/>
                  <a:gd name="T36" fmla="*/ 1042 w 1068"/>
                  <a:gd name="T37" fmla="*/ 60 h 166"/>
                  <a:gd name="T38" fmla="*/ 1064 w 1068"/>
                  <a:gd name="T39" fmla="*/ 76 h 166"/>
                  <a:gd name="T40" fmla="*/ 1066 w 1068"/>
                  <a:gd name="T41" fmla="*/ 84 h 166"/>
                  <a:gd name="T42" fmla="*/ 1066 w 1068"/>
                  <a:gd name="T43" fmla="*/ 88 h 166"/>
                  <a:gd name="T44" fmla="*/ 1056 w 1068"/>
                  <a:gd name="T45" fmla="*/ 100 h 166"/>
                  <a:gd name="T46" fmla="*/ 1024 w 1068"/>
                  <a:gd name="T47" fmla="*/ 116 h 166"/>
                  <a:gd name="T48" fmla="*/ 976 w 1068"/>
                  <a:gd name="T49" fmla="*/ 130 h 166"/>
                  <a:gd name="T50" fmla="*/ 834 w 1068"/>
                  <a:gd name="T51" fmla="*/ 152 h 166"/>
                  <a:gd name="T52" fmla="*/ 644 w 1068"/>
                  <a:gd name="T53" fmla="*/ 164 h 166"/>
                  <a:gd name="T54" fmla="*/ 538 w 1068"/>
                  <a:gd name="T55" fmla="*/ 0 h 166"/>
                  <a:gd name="T56" fmla="*/ 430 w 1068"/>
                  <a:gd name="T57" fmla="*/ 2 h 166"/>
                  <a:gd name="T58" fmla="*/ 238 w 1068"/>
                  <a:gd name="T59" fmla="*/ 14 h 166"/>
                  <a:gd name="T60" fmla="*/ 124 w 1068"/>
                  <a:gd name="T61" fmla="*/ 30 h 166"/>
                  <a:gd name="T62" fmla="*/ 66 w 1068"/>
                  <a:gd name="T63" fmla="*/ 44 h 166"/>
                  <a:gd name="T64" fmla="*/ 24 w 1068"/>
                  <a:gd name="T65" fmla="*/ 60 h 166"/>
                  <a:gd name="T66" fmla="*/ 4 w 1068"/>
                  <a:gd name="T67" fmla="*/ 76 h 166"/>
                  <a:gd name="T68" fmla="*/ 0 w 1068"/>
                  <a:gd name="T69" fmla="*/ 84 h 166"/>
                  <a:gd name="T70" fmla="*/ 0 w 1068"/>
                  <a:gd name="T71" fmla="*/ 88 h 166"/>
                  <a:gd name="T72" fmla="*/ 12 w 1068"/>
                  <a:gd name="T73" fmla="*/ 100 h 166"/>
                  <a:gd name="T74" fmla="*/ 42 w 1068"/>
                  <a:gd name="T75" fmla="*/ 116 h 166"/>
                  <a:gd name="T76" fmla="*/ 92 w 1068"/>
                  <a:gd name="T77" fmla="*/ 130 h 166"/>
                  <a:gd name="T78" fmla="*/ 238 w 1068"/>
                  <a:gd name="T79" fmla="*/ 152 h 166"/>
                  <a:gd name="T80" fmla="*/ 430 w 1068"/>
                  <a:gd name="T81" fmla="*/ 164 h 166"/>
                  <a:gd name="T82" fmla="*/ 538 w 1068"/>
                  <a:gd name="T83" fmla="*/ 166 h 166"/>
                  <a:gd name="T84" fmla="*/ 744 w 1068"/>
                  <a:gd name="T85" fmla="*/ 160 h 166"/>
                  <a:gd name="T86" fmla="*/ 914 w 1068"/>
                  <a:gd name="T87" fmla="*/ 142 h 166"/>
                  <a:gd name="T88" fmla="*/ 1004 w 1068"/>
                  <a:gd name="T89" fmla="*/ 122 h 166"/>
                  <a:gd name="T90" fmla="*/ 1044 w 1068"/>
                  <a:gd name="T91" fmla="*/ 108 h 166"/>
                  <a:gd name="T92" fmla="*/ 1066 w 1068"/>
                  <a:gd name="T93" fmla="*/ 92 h 166"/>
                  <a:gd name="T94" fmla="*/ 1068 w 1068"/>
                  <a:gd name="T95" fmla="*/ 84 h 166"/>
                  <a:gd name="T96" fmla="*/ 1068 w 1068"/>
                  <a:gd name="T97" fmla="*/ 80 h 166"/>
                  <a:gd name="T98" fmla="*/ 1058 w 1068"/>
                  <a:gd name="T99" fmla="*/ 68 h 166"/>
                  <a:gd name="T100" fmla="*/ 1026 w 1068"/>
                  <a:gd name="T101" fmla="*/ 52 h 166"/>
                  <a:gd name="T102" fmla="*/ 978 w 1068"/>
                  <a:gd name="T103" fmla="*/ 36 h 166"/>
                  <a:gd name="T104" fmla="*/ 914 w 1068"/>
                  <a:gd name="T105" fmla="*/ 24 h 166"/>
                  <a:gd name="T106" fmla="*/ 744 w 1068"/>
                  <a:gd name="T107" fmla="*/ 6 h 166"/>
                  <a:gd name="T108" fmla="*/ 538 w 1068"/>
                  <a:gd name="T109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8" h="166">
                    <a:moveTo>
                      <a:pt x="538" y="166"/>
                    </a:moveTo>
                    <a:lnTo>
                      <a:pt x="538" y="166"/>
                    </a:lnTo>
                    <a:lnTo>
                      <a:pt x="430" y="164"/>
                    </a:lnTo>
                    <a:lnTo>
                      <a:pt x="330" y="160"/>
                    </a:lnTo>
                    <a:lnTo>
                      <a:pt x="240" y="152"/>
                    </a:lnTo>
                    <a:lnTo>
                      <a:pt x="160" y="142"/>
                    </a:lnTo>
                    <a:lnTo>
                      <a:pt x="94" y="130"/>
                    </a:lnTo>
                    <a:lnTo>
                      <a:pt x="68" y="122"/>
                    </a:lnTo>
                    <a:lnTo>
                      <a:pt x="44" y="116"/>
                    </a:lnTo>
                    <a:lnTo>
                      <a:pt x="26" y="108"/>
                    </a:lnTo>
                    <a:lnTo>
                      <a:pt x="14" y="100"/>
                    </a:lnTo>
                    <a:lnTo>
                      <a:pt x="6" y="92"/>
                    </a:lnTo>
                    <a:lnTo>
                      <a:pt x="4" y="88"/>
                    </a:lnTo>
                    <a:lnTo>
                      <a:pt x="2" y="84"/>
                    </a:lnTo>
                    <a:lnTo>
                      <a:pt x="2" y="84"/>
                    </a:lnTo>
                    <a:lnTo>
                      <a:pt x="4" y="80"/>
                    </a:lnTo>
                    <a:lnTo>
                      <a:pt x="6" y="76"/>
                    </a:lnTo>
                    <a:lnTo>
                      <a:pt x="14" y="68"/>
                    </a:lnTo>
                    <a:lnTo>
                      <a:pt x="26" y="60"/>
                    </a:lnTo>
                    <a:lnTo>
                      <a:pt x="44" y="52"/>
                    </a:lnTo>
                    <a:lnTo>
                      <a:pt x="68" y="44"/>
                    </a:lnTo>
                    <a:lnTo>
                      <a:pt x="94" y="38"/>
                    </a:lnTo>
                    <a:lnTo>
                      <a:pt x="126" y="30"/>
                    </a:lnTo>
                    <a:lnTo>
                      <a:pt x="160" y="24"/>
                    </a:lnTo>
                    <a:lnTo>
                      <a:pt x="240" y="14"/>
                    </a:lnTo>
                    <a:lnTo>
                      <a:pt x="330" y="6"/>
                    </a:lnTo>
                    <a:lnTo>
                      <a:pt x="430" y="2"/>
                    </a:lnTo>
                    <a:lnTo>
                      <a:pt x="538" y="0"/>
                    </a:lnTo>
                    <a:lnTo>
                      <a:pt x="538" y="0"/>
                    </a:lnTo>
                    <a:lnTo>
                      <a:pt x="644" y="2"/>
                    </a:lnTo>
                    <a:lnTo>
                      <a:pt x="744" y="6"/>
                    </a:lnTo>
                    <a:lnTo>
                      <a:pt x="834" y="14"/>
                    </a:lnTo>
                    <a:lnTo>
                      <a:pt x="912" y="24"/>
                    </a:lnTo>
                    <a:lnTo>
                      <a:pt x="946" y="30"/>
                    </a:lnTo>
                    <a:lnTo>
                      <a:pt x="976" y="38"/>
                    </a:lnTo>
                    <a:lnTo>
                      <a:pt x="1002" y="44"/>
                    </a:lnTo>
                    <a:lnTo>
                      <a:pt x="1024" y="52"/>
                    </a:lnTo>
                    <a:lnTo>
                      <a:pt x="1042" y="60"/>
                    </a:lnTo>
                    <a:lnTo>
                      <a:pt x="1056" y="68"/>
                    </a:lnTo>
                    <a:lnTo>
                      <a:pt x="1064" y="76"/>
                    </a:lnTo>
                    <a:lnTo>
                      <a:pt x="1066" y="80"/>
                    </a:lnTo>
                    <a:lnTo>
                      <a:pt x="1066" y="84"/>
                    </a:lnTo>
                    <a:lnTo>
                      <a:pt x="1066" y="84"/>
                    </a:lnTo>
                    <a:lnTo>
                      <a:pt x="1066" y="88"/>
                    </a:lnTo>
                    <a:lnTo>
                      <a:pt x="1064" y="92"/>
                    </a:lnTo>
                    <a:lnTo>
                      <a:pt x="1056" y="100"/>
                    </a:lnTo>
                    <a:lnTo>
                      <a:pt x="1042" y="108"/>
                    </a:lnTo>
                    <a:lnTo>
                      <a:pt x="1024" y="116"/>
                    </a:lnTo>
                    <a:lnTo>
                      <a:pt x="1002" y="122"/>
                    </a:lnTo>
                    <a:lnTo>
                      <a:pt x="976" y="130"/>
                    </a:lnTo>
                    <a:lnTo>
                      <a:pt x="912" y="142"/>
                    </a:lnTo>
                    <a:lnTo>
                      <a:pt x="834" y="152"/>
                    </a:lnTo>
                    <a:lnTo>
                      <a:pt x="744" y="160"/>
                    </a:lnTo>
                    <a:lnTo>
                      <a:pt x="644" y="164"/>
                    </a:lnTo>
                    <a:lnTo>
                      <a:pt x="538" y="166"/>
                    </a:lnTo>
                    <a:close/>
                    <a:moveTo>
                      <a:pt x="538" y="0"/>
                    </a:moveTo>
                    <a:lnTo>
                      <a:pt x="538" y="0"/>
                    </a:lnTo>
                    <a:lnTo>
                      <a:pt x="430" y="2"/>
                    </a:lnTo>
                    <a:lnTo>
                      <a:pt x="330" y="6"/>
                    </a:lnTo>
                    <a:lnTo>
                      <a:pt x="238" y="14"/>
                    </a:lnTo>
                    <a:lnTo>
                      <a:pt x="158" y="24"/>
                    </a:lnTo>
                    <a:lnTo>
                      <a:pt x="124" y="30"/>
                    </a:lnTo>
                    <a:lnTo>
                      <a:pt x="92" y="36"/>
                    </a:lnTo>
                    <a:lnTo>
                      <a:pt x="66" y="44"/>
                    </a:lnTo>
                    <a:lnTo>
                      <a:pt x="42" y="52"/>
                    </a:lnTo>
                    <a:lnTo>
                      <a:pt x="24" y="60"/>
                    </a:lnTo>
                    <a:lnTo>
                      <a:pt x="12" y="68"/>
                    </a:lnTo>
                    <a:lnTo>
                      <a:pt x="4" y="76"/>
                    </a:lnTo>
                    <a:lnTo>
                      <a:pt x="0" y="80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8"/>
                    </a:lnTo>
                    <a:lnTo>
                      <a:pt x="4" y="92"/>
                    </a:lnTo>
                    <a:lnTo>
                      <a:pt x="12" y="100"/>
                    </a:lnTo>
                    <a:lnTo>
                      <a:pt x="24" y="108"/>
                    </a:lnTo>
                    <a:lnTo>
                      <a:pt x="42" y="116"/>
                    </a:lnTo>
                    <a:lnTo>
                      <a:pt x="66" y="122"/>
                    </a:lnTo>
                    <a:lnTo>
                      <a:pt x="92" y="130"/>
                    </a:lnTo>
                    <a:lnTo>
                      <a:pt x="158" y="142"/>
                    </a:lnTo>
                    <a:lnTo>
                      <a:pt x="238" y="152"/>
                    </a:lnTo>
                    <a:lnTo>
                      <a:pt x="330" y="160"/>
                    </a:lnTo>
                    <a:lnTo>
                      <a:pt x="430" y="164"/>
                    </a:lnTo>
                    <a:lnTo>
                      <a:pt x="538" y="166"/>
                    </a:lnTo>
                    <a:lnTo>
                      <a:pt x="538" y="166"/>
                    </a:lnTo>
                    <a:lnTo>
                      <a:pt x="646" y="164"/>
                    </a:lnTo>
                    <a:lnTo>
                      <a:pt x="744" y="160"/>
                    </a:lnTo>
                    <a:lnTo>
                      <a:pt x="834" y="152"/>
                    </a:lnTo>
                    <a:lnTo>
                      <a:pt x="914" y="142"/>
                    </a:lnTo>
                    <a:lnTo>
                      <a:pt x="978" y="130"/>
                    </a:lnTo>
                    <a:lnTo>
                      <a:pt x="1004" y="122"/>
                    </a:lnTo>
                    <a:lnTo>
                      <a:pt x="1026" y="116"/>
                    </a:lnTo>
                    <a:lnTo>
                      <a:pt x="1044" y="108"/>
                    </a:lnTo>
                    <a:lnTo>
                      <a:pt x="1058" y="100"/>
                    </a:lnTo>
                    <a:lnTo>
                      <a:pt x="1066" y="92"/>
                    </a:lnTo>
                    <a:lnTo>
                      <a:pt x="1068" y="88"/>
                    </a:lnTo>
                    <a:lnTo>
                      <a:pt x="1068" y="84"/>
                    </a:lnTo>
                    <a:lnTo>
                      <a:pt x="1068" y="84"/>
                    </a:lnTo>
                    <a:lnTo>
                      <a:pt x="1068" y="80"/>
                    </a:lnTo>
                    <a:lnTo>
                      <a:pt x="1066" y="76"/>
                    </a:lnTo>
                    <a:lnTo>
                      <a:pt x="1058" y="68"/>
                    </a:lnTo>
                    <a:lnTo>
                      <a:pt x="1044" y="60"/>
                    </a:lnTo>
                    <a:lnTo>
                      <a:pt x="1026" y="52"/>
                    </a:lnTo>
                    <a:lnTo>
                      <a:pt x="1004" y="44"/>
                    </a:lnTo>
                    <a:lnTo>
                      <a:pt x="978" y="36"/>
                    </a:lnTo>
                    <a:lnTo>
                      <a:pt x="948" y="30"/>
                    </a:lnTo>
                    <a:lnTo>
                      <a:pt x="914" y="24"/>
                    </a:lnTo>
                    <a:lnTo>
                      <a:pt x="834" y="14"/>
                    </a:lnTo>
                    <a:lnTo>
                      <a:pt x="744" y="6"/>
                    </a:lnTo>
                    <a:lnTo>
                      <a:pt x="646" y="2"/>
                    </a:lnTo>
                    <a:lnTo>
                      <a:pt x="538" y="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8" name="Freeform 93"/>
              <p:cNvSpPr>
                <a:spLocks/>
              </p:cNvSpPr>
              <p:nvPr/>
            </p:nvSpPr>
            <p:spPr bwMode="auto">
              <a:xfrm>
                <a:off x="4359" y="4144"/>
                <a:ext cx="1064" cy="166"/>
              </a:xfrm>
              <a:custGeom>
                <a:avLst/>
                <a:gdLst>
                  <a:gd name="T0" fmla="*/ 536 w 1064"/>
                  <a:gd name="T1" fmla="*/ 166 h 166"/>
                  <a:gd name="T2" fmla="*/ 536 w 1064"/>
                  <a:gd name="T3" fmla="*/ 166 h 166"/>
                  <a:gd name="T4" fmla="*/ 428 w 1064"/>
                  <a:gd name="T5" fmla="*/ 164 h 166"/>
                  <a:gd name="T6" fmla="*/ 328 w 1064"/>
                  <a:gd name="T7" fmla="*/ 160 h 166"/>
                  <a:gd name="T8" fmla="*/ 238 w 1064"/>
                  <a:gd name="T9" fmla="*/ 152 h 166"/>
                  <a:gd name="T10" fmla="*/ 158 w 1064"/>
                  <a:gd name="T11" fmla="*/ 142 h 166"/>
                  <a:gd name="T12" fmla="*/ 92 w 1064"/>
                  <a:gd name="T13" fmla="*/ 130 h 166"/>
                  <a:gd name="T14" fmla="*/ 66 w 1064"/>
                  <a:gd name="T15" fmla="*/ 122 h 166"/>
                  <a:gd name="T16" fmla="*/ 42 w 1064"/>
                  <a:gd name="T17" fmla="*/ 116 h 166"/>
                  <a:gd name="T18" fmla="*/ 24 w 1064"/>
                  <a:gd name="T19" fmla="*/ 108 h 166"/>
                  <a:gd name="T20" fmla="*/ 12 w 1064"/>
                  <a:gd name="T21" fmla="*/ 100 h 166"/>
                  <a:gd name="T22" fmla="*/ 4 w 1064"/>
                  <a:gd name="T23" fmla="*/ 92 h 166"/>
                  <a:gd name="T24" fmla="*/ 2 w 1064"/>
                  <a:gd name="T25" fmla="*/ 88 h 166"/>
                  <a:gd name="T26" fmla="*/ 0 w 1064"/>
                  <a:gd name="T27" fmla="*/ 84 h 166"/>
                  <a:gd name="T28" fmla="*/ 0 w 1064"/>
                  <a:gd name="T29" fmla="*/ 84 h 166"/>
                  <a:gd name="T30" fmla="*/ 2 w 1064"/>
                  <a:gd name="T31" fmla="*/ 80 h 166"/>
                  <a:gd name="T32" fmla="*/ 4 w 1064"/>
                  <a:gd name="T33" fmla="*/ 76 h 166"/>
                  <a:gd name="T34" fmla="*/ 12 w 1064"/>
                  <a:gd name="T35" fmla="*/ 68 h 166"/>
                  <a:gd name="T36" fmla="*/ 24 w 1064"/>
                  <a:gd name="T37" fmla="*/ 60 h 166"/>
                  <a:gd name="T38" fmla="*/ 42 w 1064"/>
                  <a:gd name="T39" fmla="*/ 52 h 166"/>
                  <a:gd name="T40" fmla="*/ 66 w 1064"/>
                  <a:gd name="T41" fmla="*/ 44 h 166"/>
                  <a:gd name="T42" fmla="*/ 92 w 1064"/>
                  <a:gd name="T43" fmla="*/ 38 h 166"/>
                  <a:gd name="T44" fmla="*/ 124 w 1064"/>
                  <a:gd name="T45" fmla="*/ 30 h 166"/>
                  <a:gd name="T46" fmla="*/ 158 w 1064"/>
                  <a:gd name="T47" fmla="*/ 24 h 166"/>
                  <a:gd name="T48" fmla="*/ 238 w 1064"/>
                  <a:gd name="T49" fmla="*/ 14 h 166"/>
                  <a:gd name="T50" fmla="*/ 328 w 1064"/>
                  <a:gd name="T51" fmla="*/ 6 h 166"/>
                  <a:gd name="T52" fmla="*/ 428 w 1064"/>
                  <a:gd name="T53" fmla="*/ 2 h 166"/>
                  <a:gd name="T54" fmla="*/ 536 w 1064"/>
                  <a:gd name="T55" fmla="*/ 0 h 166"/>
                  <a:gd name="T56" fmla="*/ 536 w 1064"/>
                  <a:gd name="T57" fmla="*/ 0 h 166"/>
                  <a:gd name="T58" fmla="*/ 642 w 1064"/>
                  <a:gd name="T59" fmla="*/ 2 h 166"/>
                  <a:gd name="T60" fmla="*/ 742 w 1064"/>
                  <a:gd name="T61" fmla="*/ 6 h 166"/>
                  <a:gd name="T62" fmla="*/ 832 w 1064"/>
                  <a:gd name="T63" fmla="*/ 14 h 166"/>
                  <a:gd name="T64" fmla="*/ 910 w 1064"/>
                  <a:gd name="T65" fmla="*/ 24 h 166"/>
                  <a:gd name="T66" fmla="*/ 944 w 1064"/>
                  <a:gd name="T67" fmla="*/ 30 h 166"/>
                  <a:gd name="T68" fmla="*/ 974 w 1064"/>
                  <a:gd name="T69" fmla="*/ 38 h 166"/>
                  <a:gd name="T70" fmla="*/ 1000 w 1064"/>
                  <a:gd name="T71" fmla="*/ 44 h 166"/>
                  <a:gd name="T72" fmla="*/ 1022 w 1064"/>
                  <a:gd name="T73" fmla="*/ 52 h 166"/>
                  <a:gd name="T74" fmla="*/ 1040 w 1064"/>
                  <a:gd name="T75" fmla="*/ 60 h 166"/>
                  <a:gd name="T76" fmla="*/ 1054 w 1064"/>
                  <a:gd name="T77" fmla="*/ 68 h 166"/>
                  <a:gd name="T78" fmla="*/ 1062 w 1064"/>
                  <a:gd name="T79" fmla="*/ 76 h 166"/>
                  <a:gd name="T80" fmla="*/ 1064 w 1064"/>
                  <a:gd name="T81" fmla="*/ 80 h 166"/>
                  <a:gd name="T82" fmla="*/ 1064 w 1064"/>
                  <a:gd name="T83" fmla="*/ 84 h 166"/>
                  <a:gd name="T84" fmla="*/ 1064 w 1064"/>
                  <a:gd name="T85" fmla="*/ 84 h 166"/>
                  <a:gd name="T86" fmla="*/ 1064 w 1064"/>
                  <a:gd name="T87" fmla="*/ 88 h 166"/>
                  <a:gd name="T88" fmla="*/ 1062 w 1064"/>
                  <a:gd name="T89" fmla="*/ 92 h 166"/>
                  <a:gd name="T90" fmla="*/ 1054 w 1064"/>
                  <a:gd name="T91" fmla="*/ 100 h 166"/>
                  <a:gd name="T92" fmla="*/ 1040 w 1064"/>
                  <a:gd name="T93" fmla="*/ 108 h 166"/>
                  <a:gd name="T94" fmla="*/ 1022 w 1064"/>
                  <a:gd name="T95" fmla="*/ 116 h 166"/>
                  <a:gd name="T96" fmla="*/ 1000 w 1064"/>
                  <a:gd name="T97" fmla="*/ 122 h 166"/>
                  <a:gd name="T98" fmla="*/ 974 w 1064"/>
                  <a:gd name="T99" fmla="*/ 130 h 166"/>
                  <a:gd name="T100" fmla="*/ 910 w 1064"/>
                  <a:gd name="T101" fmla="*/ 142 h 166"/>
                  <a:gd name="T102" fmla="*/ 832 w 1064"/>
                  <a:gd name="T103" fmla="*/ 152 h 166"/>
                  <a:gd name="T104" fmla="*/ 742 w 1064"/>
                  <a:gd name="T105" fmla="*/ 160 h 166"/>
                  <a:gd name="T106" fmla="*/ 642 w 1064"/>
                  <a:gd name="T107" fmla="*/ 164 h 166"/>
                  <a:gd name="T108" fmla="*/ 536 w 1064"/>
                  <a:gd name="T109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66">
                    <a:moveTo>
                      <a:pt x="536" y="166"/>
                    </a:moveTo>
                    <a:lnTo>
                      <a:pt x="536" y="166"/>
                    </a:lnTo>
                    <a:lnTo>
                      <a:pt x="428" y="164"/>
                    </a:lnTo>
                    <a:lnTo>
                      <a:pt x="328" y="160"/>
                    </a:lnTo>
                    <a:lnTo>
                      <a:pt x="238" y="152"/>
                    </a:lnTo>
                    <a:lnTo>
                      <a:pt x="158" y="142"/>
                    </a:lnTo>
                    <a:lnTo>
                      <a:pt x="92" y="130"/>
                    </a:lnTo>
                    <a:lnTo>
                      <a:pt x="66" y="122"/>
                    </a:lnTo>
                    <a:lnTo>
                      <a:pt x="42" y="116"/>
                    </a:lnTo>
                    <a:lnTo>
                      <a:pt x="24" y="108"/>
                    </a:lnTo>
                    <a:lnTo>
                      <a:pt x="12" y="100"/>
                    </a:lnTo>
                    <a:lnTo>
                      <a:pt x="4" y="92"/>
                    </a:lnTo>
                    <a:lnTo>
                      <a:pt x="2" y="88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2" y="80"/>
                    </a:lnTo>
                    <a:lnTo>
                      <a:pt x="4" y="76"/>
                    </a:lnTo>
                    <a:lnTo>
                      <a:pt x="12" y="68"/>
                    </a:lnTo>
                    <a:lnTo>
                      <a:pt x="24" y="60"/>
                    </a:lnTo>
                    <a:lnTo>
                      <a:pt x="42" y="52"/>
                    </a:lnTo>
                    <a:lnTo>
                      <a:pt x="66" y="44"/>
                    </a:lnTo>
                    <a:lnTo>
                      <a:pt x="92" y="38"/>
                    </a:lnTo>
                    <a:lnTo>
                      <a:pt x="124" y="30"/>
                    </a:lnTo>
                    <a:lnTo>
                      <a:pt x="158" y="24"/>
                    </a:lnTo>
                    <a:lnTo>
                      <a:pt x="238" y="14"/>
                    </a:lnTo>
                    <a:lnTo>
                      <a:pt x="328" y="6"/>
                    </a:lnTo>
                    <a:lnTo>
                      <a:pt x="428" y="2"/>
                    </a:lnTo>
                    <a:lnTo>
                      <a:pt x="536" y="0"/>
                    </a:lnTo>
                    <a:lnTo>
                      <a:pt x="536" y="0"/>
                    </a:lnTo>
                    <a:lnTo>
                      <a:pt x="642" y="2"/>
                    </a:lnTo>
                    <a:lnTo>
                      <a:pt x="742" y="6"/>
                    </a:lnTo>
                    <a:lnTo>
                      <a:pt x="832" y="14"/>
                    </a:lnTo>
                    <a:lnTo>
                      <a:pt x="910" y="24"/>
                    </a:lnTo>
                    <a:lnTo>
                      <a:pt x="944" y="30"/>
                    </a:lnTo>
                    <a:lnTo>
                      <a:pt x="974" y="38"/>
                    </a:lnTo>
                    <a:lnTo>
                      <a:pt x="1000" y="44"/>
                    </a:lnTo>
                    <a:lnTo>
                      <a:pt x="1022" y="52"/>
                    </a:lnTo>
                    <a:lnTo>
                      <a:pt x="1040" y="60"/>
                    </a:lnTo>
                    <a:lnTo>
                      <a:pt x="1054" y="68"/>
                    </a:lnTo>
                    <a:lnTo>
                      <a:pt x="1062" y="76"/>
                    </a:lnTo>
                    <a:lnTo>
                      <a:pt x="1064" y="80"/>
                    </a:lnTo>
                    <a:lnTo>
                      <a:pt x="1064" y="84"/>
                    </a:lnTo>
                    <a:lnTo>
                      <a:pt x="1064" y="84"/>
                    </a:lnTo>
                    <a:lnTo>
                      <a:pt x="1064" y="88"/>
                    </a:lnTo>
                    <a:lnTo>
                      <a:pt x="1062" y="92"/>
                    </a:lnTo>
                    <a:lnTo>
                      <a:pt x="1054" y="100"/>
                    </a:lnTo>
                    <a:lnTo>
                      <a:pt x="1040" y="108"/>
                    </a:lnTo>
                    <a:lnTo>
                      <a:pt x="1022" y="116"/>
                    </a:lnTo>
                    <a:lnTo>
                      <a:pt x="1000" y="122"/>
                    </a:lnTo>
                    <a:lnTo>
                      <a:pt x="974" y="130"/>
                    </a:lnTo>
                    <a:lnTo>
                      <a:pt x="910" y="142"/>
                    </a:lnTo>
                    <a:lnTo>
                      <a:pt x="832" y="152"/>
                    </a:lnTo>
                    <a:lnTo>
                      <a:pt x="742" y="160"/>
                    </a:lnTo>
                    <a:lnTo>
                      <a:pt x="642" y="164"/>
                    </a:lnTo>
                    <a:lnTo>
                      <a:pt x="536" y="1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9" name="Freeform 94"/>
              <p:cNvSpPr>
                <a:spLocks/>
              </p:cNvSpPr>
              <p:nvPr/>
            </p:nvSpPr>
            <p:spPr bwMode="auto">
              <a:xfrm>
                <a:off x="4357" y="4144"/>
                <a:ext cx="1068" cy="166"/>
              </a:xfrm>
              <a:custGeom>
                <a:avLst/>
                <a:gdLst>
                  <a:gd name="T0" fmla="*/ 538 w 1068"/>
                  <a:gd name="T1" fmla="*/ 0 h 166"/>
                  <a:gd name="T2" fmla="*/ 538 w 1068"/>
                  <a:gd name="T3" fmla="*/ 0 h 166"/>
                  <a:gd name="T4" fmla="*/ 430 w 1068"/>
                  <a:gd name="T5" fmla="*/ 2 h 166"/>
                  <a:gd name="T6" fmla="*/ 330 w 1068"/>
                  <a:gd name="T7" fmla="*/ 6 h 166"/>
                  <a:gd name="T8" fmla="*/ 238 w 1068"/>
                  <a:gd name="T9" fmla="*/ 14 h 166"/>
                  <a:gd name="T10" fmla="*/ 158 w 1068"/>
                  <a:gd name="T11" fmla="*/ 24 h 166"/>
                  <a:gd name="T12" fmla="*/ 124 w 1068"/>
                  <a:gd name="T13" fmla="*/ 30 h 166"/>
                  <a:gd name="T14" fmla="*/ 92 w 1068"/>
                  <a:gd name="T15" fmla="*/ 36 h 166"/>
                  <a:gd name="T16" fmla="*/ 66 w 1068"/>
                  <a:gd name="T17" fmla="*/ 44 h 166"/>
                  <a:gd name="T18" fmla="*/ 42 w 1068"/>
                  <a:gd name="T19" fmla="*/ 52 h 166"/>
                  <a:gd name="T20" fmla="*/ 24 w 1068"/>
                  <a:gd name="T21" fmla="*/ 60 h 166"/>
                  <a:gd name="T22" fmla="*/ 12 w 1068"/>
                  <a:gd name="T23" fmla="*/ 68 h 166"/>
                  <a:gd name="T24" fmla="*/ 4 w 1068"/>
                  <a:gd name="T25" fmla="*/ 76 h 166"/>
                  <a:gd name="T26" fmla="*/ 0 w 1068"/>
                  <a:gd name="T27" fmla="*/ 80 h 166"/>
                  <a:gd name="T28" fmla="*/ 0 w 1068"/>
                  <a:gd name="T29" fmla="*/ 84 h 166"/>
                  <a:gd name="T30" fmla="*/ 0 w 1068"/>
                  <a:gd name="T31" fmla="*/ 84 h 166"/>
                  <a:gd name="T32" fmla="*/ 0 w 1068"/>
                  <a:gd name="T33" fmla="*/ 88 h 166"/>
                  <a:gd name="T34" fmla="*/ 4 w 1068"/>
                  <a:gd name="T35" fmla="*/ 92 h 166"/>
                  <a:gd name="T36" fmla="*/ 12 w 1068"/>
                  <a:gd name="T37" fmla="*/ 100 h 166"/>
                  <a:gd name="T38" fmla="*/ 24 w 1068"/>
                  <a:gd name="T39" fmla="*/ 108 h 166"/>
                  <a:gd name="T40" fmla="*/ 42 w 1068"/>
                  <a:gd name="T41" fmla="*/ 116 h 166"/>
                  <a:gd name="T42" fmla="*/ 66 w 1068"/>
                  <a:gd name="T43" fmla="*/ 122 h 166"/>
                  <a:gd name="T44" fmla="*/ 92 w 1068"/>
                  <a:gd name="T45" fmla="*/ 130 h 166"/>
                  <a:gd name="T46" fmla="*/ 158 w 1068"/>
                  <a:gd name="T47" fmla="*/ 142 h 166"/>
                  <a:gd name="T48" fmla="*/ 238 w 1068"/>
                  <a:gd name="T49" fmla="*/ 152 h 166"/>
                  <a:gd name="T50" fmla="*/ 330 w 1068"/>
                  <a:gd name="T51" fmla="*/ 160 h 166"/>
                  <a:gd name="T52" fmla="*/ 430 w 1068"/>
                  <a:gd name="T53" fmla="*/ 164 h 166"/>
                  <a:gd name="T54" fmla="*/ 538 w 1068"/>
                  <a:gd name="T55" fmla="*/ 166 h 166"/>
                  <a:gd name="T56" fmla="*/ 538 w 1068"/>
                  <a:gd name="T57" fmla="*/ 166 h 166"/>
                  <a:gd name="T58" fmla="*/ 646 w 1068"/>
                  <a:gd name="T59" fmla="*/ 164 h 166"/>
                  <a:gd name="T60" fmla="*/ 744 w 1068"/>
                  <a:gd name="T61" fmla="*/ 160 h 166"/>
                  <a:gd name="T62" fmla="*/ 834 w 1068"/>
                  <a:gd name="T63" fmla="*/ 152 h 166"/>
                  <a:gd name="T64" fmla="*/ 914 w 1068"/>
                  <a:gd name="T65" fmla="*/ 142 h 166"/>
                  <a:gd name="T66" fmla="*/ 978 w 1068"/>
                  <a:gd name="T67" fmla="*/ 130 h 166"/>
                  <a:gd name="T68" fmla="*/ 1004 w 1068"/>
                  <a:gd name="T69" fmla="*/ 122 h 166"/>
                  <a:gd name="T70" fmla="*/ 1026 w 1068"/>
                  <a:gd name="T71" fmla="*/ 116 h 166"/>
                  <a:gd name="T72" fmla="*/ 1044 w 1068"/>
                  <a:gd name="T73" fmla="*/ 108 h 166"/>
                  <a:gd name="T74" fmla="*/ 1058 w 1068"/>
                  <a:gd name="T75" fmla="*/ 100 h 166"/>
                  <a:gd name="T76" fmla="*/ 1066 w 1068"/>
                  <a:gd name="T77" fmla="*/ 92 h 166"/>
                  <a:gd name="T78" fmla="*/ 1068 w 1068"/>
                  <a:gd name="T79" fmla="*/ 88 h 166"/>
                  <a:gd name="T80" fmla="*/ 1068 w 1068"/>
                  <a:gd name="T81" fmla="*/ 84 h 166"/>
                  <a:gd name="T82" fmla="*/ 1068 w 1068"/>
                  <a:gd name="T83" fmla="*/ 84 h 166"/>
                  <a:gd name="T84" fmla="*/ 1068 w 1068"/>
                  <a:gd name="T85" fmla="*/ 80 h 166"/>
                  <a:gd name="T86" fmla="*/ 1066 w 1068"/>
                  <a:gd name="T87" fmla="*/ 76 h 166"/>
                  <a:gd name="T88" fmla="*/ 1058 w 1068"/>
                  <a:gd name="T89" fmla="*/ 68 h 166"/>
                  <a:gd name="T90" fmla="*/ 1044 w 1068"/>
                  <a:gd name="T91" fmla="*/ 60 h 166"/>
                  <a:gd name="T92" fmla="*/ 1026 w 1068"/>
                  <a:gd name="T93" fmla="*/ 52 h 166"/>
                  <a:gd name="T94" fmla="*/ 1004 w 1068"/>
                  <a:gd name="T95" fmla="*/ 44 h 166"/>
                  <a:gd name="T96" fmla="*/ 978 w 1068"/>
                  <a:gd name="T97" fmla="*/ 36 h 166"/>
                  <a:gd name="T98" fmla="*/ 948 w 1068"/>
                  <a:gd name="T99" fmla="*/ 30 h 166"/>
                  <a:gd name="T100" fmla="*/ 914 w 1068"/>
                  <a:gd name="T101" fmla="*/ 24 h 166"/>
                  <a:gd name="T102" fmla="*/ 834 w 1068"/>
                  <a:gd name="T103" fmla="*/ 14 h 166"/>
                  <a:gd name="T104" fmla="*/ 744 w 1068"/>
                  <a:gd name="T105" fmla="*/ 6 h 166"/>
                  <a:gd name="T106" fmla="*/ 646 w 1068"/>
                  <a:gd name="T107" fmla="*/ 2 h 166"/>
                  <a:gd name="T108" fmla="*/ 538 w 1068"/>
                  <a:gd name="T109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8" h="166">
                    <a:moveTo>
                      <a:pt x="538" y="0"/>
                    </a:moveTo>
                    <a:lnTo>
                      <a:pt x="538" y="0"/>
                    </a:lnTo>
                    <a:lnTo>
                      <a:pt x="430" y="2"/>
                    </a:lnTo>
                    <a:lnTo>
                      <a:pt x="330" y="6"/>
                    </a:lnTo>
                    <a:lnTo>
                      <a:pt x="238" y="14"/>
                    </a:lnTo>
                    <a:lnTo>
                      <a:pt x="158" y="24"/>
                    </a:lnTo>
                    <a:lnTo>
                      <a:pt x="124" y="30"/>
                    </a:lnTo>
                    <a:lnTo>
                      <a:pt x="92" y="36"/>
                    </a:lnTo>
                    <a:lnTo>
                      <a:pt x="66" y="44"/>
                    </a:lnTo>
                    <a:lnTo>
                      <a:pt x="42" y="52"/>
                    </a:lnTo>
                    <a:lnTo>
                      <a:pt x="24" y="60"/>
                    </a:lnTo>
                    <a:lnTo>
                      <a:pt x="12" y="68"/>
                    </a:lnTo>
                    <a:lnTo>
                      <a:pt x="4" y="76"/>
                    </a:lnTo>
                    <a:lnTo>
                      <a:pt x="0" y="80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8"/>
                    </a:lnTo>
                    <a:lnTo>
                      <a:pt x="4" y="92"/>
                    </a:lnTo>
                    <a:lnTo>
                      <a:pt x="12" y="100"/>
                    </a:lnTo>
                    <a:lnTo>
                      <a:pt x="24" y="108"/>
                    </a:lnTo>
                    <a:lnTo>
                      <a:pt x="42" y="116"/>
                    </a:lnTo>
                    <a:lnTo>
                      <a:pt x="66" y="122"/>
                    </a:lnTo>
                    <a:lnTo>
                      <a:pt x="92" y="130"/>
                    </a:lnTo>
                    <a:lnTo>
                      <a:pt x="158" y="142"/>
                    </a:lnTo>
                    <a:lnTo>
                      <a:pt x="238" y="152"/>
                    </a:lnTo>
                    <a:lnTo>
                      <a:pt x="330" y="160"/>
                    </a:lnTo>
                    <a:lnTo>
                      <a:pt x="430" y="164"/>
                    </a:lnTo>
                    <a:lnTo>
                      <a:pt x="538" y="166"/>
                    </a:lnTo>
                    <a:lnTo>
                      <a:pt x="538" y="166"/>
                    </a:lnTo>
                    <a:lnTo>
                      <a:pt x="646" y="164"/>
                    </a:lnTo>
                    <a:lnTo>
                      <a:pt x="744" y="160"/>
                    </a:lnTo>
                    <a:lnTo>
                      <a:pt x="834" y="152"/>
                    </a:lnTo>
                    <a:lnTo>
                      <a:pt x="914" y="142"/>
                    </a:lnTo>
                    <a:lnTo>
                      <a:pt x="978" y="130"/>
                    </a:lnTo>
                    <a:lnTo>
                      <a:pt x="1004" y="122"/>
                    </a:lnTo>
                    <a:lnTo>
                      <a:pt x="1026" y="116"/>
                    </a:lnTo>
                    <a:lnTo>
                      <a:pt x="1044" y="108"/>
                    </a:lnTo>
                    <a:lnTo>
                      <a:pt x="1058" y="100"/>
                    </a:lnTo>
                    <a:lnTo>
                      <a:pt x="1066" y="92"/>
                    </a:lnTo>
                    <a:lnTo>
                      <a:pt x="1068" y="88"/>
                    </a:lnTo>
                    <a:lnTo>
                      <a:pt x="1068" y="84"/>
                    </a:lnTo>
                    <a:lnTo>
                      <a:pt x="1068" y="84"/>
                    </a:lnTo>
                    <a:lnTo>
                      <a:pt x="1068" y="80"/>
                    </a:lnTo>
                    <a:lnTo>
                      <a:pt x="1066" y="76"/>
                    </a:lnTo>
                    <a:lnTo>
                      <a:pt x="1058" y="68"/>
                    </a:lnTo>
                    <a:lnTo>
                      <a:pt x="1044" y="60"/>
                    </a:lnTo>
                    <a:lnTo>
                      <a:pt x="1026" y="52"/>
                    </a:lnTo>
                    <a:lnTo>
                      <a:pt x="1004" y="44"/>
                    </a:lnTo>
                    <a:lnTo>
                      <a:pt x="978" y="36"/>
                    </a:lnTo>
                    <a:lnTo>
                      <a:pt x="948" y="30"/>
                    </a:lnTo>
                    <a:lnTo>
                      <a:pt x="914" y="24"/>
                    </a:lnTo>
                    <a:lnTo>
                      <a:pt x="834" y="14"/>
                    </a:lnTo>
                    <a:lnTo>
                      <a:pt x="744" y="6"/>
                    </a:lnTo>
                    <a:lnTo>
                      <a:pt x="646" y="2"/>
                    </a:lnTo>
                    <a:lnTo>
                      <a:pt x="5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0" name="Freeform 95"/>
              <p:cNvSpPr>
                <a:spLocks noEditPoints="1"/>
              </p:cNvSpPr>
              <p:nvPr/>
            </p:nvSpPr>
            <p:spPr bwMode="auto">
              <a:xfrm>
                <a:off x="4359" y="4144"/>
                <a:ext cx="1064" cy="166"/>
              </a:xfrm>
              <a:custGeom>
                <a:avLst/>
                <a:gdLst>
                  <a:gd name="T0" fmla="*/ 536 w 1064"/>
                  <a:gd name="T1" fmla="*/ 166 h 166"/>
                  <a:gd name="T2" fmla="*/ 330 w 1064"/>
                  <a:gd name="T3" fmla="*/ 160 h 166"/>
                  <a:gd name="T4" fmla="*/ 160 w 1064"/>
                  <a:gd name="T5" fmla="*/ 142 h 166"/>
                  <a:gd name="T6" fmla="*/ 68 w 1064"/>
                  <a:gd name="T7" fmla="*/ 122 h 166"/>
                  <a:gd name="T8" fmla="*/ 26 w 1064"/>
                  <a:gd name="T9" fmla="*/ 108 h 166"/>
                  <a:gd name="T10" fmla="*/ 6 w 1064"/>
                  <a:gd name="T11" fmla="*/ 92 h 166"/>
                  <a:gd name="T12" fmla="*/ 2 w 1064"/>
                  <a:gd name="T13" fmla="*/ 84 h 166"/>
                  <a:gd name="T14" fmla="*/ 4 w 1064"/>
                  <a:gd name="T15" fmla="*/ 80 h 166"/>
                  <a:gd name="T16" fmla="*/ 14 w 1064"/>
                  <a:gd name="T17" fmla="*/ 68 h 166"/>
                  <a:gd name="T18" fmla="*/ 44 w 1064"/>
                  <a:gd name="T19" fmla="*/ 52 h 166"/>
                  <a:gd name="T20" fmla="*/ 94 w 1064"/>
                  <a:gd name="T21" fmla="*/ 38 h 166"/>
                  <a:gd name="T22" fmla="*/ 238 w 1064"/>
                  <a:gd name="T23" fmla="*/ 14 h 166"/>
                  <a:gd name="T24" fmla="*/ 430 w 1064"/>
                  <a:gd name="T25" fmla="*/ 2 h 166"/>
                  <a:gd name="T26" fmla="*/ 536 w 1064"/>
                  <a:gd name="T27" fmla="*/ 0 h 166"/>
                  <a:gd name="T28" fmla="*/ 740 w 1064"/>
                  <a:gd name="T29" fmla="*/ 8 h 166"/>
                  <a:gd name="T30" fmla="*/ 908 w 1064"/>
                  <a:gd name="T31" fmla="*/ 24 h 166"/>
                  <a:gd name="T32" fmla="*/ 972 w 1064"/>
                  <a:gd name="T33" fmla="*/ 38 h 166"/>
                  <a:gd name="T34" fmla="*/ 1020 w 1064"/>
                  <a:gd name="T35" fmla="*/ 52 h 166"/>
                  <a:gd name="T36" fmla="*/ 1052 w 1064"/>
                  <a:gd name="T37" fmla="*/ 68 h 166"/>
                  <a:gd name="T38" fmla="*/ 1062 w 1064"/>
                  <a:gd name="T39" fmla="*/ 80 h 166"/>
                  <a:gd name="T40" fmla="*/ 1062 w 1064"/>
                  <a:gd name="T41" fmla="*/ 84 h 166"/>
                  <a:gd name="T42" fmla="*/ 1060 w 1064"/>
                  <a:gd name="T43" fmla="*/ 92 h 166"/>
                  <a:gd name="T44" fmla="*/ 1038 w 1064"/>
                  <a:gd name="T45" fmla="*/ 108 h 166"/>
                  <a:gd name="T46" fmla="*/ 998 w 1064"/>
                  <a:gd name="T47" fmla="*/ 122 h 166"/>
                  <a:gd name="T48" fmla="*/ 908 w 1064"/>
                  <a:gd name="T49" fmla="*/ 142 h 166"/>
                  <a:gd name="T50" fmla="*/ 740 w 1064"/>
                  <a:gd name="T51" fmla="*/ 160 h 166"/>
                  <a:gd name="T52" fmla="*/ 536 w 1064"/>
                  <a:gd name="T53" fmla="*/ 166 h 166"/>
                  <a:gd name="T54" fmla="*/ 536 w 1064"/>
                  <a:gd name="T55" fmla="*/ 0 h 166"/>
                  <a:gd name="T56" fmla="*/ 328 w 1064"/>
                  <a:gd name="T57" fmla="*/ 6 h 166"/>
                  <a:gd name="T58" fmla="*/ 158 w 1064"/>
                  <a:gd name="T59" fmla="*/ 24 h 166"/>
                  <a:gd name="T60" fmla="*/ 92 w 1064"/>
                  <a:gd name="T61" fmla="*/ 38 h 166"/>
                  <a:gd name="T62" fmla="*/ 42 w 1064"/>
                  <a:gd name="T63" fmla="*/ 52 h 166"/>
                  <a:gd name="T64" fmla="*/ 12 w 1064"/>
                  <a:gd name="T65" fmla="*/ 68 h 166"/>
                  <a:gd name="T66" fmla="*/ 2 w 1064"/>
                  <a:gd name="T67" fmla="*/ 80 h 166"/>
                  <a:gd name="T68" fmla="*/ 0 w 1064"/>
                  <a:gd name="T69" fmla="*/ 84 h 166"/>
                  <a:gd name="T70" fmla="*/ 4 w 1064"/>
                  <a:gd name="T71" fmla="*/ 92 h 166"/>
                  <a:gd name="T72" fmla="*/ 24 w 1064"/>
                  <a:gd name="T73" fmla="*/ 108 h 166"/>
                  <a:gd name="T74" fmla="*/ 66 w 1064"/>
                  <a:gd name="T75" fmla="*/ 122 h 166"/>
                  <a:gd name="T76" fmla="*/ 158 w 1064"/>
                  <a:gd name="T77" fmla="*/ 142 h 166"/>
                  <a:gd name="T78" fmla="*/ 328 w 1064"/>
                  <a:gd name="T79" fmla="*/ 160 h 166"/>
                  <a:gd name="T80" fmla="*/ 536 w 1064"/>
                  <a:gd name="T81" fmla="*/ 166 h 166"/>
                  <a:gd name="T82" fmla="*/ 642 w 1064"/>
                  <a:gd name="T83" fmla="*/ 164 h 166"/>
                  <a:gd name="T84" fmla="*/ 832 w 1064"/>
                  <a:gd name="T85" fmla="*/ 152 h 166"/>
                  <a:gd name="T86" fmla="*/ 974 w 1064"/>
                  <a:gd name="T87" fmla="*/ 130 h 166"/>
                  <a:gd name="T88" fmla="*/ 1022 w 1064"/>
                  <a:gd name="T89" fmla="*/ 116 h 166"/>
                  <a:gd name="T90" fmla="*/ 1054 w 1064"/>
                  <a:gd name="T91" fmla="*/ 100 h 166"/>
                  <a:gd name="T92" fmla="*/ 1064 w 1064"/>
                  <a:gd name="T93" fmla="*/ 88 h 166"/>
                  <a:gd name="T94" fmla="*/ 1064 w 1064"/>
                  <a:gd name="T95" fmla="*/ 84 h 166"/>
                  <a:gd name="T96" fmla="*/ 1062 w 1064"/>
                  <a:gd name="T97" fmla="*/ 76 h 166"/>
                  <a:gd name="T98" fmla="*/ 1040 w 1064"/>
                  <a:gd name="T99" fmla="*/ 60 h 166"/>
                  <a:gd name="T100" fmla="*/ 1000 w 1064"/>
                  <a:gd name="T101" fmla="*/ 44 h 166"/>
                  <a:gd name="T102" fmla="*/ 944 w 1064"/>
                  <a:gd name="T103" fmla="*/ 30 h 166"/>
                  <a:gd name="T104" fmla="*/ 832 w 1064"/>
                  <a:gd name="T105" fmla="*/ 14 h 166"/>
                  <a:gd name="T106" fmla="*/ 642 w 1064"/>
                  <a:gd name="T107" fmla="*/ 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64" h="166">
                    <a:moveTo>
                      <a:pt x="536" y="166"/>
                    </a:moveTo>
                    <a:lnTo>
                      <a:pt x="536" y="166"/>
                    </a:lnTo>
                    <a:lnTo>
                      <a:pt x="430" y="164"/>
                    </a:lnTo>
                    <a:lnTo>
                      <a:pt x="330" y="160"/>
                    </a:lnTo>
                    <a:lnTo>
                      <a:pt x="238" y="152"/>
                    </a:lnTo>
                    <a:lnTo>
                      <a:pt x="160" y="142"/>
                    </a:lnTo>
                    <a:lnTo>
                      <a:pt x="94" y="130"/>
                    </a:lnTo>
                    <a:lnTo>
                      <a:pt x="68" y="122"/>
                    </a:lnTo>
                    <a:lnTo>
                      <a:pt x="44" y="116"/>
                    </a:lnTo>
                    <a:lnTo>
                      <a:pt x="26" y="108"/>
                    </a:lnTo>
                    <a:lnTo>
                      <a:pt x="14" y="100"/>
                    </a:lnTo>
                    <a:lnTo>
                      <a:pt x="6" y="92"/>
                    </a:lnTo>
                    <a:lnTo>
                      <a:pt x="4" y="88"/>
                    </a:lnTo>
                    <a:lnTo>
                      <a:pt x="2" y="84"/>
                    </a:lnTo>
                    <a:lnTo>
                      <a:pt x="2" y="84"/>
                    </a:lnTo>
                    <a:lnTo>
                      <a:pt x="4" y="80"/>
                    </a:lnTo>
                    <a:lnTo>
                      <a:pt x="6" y="76"/>
                    </a:lnTo>
                    <a:lnTo>
                      <a:pt x="14" y="68"/>
                    </a:lnTo>
                    <a:lnTo>
                      <a:pt x="26" y="60"/>
                    </a:lnTo>
                    <a:lnTo>
                      <a:pt x="44" y="52"/>
                    </a:lnTo>
                    <a:lnTo>
                      <a:pt x="68" y="44"/>
                    </a:lnTo>
                    <a:lnTo>
                      <a:pt x="94" y="38"/>
                    </a:lnTo>
                    <a:lnTo>
                      <a:pt x="160" y="24"/>
                    </a:lnTo>
                    <a:lnTo>
                      <a:pt x="238" y="14"/>
                    </a:lnTo>
                    <a:lnTo>
                      <a:pt x="330" y="8"/>
                    </a:lnTo>
                    <a:lnTo>
                      <a:pt x="430" y="2"/>
                    </a:lnTo>
                    <a:lnTo>
                      <a:pt x="536" y="0"/>
                    </a:lnTo>
                    <a:lnTo>
                      <a:pt x="536" y="0"/>
                    </a:lnTo>
                    <a:lnTo>
                      <a:pt x="642" y="2"/>
                    </a:lnTo>
                    <a:lnTo>
                      <a:pt x="740" y="8"/>
                    </a:lnTo>
                    <a:lnTo>
                      <a:pt x="830" y="14"/>
                    </a:lnTo>
                    <a:lnTo>
                      <a:pt x="908" y="24"/>
                    </a:lnTo>
                    <a:lnTo>
                      <a:pt x="942" y="30"/>
                    </a:lnTo>
                    <a:lnTo>
                      <a:pt x="972" y="38"/>
                    </a:lnTo>
                    <a:lnTo>
                      <a:pt x="998" y="44"/>
                    </a:lnTo>
                    <a:lnTo>
                      <a:pt x="1020" y="52"/>
                    </a:lnTo>
                    <a:lnTo>
                      <a:pt x="1038" y="60"/>
                    </a:lnTo>
                    <a:lnTo>
                      <a:pt x="1052" y="68"/>
                    </a:lnTo>
                    <a:lnTo>
                      <a:pt x="1060" y="76"/>
                    </a:lnTo>
                    <a:lnTo>
                      <a:pt x="1062" y="80"/>
                    </a:lnTo>
                    <a:lnTo>
                      <a:pt x="1062" y="84"/>
                    </a:lnTo>
                    <a:lnTo>
                      <a:pt x="1062" y="84"/>
                    </a:lnTo>
                    <a:lnTo>
                      <a:pt x="1062" y="88"/>
                    </a:lnTo>
                    <a:lnTo>
                      <a:pt x="1060" y="92"/>
                    </a:lnTo>
                    <a:lnTo>
                      <a:pt x="1052" y="100"/>
                    </a:lnTo>
                    <a:lnTo>
                      <a:pt x="1038" y="108"/>
                    </a:lnTo>
                    <a:lnTo>
                      <a:pt x="1020" y="116"/>
                    </a:lnTo>
                    <a:lnTo>
                      <a:pt x="998" y="122"/>
                    </a:lnTo>
                    <a:lnTo>
                      <a:pt x="972" y="130"/>
                    </a:lnTo>
                    <a:lnTo>
                      <a:pt x="908" y="142"/>
                    </a:lnTo>
                    <a:lnTo>
                      <a:pt x="830" y="152"/>
                    </a:lnTo>
                    <a:lnTo>
                      <a:pt x="740" y="160"/>
                    </a:lnTo>
                    <a:lnTo>
                      <a:pt x="642" y="164"/>
                    </a:lnTo>
                    <a:lnTo>
                      <a:pt x="536" y="166"/>
                    </a:lnTo>
                    <a:close/>
                    <a:moveTo>
                      <a:pt x="536" y="0"/>
                    </a:moveTo>
                    <a:lnTo>
                      <a:pt x="536" y="0"/>
                    </a:lnTo>
                    <a:lnTo>
                      <a:pt x="428" y="2"/>
                    </a:lnTo>
                    <a:lnTo>
                      <a:pt x="328" y="6"/>
                    </a:lnTo>
                    <a:lnTo>
                      <a:pt x="238" y="14"/>
                    </a:lnTo>
                    <a:lnTo>
                      <a:pt x="158" y="24"/>
                    </a:lnTo>
                    <a:lnTo>
                      <a:pt x="124" y="30"/>
                    </a:lnTo>
                    <a:lnTo>
                      <a:pt x="92" y="38"/>
                    </a:lnTo>
                    <a:lnTo>
                      <a:pt x="66" y="44"/>
                    </a:lnTo>
                    <a:lnTo>
                      <a:pt x="42" y="52"/>
                    </a:lnTo>
                    <a:lnTo>
                      <a:pt x="24" y="60"/>
                    </a:lnTo>
                    <a:lnTo>
                      <a:pt x="12" y="68"/>
                    </a:lnTo>
                    <a:lnTo>
                      <a:pt x="4" y="76"/>
                    </a:lnTo>
                    <a:lnTo>
                      <a:pt x="2" y="80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2" y="88"/>
                    </a:lnTo>
                    <a:lnTo>
                      <a:pt x="4" y="92"/>
                    </a:lnTo>
                    <a:lnTo>
                      <a:pt x="12" y="100"/>
                    </a:lnTo>
                    <a:lnTo>
                      <a:pt x="24" y="108"/>
                    </a:lnTo>
                    <a:lnTo>
                      <a:pt x="42" y="116"/>
                    </a:lnTo>
                    <a:lnTo>
                      <a:pt x="66" y="122"/>
                    </a:lnTo>
                    <a:lnTo>
                      <a:pt x="92" y="130"/>
                    </a:lnTo>
                    <a:lnTo>
                      <a:pt x="158" y="142"/>
                    </a:lnTo>
                    <a:lnTo>
                      <a:pt x="238" y="152"/>
                    </a:lnTo>
                    <a:lnTo>
                      <a:pt x="328" y="160"/>
                    </a:lnTo>
                    <a:lnTo>
                      <a:pt x="428" y="164"/>
                    </a:lnTo>
                    <a:lnTo>
                      <a:pt x="536" y="166"/>
                    </a:lnTo>
                    <a:lnTo>
                      <a:pt x="536" y="166"/>
                    </a:lnTo>
                    <a:lnTo>
                      <a:pt x="642" y="164"/>
                    </a:lnTo>
                    <a:lnTo>
                      <a:pt x="742" y="160"/>
                    </a:lnTo>
                    <a:lnTo>
                      <a:pt x="832" y="152"/>
                    </a:lnTo>
                    <a:lnTo>
                      <a:pt x="910" y="142"/>
                    </a:lnTo>
                    <a:lnTo>
                      <a:pt x="974" y="130"/>
                    </a:lnTo>
                    <a:lnTo>
                      <a:pt x="1000" y="122"/>
                    </a:lnTo>
                    <a:lnTo>
                      <a:pt x="1022" y="116"/>
                    </a:lnTo>
                    <a:lnTo>
                      <a:pt x="1040" y="108"/>
                    </a:lnTo>
                    <a:lnTo>
                      <a:pt x="1054" y="100"/>
                    </a:lnTo>
                    <a:lnTo>
                      <a:pt x="1062" y="92"/>
                    </a:lnTo>
                    <a:lnTo>
                      <a:pt x="1064" y="88"/>
                    </a:lnTo>
                    <a:lnTo>
                      <a:pt x="1064" y="84"/>
                    </a:lnTo>
                    <a:lnTo>
                      <a:pt x="1064" y="84"/>
                    </a:lnTo>
                    <a:lnTo>
                      <a:pt x="1064" y="80"/>
                    </a:lnTo>
                    <a:lnTo>
                      <a:pt x="1062" y="76"/>
                    </a:lnTo>
                    <a:lnTo>
                      <a:pt x="1054" y="68"/>
                    </a:lnTo>
                    <a:lnTo>
                      <a:pt x="1040" y="60"/>
                    </a:lnTo>
                    <a:lnTo>
                      <a:pt x="1022" y="52"/>
                    </a:lnTo>
                    <a:lnTo>
                      <a:pt x="1000" y="44"/>
                    </a:lnTo>
                    <a:lnTo>
                      <a:pt x="974" y="38"/>
                    </a:lnTo>
                    <a:lnTo>
                      <a:pt x="944" y="30"/>
                    </a:lnTo>
                    <a:lnTo>
                      <a:pt x="910" y="24"/>
                    </a:lnTo>
                    <a:lnTo>
                      <a:pt x="832" y="14"/>
                    </a:lnTo>
                    <a:lnTo>
                      <a:pt x="742" y="6"/>
                    </a:lnTo>
                    <a:lnTo>
                      <a:pt x="642" y="2"/>
                    </a:lnTo>
                    <a:lnTo>
                      <a:pt x="536" y="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1" name="Freeform 96"/>
              <p:cNvSpPr>
                <a:spLocks/>
              </p:cNvSpPr>
              <p:nvPr/>
            </p:nvSpPr>
            <p:spPr bwMode="auto">
              <a:xfrm>
                <a:off x="4361" y="4144"/>
                <a:ext cx="1060" cy="166"/>
              </a:xfrm>
              <a:custGeom>
                <a:avLst/>
                <a:gdLst>
                  <a:gd name="T0" fmla="*/ 534 w 1060"/>
                  <a:gd name="T1" fmla="*/ 166 h 166"/>
                  <a:gd name="T2" fmla="*/ 534 w 1060"/>
                  <a:gd name="T3" fmla="*/ 166 h 166"/>
                  <a:gd name="T4" fmla="*/ 428 w 1060"/>
                  <a:gd name="T5" fmla="*/ 164 h 166"/>
                  <a:gd name="T6" fmla="*/ 328 w 1060"/>
                  <a:gd name="T7" fmla="*/ 160 h 166"/>
                  <a:gd name="T8" fmla="*/ 236 w 1060"/>
                  <a:gd name="T9" fmla="*/ 152 h 166"/>
                  <a:gd name="T10" fmla="*/ 158 w 1060"/>
                  <a:gd name="T11" fmla="*/ 142 h 166"/>
                  <a:gd name="T12" fmla="*/ 92 w 1060"/>
                  <a:gd name="T13" fmla="*/ 130 h 166"/>
                  <a:gd name="T14" fmla="*/ 66 w 1060"/>
                  <a:gd name="T15" fmla="*/ 122 h 166"/>
                  <a:gd name="T16" fmla="*/ 42 w 1060"/>
                  <a:gd name="T17" fmla="*/ 116 h 166"/>
                  <a:gd name="T18" fmla="*/ 24 w 1060"/>
                  <a:gd name="T19" fmla="*/ 108 h 166"/>
                  <a:gd name="T20" fmla="*/ 12 w 1060"/>
                  <a:gd name="T21" fmla="*/ 100 h 166"/>
                  <a:gd name="T22" fmla="*/ 4 w 1060"/>
                  <a:gd name="T23" fmla="*/ 92 h 166"/>
                  <a:gd name="T24" fmla="*/ 2 w 1060"/>
                  <a:gd name="T25" fmla="*/ 88 h 166"/>
                  <a:gd name="T26" fmla="*/ 0 w 1060"/>
                  <a:gd name="T27" fmla="*/ 84 h 166"/>
                  <a:gd name="T28" fmla="*/ 0 w 1060"/>
                  <a:gd name="T29" fmla="*/ 84 h 166"/>
                  <a:gd name="T30" fmla="*/ 2 w 1060"/>
                  <a:gd name="T31" fmla="*/ 80 h 166"/>
                  <a:gd name="T32" fmla="*/ 4 w 1060"/>
                  <a:gd name="T33" fmla="*/ 76 h 166"/>
                  <a:gd name="T34" fmla="*/ 12 w 1060"/>
                  <a:gd name="T35" fmla="*/ 68 h 166"/>
                  <a:gd name="T36" fmla="*/ 24 w 1060"/>
                  <a:gd name="T37" fmla="*/ 60 h 166"/>
                  <a:gd name="T38" fmla="*/ 42 w 1060"/>
                  <a:gd name="T39" fmla="*/ 52 h 166"/>
                  <a:gd name="T40" fmla="*/ 66 w 1060"/>
                  <a:gd name="T41" fmla="*/ 44 h 166"/>
                  <a:gd name="T42" fmla="*/ 92 w 1060"/>
                  <a:gd name="T43" fmla="*/ 38 h 166"/>
                  <a:gd name="T44" fmla="*/ 158 w 1060"/>
                  <a:gd name="T45" fmla="*/ 24 h 166"/>
                  <a:gd name="T46" fmla="*/ 236 w 1060"/>
                  <a:gd name="T47" fmla="*/ 14 h 166"/>
                  <a:gd name="T48" fmla="*/ 328 w 1060"/>
                  <a:gd name="T49" fmla="*/ 8 h 166"/>
                  <a:gd name="T50" fmla="*/ 428 w 1060"/>
                  <a:gd name="T51" fmla="*/ 2 h 166"/>
                  <a:gd name="T52" fmla="*/ 534 w 1060"/>
                  <a:gd name="T53" fmla="*/ 0 h 166"/>
                  <a:gd name="T54" fmla="*/ 534 w 1060"/>
                  <a:gd name="T55" fmla="*/ 0 h 166"/>
                  <a:gd name="T56" fmla="*/ 640 w 1060"/>
                  <a:gd name="T57" fmla="*/ 2 h 166"/>
                  <a:gd name="T58" fmla="*/ 738 w 1060"/>
                  <a:gd name="T59" fmla="*/ 8 h 166"/>
                  <a:gd name="T60" fmla="*/ 828 w 1060"/>
                  <a:gd name="T61" fmla="*/ 14 h 166"/>
                  <a:gd name="T62" fmla="*/ 906 w 1060"/>
                  <a:gd name="T63" fmla="*/ 24 h 166"/>
                  <a:gd name="T64" fmla="*/ 940 w 1060"/>
                  <a:gd name="T65" fmla="*/ 30 h 166"/>
                  <a:gd name="T66" fmla="*/ 970 w 1060"/>
                  <a:gd name="T67" fmla="*/ 38 h 166"/>
                  <a:gd name="T68" fmla="*/ 996 w 1060"/>
                  <a:gd name="T69" fmla="*/ 44 h 166"/>
                  <a:gd name="T70" fmla="*/ 1018 w 1060"/>
                  <a:gd name="T71" fmla="*/ 52 h 166"/>
                  <a:gd name="T72" fmla="*/ 1036 w 1060"/>
                  <a:gd name="T73" fmla="*/ 60 h 166"/>
                  <a:gd name="T74" fmla="*/ 1050 w 1060"/>
                  <a:gd name="T75" fmla="*/ 68 h 166"/>
                  <a:gd name="T76" fmla="*/ 1058 w 1060"/>
                  <a:gd name="T77" fmla="*/ 76 h 166"/>
                  <a:gd name="T78" fmla="*/ 1060 w 1060"/>
                  <a:gd name="T79" fmla="*/ 80 h 166"/>
                  <a:gd name="T80" fmla="*/ 1060 w 1060"/>
                  <a:gd name="T81" fmla="*/ 84 h 166"/>
                  <a:gd name="T82" fmla="*/ 1060 w 1060"/>
                  <a:gd name="T83" fmla="*/ 84 h 166"/>
                  <a:gd name="T84" fmla="*/ 1060 w 1060"/>
                  <a:gd name="T85" fmla="*/ 88 h 166"/>
                  <a:gd name="T86" fmla="*/ 1058 w 1060"/>
                  <a:gd name="T87" fmla="*/ 92 h 166"/>
                  <a:gd name="T88" fmla="*/ 1050 w 1060"/>
                  <a:gd name="T89" fmla="*/ 100 h 166"/>
                  <a:gd name="T90" fmla="*/ 1036 w 1060"/>
                  <a:gd name="T91" fmla="*/ 108 h 166"/>
                  <a:gd name="T92" fmla="*/ 1018 w 1060"/>
                  <a:gd name="T93" fmla="*/ 116 h 166"/>
                  <a:gd name="T94" fmla="*/ 996 w 1060"/>
                  <a:gd name="T95" fmla="*/ 122 h 166"/>
                  <a:gd name="T96" fmla="*/ 970 w 1060"/>
                  <a:gd name="T97" fmla="*/ 130 h 166"/>
                  <a:gd name="T98" fmla="*/ 906 w 1060"/>
                  <a:gd name="T99" fmla="*/ 142 h 166"/>
                  <a:gd name="T100" fmla="*/ 828 w 1060"/>
                  <a:gd name="T101" fmla="*/ 152 h 166"/>
                  <a:gd name="T102" fmla="*/ 738 w 1060"/>
                  <a:gd name="T103" fmla="*/ 160 h 166"/>
                  <a:gd name="T104" fmla="*/ 640 w 1060"/>
                  <a:gd name="T105" fmla="*/ 164 h 166"/>
                  <a:gd name="T106" fmla="*/ 534 w 1060"/>
                  <a:gd name="T10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60" h="166">
                    <a:moveTo>
                      <a:pt x="534" y="166"/>
                    </a:moveTo>
                    <a:lnTo>
                      <a:pt x="534" y="166"/>
                    </a:lnTo>
                    <a:lnTo>
                      <a:pt x="428" y="164"/>
                    </a:lnTo>
                    <a:lnTo>
                      <a:pt x="328" y="160"/>
                    </a:lnTo>
                    <a:lnTo>
                      <a:pt x="236" y="152"/>
                    </a:lnTo>
                    <a:lnTo>
                      <a:pt x="158" y="142"/>
                    </a:lnTo>
                    <a:lnTo>
                      <a:pt x="92" y="130"/>
                    </a:lnTo>
                    <a:lnTo>
                      <a:pt x="66" y="122"/>
                    </a:lnTo>
                    <a:lnTo>
                      <a:pt x="42" y="116"/>
                    </a:lnTo>
                    <a:lnTo>
                      <a:pt x="24" y="108"/>
                    </a:lnTo>
                    <a:lnTo>
                      <a:pt x="12" y="100"/>
                    </a:lnTo>
                    <a:lnTo>
                      <a:pt x="4" y="92"/>
                    </a:lnTo>
                    <a:lnTo>
                      <a:pt x="2" y="88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2" y="80"/>
                    </a:lnTo>
                    <a:lnTo>
                      <a:pt x="4" y="76"/>
                    </a:lnTo>
                    <a:lnTo>
                      <a:pt x="12" y="68"/>
                    </a:lnTo>
                    <a:lnTo>
                      <a:pt x="24" y="60"/>
                    </a:lnTo>
                    <a:lnTo>
                      <a:pt x="42" y="52"/>
                    </a:lnTo>
                    <a:lnTo>
                      <a:pt x="66" y="44"/>
                    </a:lnTo>
                    <a:lnTo>
                      <a:pt x="92" y="38"/>
                    </a:lnTo>
                    <a:lnTo>
                      <a:pt x="158" y="24"/>
                    </a:lnTo>
                    <a:lnTo>
                      <a:pt x="236" y="14"/>
                    </a:lnTo>
                    <a:lnTo>
                      <a:pt x="328" y="8"/>
                    </a:lnTo>
                    <a:lnTo>
                      <a:pt x="428" y="2"/>
                    </a:lnTo>
                    <a:lnTo>
                      <a:pt x="534" y="0"/>
                    </a:lnTo>
                    <a:lnTo>
                      <a:pt x="534" y="0"/>
                    </a:lnTo>
                    <a:lnTo>
                      <a:pt x="640" y="2"/>
                    </a:lnTo>
                    <a:lnTo>
                      <a:pt x="738" y="8"/>
                    </a:lnTo>
                    <a:lnTo>
                      <a:pt x="828" y="14"/>
                    </a:lnTo>
                    <a:lnTo>
                      <a:pt x="906" y="24"/>
                    </a:lnTo>
                    <a:lnTo>
                      <a:pt x="940" y="30"/>
                    </a:lnTo>
                    <a:lnTo>
                      <a:pt x="970" y="38"/>
                    </a:lnTo>
                    <a:lnTo>
                      <a:pt x="996" y="44"/>
                    </a:lnTo>
                    <a:lnTo>
                      <a:pt x="1018" y="52"/>
                    </a:lnTo>
                    <a:lnTo>
                      <a:pt x="1036" y="60"/>
                    </a:lnTo>
                    <a:lnTo>
                      <a:pt x="1050" y="68"/>
                    </a:lnTo>
                    <a:lnTo>
                      <a:pt x="1058" y="76"/>
                    </a:lnTo>
                    <a:lnTo>
                      <a:pt x="1060" y="80"/>
                    </a:lnTo>
                    <a:lnTo>
                      <a:pt x="1060" y="84"/>
                    </a:lnTo>
                    <a:lnTo>
                      <a:pt x="1060" y="84"/>
                    </a:lnTo>
                    <a:lnTo>
                      <a:pt x="1060" y="88"/>
                    </a:lnTo>
                    <a:lnTo>
                      <a:pt x="1058" y="92"/>
                    </a:lnTo>
                    <a:lnTo>
                      <a:pt x="1050" y="100"/>
                    </a:lnTo>
                    <a:lnTo>
                      <a:pt x="1036" y="108"/>
                    </a:lnTo>
                    <a:lnTo>
                      <a:pt x="1018" y="116"/>
                    </a:lnTo>
                    <a:lnTo>
                      <a:pt x="996" y="122"/>
                    </a:lnTo>
                    <a:lnTo>
                      <a:pt x="970" y="130"/>
                    </a:lnTo>
                    <a:lnTo>
                      <a:pt x="906" y="142"/>
                    </a:lnTo>
                    <a:lnTo>
                      <a:pt x="828" y="152"/>
                    </a:lnTo>
                    <a:lnTo>
                      <a:pt x="738" y="160"/>
                    </a:lnTo>
                    <a:lnTo>
                      <a:pt x="640" y="164"/>
                    </a:lnTo>
                    <a:lnTo>
                      <a:pt x="534" y="1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2" name="Freeform 97"/>
              <p:cNvSpPr>
                <a:spLocks/>
              </p:cNvSpPr>
              <p:nvPr/>
            </p:nvSpPr>
            <p:spPr bwMode="auto">
              <a:xfrm>
                <a:off x="4359" y="4144"/>
                <a:ext cx="1064" cy="166"/>
              </a:xfrm>
              <a:custGeom>
                <a:avLst/>
                <a:gdLst>
                  <a:gd name="T0" fmla="*/ 536 w 1064"/>
                  <a:gd name="T1" fmla="*/ 0 h 166"/>
                  <a:gd name="T2" fmla="*/ 536 w 1064"/>
                  <a:gd name="T3" fmla="*/ 0 h 166"/>
                  <a:gd name="T4" fmla="*/ 428 w 1064"/>
                  <a:gd name="T5" fmla="*/ 2 h 166"/>
                  <a:gd name="T6" fmla="*/ 328 w 1064"/>
                  <a:gd name="T7" fmla="*/ 6 h 166"/>
                  <a:gd name="T8" fmla="*/ 238 w 1064"/>
                  <a:gd name="T9" fmla="*/ 14 h 166"/>
                  <a:gd name="T10" fmla="*/ 158 w 1064"/>
                  <a:gd name="T11" fmla="*/ 24 h 166"/>
                  <a:gd name="T12" fmla="*/ 124 w 1064"/>
                  <a:gd name="T13" fmla="*/ 30 h 166"/>
                  <a:gd name="T14" fmla="*/ 92 w 1064"/>
                  <a:gd name="T15" fmla="*/ 38 h 166"/>
                  <a:gd name="T16" fmla="*/ 66 w 1064"/>
                  <a:gd name="T17" fmla="*/ 44 h 166"/>
                  <a:gd name="T18" fmla="*/ 42 w 1064"/>
                  <a:gd name="T19" fmla="*/ 52 h 166"/>
                  <a:gd name="T20" fmla="*/ 24 w 1064"/>
                  <a:gd name="T21" fmla="*/ 60 h 166"/>
                  <a:gd name="T22" fmla="*/ 12 w 1064"/>
                  <a:gd name="T23" fmla="*/ 68 h 166"/>
                  <a:gd name="T24" fmla="*/ 4 w 1064"/>
                  <a:gd name="T25" fmla="*/ 76 h 166"/>
                  <a:gd name="T26" fmla="*/ 2 w 1064"/>
                  <a:gd name="T27" fmla="*/ 80 h 166"/>
                  <a:gd name="T28" fmla="*/ 0 w 1064"/>
                  <a:gd name="T29" fmla="*/ 84 h 166"/>
                  <a:gd name="T30" fmla="*/ 0 w 1064"/>
                  <a:gd name="T31" fmla="*/ 84 h 166"/>
                  <a:gd name="T32" fmla="*/ 2 w 1064"/>
                  <a:gd name="T33" fmla="*/ 88 h 166"/>
                  <a:gd name="T34" fmla="*/ 4 w 1064"/>
                  <a:gd name="T35" fmla="*/ 92 h 166"/>
                  <a:gd name="T36" fmla="*/ 12 w 1064"/>
                  <a:gd name="T37" fmla="*/ 100 h 166"/>
                  <a:gd name="T38" fmla="*/ 24 w 1064"/>
                  <a:gd name="T39" fmla="*/ 108 h 166"/>
                  <a:gd name="T40" fmla="*/ 42 w 1064"/>
                  <a:gd name="T41" fmla="*/ 116 h 166"/>
                  <a:gd name="T42" fmla="*/ 66 w 1064"/>
                  <a:gd name="T43" fmla="*/ 122 h 166"/>
                  <a:gd name="T44" fmla="*/ 92 w 1064"/>
                  <a:gd name="T45" fmla="*/ 130 h 166"/>
                  <a:gd name="T46" fmla="*/ 158 w 1064"/>
                  <a:gd name="T47" fmla="*/ 142 h 166"/>
                  <a:gd name="T48" fmla="*/ 238 w 1064"/>
                  <a:gd name="T49" fmla="*/ 152 h 166"/>
                  <a:gd name="T50" fmla="*/ 328 w 1064"/>
                  <a:gd name="T51" fmla="*/ 160 h 166"/>
                  <a:gd name="T52" fmla="*/ 428 w 1064"/>
                  <a:gd name="T53" fmla="*/ 164 h 166"/>
                  <a:gd name="T54" fmla="*/ 536 w 1064"/>
                  <a:gd name="T55" fmla="*/ 166 h 166"/>
                  <a:gd name="T56" fmla="*/ 536 w 1064"/>
                  <a:gd name="T57" fmla="*/ 166 h 166"/>
                  <a:gd name="T58" fmla="*/ 642 w 1064"/>
                  <a:gd name="T59" fmla="*/ 164 h 166"/>
                  <a:gd name="T60" fmla="*/ 742 w 1064"/>
                  <a:gd name="T61" fmla="*/ 160 h 166"/>
                  <a:gd name="T62" fmla="*/ 832 w 1064"/>
                  <a:gd name="T63" fmla="*/ 152 h 166"/>
                  <a:gd name="T64" fmla="*/ 910 w 1064"/>
                  <a:gd name="T65" fmla="*/ 142 h 166"/>
                  <a:gd name="T66" fmla="*/ 974 w 1064"/>
                  <a:gd name="T67" fmla="*/ 130 h 166"/>
                  <a:gd name="T68" fmla="*/ 1000 w 1064"/>
                  <a:gd name="T69" fmla="*/ 122 h 166"/>
                  <a:gd name="T70" fmla="*/ 1022 w 1064"/>
                  <a:gd name="T71" fmla="*/ 116 h 166"/>
                  <a:gd name="T72" fmla="*/ 1040 w 1064"/>
                  <a:gd name="T73" fmla="*/ 108 h 166"/>
                  <a:gd name="T74" fmla="*/ 1054 w 1064"/>
                  <a:gd name="T75" fmla="*/ 100 h 166"/>
                  <a:gd name="T76" fmla="*/ 1062 w 1064"/>
                  <a:gd name="T77" fmla="*/ 92 h 166"/>
                  <a:gd name="T78" fmla="*/ 1064 w 1064"/>
                  <a:gd name="T79" fmla="*/ 88 h 166"/>
                  <a:gd name="T80" fmla="*/ 1064 w 1064"/>
                  <a:gd name="T81" fmla="*/ 84 h 166"/>
                  <a:gd name="T82" fmla="*/ 1064 w 1064"/>
                  <a:gd name="T83" fmla="*/ 84 h 166"/>
                  <a:gd name="T84" fmla="*/ 1064 w 1064"/>
                  <a:gd name="T85" fmla="*/ 80 h 166"/>
                  <a:gd name="T86" fmla="*/ 1062 w 1064"/>
                  <a:gd name="T87" fmla="*/ 76 h 166"/>
                  <a:gd name="T88" fmla="*/ 1054 w 1064"/>
                  <a:gd name="T89" fmla="*/ 68 h 166"/>
                  <a:gd name="T90" fmla="*/ 1040 w 1064"/>
                  <a:gd name="T91" fmla="*/ 60 h 166"/>
                  <a:gd name="T92" fmla="*/ 1022 w 1064"/>
                  <a:gd name="T93" fmla="*/ 52 h 166"/>
                  <a:gd name="T94" fmla="*/ 1000 w 1064"/>
                  <a:gd name="T95" fmla="*/ 44 h 166"/>
                  <a:gd name="T96" fmla="*/ 974 w 1064"/>
                  <a:gd name="T97" fmla="*/ 38 h 166"/>
                  <a:gd name="T98" fmla="*/ 944 w 1064"/>
                  <a:gd name="T99" fmla="*/ 30 h 166"/>
                  <a:gd name="T100" fmla="*/ 910 w 1064"/>
                  <a:gd name="T101" fmla="*/ 24 h 166"/>
                  <a:gd name="T102" fmla="*/ 832 w 1064"/>
                  <a:gd name="T103" fmla="*/ 14 h 166"/>
                  <a:gd name="T104" fmla="*/ 742 w 1064"/>
                  <a:gd name="T105" fmla="*/ 6 h 166"/>
                  <a:gd name="T106" fmla="*/ 642 w 1064"/>
                  <a:gd name="T107" fmla="*/ 2 h 166"/>
                  <a:gd name="T108" fmla="*/ 536 w 1064"/>
                  <a:gd name="T109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66">
                    <a:moveTo>
                      <a:pt x="536" y="0"/>
                    </a:moveTo>
                    <a:lnTo>
                      <a:pt x="536" y="0"/>
                    </a:lnTo>
                    <a:lnTo>
                      <a:pt x="428" y="2"/>
                    </a:lnTo>
                    <a:lnTo>
                      <a:pt x="328" y="6"/>
                    </a:lnTo>
                    <a:lnTo>
                      <a:pt x="238" y="14"/>
                    </a:lnTo>
                    <a:lnTo>
                      <a:pt x="158" y="24"/>
                    </a:lnTo>
                    <a:lnTo>
                      <a:pt x="124" y="30"/>
                    </a:lnTo>
                    <a:lnTo>
                      <a:pt x="92" y="38"/>
                    </a:lnTo>
                    <a:lnTo>
                      <a:pt x="66" y="44"/>
                    </a:lnTo>
                    <a:lnTo>
                      <a:pt x="42" y="52"/>
                    </a:lnTo>
                    <a:lnTo>
                      <a:pt x="24" y="60"/>
                    </a:lnTo>
                    <a:lnTo>
                      <a:pt x="12" y="68"/>
                    </a:lnTo>
                    <a:lnTo>
                      <a:pt x="4" y="76"/>
                    </a:lnTo>
                    <a:lnTo>
                      <a:pt x="2" y="80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2" y="88"/>
                    </a:lnTo>
                    <a:lnTo>
                      <a:pt x="4" y="92"/>
                    </a:lnTo>
                    <a:lnTo>
                      <a:pt x="12" y="100"/>
                    </a:lnTo>
                    <a:lnTo>
                      <a:pt x="24" y="108"/>
                    </a:lnTo>
                    <a:lnTo>
                      <a:pt x="42" y="116"/>
                    </a:lnTo>
                    <a:lnTo>
                      <a:pt x="66" y="122"/>
                    </a:lnTo>
                    <a:lnTo>
                      <a:pt x="92" y="130"/>
                    </a:lnTo>
                    <a:lnTo>
                      <a:pt x="158" y="142"/>
                    </a:lnTo>
                    <a:lnTo>
                      <a:pt x="238" y="152"/>
                    </a:lnTo>
                    <a:lnTo>
                      <a:pt x="328" y="160"/>
                    </a:lnTo>
                    <a:lnTo>
                      <a:pt x="428" y="164"/>
                    </a:lnTo>
                    <a:lnTo>
                      <a:pt x="536" y="166"/>
                    </a:lnTo>
                    <a:lnTo>
                      <a:pt x="536" y="166"/>
                    </a:lnTo>
                    <a:lnTo>
                      <a:pt x="642" y="164"/>
                    </a:lnTo>
                    <a:lnTo>
                      <a:pt x="742" y="160"/>
                    </a:lnTo>
                    <a:lnTo>
                      <a:pt x="832" y="152"/>
                    </a:lnTo>
                    <a:lnTo>
                      <a:pt x="910" y="142"/>
                    </a:lnTo>
                    <a:lnTo>
                      <a:pt x="974" y="130"/>
                    </a:lnTo>
                    <a:lnTo>
                      <a:pt x="1000" y="122"/>
                    </a:lnTo>
                    <a:lnTo>
                      <a:pt x="1022" y="116"/>
                    </a:lnTo>
                    <a:lnTo>
                      <a:pt x="1040" y="108"/>
                    </a:lnTo>
                    <a:lnTo>
                      <a:pt x="1054" y="100"/>
                    </a:lnTo>
                    <a:lnTo>
                      <a:pt x="1062" y="92"/>
                    </a:lnTo>
                    <a:lnTo>
                      <a:pt x="1064" y="88"/>
                    </a:lnTo>
                    <a:lnTo>
                      <a:pt x="1064" y="84"/>
                    </a:lnTo>
                    <a:lnTo>
                      <a:pt x="1064" y="84"/>
                    </a:lnTo>
                    <a:lnTo>
                      <a:pt x="1064" y="80"/>
                    </a:lnTo>
                    <a:lnTo>
                      <a:pt x="1062" y="76"/>
                    </a:lnTo>
                    <a:lnTo>
                      <a:pt x="1054" y="68"/>
                    </a:lnTo>
                    <a:lnTo>
                      <a:pt x="1040" y="60"/>
                    </a:lnTo>
                    <a:lnTo>
                      <a:pt x="1022" y="52"/>
                    </a:lnTo>
                    <a:lnTo>
                      <a:pt x="1000" y="44"/>
                    </a:lnTo>
                    <a:lnTo>
                      <a:pt x="974" y="38"/>
                    </a:lnTo>
                    <a:lnTo>
                      <a:pt x="944" y="30"/>
                    </a:lnTo>
                    <a:lnTo>
                      <a:pt x="910" y="24"/>
                    </a:lnTo>
                    <a:lnTo>
                      <a:pt x="832" y="14"/>
                    </a:lnTo>
                    <a:lnTo>
                      <a:pt x="742" y="6"/>
                    </a:lnTo>
                    <a:lnTo>
                      <a:pt x="642" y="2"/>
                    </a:lnTo>
                    <a:lnTo>
                      <a:pt x="5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3" name="Freeform 98"/>
              <p:cNvSpPr>
                <a:spLocks noEditPoints="1"/>
              </p:cNvSpPr>
              <p:nvPr/>
            </p:nvSpPr>
            <p:spPr bwMode="auto">
              <a:xfrm>
                <a:off x="4361" y="4144"/>
                <a:ext cx="1060" cy="166"/>
              </a:xfrm>
              <a:custGeom>
                <a:avLst/>
                <a:gdLst>
                  <a:gd name="T0" fmla="*/ 534 w 1060"/>
                  <a:gd name="T1" fmla="*/ 166 h 166"/>
                  <a:gd name="T2" fmla="*/ 328 w 1060"/>
                  <a:gd name="T3" fmla="*/ 158 h 166"/>
                  <a:gd name="T4" fmla="*/ 158 w 1060"/>
                  <a:gd name="T5" fmla="*/ 142 h 166"/>
                  <a:gd name="T6" fmla="*/ 68 w 1060"/>
                  <a:gd name="T7" fmla="*/ 122 h 166"/>
                  <a:gd name="T8" fmla="*/ 26 w 1060"/>
                  <a:gd name="T9" fmla="*/ 108 h 166"/>
                  <a:gd name="T10" fmla="*/ 6 w 1060"/>
                  <a:gd name="T11" fmla="*/ 92 h 166"/>
                  <a:gd name="T12" fmla="*/ 2 w 1060"/>
                  <a:gd name="T13" fmla="*/ 84 h 166"/>
                  <a:gd name="T14" fmla="*/ 4 w 1060"/>
                  <a:gd name="T15" fmla="*/ 80 h 166"/>
                  <a:gd name="T16" fmla="*/ 14 w 1060"/>
                  <a:gd name="T17" fmla="*/ 68 h 166"/>
                  <a:gd name="T18" fmla="*/ 44 w 1060"/>
                  <a:gd name="T19" fmla="*/ 52 h 166"/>
                  <a:gd name="T20" fmla="*/ 94 w 1060"/>
                  <a:gd name="T21" fmla="*/ 38 h 166"/>
                  <a:gd name="T22" fmla="*/ 238 w 1060"/>
                  <a:gd name="T23" fmla="*/ 16 h 166"/>
                  <a:gd name="T24" fmla="*/ 428 w 1060"/>
                  <a:gd name="T25" fmla="*/ 2 h 166"/>
                  <a:gd name="T26" fmla="*/ 534 w 1060"/>
                  <a:gd name="T27" fmla="*/ 2 h 166"/>
                  <a:gd name="T28" fmla="*/ 738 w 1060"/>
                  <a:gd name="T29" fmla="*/ 8 h 166"/>
                  <a:gd name="T30" fmla="*/ 904 w 1060"/>
                  <a:gd name="T31" fmla="*/ 26 h 166"/>
                  <a:gd name="T32" fmla="*/ 994 w 1060"/>
                  <a:gd name="T33" fmla="*/ 44 h 166"/>
                  <a:gd name="T34" fmla="*/ 1034 w 1060"/>
                  <a:gd name="T35" fmla="*/ 60 h 166"/>
                  <a:gd name="T36" fmla="*/ 1056 w 1060"/>
                  <a:gd name="T37" fmla="*/ 76 h 166"/>
                  <a:gd name="T38" fmla="*/ 1058 w 1060"/>
                  <a:gd name="T39" fmla="*/ 84 h 166"/>
                  <a:gd name="T40" fmla="*/ 1058 w 1060"/>
                  <a:gd name="T41" fmla="*/ 88 h 166"/>
                  <a:gd name="T42" fmla="*/ 1048 w 1060"/>
                  <a:gd name="T43" fmla="*/ 100 h 166"/>
                  <a:gd name="T44" fmla="*/ 1016 w 1060"/>
                  <a:gd name="T45" fmla="*/ 116 h 166"/>
                  <a:gd name="T46" fmla="*/ 968 w 1060"/>
                  <a:gd name="T47" fmla="*/ 128 h 166"/>
                  <a:gd name="T48" fmla="*/ 828 w 1060"/>
                  <a:gd name="T49" fmla="*/ 152 h 166"/>
                  <a:gd name="T50" fmla="*/ 640 w 1060"/>
                  <a:gd name="T51" fmla="*/ 164 h 166"/>
                  <a:gd name="T52" fmla="*/ 534 w 1060"/>
                  <a:gd name="T53" fmla="*/ 0 h 166"/>
                  <a:gd name="T54" fmla="*/ 428 w 1060"/>
                  <a:gd name="T55" fmla="*/ 2 h 166"/>
                  <a:gd name="T56" fmla="*/ 236 w 1060"/>
                  <a:gd name="T57" fmla="*/ 14 h 166"/>
                  <a:gd name="T58" fmla="*/ 92 w 1060"/>
                  <a:gd name="T59" fmla="*/ 38 h 166"/>
                  <a:gd name="T60" fmla="*/ 42 w 1060"/>
                  <a:gd name="T61" fmla="*/ 52 h 166"/>
                  <a:gd name="T62" fmla="*/ 12 w 1060"/>
                  <a:gd name="T63" fmla="*/ 68 h 166"/>
                  <a:gd name="T64" fmla="*/ 2 w 1060"/>
                  <a:gd name="T65" fmla="*/ 80 h 166"/>
                  <a:gd name="T66" fmla="*/ 0 w 1060"/>
                  <a:gd name="T67" fmla="*/ 84 h 166"/>
                  <a:gd name="T68" fmla="*/ 4 w 1060"/>
                  <a:gd name="T69" fmla="*/ 92 h 166"/>
                  <a:gd name="T70" fmla="*/ 24 w 1060"/>
                  <a:gd name="T71" fmla="*/ 108 h 166"/>
                  <a:gd name="T72" fmla="*/ 66 w 1060"/>
                  <a:gd name="T73" fmla="*/ 122 h 166"/>
                  <a:gd name="T74" fmla="*/ 158 w 1060"/>
                  <a:gd name="T75" fmla="*/ 142 h 166"/>
                  <a:gd name="T76" fmla="*/ 328 w 1060"/>
                  <a:gd name="T77" fmla="*/ 160 h 166"/>
                  <a:gd name="T78" fmla="*/ 534 w 1060"/>
                  <a:gd name="T79" fmla="*/ 166 h 166"/>
                  <a:gd name="T80" fmla="*/ 640 w 1060"/>
                  <a:gd name="T81" fmla="*/ 164 h 166"/>
                  <a:gd name="T82" fmla="*/ 828 w 1060"/>
                  <a:gd name="T83" fmla="*/ 152 h 166"/>
                  <a:gd name="T84" fmla="*/ 970 w 1060"/>
                  <a:gd name="T85" fmla="*/ 130 h 166"/>
                  <a:gd name="T86" fmla="*/ 1018 w 1060"/>
                  <a:gd name="T87" fmla="*/ 116 h 166"/>
                  <a:gd name="T88" fmla="*/ 1050 w 1060"/>
                  <a:gd name="T89" fmla="*/ 100 h 166"/>
                  <a:gd name="T90" fmla="*/ 1060 w 1060"/>
                  <a:gd name="T91" fmla="*/ 88 h 166"/>
                  <a:gd name="T92" fmla="*/ 1060 w 1060"/>
                  <a:gd name="T93" fmla="*/ 84 h 166"/>
                  <a:gd name="T94" fmla="*/ 1058 w 1060"/>
                  <a:gd name="T95" fmla="*/ 76 h 166"/>
                  <a:gd name="T96" fmla="*/ 1036 w 1060"/>
                  <a:gd name="T97" fmla="*/ 60 h 166"/>
                  <a:gd name="T98" fmla="*/ 996 w 1060"/>
                  <a:gd name="T99" fmla="*/ 44 h 166"/>
                  <a:gd name="T100" fmla="*/ 940 w 1060"/>
                  <a:gd name="T101" fmla="*/ 30 h 166"/>
                  <a:gd name="T102" fmla="*/ 828 w 1060"/>
                  <a:gd name="T103" fmla="*/ 14 h 166"/>
                  <a:gd name="T104" fmla="*/ 640 w 1060"/>
                  <a:gd name="T105" fmla="*/ 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60" h="166">
                    <a:moveTo>
                      <a:pt x="534" y="166"/>
                    </a:moveTo>
                    <a:lnTo>
                      <a:pt x="534" y="166"/>
                    </a:lnTo>
                    <a:lnTo>
                      <a:pt x="428" y="164"/>
                    </a:lnTo>
                    <a:lnTo>
                      <a:pt x="328" y="158"/>
                    </a:lnTo>
                    <a:lnTo>
                      <a:pt x="238" y="152"/>
                    </a:lnTo>
                    <a:lnTo>
                      <a:pt x="158" y="142"/>
                    </a:lnTo>
                    <a:lnTo>
                      <a:pt x="94" y="128"/>
                    </a:lnTo>
                    <a:lnTo>
                      <a:pt x="68" y="122"/>
                    </a:lnTo>
                    <a:lnTo>
                      <a:pt x="44" y="116"/>
                    </a:lnTo>
                    <a:lnTo>
                      <a:pt x="26" y="108"/>
                    </a:lnTo>
                    <a:lnTo>
                      <a:pt x="14" y="100"/>
                    </a:lnTo>
                    <a:lnTo>
                      <a:pt x="6" y="92"/>
                    </a:lnTo>
                    <a:lnTo>
                      <a:pt x="4" y="88"/>
                    </a:lnTo>
                    <a:lnTo>
                      <a:pt x="2" y="84"/>
                    </a:lnTo>
                    <a:lnTo>
                      <a:pt x="2" y="84"/>
                    </a:lnTo>
                    <a:lnTo>
                      <a:pt x="4" y="80"/>
                    </a:lnTo>
                    <a:lnTo>
                      <a:pt x="6" y="76"/>
                    </a:lnTo>
                    <a:lnTo>
                      <a:pt x="14" y="68"/>
                    </a:lnTo>
                    <a:lnTo>
                      <a:pt x="26" y="60"/>
                    </a:lnTo>
                    <a:lnTo>
                      <a:pt x="44" y="52"/>
                    </a:lnTo>
                    <a:lnTo>
                      <a:pt x="68" y="44"/>
                    </a:lnTo>
                    <a:lnTo>
                      <a:pt x="94" y="38"/>
                    </a:lnTo>
                    <a:lnTo>
                      <a:pt x="158" y="26"/>
                    </a:lnTo>
                    <a:lnTo>
                      <a:pt x="238" y="16"/>
                    </a:lnTo>
                    <a:lnTo>
                      <a:pt x="328" y="8"/>
                    </a:lnTo>
                    <a:lnTo>
                      <a:pt x="428" y="2"/>
                    </a:lnTo>
                    <a:lnTo>
                      <a:pt x="534" y="2"/>
                    </a:lnTo>
                    <a:lnTo>
                      <a:pt x="534" y="2"/>
                    </a:lnTo>
                    <a:lnTo>
                      <a:pt x="640" y="2"/>
                    </a:lnTo>
                    <a:lnTo>
                      <a:pt x="738" y="8"/>
                    </a:lnTo>
                    <a:lnTo>
                      <a:pt x="828" y="16"/>
                    </a:lnTo>
                    <a:lnTo>
                      <a:pt x="904" y="26"/>
                    </a:lnTo>
                    <a:lnTo>
                      <a:pt x="968" y="38"/>
                    </a:lnTo>
                    <a:lnTo>
                      <a:pt x="994" y="44"/>
                    </a:lnTo>
                    <a:lnTo>
                      <a:pt x="1016" y="52"/>
                    </a:lnTo>
                    <a:lnTo>
                      <a:pt x="1034" y="60"/>
                    </a:lnTo>
                    <a:lnTo>
                      <a:pt x="1048" y="68"/>
                    </a:lnTo>
                    <a:lnTo>
                      <a:pt x="1056" y="76"/>
                    </a:lnTo>
                    <a:lnTo>
                      <a:pt x="1058" y="80"/>
                    </a:lnTo>
                    <a:lnTo>
                      <a:pt x="1058" y="84"/>
                    </a:lnTo>
                    <a:lnTo>
                      <a:pt x="1058" y="84"/>
                    </a:lnTo>
                    <a:lnTo>
                      <a:pt x="1058" y="88"/>
                    </a:lnTo>
                    <a:lnTo>
                      <a:pt x="1056" y="92"/>
                    </a:lnTo>
                    <a:lnTo>
                      <a:pt x="1048" y="100"/>
                    </a:lnTo>
                    <a:lnTo>
                      <a:pt x="1034" y="108"/>
                    </a:lnTo>
                    <a:lnTo>
                      <a:pt x="1016" y="116"/>
                    </a:lnTo>
                    <a:lnTo>
                      <a:pt x="994" y="122"/>
                    </a:lnTo>
                    <a:lnTo>
                      <a:pt x="968" y="128"/>
                    </a:lnTo>
                    <a:lnTo>
                      <a:pt x="904" y="142"/>
                    </a:lnTo>
                    <a:lnTo>
                      <a:pt x="828" y="152"/>
                    </a:lnTo>
                    <a:lnTo>
                      <a:pt x="738" y="158"/>
                    </a:lnTo>
                    <a:lnTo>
                      <a:pt x="640" y="164"/>
                    </a:lnTo>
                    <a:lnTo>
                      <a:pt x="534" y="166"/>
                    </a:lnTo>
                    <a:close/>
                    <a:moveTo>
                      <a:pt x="534" y="0"/>
                    </a:moveTo>
                    <a:lnTo>
                      <a:pt x="534" y="0"/>
                    </a:lnTo>
                    <a:lnTo>
                      <a:pt x="428" y="2"/>
                    </a:lnTo>
                    <a:lnTo>
                      <a:pt x="328" y="8"/>
                    </a:lnTo>
                    <a:lnTo>
                      <a:pt x="236" y="14"/>
                    </a:lnTo>
                    <a:lnTo>
                      <a:pt x="158" y="24"/>
                    </a:lnTo>
                    <a:lnTo>
                      <a:pt x="92" y="38"/>
                    </a:lnTo>
                    <a:lnTo>
                      <a:pt x="66" y="44"/>
                    </a:lnTo>
                    <a:lnTo>
                      <a:pt x="42" y="52"/>
                    </a:lnTo>
                    <a:lnTo>
                      <a:pt x="24" y="60"/>
                    </a:lnTo>
                    <a:lnTo>
                      <a:pt x="12" y="68"/>
                    </a:lnTo>
                    <a:lnTo>
                      <a:pt x="4" y="76"/>
                    </a:lnTo>
                    <a:lnTo>
                      <a:pt x="2" y="80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2" y="88"/>
                    </a:lnTo>
                    <a:lnTo>
                      <a:pt x="4" y="92"/>
                    </a:lnTo>
                    <a:lnTo>
                      <a:pt x="12" y="100"/>
                    </a:lnTo>
                    <a:lnTo>
                      <a:pt x="24" y="108"/>
                    </a:lnTo>
                    <a:lnTo>
                      <a:pt x="42" y="116"/>
                    </a:lnTo>
                    <a:lnTo>
                      <a:pt x="66" y="122"/>
                    </a:lnTo>
                    <a:lnTo>
                      <a:pt x="92" y="130"/>
                    </a:lnTo>
                    <a:lnTo>
                      <a:pt x="158" y="142"/>
                    </a:lnTo>
                    <a:lnTo>
                      <a:pt x="236" y="152"/>
                    </a:lnTo>
                    <a:lnTo>
                      <a:pt x="328" y="160"/>
                    </a:lnTo>
                    <a:lnTo>
                      <a:pt x="428" y="164"/>
                    </a:lnTo>
                    <a:lnTo>
                      <a:pt x="534" y="166"/>
                    </a:lnTo>
                    <a:lnTo>
                      <a:pt x="534" y="166"/>
                    </a:lnTo>
                    <a:lnTo>
                      <a:pt x="640" y="164"/>
                    </a:lnTo>
                    <a:lnTo>
                      <a:pt x="738" y="160"/>
                    </a:lnTo>
                    <a:lnTo>
                      <a:pt x="828" y="152"/>
                    </a:lnTo>
                    <a:lnTo>
                      <a:pt x="906" y="142"/>
                    </a:lnTo>
                    <a:lnTo>
                      <a:pt x="970" y="130"/>
                    </a:lnTo>
                    <a:lnTo>
                      <a:pt x="996" y="122"/>
                    </a:lnTo>
                    <a:lnTo>
                      <a:pt x="1018" y="116"/>
                    </a:lnTo>
                    <a:lnTo>
                      <a:pt x="1036" y="108"/>
                    </a:lnTo>
                    <a:lnTo>
                      <a:pt x="1050" y="100"/>
                    </a:lnTo>
                    <a:lnTo>
                      <a:pt x="1058" y="92"/>
                    </a:lnTo>
                    <a:lnTo>
                      <a:pt x="1060" y="88"/>
                    </a:lnTo>
                    <a:lnTo>
                      <a:pt x="1060" y="84"/>
                    </a:lnTo>
                    <a:lnTo>
                      <a:pt x="1060" y="84"/>
                    </a:lnTo>
                    <a:lnTo>
                      <a:pt x="1060" y="80"/>
                    </a:lnTo>
                    <a:lnTo>
                      <a:pt x="1058" y="76"/>
                    </a:lnTo>
                    <a:lnTo>
                      <a:pt x="1050" y="68"/>
                    </a:lnTo>
                    <a:lnTo>
                      <a:pt x="1036" y="60"/>
                    </a:lnTo>
                    <a:lnTo>
                      <a:pt x="1018" y="52"/>
                    </a:lnTo>
                    <a:lnTo>
                      <a:pt x="996" y="44"/>
                    </a:lnTo>
                    <a:lnTo>
                      <a:pt x="970" y="38"/>
                    </a:lnTo>
                    <a:lnTo>
                      <a:pt x="940" y="30"/>
                    </a:lnTo>
                    <a:lnTo>
                      <a:pt x="906" y="24"/>
                    </a:lnTo>
                    <a:lnTo>
                      <a:pt x="828" y="14"/>
                    </a:lnTo>
                    <a:lnTo>
                      <a:pt x="738" y="8"/>
                    </a:lnTo>
                    <a:lnTo>
                      <a:pt x="640" y="2"/>
                    </a:lnTo>
                    <a:lnTo>
                      <a:pt x="534" y="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4" name="Freeform 99"/>
              <p:cNvSpPr>
                <a:spLocks/>
              </p:cNvSpPr>
              <p:nvPr/>
            </p:nvSpPr>
            <p:spPr bwMode="auto">
              <a:xfrm>
                <a:off x="4363" y="4146"/>
                <a:ext cx="1056" cy="164"/>
              </a:xfrm>
              <a:custGeom>
                <a:avLst/>
                <a:gdLst>
                  <a:gd name="T0" fmla="*/ 532 w 1056"/>
                  <a:gd name="T1" fmla="*/ 164 h 164"/>
                  <a:gd name="T2" fmla="*/ 532 w 1056"/>
                  <a:gd name="T3" fmla="*/ 164 h 164"/>
                  <a:gd name="T4" fmla="*/ 426 w 1056"/>
                  <a:gd name="T5" fmla="*/ 162 h 164"/>
                  <a:gd name="T6" fmla="*/ 326 w 1056"/>
                  <a:gd name="T7" fmla="*/ 156 h 164"/>
                  <a:gd name="T8" fmla="*/ 236 w 1056"/>
                  <a:gd name="T9" fmla="*/ 150 h 164"/>
                  <a:gd name="T10" fmla="*/ 156 w 1056"/>
                  <a:gd name="T11" fmla="*/ 140 h 164"/>
                  <a:gd name="T12" fmla="*/ 92 w 1056"/>
                  <a:gd name="T13" fmla="*/ 126 h 164"/>
                  <a:gd name="T14" fmla="*/ 66 w 1056"/>
                  <a:gd name="T15" fmla="*/ 120 h 164"/>
                  <a:gd name="T16" fmla="*/ 42 w 1056"/>
                  <a:gd name="T17" fmla="*/ 114 h 164"/>
                  <a:gd name="T18" fmla="*/ 24 w 1056"/>
                  <a:gd name="T19" fmla="*/ 106 h 164"/>
                  <a:gd name="T20" fmla="*/ 12 w 1056"/>
                  <a:gd name="T21" fmla="*/ 98 h 164"/>
                  <a:gd name="T22" fmla="*/ 4 w 1056"/>
                  <a:gd name="T23" fmla="*/ 90 h 164"/>
                  <a:gd name="T24" fmla="*/ 2 w 1056"/>
                  <a:gd name="T25" fmla="*/ 86 h 164"/>
                  <a:gd name="T26" fmla="*/ 0 w 1056"/>
                  <a:gd name="T27" fmla="*/ 82 h 164"/>
                  <a:gd name="T28" fmla="*/ 0 w 1056"/>
                  <a:gd name="T29" fmla="*/ 82 h 164"/>
                  <a:gd name="T30" fmla="*/ 2 w 1056"/>
                  <a:gd name="T31" fmla="*/ 78 h 164"/>
                  <a:gd name="T32" fmla="*/ 4 w 1056"/>
                  <a:gd name="T33" fmla="*/ 74 h 164"/>
                  <a:gd name="T34" fmla="*/ 12 w 1056"/>
                  <a:gd name="T35" fmla="*/ 66 h 164"/>
                  <a:gd name="T36" fmla="*/ 24 w 1056"/>
                  <a:gd name="T37" fmla="*/ 58 h 164"/>
                  <a:gd name="T38" fmla="*/ 42 w 1056"/>
                  <a:gd name="T39" fmla="*/ 50 h 164"/>
                  <a:gd name="T40" fmla="*/ 66 w 1056"/>
                  <a:gd name="T41" fmla="*/ 42 h 164"/>
                  <a:gd name="T42" fmla="*/ 92 w 1056"/>
                  <a:gd name="T43" fmla="*/ 36 h 164"/>
                  <a:gd name="T44" fmla="*/ 156 w 1056"/>
                  <a:gd name="T45" fmla="*/ 24 h 164"/>
                  <a:gd name="T46" fmla="*/ 236 w 1056"/>
                  <a:gd name="T47" fmla="*/ 14 h 164"/>
                  <a:gd name="T48" fmla="*/ 326 w 1056"/>
                  <a:gd name="T49" fmla="*/ 6 h 164"/>
                  <a:gd name="T50" fmla="*/ 426 w 1056"/>
                  <a:gd name="T51" fmla="*/ 0 h 164"/>
                  <a:gd name="T52" fmla="*/ 532 w 1056"/>
                  <a:gd name="T53" fmla="*/ 0 h 164"/>
                  <a:gd name="T54" fmla="*/ 532 w 1056"/>
                  <a:gd name="T55" fmla="*/ 0 h 164"/>
                  <a:gd name="T56" fmla="*/ 638 w 1056"/>
                  <a:gd name="T57" fmla="*/ 0 h 164"/>
                  <a:gd name="T58" fmla="*/ 736 w 1056"/>
                  <a:gd name="T59" fmla="*/ 6 h 164"/>
                  <a:gd name="T60" fmla="*/ 826 w 1056"/>
                  <a:gd name="T61" fmla="*/ 14 h 164"/>
                  <a:gd name="T62" fmla="*/ 902 w 1056"/>
                  <a:gd name="T63" fmla="*/ 24 h 164"/>
                  <a:gd name="T64" fmla="*/ 966 w 1056"/>
                  <a:gd name="T65" fmla="*/ 36 h 164"/>
                  <a:gd name="T66" fmla="*/ 992 w 1056"/>
                  <a:gd name="T67" fmla="*/ 42 h 164"/>
                  <a:gd name="T68" fmla="*/ 1014 w 1056"/>
                  <a:gd name="T69" fmla="*/ 50 h 164"/>
                  <a:gd name="T70" fmla="*/ 1032 w 1056"/>
                  <a:gd name="T71" fmla="*/ 58 h 164"/>
                  <a:gd name="T72" fmla="*/ 1046 w 1056"/>
                  <a:gd name="T73" fmla="*/ 66 h 164"/>
                  <a:gd name="T74" fmla="*/ 1054 w 1056"/>
                  <a:gd name="T75" fmla="*/ 74 h 164"/>
                  <a:gd name="T76" fmla="*/ 1056 w 1056"/>
                  <a:gd name="T77" fmla="*/ 78 h 164"/>
                  <a:gd name="T78" fmla="*/ 1056 w 1056"/>
                  <a:gd name="T79" fmla="*/ 82 h 164"/>
                  <a:gd name="T80" fmla="*/ 1056 w 1056"/>
                  <a:gd name="T81" fmla="*/ 82 h 164"/>
                  <a:gd name="T82" fmla="*/ 1056 w 1056"/>
                  <a:gd name="T83" fmla="*/ 86 h 164"/>
                  <a:gd name="T84" fmla="*/ 1054 w 1056"/>
                  <a:gd name="T85" fmla="*/ 90 h 164"/>
                  <a:gd name="T86" fmla="*/ 1046 w 1056"/>
                  <a:gd name="T87" fmla="*/ 98 h 164"/>
                  <a:gd name="T88" fmla="*/ 1032 w 1056"/>
                  <a:gd name="T89" fmla="*/ 106 h 164"/>
                  <a:gd name="T90" fmla="*/ 1014 w 1056"/>
                  <a:gd name="T91" fmla="*/ 114 h 164"/>
                  <a:gd name="T92" fmla="*/ 992 w 1056"/>
                  <a:gd name="T93" fmla="*/ 120 h 164"/>
                  <a:gd name="T94" fmla="*/ 966 w 1056"/>
                  <a:gd name="T95" fmla="*/ 126 h 164"/>
                  <a:gd name="T96" fmla="*/ 902 w 1056"/>
                  <a:gd name="T97" fmla="*/ 140 h 164"/>
                  <a:gd name="T98" fmla="*/ 826 w 1056"/>
                  <a:gd name="T99" fmla="*/ 150 h 164"/>
                  <a:gd name="T100" fmla="*/ 736 w 1056"/>
                  <a:gd name="T101" fmla="*/ 156 h 164"/>
                  <a:gd name="T102" fmla="*/ 638 w 1056"/>
                  <a:gd name="T103" fmla="*/ 162 h 164"/>
                  <a:gd name="T104" fmla="*/ 532 w 1056"/>
                  <a:gd name="T105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56" h="164">
                    <a:moveTo>
                      <a:pt x="532" y="164"/>
                    </a:moveTo>
                    <a:lnTo>
                      <a:pt x="532" y="164"/>
                    </a:lnTo>
                    <a:lnTo>
                      <a:pt x="426" y="162"/>
                    </a:lnTo>
                    <a:lnTo>
                      <a:pt x="326" y="156"/>
                    </a:lnTo>
                    <a:lnTo>
                      <a:pt x="236" y="150"/>
                    </a:lnTo>
                    <a:lnTo>
                      <a:pt x="156" y="140"/>
                    </a:lnTo>
                    <a:lnTo>
                      <a:pt x="92" y="126"/>
                    </a:lnTo>
                    <a:lnTo>
                      <a:pt x="66" y="120"/>
                    </a:lnTo>
                    <a:lnTo>
                      <a:pt x="42" y="114"/>
                    </a:lnTo>
                    <a:lnTo>
                      <a:pt x="24" y="106"/>
                    </a:lnTo>
                    <a:lnTo>
                      <a:pt x="12" y="98"/>
                    </a:lnTo>
                    <a:lnTo>
                      <a:pt x="4" y="90"/>
                    </a:lnTo>
                    <a:lnTo>
                      <a:pt x="2" y="86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2" y="78"/>
                    </a:lnTo>
                    <a:lnTo>
                      <a:pt x="4" y="74"/>
                    </a:lnTo>
                    <a:lnTo>
                      <a:pt x="12" y="66"/>
                    </a:lnTo>
                    <a:lnTo>
                      <a:pt x="24" y="58"/>
                    </a:lnTo>
                    <a:lnTo>
                      <a:pt x="42" y="50"/>
                    </a:lnTo>
                    <a:lnTo>
                      <a:pt x="66" y="42"/>
                    </a:lnTo>
                    <a:lnTo>
                      <a:pt x="92" y="36"/>
                    </a:lnTo>
                    <a:lnTo>
                      <a:pt x="156" y="24"/>
                    </a:lnTo>
                    <a:lnTo>
                      <a:pt x="236" y="14"/>
                    </a:lnTo>
                    <a:lnTo>
                      <a:pt x="326" y="6"/>
                    </a:lnTo>
                    <a:lnTo>
                      <a:pt x="426" y="0"/>
                    </a:lnTo>
                    <a:lnTo>
                      <a:pt x="532" y="0"/>
                    </a:lnTo>
                    <a:lnTo>
                      <a:pt x="532" y="0"/>
                    </a:lnTo>
                    <a:lnTo>
                      <a:pt x="638" y="0"/>
                    </a:lnTo>
                    <a:lnTo>
                      <a:pt x="736" y="6"/>
                    </a:lnTo>
                    <a:lnTo>
                      <a:pt x="826" y="14"/>
                    </a:lnTo>
                    <a:lnTo>
                      <a:pt x="902" y="24"/>
                    </a:lnTo>
                    <a:lnTo>
                      <a:pt x="966" y="36"/>
                    </a:lnTo>
                    <a:lnTo>
                      <a:pt x="992" y="42"/>
                    </a:lnTo>
                    <a:lnTo>
                      <a:pt x="1014" y="50"/>
                    </a:lnTo>
                    <a:lnTo>
                      <a:pt x="1032" y="58"/>
                    </a:lnTo>
                    <a:lnTo>
                      <a:pt x="1046" y="66"/>
                    </a:lnTo>
                    <a:lnTo>
                      <a:pt x="1054" y="74"/>
                    </a:lnTo>
                    <a:lnTo>
                      <a:pt x="1056" y="78"/>
                    </a:lnTo>
                    <a:lnTo>
                      <a:pt x="1056" y="82"/>
                    </a:lnTo>
                    <a:lnTo>
                      <a:pt x="1056" y="82"/>
                    </a:lnTo>
                    <a:lnTo>
                      <a:pt x="1056" y="86"/>
                    </a:lnTo>
                    <a:lnTo>
                      <a:pt x="1054" y="90"/>
                    </a:lnTo>
                    <a:lnTo>
                      <a:pt x="1046" y="98"/>
                    </a:lnTo>
                    <a:lnTo>
                      <a:pt x="1032" y="106"/>
                    </a:lnTo>
                    <a:lnTo>
                      <a:pt x="1014" y="114"/>
                    </a:lnTo>
                    <a:lnTo>
                      <a:pt x="992" y="120"/>
                    </a:lnTo>
                    <a:lnTo>
                      <a:pt x="966" y="126"/>
                    </a:lnTo>
                    <a:lnTo>
                      <a:pt x="902" y="140"/>
                    </a:lnTo>
                    <a:lnTo>
                      <a:pt x="826" y="150"/>
                    </a:lnTo>
                    <a:lnTo>
                      <a:pt x="736" y="156"/>
                    </a:lnTo>
                    <a:lnTo>
                      <a:pt x="638" y="162"/>
                    </a:lnTo>
                    <a:lnTo>
                      <a:pt x="532" y="16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5" name="Freeform 100"/>
              <p:cNvSpPr>
                <a:spLocks/>
              </p:cNvSpPr>
              <p:nvPr/>
            </p:nvSpPr>
            <p:spPr bwMode="auto">
              <a:xfrm>
                <a:off x="4361" y="4144"/>
                <a:ext cx="1060" cy="166"/>
              </a:xfrm>
              <a:custGeom>
                <a:avLst/>
                <a:gdLst>
                  <a:gd name="T0" fmla="*/ 534 w 1060"/>
                  <a:gd name="T1" fmla="*/ 0 h 166"/>
                  <a:gd name="T2" fmla="*/ 534 w 1060"/>
                  <a:gd name="T3" fmla="*/ 0 h 166"/>
                  <a:gd name="T4" fmla="*/ 428 w 1060"/>
                  <a:gd name="T5" fmla="*/ 2 h 166"/>
                  <a:gd name="T6" fmla="*/ 328 w 1060"/>
                  <a:gd name="T7" fmla="*/ 8 h 166"/>
                  <a:gd name="T8" fmla="*/ 236 w 1060"/>
                  <a:gd name="T9" fmla="*/ 14 h 166"/>
                  <a:gd name="T10" fmla="*/ 158 w 1060"/>
                  <a:gd name="T11" fmla="*/ 24 h 166"/>
                  <a:gd name="T12" fmla="*/ 92 w 1060"/>
                  <a:gd name="T13" fmla="*/ 38 h 166"/>
                  <a:gd name="T14" fmla="*/ 66 w 1060"/>
                  <a:gd name="T15" fmla="*/ 44 h 166"/>
                  <a:gd name="T16" fmla="*/ 42 w 1060"/>
                  <a:gd name="T17" fmla="*/ 52 h 166"/>
                  <a:gd name="T18" fmla="*/ 24 w 1060"/>
                  <a:gd name="T19" fmla="*/ 60 h 166"/>
                  <a:gd name="T20" fmla="*/ 12 w 1060"/>
                  <a:gd name="T21" fmla="*/ 68 h 166"/>
                  <a:gd name="T22" fmla="*/ 4 w 1060"/>
                  <a:gd name="T23" fmla="*/ 76 h 166"/>
                  <a:gd name="T24" fmla="*/ 2 w 1060"/>
                  <a:gd name="T25" fmla="*/ 80 h 166"/>
                  <a:gd name="T26" fmla="*/ 0 w 1060"/>
                  <a:gd name="T27" fmla="*/ 84 h 166"/>
                  <a:gd name="T28" fmla="*/ 0 w 1060"/>
                  <a:gd name="T29" fmla="*/ 84 h 166"/>
                  <a:gd name="T30" fmla="*/ 2 w 1060"/>
                  <a:gd name="T31" fmla="*/ 88 h 166"/>
                  <a:gd name="T32" fmla="*/ 4 w 1060"/>
                  <a:gd name="T33" fmla="*/ 92 h 166"/>
                  <a:gd name="T34" fmla="*/ 12 w 1060"/>
                  <a:gd name="T35" fmla="*/ 100 h 166"/>
                  <a:gd name="T36" fmla="*/ 24 w 1060"/>
                  <a:gd name="T37" fmla="*/ 108 h 166"/>
                  <a:gd name="T38" fmla="*/ 42 w 1060"/>
                  <a:gd name="T39" fmla="*/ 116 h 166"/>
                  <a:gd name="T40" fmla="*/ 66 w 1060"/>
                  <a:gd name="T41" fmla="*/ 122 h 166"/>
                  <a:gd name="T42" fmla="*/ 92 w 1060"/>
                  <a:gd name="T43" fmla="*/ 130 h 166"/>
                  <a:gd name="T44" fmla="*/ 158 w 1060"/>
                  <a:gd name="T45" fmla="*/ 142 h 166"/>
                  <a:gd name="T46" fmla="*/ 236 w 1060"/>
                  <a:gd name="T47" fmla="*/ 152 h 166"/>
                  <a:gd name="T48" fmla="*/ 328 w 1060"/>
                  <a:gd name="T49" fmla="*/ 160 h 166"/>
                  <a:gd name="T50" fmla="*/ 428 w 1060"/>
                  <a:gd name="T51" fmla="*/ 164 h 166"/>
                  <a:gd name="T52" fmla="*/ 534 w 1060"/>
                  <a:gd name="T53" fmla="*/ 166 h 166"/>
                  <a:gd name="T54" fmla="*/ 534 w 1060"/>
                  <a:gd name="T55" fmla="*/ 166 h 166"/>
                  <a:gd name="T56" fmla="*/ 640 w 1060"/>
                  <a:gd name="T57" fmla="*/ 164 h 166"/>
                  <a:gd name="T58" fmla="*/ 738 w 1060"/>
                  <a:gd name="T59" fmla="*/ 160 h 166"/>
                  <a:gd name="T60" fmla="*/ 828 w 1060"/>
                  <a:gd name="T61" fmla="*/ 152 h 166"/>
                  <a:gd name="T62" fmla="*/ 906 w 1060"/>
                  <a:gd name="T63" fmla="*/ 142 h 166"/>
                  <a:gd name="T64" fmla="*/ 970 w 1060"/>
                  <a:gd name="T65" fmla="*/ 130 h 166"/>
                  <a:gd name="T66" fmla="*/ 996 w 1060"/>
                  <a:gd name="T67" fmla="*/ 122 h 166"/>
                  <a:gd name="T68" fmla="*/ 1018 w 1060"/>
                  <a:gd name="T69" fmla="*/ 116 h 166"/>
                  <a:gd name="T70" fmla="*/ 1036 w 1060"/>
                  <a:gd name="T71" fmla="*/ 108 h 166"/>
                  <a:gd name="T72" fmla="*/ 1050 w 1060"/>
                  <a:gd name="T73" fmla="*/ 100 h 166"/>
                  <a:gd name="T74" fmla="*/ 1058 w 1060"/>
                  <a:gd name="T75" fmla="*/ 92 h 166"/>
                  <a:gd name="T76" fmla="*/ 1060 w 1060"/>
                  <a:gd name="T77" fmla="*/ 88 h 166"/>
                  <a:gd name="T78" fmla="*/ 1060 w 1060"/>
                  <a:gd name="T79" fmla="*/ 84 h 166"/>
                  <a:gd name="T80" fmla="*/ 1060 w 1060"/>
                  <a:gd name="T81" fmla="*/ 84 h 166"/>
                  <a:gd name="T82" fmla="*/ 1060 w 1060"/>
                  <a:gd name="T83" fmla="*/ 80 h 166"/>
                  <a:gd name="T84" fmla="*/ 1058 w 1060"/>
                  <a:gd name="T85" fmla="*/ 76 h 166"/>
                  <a:gd name="T86" fmla="*/ 1050 w 1060"/>
                  <a:gd name="T87" fmla="*/ 68 h 166"/>
                  <a:gd name="T88" fmla="*/ 1036 w 1060"/>
                  <a:gd name="T89" fmla="*/ 60 h 166"/>
                  <a:gd name="T90" fmla="*/ 1018 w 1060"/>
                  <a:gd name="T91" fmla="*/ 52 h 166"/>
                  <a:gd name="T92" fmla="*/ 996 w 1060"/>
                  <a:gd name="T93" fmla="*/ 44 h 166"/>
                  <a:gd name="T94" fmla="*/ 970 w 1060"/>
                  <a:gd name="T95" fmla="*/ 38 h 166"/>
                  <a:gd name="T96" fmla="*/ 940 w 1060"/>
                  <a:gd name="T97" fmla="*/ 30 h 166"/>
                  <a:gd name="T98" fmla="*/ 906 w 1060"/>
                  <a:gd name="T99" fmla="*/ 24 h 166"/>
                  <a:gd name="T100" fmla="*/ 828 w 1060"/>
                  <a:gd name="T101" fmla="*/ 14 h 166"/>
                  <a:gd name="T102" fmla="*/ 738 w 1060"/>
                  <a:gd name="T103" fmla="*/ 8 h 166"/>
                  <a:gd name="T104" fmla="*/ 640 w 1060"/>
                  <a:gd name="T105" fmla="*/ 2 h 166"/>
                  <a:gd name="T106" fmla="*/ 534 w 1060"/>
                  <a:gd name="T107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60" h="166">
                    <a:moveTo>
                      <a:pt x="534" y="0"/>
                    </a:moveTo>
                    <a:lnTo>
                      <a:pt x="534" y="0"/>
                    </a:lnTo>
                    <a:lnTo>
                      <a:pt x="428" y="2"/>
                    </a:lnTo>
                    <a:lnTo>
                      <a:pt x="328" y="8"/>
                    </a:lnTo>
                    <a:lnTo>
                      <a:pt x="236" y="14"/>
                    </a:lnTo>
                    <a:lnTo>
                      <a:pt x="158" y="24"/>
                    </a:lnTo>
                    <a:lnTo>
                      <a:pt x="92" y="38"/>
                    </a:lnTo>
                    <a:lnTo>
                      <a:pt x="66" y="44"/>
                    </a:lnTo>
                    <a:lnTo>
                      <a:pt x="42" y="52"/>
                    </a:lnTo>
                    <a:lnTo>
                      <a:pt x="24" y="60"/>
                    </a:lnTo>
                    <a:lnTo>
                      <a:pt x="12" y="68"/>
                    </a:lnTo>
                    <a:lnTo>
                      <a:pt x="4" y="76"/>
                    </a:lnTo>
                    <a:lnTo>
                      <a:pt x="2" y="80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2" y="88"/>
                    </a:lnTo>
                    <a:lnTo>
                      <a:pt x="4" y="92"/>
                    </a:lnTo>
                    <a:lnTo>
                      <a:pt x="12" y="100"/>
                    </a:lnTo>
                    <a:lnTo>
                      <a:pt x="24" y="108"/>
                    </a:lnTo>
                    <a:lnTo>
                      <a:pt x="42" y="116"/>
                    </a:lnTo>
                    <a:lnTo>
                      <a:pt x="66" y="122"/>
                    </a:lnTo>
                    <a:lnTo>
                      <a:pt x="92" y="130"/>
                    </a:lnTo>
                    <a:lnTo>
                      <a:pt x="158" y="142"/>
                    </a:lnTo>
                    <a:lnTo>
                      <a:pt x="236" y="152"/>
                    </a:lnTo>
                    <a:lnTo>
                      <a:pt x="328" y="160"/>
                    </a:lnTo>
                    <a:lnTo>
                      <a:pt x="428" y="164"/>
                    </a:lnTo>
                    <a:lnTo>
                      <a:pt x="534" y="166"/>
                    </a:lnTo>
                    <a:lnTo>
                      <a:pt x="534" y="166"/>
                    </a:lnTo>
                    <a:lnTo>
                      <a:pt x="640" y="164"/>
                    </a:lnTo>
                    <a:lnTo>
                      <a:pt x="738" y="160"/>
                    </a:lnTo>
                    <a:lnTo>
                      <a:pt x="828" y="152"/>
                    </a:lnTo>
                    <a:lnTo>
                      <a:pt x="906" y="142"/>
                    </a:lnTo>
                    <a:lnTo>
                      <a:pt x="970" y="130"/>
                    </a:lnTo>
                    <a:lnTo>
                      <a:pt x="996" y="122"/>
                    </a:lnTo>
                    <a:lnTo>
                      <a:pt x="1018" y="116"/>
                    </a:lnTo>
                    <a:lnTo>
                      <a:pt x="1036" y="108"/>
                    </a:lnTo>
                    <a:lnTo>
                      <a:pt x="1050" y="100"/>
                    </a:lnTo>
                    <a:lnTo>
                      <a:pt x="1058" y="92"/>
                    </a:lnTo>
                    <a:lnTo>
                      <a:pt x="1060" y="88"/>
                    </a:lnTo>
                    <a:lnTo>
                      <a:pt x="1060" y="84"/>
                    </a:lnTo>
                    <a:lnTo>
                      <a:pt x="1060" y="84"/>
                    </a:lnTo>
                    <a:lnTo>
                      <a:pt x="1060" y="80"/>
                    </a:lnTo>
                    <a:lnTo>
                      <a:pt x="1058" y="76"/>
                    </a:lnTo>
                    <a:lnTo>
                      <a:pt x="1050" y="68"/>
                    </a:lnTo>
                    <a:lnTo>
                      <a:pt x="1036" y="60"/>
                    </a:lnTo>
                    <a:lnTo>
                      <a:pt x="1018" y="52"/>
                    </a:lnTo>
                    <a:lnTo>
                      <a:pt x="996" y="44"/>
                    </a:lnTo>
                    <a:lnTo>
                      <a:pt x="970" y="38"/>
                    </a:lnTo>
                    <a:lnTo>
                      <a:pt x="940" y="30"/>
                    </a:lnTo>
                    <a:lnTo>
                      <a:pt x="906" y="24"/>
                    </a:lnTo>
                    <a:lnTo>
                      <a:pt x="828" y="14"/>
                    </a:lnTo>
                    <a:lnTo>
                      <a:pt x="738" y="8"/>
                    </a:lnTo>
                    <a:lnTo>
                      <a:pt x="640" y="2"/>
                    </a:lnTo>
                    <a:lnTo>
                      <a:pt x="5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6" name="Freeform 101"/>
              <p:cNvSpPr>
                <a:spLocks noEditPoints="1"/>
              </p:cNvSpPr>
              <p:nvPr/>
            </p:nvSpPr>
            <p:spPr bwMode="auto">
              <a:xfrm>
                <a:off x="4363" y="4146"/>
                <a:ext cx="1056" cy="164"/>
              </a:xfrm>
              <a:custGeom>
                <a:avLst/>
                <a:gdLst>
                  <a:gd name="T0" fmla="*/ 532 w 1056"/>
                  <a:gd name="T1" fmla="*/ 162 h 164"/>
                  <a:gd name="T2" fmla="*/ 326 w 1056"/>
                  <a:gd name="T3" fmla="*/ 156 h 164"/>
                  <a:gd name="T4" fmla="*/ 158 w 1056"/>
                  <a:gd name="T5" fmla="*/ 138 h 164"/>
                  <a:gd name="T6" fmla="*/ 66 w 1056"/>
                  <a:gd name="T7" fmla="*/ 120 h 164"/>
                  <a:gd name="T8" fmla="*/ 26 w 1056"/>
                  <a:gd name="T9" fmla="*/ 106 h 164"/>
                  <a:gd name="T10" fmla="*/ 6 w 1056"/>
                  <a:gd name="T11" fmla="*/ 90 h 164"/>
                  <a:gd name="T12" fmla="*/ 2 w 1056"/>
                  <a:gd name="T13" fmla="*/ 82 h 164"/>
                  <a:gd name="T14" fmla="*/ 4 w 1056"/>
                  <a:gd name="T15" fmla="*/ 78 h 164"/>
                  <a:gd name="T16" fmla="*/ 14 w 1056"/>
                  <a:gd name="T17" fmla="*/ 66 h 164"/>
                  <a:gd name="T18" fmla="*/ 44 w 1056"/>
                  <a:gd name="T19" fmla="*/ 50 h 164"/>
                  <a:gd name="T20" fmla="*/ 94 w 1056"/>
                  <a:gd name="T21" fmla="*/ 36 h 164"/>
                  <a:gd name="T22" fmla="*/ 236 w 1056"/>
                  <a:gd name="T23" fmla="*/ 14 h 164"/>
                  <a:gd name="T24" fmla="*/ 426 w 1056"/>
                  <a:gd name="T25" fmla="*/ 2 h 164"/>
                  <a:gd name="T26" fmla="*/ 532 w 1056"/>
                  <a:gd name="T27" fmla="*/ 0 h 164"/>
                  <a:gd name="T28" fmla="*/ 736 w 1056"/>
                  <a:gd name="T29" fmla="*/ 6 h 164"/>
                  <a:gd name="T30" fmla="*/ 902 w 1056"/>
                  <a:gd name="T31" fmla="*/ 24 h 164"/>
                  <a:gd name="T32" fmla="*/ 992 w 1056"/>
                  <a:gd name="T33" fmla="*/ 42 h 164"/>
                  <a:gd name="T34" fmla="*/ 1030 w 1056"/>
                  <a:gd name="T35" fmla="*/ 58 h 164"/>
                  <a:gd name="T36" fmla="*/ 1052 w 1056"/>
                  <a:gd name="T37" fmla="*/ 74 h 164"/>
                  <a:gd name="T38" fmla="*/ 1054 w 1056"/>
                  <a:gd name="T39" fmla="*/ 82 h 164"/>
                  <a:gd name="T40" fmla="*/ 1054 w 1056"/>
                  <a:gd name="T41" fmla="*/ 86 h 164"/>
                  <a:gd name="T42" fmla="*/ 1044 w 1056"/>
                  <a:gd name="T43" fmla="*/ 98 h 164"/>
                  <a:gd name="T44" fmla="*/ 1014 w 1056"/>
                  <a:gd name="T45" fmla="*/ 114 h 164"/>
                  <a:gd name="T46" fmla="*/ 964 w 1056"/>
                  <a:gd name="T47" fmla="*/ 126 h 164"/>
                  <a:gd name="T48" fmla="*/ 824 w 1056"/>
                  <a:gd name="T49" fmla="*/ 148 h 164"/>
                  <a:gd name="T50" fmla="*/ 638 w 1056"/>
                  <a:gd name="T51" fmla="*/ 162 h 164"/>
                  <a:gd name="T52" fmla="*/ 532 w 1056"/>
                  <a:gd name="T53" fmla="*/ 0 h 164"/>
                  <a:gd name="T54" fmla="*/ 426 w 1056"/>
                  <a:gd name="T55" fmla="*/ 0 h 164"/>
                  <a:gd name="T56" fmla="*/ 236 w 1056"/>
                  <a:gd name="T57" fmla="*/ 14 h 164"/>
                  <a:gd name="T58" fmla="*/ 92 w 1056"/>
                  <a:gd name="T59" fmla="*/ 36 h 164"/>
                  <a:gd name="T60" fmla="*/ 42 w 1056"/>
                  <a:gd name="T61" fmla="*/ 50 h 164"/>
                  <a:gd name="T62" fmla="*/ 12 w 1056"/>
                  <a:gd name="T63" fmla="*/ 66 h 164"/>
                  <a:gd name="T64" fmla="*/ 2 w 1056"/>
                  <a:gd name="T65" fmla="*/ 78 h 164"/>
                  <a:gd name="T66" fmla="*/ 0 w 1056"/>
                  <a:gd name="T67" fmla="*/ 82 h 164"/>
                  <a:gd name="T68" fmla="*/ 4 w 1056"/>
                  <a:gd name="T69" fmla="*/ 90 h 164"/>
                  <a:gd name="T70" fmla="*/ 24 w 1056"/>
                  <a:gd name="T71" fmla="*/ 106 h 164"/>
                  <a:gd name="T72" fmla="*/ 66 w 1056"/>
                  <a:gd name="T73" fmla="*/ 120 h 164"/>
                  <a:gd name="T74" fmla="*/ 156 w 1056"/>
                  <a:gd name="T75" fmla="*/ 140 h 164"/>
                  <a:gd name="T76" fmla="*/ 326 w 1056"/>
                  <a:gd name="T77" fmla="*/ 156 h 164"/>
                  <a:gd name="T78" fmla="*/ 532 w 1056"/>
                  <a:gd name="T79" fmla="*/ 164 h 164"/>
                  <a:gd name="T80" fmla="*/ 638 w 1056"/>
                  <a:gd name="T81" fmla="*/ 162 h 164"/>
                  <a:gd name="T82" fmla="*/ 826 w 1056"/>
                  <a:gd name="T83" fmla="*/ 150 h 164"/>
                  <a:gd name="T84" fmla="*/ 966 w 1056"/>
                  <a:gd name="T85" fmla="*/ 126 h 164"/>
                  <a:gd name="T86" fmla="*/ 1014 w 1056"/>
                  <a:gd name="T87" fmla="*/ 114 h 164"/>
                  <a:gd name="T88" fmla="*/ 1046 w 1056"/>
                  <a:gd name="T89" fmla="*/ 98 h 164"/>
                  <a:gd name="T90" fmla="*/ 1056 w 1056"/>
                  <a:gd name="T91" fmla="*/ 86 h 164"/>
                  <a:gd name="T92" fmla="*/ 1056 w 1056"/>
                  <a:gd name="T93" fmla="*/ 82 h 164"/>
                  <a:gd name="T94" fmla="*/ 1054 w 1056"/>
                  <a:gd name="T95" fmla="*/ 74 h 164"/>
                  <a:gd name="T96" fmla="*/ 1032 w 1056"/>
                  <a:gd name="T97" fmla="*/ 58 h 164"/>
                  <a:gd name="T98" fmla="*/ 992 w 1056"/>
                  <a:gd name="T99" fmla="*/ 42 h 164"/>
                  <a:gd name="T100" fmla="*/ 902 w 1056"/>
                  <a:gd name="T101" fmla="*/ 24 h 164"/>
                  <a:gd name="T102" fmla="*/ 736 w 1056"/>
                  <a:gd name="T103" fmla="*/ 6 h 164"/>
                  <a:gd name="T104" fmla="*/ 532 w 1056"/>
                  <a:gd name="T105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56" h="164">
                    <a:moveTo>
                      <a:pt x="532" y="162"/>
                    </a:moveTo>
                    <a:lnTo>
                      <a:pt x="532" y="162"/>
                    </a:lnTo>
                    <a:lnTo>
                      <a:pt x="426" y="162"/>
                    </a:lnTo>
                    <a:lnTo>
                      <a:pt x="326" y="156"/>
                    </a:lnTo>
                    <a:lnTo>
                      <a:pt x="236" y="148"/>
                    </a:lnTo>
                    <a:lnTo>
                      <a:pt x="158" y="138"/>
                    </a:lnTo>
                    <a:lnTo>
                      <a:pt x="94" y="126"/>
                    </a:lnTo>
                    <a:lnTo>
                      <a:pt x="66" y="120"/>
                    </a:lnTo>
                    <a:lnTo>
                      <a:pt x="44" y="114"/>
                    </a:lnTo>
                    <a:lnTo>
                      <a:pt x="26" y="106"/>
                    </a:lnTo>
                    <a:lnTo>
                      <a:pt x="14" y="98"/>
                    </a:lnTo>
                    <a:lnTo>
                      <a:pt x="6" y="90"/>
                    </a:lnTo>
                    <a:lnTo>
                      <a:pt x="4" y="86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4" y="78"/>
                    </a:lnTo>
                    <a:lnTo>
                      <a:pt x="6" y="74"/>
                    </a:lnTo>
                    <a:lnTo>
                      <a:pt x="14" y="66"/>
                    </a:lnTo>
                    <a:lnTo>
                      <a:pt x="26" y="58"/>
                    </a:lnTo>
                    <a:lnTo>
                      <a:pt x="44" y="50"/>
                    </a:lnTo>
                    <a:lnTo>
                      <a:pt x="66" y="42"/>
                    </a:lnTo>
                    <a:lnTo>
                      <a:pt x="94" y="36"/>
                    </a:lnTo>
                    <a:lnTo>
                      <a:pt x="158" y="24"/>
                    </a:lnTo>
                    <a:lnTo>
                      <a:pt x="236" y="14"/>
                    </a:lnTo>
                    <a:lnTo>
                      <a:pt x="326" y="6"/>
                    </a:lnTo>
                    <a:lnTo>
                      <a:pt x="426" y="2"/>
                    </a:lnTo>
                    <a:lnTo>
                      <a:pt x="532" y="0"/>
                    </a:lnTo>
                    <a:lnTo>
                      <a:pt x="532" y="0"/>
                    </a:lnTo>
                    <a:lnTo>
                      <a:pt x="638" y="2"/>
                    </a:lnTo>
                    <a:lnTo>
                      <a:pt x="736" y="6"/>
                    </a:lnTo>
                    <a:lnTo>
                      <a:pt x="824" y="14"/>
                    </a:lnTo>
                    <a:lnTo>
                      <a:pt x="902" y="24"/>
                    </a:lnTo>
                    <a:lnTo>
                      <a:pt x="964" y="36"/>
                    </a:lnTo>
                    <a:lnTo>
                      <a:pt x="992" y="42"/>
                    </a:lnTo>
                    <a:lnTo>
                      <a:pt x="1014" y="50"/>
                    </a:lnTo>
                    <a:lnTo>
                      <a:pt x="1030" y="58"/>
                    </a:lnTo>
                    <a:lnTo>
                      <a:pt x="1044" y="66"/>
                    </a:lnTo>
                    <a:lnTo>
                      <a:pt x="1052" y="74"/>
                    </a:lnTo>
                    <a:lnTo>
                      <a:pt x="1054" y="78"/>
                    </a:lnTo>
                    <a:lnTo>
                      <a:pt x="1054" y="82"/>
                    </a:lnTo>
                    <a:lnTo>
                      <a:pt x="1054" y="82"/>
                    </a:lnTo>
                    <a:lnTo>
                      <a:pt x="1054" y="86"/>
                    </a:lnTo>
                    <a:lnTo>
                      <a:pt x="1052" y="90"/>
                    </a:lnTo>
                    <a:lnTo>
                      <a:pt x="1044" y="98"/>
                    </a:lnTo>
                    <a:lnTo>
                      <a:pt x="1030" y="106"/>
                    </a:lnTo>
                    <a:lnTo>
                      <a:pt x="1014" y="114"/>
                    </a:lnTo>
                    <a:lnTo>
                      <a:pt x="992" y="120"/>
                    </a:lnTo>
                    <a:lnTo>
                      <a:pt x="964" y="126"/>
                    </a:lnTo>
                    <a:lnTo>
                      <a:pt x="902" y="138"/>
                    </a:lnTo>
                    <a:lnTo>
                      <a:pt x="824" y="148"/>
                    </a:lnTo>
                    <a:lnTo>
                      <a:pt x="736" y="156"/>
                    </a:lnTo>
                    <a:lnTo>
                      <a:pt x="638" y="162"/>
                    </a:lnTo>
                    <a:lnTo>
                      <a:pt x="532" y="162"/>
                    </a:lnTo>
                    <a:close/>
                    <a:moveTo>
                      <a:pt x="532" y="0"/>
                    </a:moveTo>
                    <a:lnTo>
                      <a:pt x="532" y="0"/>
                    </a:lnTo>
                    <a:lnTo>
                      <a:pt x="426" y="0"/>
                    </a:lnTo>
                    <a:lnTo>
                      <a:pt x="326" y="6"/>
                    </a:lnTo>
                    <a:lnTo>
                      <a:pt x="236" y="14"/>
                    </a:lnTo>
                    <a:lnTo>
                      <a:pt x="156" y="24"/>
                    </a:lnTo>
                    <a:lnTo>
                      <a:pt x="92" y="36"/>
                    </a:lnTo>
                    <a:lnTo>
                      <a:pt x="66" y="42"/>
                    </a:lnTo>
                    <a:lnTo>
                      <a:pt x="42" y="50"/>
                    </a:lnTo>
                    <a:lnTo>
                      <a:pt x="24" y="58"/>
                    </a:lnTo>
                    <a:lnTo>
                      <a:pt x="12" y="66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2" y="86"/>
                    </a:lnTo>
                    <a:lnTo>
                      <a:pt x="4" y="90"/>
                    </a:lnTo>
                    <a:lnTo>
                      <a:pt x="12" y="98"/>
                    </a:lnTo>
                    <a:lnTo>
                      <a:pt x="24" y="106"/>
                    </a:lnTo>
                    <a:lnTo>
                      <a:pt x="42" y="114"/>
                    </a:lnTo>
                    <a:lnTo>
                      <a:pt x="66" y="120"/>
                    </a:lnTo>
                    <a:lnTo>
                      <a:pt x="92" y="126"/>
                    </a:lnTo>
                    <a:lnTo>
                      <a:pt x="156" y="140"/>
                    </a:lnTo>
                    <a:lnTo>
                      <a:pt x="236" y="150"/>
                    </a:lnTo>
                    <a:lnTo>
                      <a:pt x="326" y="156"/>
                    </a:lnTo>
                    <a:lnTo>
                      <a:pt x="426" y="162"/>
                    </a:lnTo>
                    <a:lnTo>
                      <a:pt x="532" y="164"/>
                    </a:lnTo>
                    <a:lnTo>
                      <a:pt x="532" y="164"/>
                    </a:lnTo>
                    <a:lnTo>
                      <a:pt x="638" y="162"/>
                    </a:lnTo>
                    <a:lnTo>
                      <a:pt x="736" y="156"/>
                    </a:lnTo>
                    <a:lnTo>
                      <a:pt x="826" y="150"/>
                    </a:lnTo>
                    <a:lnTo>
                      <a:pt x="902" y="140"/>
                    </a:lnTo>
                    <a:lnTo>
                      <a:pt x="966" y="126"/>
                    </a:lnTo>
                    <a:lnTo>
                      <a:pt x="992" y="120"/>
                    </a:lnTo>
                    <a:lnTo>
                      <a:pt x="1014" y="114"/>
                    </a:lnTo>
                    <a:lnTo>
                      <a:pt x="1032" y="106"/>
                    </a:lnTo>
                    <a:lnTo>
                      <a:pt x="1046" y="98"/>
                    </a:lnTo>
                    <a:lnTo>
                      <a:pt x="1054" y="90"/>
                    </a:lnTo>
                    <a:lnTo>
                      <a:pt x="1056" y="86"/>
                    </a:lnTo>
                    <a:lnTo>
                      <a:pt x="1056" y="82"/>
                    </a:lnTo>
                    <a:lnTo>
                      <a:pt x="1056" y="82"/>
                    </a:lnTo>
                    <a:lnTo>
                      <a:pt x="1056" y="78"/>
                    </a:lnTo>
                    <a:lnTo>
                      <a:pt x="1054" y="74"/>
                    </a:lnTo>
                    <a:lnTo>
                      <a:pt x="1046" y="66"/>
                    </a:lnTo>
                    <a:lnTo>
                      <a:pt x="1032" y="58"/>
                    </a:lnTo>
                    <a:lnTo>
                      <a:pt x="1014" y="50"/>
                    </a:lnTo>
                    <a:lnTo>
                      <a:pt x="992" y="42"/>
                    </a:lnTo>
                    <a:lnTo>
                      <a:pt x="966" y="36"/>
                    </a:lnTo>
                    <a:lnTo>
                      <a:pt x="902" y="24"/>
                    </a:lnTo>
                    <a:lnTo>
                      <a:pt x="826" y="14"/>
                    </a:lnTo>
                    <a:lnTo>
                      <a:pt x="736" y="6"/>
                    </a:lnTo>
                    <a:lnTo>
                      <a:pt x="638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7" name="Freeform 102"/>
              <p:cNvSpPr>
                <a:spLocks/>
              </p:cNvSpPr>
              <p:nvPr/>
            </p:nvSpPr>
            <p:spPr bwMode="auto">
              <a:xfrm>
                <a:off x="4365" y="4146"/>
                <a:ext cx="1052" cy="162"/>
              </a:xfrm>
              <a:custGeom>
                <a:avLst/>
                <a:gdLst>
                  <a:gd name="T0" fmla="*/ 530 w 1052"/>
                  <a:gd name="T1" fmla="*/ 162 h 162"/>
                  <a:gd name="T2" fmla="*/ 530 w 1052"/>
                  <a:gd name="T3" fmla="*/ 162 h 162"/>
                  <a:gd name="T4" fmla="*/ 424 w 1052"/>
                  <a:gd name="T5" fmla="*/ 162 h 162"/>
                  <a:gd name="T6" fmla="*/ 324 w 1052"/>
                  <a:gd name="T7" fmla="*/ 156 h 162"/>
                  <a:gd name="T8" fmla="*/ 234 w 1052"/>
                  <a:gd name="T9" fmla="*/ 148 h 162"/>
                  <a:gd name="T10" fmla="*/ 156 w 1052"/>
                  <a:gd name="T11" fmla="*/ 138 h 162"/>
                  <a:gd name="T12" fmla="*/ 92 w 1052"/>
                  <a:gd name="T13" fmla="*/ 126 h 162"/>
                  <a:gd name="T14" fmla="*/ 64 w 1052"/>
                  <a:gd name="T15" fmla="*/ 120 h 162"/>
                  <a:gd name="T16" fmla="*/ 42 w 1052"/>
                  <a:gd name="T17" fmla="*/ 114 h 162"/>
                  <a:gd name="T18" fmla="*/ 24 w 1052"/>
                  <a:gd name="T19" fmla="*/ 106 h 162"/>
                  <a:gd name="T20" fmla="*/ 12 w 1052"/>
                  <a:gd name="T21" fmla="*/ 98 h 162"/>
                  <a:gd name="T22" fmla="*/ 4 w 1052"/>
                  <a:gd name="T23" fmla="*/ 90 h 162"/>
                  <a:gd name="T24" fmla="*/ 2 w 1052"/>
                  <a:gd name="T25" fmla="*/ 86 h 162"/>
                  <a:gd name="T26" fmla="*/ 0 w 1052"/>
                  <a:gd name="T27" fmla="*/ 82 h 162"/>
                  <a:gd name="T28" fmla="*/ 0 w 1052"/>
                  <a:gd name="T29" fmla="*/ 82 h 162"/>
                  <a:gd name="T30" fmla="*/ 2 w 1052"/>
                  <a:gd name="T31" fmla="*/ 78 h 162"/>
                  <a:gd name="T32" fmla="*/ 4 w 1052"/>
                  <a:gd name="T33" fmla="*/ 74 h 162"/>
                  <a:gd name="T34" fmla="*/ 12 w 1052"/>
                  <a:gd name="T35" fmla="*/ 66 h 162"/>
                  <a:gd name="T36" fmla="*/ 24 w 1052"/>
                  <a:gd name="T37" fmla="*/ 58 h 162"/>
                  <a:gd name="T38" fmla="*/ 42 w 1052"/>
                  <a:gd name="T39" fmla="*/ 50 h 162"/>
                  <a:gd name="T40" fmla="*/ 64 w 1052"/>
                  <a:gd name="T41" fmla="*/ 42 h 162"/>
                  <a:gd name="T42" fmla="*/ 92 w 1052"/>
                  <a:gd name="T43" fmla="*/ 36 h 162"/>
                  <a:gd name="T44" fmla="*/ 156 w 1052"/>
                  <a:gd name="T45" fmla="*/ 24 h 162"/>
                  <a:gd name="T46" fmla="*/ 234 w 1052"/>
                  <a:gd name="T47" fmla="*/ 14 h 162"/>
                  <a:gd name="T48" fmla="*/ 324 w 1052"/>
                  <a:gd name="T49" fmla="*/ 6 h 162"/>
                  <a:gd name="T50" fmla="*/ 424 w 1052"/>
                  <a:gd name="T51" fmla="*/ 2 h 162"/>
                  <a:gd name="T52" fmla="*/ 530 w 1052"/>
                  <a:gd name="T53" fmla="*/ 0 h 162"/>
                  <a:gd name="T54" fmla="*/ 530 w 1052"/>
                  <a:gd name="T55" fmla="*/ 0 h 162"/>
                  <a:gd name="T56" fmla="*/ 636 w 1052"/>
                  <a:gd name="T57" fmla="*/ 2 h 162"/>
                  <a:gd name="T58" fmla="*/ 734 w 1052"/>
                  <a:gd name="T59" fmla="*/ 6 h 162"/>
                  <a:gd name="T60" fmla="*/ 822 w 1052"/>
                  <a:gd name="T61" fmla="*/ 14 h 162"/>
                  <a:gd name="T62" fmla="*/ 900 w 1052"/>
                  <a:gd name="T63" fmla="*/ 24 h 162"/>
                  <a:gd name="T64" fmla="*/ 962 w 1052"/>
                  <a:gd name="T65" fmla="*/ 36 h 162"/>
                  <a:gd name="T66" fmla="*/ 990 w 1052"/>
                  <a:gd name="T67" fmla="*/ 42 h 162"/>
                  <a:gd name="T68" fmla="*/ 1012 w 1052"/>
                  <a:gd name="T69" fmla="*/ 50 h 162"/>
                  <a:gd name="T70" fmla="*/ 1028 w 1052"/>
                  <a:gd name="T71" fmla="*/ 58 h 162"/>
                  <a:gd name="T72" fmla="*/ 1042 w 1052"/>
                  <a:gd name="T73" fmla="*/ 66 h 162"/>
                  <a:gd name="T74" fmla="*/ 1050 w 1052"/>
                  <a:gd name="T75" fmla="*/ 74 h 162"/>
                  <a:gd name="T76" fmla="*/ 1052 w 1052"/>
                  <a:gd name="T77" fmla="*/ 78 h 162"/>
                  <a:gd name="T78" fmla="*/ 1052 w 1052"/>
                  <a:gd name="T79" fmla="*/ 82 h 162"/>
                  <a:gd name="T80" fmla="*/ 1052 w 1052"/>
                  <a:gd name="T81" fmla="*/ 82 h 162"/>
                  <a:gd name="T82" fmla="*/ 1052 w 1052"/>
                  <a:gd name="T83" fmla="*/ 86 h 162"/>
                  <a:gd name="T84" fmla="*/ 1050 w 1052"/>
                  <a:gd name="T85" fmla="*/ 90 h 162"/>
                  <a:gd name="T86" fmla="*/ 1042 w 1052"/>
                  <a:gd name="T87" fmla="*/ 98 h 162"/>
                  <a:gd name="T88" fmla="*/ 1028 w 1052"/>
                  <a:gd name="T89" fmla="*/ 106 h 162"/>
                  <a:gd name="T90" fmla="*/ 1012 w 1052"/>
                  <a:gd name="T91" fmla="*/ 114 h 162"/>
                  <a:gd name="T92" fmla="*/ 990 w 1052"/>
                  <a:gd name="T93" fmla="*/ 120 h 162"/>
                  <a:gd name="T94" fmla="*/ 962 w 1052"/>
                  <a:gd name="T95" fmla="*/ 126 h 162"/>
                  <a:gd name="T96" fmla="*/ 900 w 1052"/>
                  <a:gd name="T97" fmla="*/ 138 h 162"/>
                  <a:gd name="T98" fmla="*/ 822 w 1052"/>
                  <a:gd name="T99" fmla="*/ 148 h 162"/>
                  <a:gd name="T100" fmla="*/ 734 w 1052"/>
                  <a:gd name="T101" fmla="*/ 156 h 162"/>
                  <a:gd name="T102" fmla="*/ 636 w 1052"/>
                  <a:gd name="T103" fmla="*/ 162 h 162"/>
                  <a:gd name="T104" fmla="*/ 530 w 1052"/>
                  <a:gd name="T105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52" h="162">
                    <a:moveTo>
                      <a:pt x="530" y="162"/>
                    </a:moveTo>
                    <a:lnTo>
                      <a:pt x="530" y="162"/>
                    </a:lnTo>
                    <a:lnTo>
                      <a:pt x="424" y="162"/>
                    </a:lnTo>
                    <a:lnTo>
                      <a:pt x="324" y="156"/>
                    </a:lnTo>
                    <a:lnTo>
                      <a:pt x="234" y="148"/>
                    </a:lnTo>
                    <a:lnTo>
                      <a:pt x="156" y="138"/>
                    </a:lnTo>
                    <a:lnTo>
                      <a:pt x="92" y="126"/>
                    </a:lnTo>
                    <a:lnTo>
                      <a:pt x="64" y="120"/>
                    </a:lnTo>
                    <a:lnTo>
                      <a:pt x="42" y="114"/>
                    </a:lnTo>
                    <a:lnTo>
                      <a:pt x="24" y="106"/>
                    </a:lnTo>
                    <a:lnTo>
                      <a:pt x="12" y="98"/>
                    </a:lnTo>
                    <a:lnTo>
                      <a:pt x="4" y="90"/>
                    </a:lnTo>
                    <a:lnTo>
                      <a:pt x="2" y="86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2" y="78"/>
                    </a:lnTo>
                    <a:lnTo>
                      <a:pt x="4" y="74"/>
                    </a:lnTo>
                    <a:lnTo>
                      <a:pt x="12" y="66"/>
                    </a:lnTo>
                    <a:lnTo>
                      <a:pt x="24" y="58"/>
                    </a:lnTo>
                    <a:lnTo>
                      <a:pt x="42" y="50"/>
                    </a:lnTo>
                    <a:lnTo>
                      <a:pt x="64" y="42"/>
                    </a:lnTo>
                    <a:lnTo>
                      <a:pt x="92" y="36"/>
                    </a:lnTo>
                    <a:lnTo>
                      <a:pt x="156" y="24"/>
                    </a:lnTo>
                    <a:lnTo>
                      <a:pt x="234" y="14"/>
                    </a:lnTo>
                    <a:lnTo>
                      <a:pt x="324" y="6"/>
                    </a:lnTo>
                    <a:lnTo>
                      <a:pt x="424" y="2"/>
                    </a:lnTo>
                    <a:lnTo>
                      <a:pt x="530" y="0"/>
                    </a:lnTo>
                    <a:lnTo>
                      <a:pt x="530" y="0"/>
                    </a:lnTo>
                    <a:lnTo>
                      <a:pt x="636" y="2"/>
                    </a:lnTo>
                    <a:lnTo>
                      <a:pt x="734" y="6"/>
                    </a:lnTo>
                    <a:lnTo>
                      <a:pt x="822" y="14"/>
                    </a:lnTo>
                    <a:lnTo>
                      <a:pt x="900" y="24"/>
                    </a:lnTo>
                    <a:lnTo>
                      <a:pt x="962" y="36"/>
                    </a:lnTo>
                    <a:lnTo>
                      <a:pt x="990" y="42"/>
                    </a:lnTo>
                    <a:lnTo>
                      <a:pt x="1012" y="50"/>
                    </a:lnTo>
                    <a:lnTo>
                      <a:pt x="1028" y="58"/>
                    </a:lnTo>
                    <a:lnTo>
                      <a:pt x="1042" y="66"/>
                    </a:lnTo>
                    <a:lnTo>
                      <a:pt x="1050" y="74"/>
                    </a:lnTo>
                    <a:lnTo>
                      <a:pt x="1052" y="78"/>
                    </a:lnTo>
                    <a:lnTo>
                      <a:pt x="1052" y="82"/>
                    </a:lnTo>
                    <a:lnTo>
                      <a:pt x="1052" y="82"/>
                    </a:lnTo>
                    <a:lnTo>
                      <a:pt x="1052" y="86"/>
                    </a:lnTo>
                    <a:lnTo>
                      <a:pt x="1050" y="90"/>
                    </a:lnTo>
                    <a:lnTo>
                      <a:pt x="1042" y="98"/>
                    </a:lnTo>
                    <a:lnTo>
                      <a:pt x="1028" y="106"/>
                    </a:lnTo>
                    <a:lnTo>
                      <a:pt x="1012" y="114"/>
                    </a:lnTo>
                    <a:lnTo>
                      <a:pt x="990" y="120"/>
                    </a:lnTo>
                    <a:lnTo>
                      <a:pt x="962" y="126"/>
                    </a:lnTo>
                    <a:lnTo>
                      <a:pt x="900" y="138"/>
                    </a:lnTo>
                    <a:lnTo>
                      <a:pt x="822" y="148"/>
                    </a:lnTo>
                    <a:lnTo>
                      <a:pt x="734" y="156"/>
                    </a:lnTo>
                    <a:lnTo>
                      <a:pt x="636" y="162"/>
                    </a:lnTo>
                    <a:lnTo>
                      <a:pt x="530" y="16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8" name="Freeform 103"/>
              <p:cNvSpPr>
                <a:spLocks/>
              </p:cNvSpPr>
              <p:nvPr/>
            </p:nvSpPr>
            <p:spPr bwMode="auto">
              <a:xfrm>
                <a:off x="4363" y="4146"/>
                <a:ext cx="1056" cy="164"/>
              </a:xfrm>
              <a:custGeom>
                <a:avLst/>
                <a:gdLst>
                  <a:gd name="T0" fmla="*/ 532 w 1056"/>
                  <a:gd name="T1" fmla="*/ 0 h 164"/>
                  <a:gd name="T2" fmla="*/ 532 w 1056"/>
                  <a:gd name="T3" fmla="*/ 0 h 164"/>
                  <a:gd name="T4" fmla="*/ 426 w 1056"/>
                  <a:gd name="T5" fmla="*/ 0 h 164"/>
                  <a:gd name="T6" fmla="*/ 326 w 1056"/>
                  <a:gd name="T7" fmla="*/ 6 h 164"/>
                  <a:gd name="T8" fmla="*/ 236 w 1056"/>
                  <a:gd name="T9" fmla="*/ 14 h 164"/>
                  <a:gd name="T10" fmla="*/ 156 w 1056"/>
                  <a:gd name="T11" fmla="*/ 24 h 164"/>
                  <a:gd name="T12" fmla="*/ 92 w 1056"/>
                  <a:gd name="T13" fmla="*/ 36 h 164"/>
                  <a:gd name="T14" fmla="*/ 66 w 1056"/>
                  <a:gd name="T15" fmla="*/ 42 h 164"/>
                  <a:gd name="T16" fmla="*/ 42 w 1056"/>
                  <a:gd name="T17" fmla="*/ 50 h 164"/>
                  <a:gd name="T18" fmla="*/ 24 w 1056"/>
                  <a:gd name="T19" fmla="*/ 58 h 164"/>
                  <a:gd name="T20" fmla="*/ 12 w 1056"/>
                  <a:gd name="T21" fmla="*/ 66 h 164"/>
                  <a:gd name="T22" fmla="*/ 4 w 1056"/>
                  <a:gd name="T23" fmla="*/ 74 h 164"/>
                  <a:gd name="T24" fmla="*/ 2 w 1056"/>
                  <a:gd name="T25" fmla="*/ 78 h 164"/>
                  <a:gd name="T26" fmla="*/ 0 w 1056"/>
                  <a:gd name="T27" fmla="*/ 82 h 164"/>
                  <a:gd name="T28" fmla="*/ 0 w 1056"/>
                  <a:gd name="T29" fmla="*/ 82 h 164"/>
                  <a:gd name="T30" fmla="*/ 2 w 1056"/>
                  <a:gd name="T31" fmla="*/ 86 h 164"/>
                  <a:gd name="T32" fmla="*/ 4 w 1056"/>
                  <a:gd name="T33" fmla="*/ 90 h 164"/>
                  <a:gd name="T34" fmla="*/ 12 w 1056"/>
                  <a:gd name="T35" fmla="*/ 98 h 164"/>
                  <a:gd name="T36" fmla="*/ 24 w 1056"/>
                  <a:gd name="T37" fmla="*/ 106 h 164"/>
                  <a:gd name="T38" fmla="*/ 42 w 1056"/>
                  <a:gd name="T39" fmla="*/ 114 h 164"/>
                  <a:gd name="T40" fmla="*/ 66 w 1056"/>
                  <a:gd name="T41" fmla="*/ 120 h 164"/>
                  <a:gd name="T42" fmla="*/ 92 w 1056"/>
                  <a:gd name="T43" fmla="*/ 126 h 164"/>
                  <a:gd name="T44" fmla="*/ 156 w 1056"/>
                  <a:gd name="T45" fmla="*/ 140 h 164"/>
                  <a:gd name="T46" fmla="*/ 236 w 1056"/>
                  <a:gd name="T47" fmla="*/ 150 h 164"/>
                  <a:gd name="T48" fmla="*/ 326 w 1056"/>
                  <a:gd name="T49" fmla="*/ 156 h 164"/>
                  <a:gd name="T50" fmla="*/ 426 w 1056"/>
                  <a:gd name="T51" fmla="*/ 162 h 164"/>
                  <a:gd name="T52" fmla="*/ 532 w 1056"/>
                  <a:gd name="T53" fmla="*/ 164 h 164"/>
                  <a:gd name="T54" fmla="*/ 532 w 1056"/>
                  <a:gd name="T55" fmla="*/ 164 h 164"/>
                  <a:gd name="T56" fmla="*/ 638 w 1056"/>
                  <a:gd name="T57" fmla="*/ 162 h 164"/>
                  <a:gd name="T58" fmla="*/ 736 w 1056"/>
                  <a:gd name="T59" fmla="*/ 156 h 164"/>
                  <a:gd name="T60" fmla="*/ 826 w 1056"/>
                  <a:gd name="T61" fmla="*/ 150 h 164"/>
                  <a:gd name="T62" fmla="*/ 902 w 1056"/>
                  <a:gd name="T63" fmla="*/ 140 h 164"/>
                  <a:gd name="T64" fmla="*/ 966 w 1056"/>
                  <a:gd name="T65" fmla="*/ 126 h 164"/>
                  <a:gd name="T66" fmla="*/ 992 w 1056"/>
                  <a:gd name="T67" fmla="*/ 120 h 164"/>
                  <a:gd name="T68" fmla="*/ 1014 w 1056"/>
                  <a:gd name="T69" fmla="*/ 114 h 164"/>
                  <a:gd name="T70" fmla="*/ 1032 w 1056"/>
                  <a:gd name="T71" fmla="*/ 106 h 164"/>
                  <a:gd name="T72" fmla="*/ 1046 w 1056"/>
                  <a:gd name="T73" fmla="*/ 98 h 164"/>
                  <a:gd name="T74" fmla="*/ 1054 w 1056"/>
                  <a:gd name="T75" fmla="*/ 90 h 164"/>
                  <a:gd name="T76" fmla="*/ 1056 w 1056"/>
                  <a:gd name="T77" fmla="*/ 86 h 164"/>
                  <a:gd name="T78" fmla="*/ 1056 w 1056"/>
                  <a:gd name="T79" fmla="*/ 82 h 164"/>
                  <a:gd name="T80" fmla="*/ 1056 w 1056"/>
                  <a:gd name="T81" fmla="*/ 82 h 164"/>
                  <a:gd name="T82" fmla="*/ 1056 w 1056"/>
                  <a:gd name="T83" fmla="*/ 78 h 164"/>
                  <a:gd name="T84" fmla="*/ 1054 w 1056"/>
                  <a:gd name="T85" fmla="*/ 74 h 164"/>
                  <a:gd name="T86" fmla="*/ 1046 w 1056"/>
                  <a:gd name="T87" fmla="*/ 66 h 164"/>
                  <a:gd name="T88" fmla="*/ 1032 w 1056"/>
                  <a:gd name="T89" fmla="*/ 58 h 164"/>
                  <a:gd name="T90" fmla="*/ 1014 w 1056"/>
                  <a:gd name="T91" fmla="*/ 50 h 164"/>
                  <a:gd name="T92" fmla="*/ 992 w 1056"/>
                  <a:gd name="T93" fmla="*/ 42 h 164"/>
                  <a:gd name="T94" fmla="*/ 966 w 1056"/>
                  <a:gd name="T95" fmla="*/ 36 h 164"/>
                  <a:gd name="T96" fmla="*/ 902 w 1056"/>
                  <a:gd name="T97" fmla="*/ 24 h 164"/>
                  <a:gd name="T98" fmla="*/ 826 w 1056"/>
                  <a:gd name="T99" fmla="*/ 14 h 164"/>
                  <a:gd name="T100" fmla="*/ 736 w 1056"/>
                  <a:gd name="T101" fmla="*/ 6 h 164"/>
                  <a:gd name="T102" fmla="*/ 638 w 1056"/>
                  <a:gd name="T103" fmla="*/ 0 h 164"/>
                  <a:gd name="T104" fmla="*/ 532 w 1056"/>
                  <a:gd name="T105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56" h="164">
                    <a:moveTo>
                      <a:pt x="532" y="0"/>
                    </a:moveTo>
                    <a:lnTo>
                      <a:pt x="532" y="0"/>
                    </a:lnTo>
                    <a:lnTo>
                      <a:pt x="426" y="0"/>
                    </a:lnTo>
                    <a:lnTo>
                      <a:pt x="326" y="6"/>
                    </a:lnTo>
                    <a:lnTo>
                      <a:pt x="236" y="14"/>
                    </a:lnTo>
                    <a:lnTo>
                      <a:pt x="156" y="24"/>
                    </a:lnTo>
                    <a:lnTo>
                      <a:pt x="92" y="36"/>
                    </a:lnTo>
                    <a:lnTo>
                      <a:pt x="66" y="42"/>
                    </a:lnTo>
                    <a:lnTo>
                      <a:pt x="42" y="50"/>
                    </a:lnTo>
                    <a:lnTo>
                      <a:pt x="24" y="58"/>
                    </a:lnTo>
                    <a:lnTo>
                      <a:pt x="12" y="66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2" y="86"/>
                    </a:lnTo>
                    <a:lnTo>
                      <a:pt x="4" y="90"/>
                    </a:lnTo>
                    <a:lnTo>
                      <a:pt x="12" y="98"/>
                    </a:lnTo>
                    <a:lnTo>
                      <a:pt x="24" y="106"/>
                    </a:lnTo>
                    <a:lnTo>
                      <a:pt x="42" y="114"/>
                    </a:lnTo>
                    <a:lnTo>
                      <a:pt x="66" y="120"/>
                    </a:lnTo>
                    <a:lnTo>
                      <a:pt x="92" y="126"/>
                    </a:lnTo>
                    <a:lnTo>
                      <a:pt x="156" y="140"/>
                    </a:lnTo>
                    <a:lnTo>
                      <a:pt x="236" y="150"/>
                    </a:lnTo>
                    <a:lnTo>
                      <a:pt x="326" y="156"/>
                    </a:lnTo>
                    <a:lnTo>
                      <a:pt x="426" y="162"/>
                    </a:lnTo>
                    <a:lnTo>
                      <a:pt x="532" y="164"/>
                    </a:lnTo>
                    <a:lnTo>
                      <a:pt x="532" y="164"/>
                    </a:lnTo>
                    <a:lnTo>
                      <a:pt x="638" y="162"/>
                    </a:lnTo>
                    <a:lnTo>
                      <a:pt x="736" y="156"/>
                    </a:lnTo>
                    <a:lnTo>
                      <a:pt x="826" y="150"/>
                    </a:lnTo>
                    <a:lnTo>
                      <a:pt x="902" y="140"/>
                    </a:lnTo>
                    <a:lnTo>
                      <a:pt x="966" y="126"/>
                    </a:lnTo>
                    <a:lnTo>
                      <a:pt x="992" y="120"/>
                    </a:lnTo>
                    <a:lnTo>
                      <a:pt x="1014" y="114"/>
                    </a:lnTo>
                    <a:lnTo>
                      <a:pt x="1032" y="106"/>
                    </a:lnTo>
                    <a:lnTo>
                      <a:pt x="1046" y="98"/>
                    </a:lnTo>
                    <a:lnTo>
                      <a:pt x="1054" y="90"/>
                    </a:lnTo>
                    <a:lnTo>
                      <a:pt x="1056" y="86"/>
                    </a:lnTo>
                    <a:lnTo>
                      <a:pt x="1056" y="82"/>
                    </a:lnTo>
                    <a:lnTo>
                      <a:pt x="1056" y="82"/>
                    </a:lnTo>
                    <a:lnTo>
                      <a:pt x="1056" y="78"/>
                    </a:lnTo>
                    <a:lnTo>
                      <a:pt x="1054" y="74"/>
                    </a:lnTo>
                    <a:lnTo>
                      <a:pt x="1046" y="66"/>
                    </a:lnTo>
                    <a:lnTo>
                      <a:pt x="1032" y="58"/>
                    </a:lnTo>
                    <a:lnTo>
                      <a:pt x="1014" y="50"/>
                    </a:lnTo>
                    <a:lnTo>
                      <a:pt x="992" y="42"/>
                    </a:lnTo>
                    <a:lnTo>
                      <a:pt x="966" y="36"/>
                    </a:lnTo>
                    <a:lnTo>
                      <a:pt x="902" y="24"/>
                    </a:lnTo>
                    <a:lnTo>
                      <a:pt x="826" y="14"/>
                    </a:lnTo>
                    <a:lnTo>
                      <a:pt x="736" y="6"/>
                    </a:lnTo>
                    <a:lnTo>
                      <a:pt x="638" y="0"/>
                    </a:lnTo>
                    <a:lnTo>
                      <a:pt x="53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9" name="Freeform 104"/>
              <p:cNvSpPr>
                <a:spLocks noEditPoints="1"/>
              </p:cNvSpPr>
              <p:nvPr/>
            </p:nvSpPr>
            <p:spPr bwMode="auto">
              <a:xfrm>
                <a:off x="4365" y="4146"/>
                <a:ext cx="1052" cy="162"/>
              </a:xfrm>
              <a:custGeom>
                <a:avLst/>
                <a:gdLst>
                  <a:gd name="T0" fmla="*/ 530 w 1052"/>
                  <a:gd name="T1" fmla="*/ 162 h 162"/>
                  <a:gd name="T2" fmla="*/ 326 w 1052"/>
                  <a:gd name="T3" fmla="*/ 156 h 162"/>
                  <a:gd name="T4" fmla="*/ 158 w 1052"/>
                  <a:gd name="T5" fmla="*/ 138 h 162"/>
                  <a:gd name="T6" fmla="*/ 66 w 1052"/>
                  <a:gd name="T7" fmla="*/ 120 h 162"/>
                  <a:gd name="T8" fmla="*/ 26 w 1052"/>
                  <a:gd name="T9" fmla="*/ 106 h 162"/>
                  <a:gd name="T10" fmla="*/ 6 w 1052"/>
                  <a:gd name="T11" fmla="*/ 90 h 162"/>
                  <a:gd name="T12" fmla="*/ 2 w 1052"/>
                  <a:gd name="T13" fmla="*/ 82 h 162"/>
                  <a:gd name="T14" fmla="*/ 4 w 1052"/>
                  <a:gd name="T15" fmla="*/ 78 h 162"/>
                  <a:gd name="T16" fmla="*/ 14 w 1052"/>
                  <a:gd name="T17" fmla="*/ 66 h 162"/>
                  <a:gd name="T18" fmla="*/ 44 w 1052"/>
                  <a:gd name="T19" fmla="*/ 50 h 162"/>
                  <a:gd name="T20" fmla="*/ 94 w 1052"/>
                  <a:gd name="T21" fmla="*/ 36 h 162"/>
                  <a:gd name="T22" fmla="*/ 236 w 1052"/>
                  <a:gd name="T23" fmla="*/ 14 h 162"/>
                  <a:gd name="T24" fmla="*/ 424 w 1052"/>
                  <a:gd name="T25" fmla="*/ 2 h 162"/>
                  <a:gd name="T26" fmla="*/ 530 w 1052"/>
                  <a:gd name="T27" fmla="*/ 0 h 162"/>
                  <a:gd name="T28" fmla="*/ 732 w 1052"/>
                  <a:gd name="T29" fmla="*/ 6 h 162"/>
                  <a:gd name="T30" fmla="*/ 898 w 1052"/>
                  <a:gd name="T31" fmla="*/ 24 h 162"/>
                  <a:gd name="T32" fmla="*/ 988 w 1052"/>
                  <a:gd name="T33" fmla="*/ 42 h 162"/>
                  <a:gd name="T34" fmla="*/ 1026 w 1052"/>
                  <a:gd name="T35" fmla="*/ 58 h 162"/>
                  <a:gd name="T36" fmla="*/ 1048 w 1052"/>
                  <a:gd name="T37" fmla="*/ 74 h 162"/>
                  <a:gd name="T38" fmla="*/ 1050 w 1052"/>
                  <a:gd name="T39" fmla="*/ 82 h 162"/>
                  <a:gd name="T40" fmla="*/ 1050 w 1052"/>
                  <a:gd name="T41" fmla="*/ 86 h 162"/>
                  <a:gd name="T42" fmla="*/ 1040 w 1052"/>
                  <a:gd name="T43" fmla="*/ 98 h 162"/>
                  <a:gd name="T44" fmla="*/ 1010 w 1052"/>
                  <a:gd name="T45" fmla="*/ 114 h 162"/>
                  <a:gd name="T46" fmla="*/ 962 w 1052"/>
                  <a:gd name="T47" fmla="*/ 126 h 162"/>
                  <a:gd name="T48" fmla="*/ 820 w 1052"/>
                  <a:gd name="T49" fmla="*/ 148 h 162"/>
                  <a:gd name="T50" fmla="*/ 634 w 1052"/>
                  <a:gd name="T51" fmla="*/ 160 h 162"/>
                  <a:gd name="T52" fmla="*/ 530 w 1052"/>
                  <a:gd name="T53" fmla="*/ 0 h 162"/>
                  <a:gd name="T54" fmla="*/ 424 w 1052"/>
                  <a:gd name="T55" fmla="*/ 2 h 162"/>
                  <a:gd name="T56" fmla="*/ 234 w 1052"/>
                  <a:gd name="T57" fmla="*/ 14 h 162"/>
                  <a:gd name="T58" fmla="*/ 92 w 1052"/>
                  <a:gd name="T59" fmla="*/ 36 h 162"/>
                  <a:gd name="T60" fmla="*/ 42 w 1052"/>
                  <a:gd name="T61" fmla="*/ 50 h 162"/>
                  <a:gd name="T62" fmla="*/ 12 w 1052"/>
                  <a:gd name="T63" fmla="*/ 66 h 162"/>
                  <a:gd name="T64" fmla="*/ 2 w 1052"/>
                  <a:gd name="T65" fmla="*/ 78 h 162"/>
                  <a:gd name="T66" fmla="*/ 0 w 1052"/>
                  <a:gd name="T67" fmla="*/ 82 h 162"/>
                  <a:gd name="T68" fmla="*/ 4 w 1052"/>
                  <a:gd name="T69" fmla="*/ 90 h 162"/>
                  <a:gd name="T70" fmla="*/ 24 w 1052"/>
                  <a:gd name="T71" fmla="*/ 106 h 162"/>
                  <a:gd name="T72" fmla="*/ 64 w 1052"/>
                  <a:gd name="T73" fmla="*/ 120 h 162"/>
                  <a:gd name="T74" fmla="*/ 156 w 1052"/>
                  <a:gd name="T75" fmla="*/ 138 h 162"/>
                  <a:gd name="T76" fmla="*/ 324 w 1052"/>
                  <a:gd name="T77" fmla="*/ 156 h 162"/>
                  <a:gd name="T78" fmla="*/ 530 w 1052"/>
                  <a:gd name="T79" fmla="*/ 162 h 162"/>
                  <a:gd name="T80" fmla="*/ 636 w 1052"/>
                  <a:gd name="T81" fmla="*/ 162 h 162"/>
                  <a:gd name="T82" fmla="*/ 822 w 1052"/>
                  <a:gd name="T83" fmla="*/ 148 h 162"/>
                  <a:gd name="T84" fmla="*/ 962 w 1052"/>
                  <a:gd name="T85" fmla="*/ 126 h 162"/>
                  <a:gd name="T86" fmla="*/ 1012 w 1052"/>
                  <a:gd name="T87" fmla="*/ 114 h 162"/>
                  <a:gd name="T88" fmla="*/ 1042 w 1052"/>
                  <a:gd name="T89" fmla="*/ 98 h 162"/>
                  <a:gd name="T90" fmla="*/ 1052 w 1052"/>
                  <a:gd name="T91" fmla="*/ 86 h 162"/>
                  <a:gd name="T92" fmla="*/ 1052 w 1052"/>
                  <a:gd name="T93" fmla="*/ 82 h 162"/>
                  <a:gd name="T94" fmla="*/ 1050 w 1052"/>
                  <a:gd name="T95" fmla="*/ 74 h 162"/>
                  <a:gd name="T96" fmla="*/ 1028 w 1052"/>
                  <a:gd name="T97" fmla="*/ 58 h 162"/>
                  <a:gd name="T98" fmla="*/ 990 w 1052"/>
                  <a:gd name="T99" fmla="*/ 42 h 162"/>
                  <a:gd name="T100" fmla="*/ 900 w 1052"/>
                  <a:gd name="T101" fmla="*/ 24 h 162"/>
                  <a:gd name="T102" fmla="*/ 734 w 1052"/>
                  <a:gd name="T103" fmla="*/ 6 h 162"/>
                  <a:gd name="T104" fmla="*/ 530 w 1052"/>
                  <a:gd name="T105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52" h="162">
                    <a:moveTo>
                      <a:pt x="530" y="162"/>
                    </a:moveTo>
                    <a:lnTo>
                      <a:pt x="530" y="162"/>
                    </a:lnTo>
                    <a:lnTo>
                      <a:pt x="424" y="160"/>
                    </a:lnTo>
                    <a:lnTo>
                      <a:pt x="326" y="156"/>
                    </a:lnTo>
                    <a:lnTo>
                      <a:pt x="236" y="148"/>
                    </a:lnTo>
                    <a:lnTo>
                      <a:pt x="158" y="138"/>
                    </a:lnTo>
                    <a:lnTo>
                      <a:pt x="94" y="126"/>
                    </a:lnTo>
                    <a:lnTo>
                      <a:pt x="66" y="120"/>
                    </a:lnTo>
                    <a:lnTo>
                      <a:pt x="44" y="114"/>
                    </a:lnTo>
                    <a:lnTo>
                      <a:pt x="26" y="106"/>
                    </a:lnTo>
                    <a:lnTo>
                      <a:pt x="14" y="98"/>
                    </a:lnTo>
                    <a:lnTo>
                      <a:pt x="6" y="90"/>
                    </a:lnTo>
                    <a:lnTo>
                      <a:pt x="4" y="86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4" y="78"/>
                    </a:lnTo>
                    <a:lnTo>
                      <a:pt x="6" y="74"/>
                    </a:lnTo>
                    <a:lnTo>
                      <a:pt x="14" y="66"/>
                    </a:lnTo>
                    <a:lnTo>
                      <a:pt x="26" y="58"/>
                    </a:lnTo>
                    <a:lnTo>
                      <a:pt x="44" y="50"/>
                    </a:lnTo>
                    <a:lnTo>
                      <a:pt x="66" y="42"/>
                    </a:lnTo>
                    <a:lnTo>
                      <a:pt x="94" y="36"/>
                    </a:lnTo>
                    <a:lnTo>
                      <a:pt x="158" y="24"/>
                    </a:lnTo>
                    <a:lnTo>
                      <a:pt x="236" y="14"/>
                    </a:lnTo>
                    <a:lnTo>
                      <a:pt x="326" y="6"/>
                    </a:lnTo>
                    <a:lnTo>
                      <a:pt x="424" y="2"/>
                    </a:lnTo>
                    <a:lnTo>
                      <a:pt x="530" y="0"/>
                    </a:lnTo>
                    <a:lnTo>
                      <a:pt x="530" y="0"/>
                    </a:lnTo>
                    <a:lnTo>
                      <a:pt x="634" y="2"/>
                    </a:lnTo>
                    <a:lnTo>
                      <a:pt x="732" y="6"/>
                    </a:lnTo>
                    <a:lnTo>
                      <a:pt x="820" y="14"/>
                    </a:lnTo>
                    <a:lnTo>
                      <a:pt x="898" y="24"/>
                    </a:lnTo>
                    <a:lnTo>
                      <a:pt x="962" y="36"/>
                    </a:lnTo>
                    <a:lnTo>
                      <a:pt x="988" y="42"/>
                    </a:lnTo>
                    <a:lnTo>
                      <a:pt x="1010" y="50"/>
                    </a:lnTo>
                    <a:lnTo>
                      <a:pt x="1026" y="58"/>
                    </a:lnTo>
                    <a:lnTo>
                      <a:pt x="1040" y="66"/>
                    </a:lnTo>
                    <a:lnTo>
                      <a:pt x="1048" y="74"/>
                    </a:lnTo>
                    <a:lnTo>
                      <a:pt x="1050" y="78"/>
                    </a:lnTo>
                    <a:lnTo>
                      <a:pt x="1050" y="82"/>
                    </a:lnTo>
                    <a:lnTo>
                      <a:pt x="1050" y="82"/>
                    </a:lnTo>
                    <a:lnTo>
                      <a:pt x="1050" y="86"/>
                    </a:lnTo>
                    <a:lnTo>
                      <a:pt x="1048" y="90"/>
                    </a:lnTo>
                    <a:lnTo>
                      <a:pt x="1040" y="98"/>
                    </a:lnTo>
                    <a:lnTo>
                      <a:pt x="1026" y="106"/>
                    </a:lnTo>
                    <a:lnTo>
                      <a:pt x="1010" y="114"/>
                    </a:lnTo>
                    <a:lnTo>
                      <a:pt x="988" y="120"/>
                    </a:lnTo>
                    <a:lnTo>
                      <a:pt x="962" y="126"/>
                    </a:lnTo>
                    <a:lnTo>
                      <a:pt x="898" y="138"/>
                    </a:lnTo>
                    <a:lnTo>
                      <a:pt x="820" y="148"/>
                    </a:lnTo>
                    <a:lnTo>
                      <a:pt x="732" y="156"/>
                    </a:lnTo>
                    <a:lnTo>
                      <a:pt x="634" y="160"/>
                    </a:lnTo>
                    <a:lnTo>
                      <a:pt x="530" y="162"/>
                    </a:lnTo>
                    <a:close/>
                    <a:moveTo>
                      <a:pt x="530" y="0"/>
                    </a:moveTo>
                    <a:lnTo>
                      <a:pt x="530" y="0"/>
                    </a:lnTo>
                    <a:lnTo>
                      <a:pt x="424" y="2"/>
                    </a:lnTo>
                    <a:lnTo>
                      <a:pt x="324" y="6"/>
                    </a:lnTo>
                    <a:lnTo>
                      <a:pt x="234" y="14"/>
                    </a:lnTo>
                    <a:lnTo>
                      <a:pt x="156" y="24"/>
                    </a:lnTo>
                    <a:lnTo>
                      <a:pt x="92" y="36"/>
                    </a:lnTo>
                    <a:lnTo>
                      <a:pt x="64" y="42"/>
                    </a:lnTo>
                    <a:lnTo>
                      <a:pt x="42" y="50"/>
                    </a:lnTo>
                    <a:lnTo>
                      <a:pt x="24" y="58"/>
                    </a:lnTo>
                    <a:lnTo>
                      <a:pt x="12" y="66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2" y="86"/>
                    </a:lnTo>
                    <a:lnTo>
                      <a:pt x="4" y="90"/>
                    </a:lnTo>
                    <a:lnTo>
                      <a:pt x="12" y="98"/>
                    </a:lnTo>
                    <a:lnTo>
                      <a:pt x="24" y="106"/>
                    </a:lnTo>
                    <a:lnTo>
                      <a:pt x="42" y="114"/>
                    </a:lnTo>
                    <a:lnTo>
                      <a:pt x="64" y="120"/>
                    </a:lnTo>
                    <a:lnTo>
                      <a:pt x="92" y="126"/>
                    </a:lnTo>
                    <a:lnTo>
                      <a:pt x="156" y="138"/>
                    </a:lnTo>
                    <a:lnTo>
                      <a:pt x="234" y="148"/>
                    </a:lnTo>
                    <a:lnTo>
                      <a:pt x="324" y="156"/>
                    </a:lnTo>
                    <a:lnTo>
                      <a:pt x="424" y="162"/>
                    </a:lnTo>
                    <a:lnTo>
                      <a:pt x="530" y="162"/>
                    </a:lnTo>
                    <a:lnTo>
                      <a:pt x="530" y="162"/>
                    </a:lnTo>
                    <a:lnTo>
                      <a:pt x="636" y="162"/>
                    </a:lnTo>
                    <a:lnTo>
                      <a:pt x="734" y="156"/>
                    </a:lnTo>
                    <a:lnTo>
                      <a:pt x="822" y="148"/>
                    </a:lnTo>
                    <a:lnTo>
                      <a:pt x="900" y="138"/>
                    </a:lnTo>
                    <a:lnTo>
                      <a:pt x="962" y="126"/>
                    </a:lnTo>
                    <a:lnTo>
                      <a:pt x="990" y="120"/>
                    </a:lnTo>
                    <a:lnTo>
                      <a:pt x="1012" y="114"/>
                    </a:lnTo>
                    <a:lnTo>
                      <a:pt x="1028" y="106"/>
                    </a:lnTo>
                    <a:lnTo>
                      <a:pt x="1042" y="98"/>
                    </a:lnTo>
                    <a:lnTo>
                      <a:pt x="1050" y="90"/>
                    </a:lnTo>
                    <a:lnTo>
                      <a:pt x="1052" y="86"/>
                    </a:lnTo>
                    <a:lnTo>
                      <a:pt x="1052" y="82"/>
                    </a:lnTo>
                    <a:lnTo>
                      <a:pt x="1052" y="82"/>
                    </a:lnTo>
                    <a:lnTo>
                      <a:pt x="1052" y="78"/>
                    </a:lnTo>
                    <a:lnTo>
                      <a:pt x="1050" y="74"/>
                    </a:lnTo>
                    <a:lnTo>
                      <a:pt x="1042" y="66"/>
                    </a:lnTo>
                    <a:lnTo>
                      <a:pt x="1028" y="58"/>
                    </a:lnTo>
                    <a:lnTo>
                      <a:pt x="1012" y="50"/>
                    </a:lnTo>
                    <a:lnTo>
                      <a:pt x="990" y="42"/>
                    </a:lnTo>
                    <a:lnTo>
                      <a:pt x="962" y="36"/>
                    </a:lnTo>
                    <a:lnTo>
                      <a:pt x="900" y="24"/>
                    </a:lnTo>
                    <a:lnTo>
                      <a:pt x="822" y="14"/>
                    </a:lnTo>
                    <a:lnTo>
                      <a:pt x="734" y="6"/>
                    </a:lnTo>
                    <a:lnTo>
                      <a:pt x="636" y="2"/>
                    </a:lnTo>
                    <a:lnTo>
                      <a:pt x="530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0" name="Freeform 105"/>
              <p:cNvSpPr>
                <a:spLocks/>
              </p:cNvSpPr>
              <p:nvPr/>
            </p:nvSpPr>
            <p:spPr bwMode="auto">
              <a:xfrm>
                <a:off x="4367" y="4146"/>
                <a:ext cx="1048" cy="162"/>
              </a:xfrm>
              <a:custGeom>
                <a:avLst/>
                <a:gdLst>
                  <a:gd name="T0" fmla="*/ 528 w 1048"/>
                  <a:gd name="T1" fmla="*/ 162 h 162"/>
                  <a:gd name="T2" fmla="*/ 528 w 1048"/>
                  <a:gd name="T3" fmla="*/ 162 h 162"/>
                  <a:gd name="T4" fmla="*/ 422 w 1048"/>
                  <a:gd name="T5" fmla="*/ 160 h 162"/>
                  <a:gd name="T6" fmla="*/ 324 w 1048"/>
                  <a:gd name="T7" fmla="*/ 156 h 162"/>
                  <a:gd name="T8" fmla="*/ 234 w 1048"/>
                  <a:gd name="T9" fmla="*/ 148 h 162"/>
                  <a:gd name="T10" fmla="*/ 156 w 1048"/>
                  <a:gd name="T11" fmla="*/ 138 h 162"/>
                  <a:gd name="T12" fmla="*/ 92 w 1048"/>
                  <a:gd name="T13" fmla="*/ 126 h 162"/>
                  <a:gd name="T14" fmla="*/ 64 w 1048"/>
                  <a:gd name="T15" fmla="*/ 120 h 162"/>
                  <a:gd name="T16" fmla="*/ 42 w 1048"/>
                  <a:gd name="T17" fmla="*/ 114 h 162"/>
                  <a:gd name="T18" fmla="*/ 24 w 1048"/>
                  <a:gd name="T19" fmla="*/ 106 h 162"/>
                  <a:gd name="T20" fmla="*/ 12 w 1048"/>
                  <a:gd name="T21" fmla="*/ 98 h 162"/>
                  <a:gd name="T22" fmla="*/ 4 w 1048"/>
                  <a:gd name="T23" fmla="*/ 90 h 162"/>
                  <a:gd name="T24" fmla="*/ 2 w 1048"/>
                  <a:gd name="T25" fmla="*/ 86 h 162"/>
                  <a:gd name="T26" fmla="*/ 0 w 1048"/>
                  <a:gd name="T27" fmla="*/ 82 h 162"/>
                  <a:gd name="T28" fmla="*/ 0 w 1048"/>
                  <a:gd name="T29" fmla="*/ 82 h 162"/>
                  <a:gd name="T30" fmla="*/ 2 w 1048"/>
                  <a:gd name="T31" fmla="*/ 78 h 162"/>
                  <a:gd name="T32" fmla="*/ 4 w 1048"/>
                  <a:gd name="T33" fmla="*/ 74 h 162"/>
                  <a:gd name="T34" fmla="*/ 12 w 1048"/>
                  <a:gd name="T35" fmla="*/ 66 h 162"/>
                  <a:gd name="T36" fmla="*/ 24 w 1048"/>
                  <a:gd name="T37" fmla="*/ 58 h 162"/>
                  <a:gd name="T38" fmla="*/ 42 w 1048"/>
                  <a:gd name="T39" fmla="*/ 50 h 162"/>
                  <a:gd name="T40" fmla="*/ 64 w 1048"/>
                  <a:gd name="T41" fmla="*/ 42 h 162"/>
                  <a:gd name="T42" fmla="*/ 92 w 1048"/>
                  <a:gd name="T43" fmla="*/ 36 h 162"/>
                  <a:gd name="T44" fmla="*/ 156 w 1048"/>
                  <a:gd name="T45" fmla="*/ 24 h 162"/>
                  <a:gd name="T46" fmla="*/ 234 w 1048"/>
                  <a:gd name="T47" fmla="*/ 14 h 162"/>
                  <a:gd name="T48" fmla="*/ 324 w 1048"/>
                  <a:gd name="T49" fmla="*/ 6 h 162"/>
                  <a:gd name="T50" fmla="*/ 422 w 1048"/>
                  <a:gd name="T51" fmla="*/ 2 h 162"/>
                  <a:gd name="T52" fmla="*/ 528 w 1048"/>
                  <a:gd name="T53" fmla="*/ 0 h 162"/>
                  <a:gd name="T54" fmla="*/ 528 w 1048"/>
                  <a:gd name="T55" fmla="*/ 0 h 162"/>
                  <a:gd name="T56" fmla="*/ 632 w 1048"/>
                  <a:gd name="T57" fmla="*/ 2 h 162"/>
                  <a:gd name="T58" fmla="*/ 730 w 1048"/>
                  <a:gd name="T59" fmla="*/ 6 h 162"/>
                  <a:gd name="T60" fmla="*/ 818 w 1048"/>
                  <a:gd name="T61" fmla="*/ 14 h 162"/>
                  <a:gd name="T62" fmla="*/ 896 w 1048"/>
                  <a:gd name="T63" fmla="*/ 24 h 162"/>
                  <a:gd name="T64" fmla="*/ 960 w 1048"/>
                  <a:gd name="T65" fmla="*/ 36 h 162"/>
                  <a:gd name="T66" fmla="*/ 986 w 1048"/>
                  <a:gd name="T67" fmla="*/ 42 h 162"/>
                  <a:gd name="T68" fmla="*/ 1008 w 1048"/>
                  <a:gd name="T69" fmla="*/ 50 h 162"/>
                  <a:gd name="T70" fmla="*/ 1024 w 1048"/>
                  <a:gd name="T71" fmla="*/ 58 h 162"/>
                  <a:gd name="T72" fmla="*/ 1038 w 1048"/>
                  <a:gd name="T73" fmla="*/ 66 h 162"/>
                  <a:gd name="T74" fmla="*/ 1046 w 1048"/>
                  <a:gd name="T75" fmla="*/ 74 h 162"/>
                  <a:gd name="T76" fmla="*/ 1048 w 1048"/>
                  <a:gd name="T77" fmla="*/ 78 h 162"/>
                  <a:gd name="T78" fmla="*/ 1048 w 1048"/>
                  <a:gd name="T79" fmla="*/ 82 h 162"/>
                  <a:gd name="T80" fmla="*/ 1048 w 1048"/>
                  <a:gd name="T81" fmla="*/ 82 h 162"/>
                  <a:gd name="T82" fmla="*/ 1048 w 1048"/>
                  <a:gd name="T83" fmla="*/ 86 h 162"/>
                  <a:gd name="T84" fmla="*/ 1046 w 1048"/>
                  <a:gd name="T85" fmla="*/ 90 h 162"/>
                  <a:gd name="T86" fmla="*/ 1038 w 1048"/>
                  <a:gd name="T87" fmla="*/ 98 h 162"/>
                  <a:gd name="T88" fmla="*/ 1024 w 1048"/>
                  <a:gd name="T89" fmla="*/ 106 h 162"/>
                  <a:gd name="T90" fmla="*/ 1008 w 1048"/>
                  <a:gd name="T91" fmla="*/ 114 h 162"/>
                  <a:gd name="T92" fmla="*/ 986 w 1048"/>
                  <a:gd name="T93" fmla="*/ 120 h 162"/>
                  <a:gd name="T94" fmla="*/ 960 w 1048"/>
                  <a:gd name="T95" fmla="*/ 126 h 162"/>
                  <a:gd name="T96" fmla="*/ 896 w 1048"/>
                  <a:gd name="T97" fmla="*/ 138 h 162"/>
                  <a:gd name="T98" fmla="*/ 818 w 1048"/>
                  <a:gd name="T99" fmla="*/ 148 h 162"/>
                  <a:gd name="T100" fmla="*/ 730 w 1048"/>
                  <a:gd name="T101" fmla="*/ 156 h 162"/>
                  <a:gd name="T102" fmla="*/ 632 w 1048"/>
                  <a:gd name="T103" fmla="*/ 160 h 162"/>
                  <a:gd name="T104" fmla="*/ 528 w 1048"/>
                  <a:gd name="T105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48" h="162">
                    <a:moveTo>
                      <a:pt x="528" y="162"/>
                    </a:moveTo>
                    <a:lnTo>
                      <a:pt x="528" y="162"/>
                    </a:lnTo>
                    <a:lnTo>
                      <a:pt x="422" y="160"/>
                    </a:lnTo>
                    <a:lnTo>
                      <a:pt x="324" y="156"/>
                    </a:lnTo>
                    <a:lnTo>
                      <a:pt x="234" y="148"/>
                    </a:lnTo>
                    <a:lnTo>
                      <a:pt x="156" y="138"/>
                    </a:lnTo>
                    <a:lnTo>
                      <a:pt x="92" y="126"/>
                    </a:lnTo>
                    <a:lnTo>
                      <a:pt x="64" y="120"/>
                    </a:lnTo>
                    <a:lnTo>
                      <a:pt x="42" y="114"/>
                    </a:lnTo>
                    <a:lnTo>
                      <a:pt x="24" y="106"/>
                    </a:lnTo>
                    <a:lnTo>
                      <a:pt x="12" y="98"/>
                    </a:lnTo>
                    <a:lnTo>
                      <a:pt x="4" y="90"/>
                    </a:lnTo>
                    <a:lnTo>
                      <a:pt x="2" y="86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2" y="78"/>
                    </a:lnTo>
                    <a:lnTo>
                      <a:pt x="4" y="74"/>
                    </a:lnTo>
                    <a:lnTo>
                      <a:pt x="12" y="66"/>
                    </a:lnTo>
                    <a:lnTo>
                      <a:pt x="24" y="58"/>
                    </a:lnTo>
                    <a:lnTo>
                      <a:pt x="42" y="50"/>
                    </a:lnTo>
                    <a:lnTo>
                      <a:pt x="64" y="42"/>
                    </a:lnTo>
                    <a:lnTo>
                      <a:pt x="92" y="36"/>
                    </a:lnTo>
                    <a:lnTo>
                      <a:pt x="156" y="24"/>
                    </a:lnTo>
                    <a:lnTo>
                      <a:pt x="234" y="14"/>
                    </a:lnTo>
                    <a:lnTo>
                      <a:pt x="324" y="6"/>
                    </a:lnTo>
                    <a:lnTo>
                      <a:pt x="422" y="2"/>
                    </a:lnTo>
                    <a:lnTo>
                      <a:pt x="528" y="0"/>
                    </a:lnTo>
                    <a:lnTo>
                      <a:pt x="528" y="0"/>
                    </a:lnTo>
                    <a:lnTo>
                      <a:pt x="632" y="2"/>
                    </a:lnTo>
                    <a:lnTo>
                      <a:pt x="730" y="6"/>
                    </a:lnTo>
                    <a:lnTo>
                      <a:pt x="818" y="14"/>
                    </a:lnTo>
                    <a:lnTo>
                      <a:pt x="896" y="24"/>
                    </a:lnTo>
                    <a:lnTo>
                      <a:pt x="960" y="36"/>
                    </a:lnTo>
                    <a:lnTo>
                      <a:pt x="986" y="42"/>
                    </a:lnTo>
                    <a:lnTo>
                      <a:pt x="1008" y="50"/>
                    </a:lnTo>
                    <a:lnTo>
                      <a:pt x="1024" y="58"/>
                    </a:lnTo>
                    <a:lnTo>
                      <a:pt x="1038" y="66"/>
                    </a:lnTo>
                    <a:lnTo>
                      <a:pt x="1046" y="74"/>
                    </a:lnTo>
                    <a:lnTo>
                      <a:pt x="1048" y="78"/>
                    </a:lnTo>
                    <a:lnTo>
                      <a:pt x="1048" y="82"/>
                    </a:lnTo>
                    <a:lnTo>
                      <a:pt x="1048" y="82"/>
                    </a:lnTo>
                    <a:lnTo>
                      <a:pt x="1048" y="86"/>
                    </a:lnTo>
                    <a:lnTo>
                      <a:pt x="1046" y="90"/>
                    </a:lnTo>
                    <a:lnTo>
                      <a:pt x="1038" y="98"/>
                    </a:lnTo>
                    <a:lnTo>
                      <a:pt x="1024" y="106"/>
                    </a:lnTo>
                    <a:lnTo>
                      <a:pt x="1008" y="114"/>
                    </a:lnTo>
                    <a:lnTo>
                      <a:pt x="986" y="120"/>
                    </a:lnTo>
                    <a:lnTo>
                      <a:pt x="960" y="126"/>
                    </a:lnTo>
                    <a:lnTo>
                      <a:pt x="896" y="138"/>
                    </a:lnTo>
                    <a:lnTo>
                      <a:pt x="818" y="148"/>
                    </a:lnTo>
                    <a:lnTo>
                      <a:pt x="730" y="156"/>
                    </a:lnTo>
                    <a:lnTo>
                      <a:pt x="632" y="160"/>
                    </a:lnTo>
                    <a:lnTo>
                      <a:pt x="528" y="16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1" name="Freeform 106"/>
              <p:cNvSpPr>
                <a:spLocks/>
              </p:cNvSpPr>
              <p:nvPr/>
            </p:nvSpPr>
            <p:spPr bwMode="auto">
              <a:xfrm>
                <a:off x="4365" y="4146"/>
                <a:ext cx="1052" cy="162"/>
              </a:xfrm>
              <a:custGeom>
                <a:avLst/>
                <a:gdLst>
                  <a:gd name="T0" fmla="*/ 530 w 1052"/>
                  <a:gd name="T1" fmla="*/ 0 h 162"/>
                  <a:gd name="T2" fmla="*/ 530 w 1052"/>
                  <a:gd name="T3" fmla="*/ 0 h 162"/>
                  <a:gd name="T4" fmla="*/ 424 w 1052"/>
                  <a:gd name="T5" fmla="*/ 2 h 162"/>
                  <a:gd name="T6" fmla="*/ 324 w 1052"/>
                  <a:gd name="T7" fmla="*/ 6 h 162"/>
                  <a:gd name="T8" fmla="*/ 234 w 1052"/>
                  <a:gd name="T9" fmla="*/ 14 h 162"/>
                  <a:gd name="T10" fmla="*/ 156 w 1052"/>
                  <a:gd name="T11" fmla="*/ 24 h 162"/>
                  <a:gd name="T12" fmla="*/ 92 w 1052"/>
                  <a:gd name="T13" fmla="*/ 36 h 162"/>
                  <a:gd name="T14" fmla="*/ 64 w 1052"/>
                  <a:gd name="T15" fmla="*/ 42 h 162"/>
                  <a:gd name="T16" fmla="*/ 42 w 1052"/>
                  <a:gd name="T17" fmla="*/ 50 h 162"/>
                  <a:gd name="T18" fmla="*/ 24 w 1052"/>
                  <a:gd name="T19" fmla="*/ 58 h 162"/>
                  <a:gd name="T20" fmla="*/ 12 w 1052"/>
                  <a:gd name="T21" fmla="*/ 66 h 162"/>
                  <a:gd name="T22" fmla="*/ 4 w 1052"/>
                  <a:gd name="T23" fmla="*/ 74 h 162"/>
                  <a:gd name="T24" fmla="*/ 2 w 1052"/>
                  <a:gd name="T25" fmla="*/ 78 h 162"/>
                  <a:gd name="T26" fmla="*/ 0 w 1052"/>
                  <a:gd name="T27" fmla="*/ 82 h 162"/>
                  <a:gd name="T28" fmla="*/ 0 w 1052"/>
                  <a:gd name="T29" fmla="*/ 82 h 162"/>
                  <a:gd name="T30" fmla="*/ 2 w 1052"/>
                  <a:gd name="T31" fmla="*/ 86 h 162"/>
                  <a:gd name="T32" fmla="*/ 4 w 1052"/>
                  <a:gd name="T33" fmla="*/ 90 h 162"/>
                  <a:gd name="T34" fmla="*/ 12 w 1052"/>
                  <a:gd name="T35" fmla="*/ 98 h 162"/>
                  <a:gd name="T36" fmla="*/ 24 w 1052"/>
                  <a:gd name="T37" fmla="*/ 106 h 162"/>
                  <a:gd name="T38" fmla="*/ 42 w 1052"/>
                  <a:gd name="T39" fmla="*/ 114 h 162"/>
                  <a:gd name="T40" fmla="*/ 64 w 1052"/>
                  <a:gd name="T41" fmla="*/ 120 h 162"/>
                  <a:gd name="T42" fmla="*/ 92 w 1052"/>
                  <a:gd name="T43" fmla="*/ 126 h 162"/>
                  <a:gd name="T44" fmla="*/ 156 w 1052"/>
                  <a:gd name="T45" fmla="*/ 138 h 162"/>
                  <a:gd name="T46" fmla="*/ 234 w 1052"/>
                  <a:gd name="T47" fmla="*/ 148 h 162"/>
                  <a:gd name="T48" fmla="*/ 324 w 1052"/>
                  <a:gd name="T49" fmla="*/ 156 h 162"/>
                  <a:gd name="T50" fmla="*/ 424 w 1052"/>
                  <a:gd name="T51" fmla="*/ 162 h 162"/>
                  <a:gd name="T52" fmla="*/ 530 w 1052"/>
                  <a:gd name="T53" fmla="*/ 162 h 162"/>
                  <a:gd name="T54" fmla="*/ 530 w 1052"/>
                  <a:gd name="T55" fmla="*/ 162 h 162"/>
                  <a:gd name="T56" fmla="*/ 636 w 1052"/>
                  <a:gd name="T57" fmla="*/ 162 h 162"/>
                  <a:gd name="T58" fmla="*/ 734 w 1052"/>
                  <a:gd name="T59" fmla="*/ 156 h 162"/>
                  <a:gd name="T60" fmla="*/ 822 w 1052"/>
                  <a:gd name="T61" fmla="*/ 148 h 162"/>
                  <a:gd name="T62" fmla="*/ 900 w 1052"/>
                  <a:gd name="T63" fmla="*/ 138 h 162"/>
                  <a:gd name="T64" fmla="*/ 962 w 1052"/>
                  <a:gd name="T65" fmla="*/ 126 h 162"/>
                  <a:gd name="T66" fmla="*/ 990 w 1052"/>
                  <a:gd name="T67" fmla="*/ 120 h 162"/>
                  <a:gd name="T68" fmla="*/ 1012 w 1052"/>
                  <a:gd name="T69" fmla="*/ 114 h 162"/>
                  <a:gd name="T70" fmla="*/ 1028 w 1052"/>
                  <a:gd name="T71" fmla="*/ 106 h 162"/>
                  <a:gd name="T72" fmla="*/ 1042 w 1052"/>
                  <a:gd name="T73" fmla="*/ 98 h 162"/>
                  <a:gd name="T74" fmla="*/ 1050 w 1052"/>
                  <a:gd name="T75" fmla="*/ 90 h 162"/>
                  <a:gd name="T76" fmla="*/ 1052 w 1052"/>
                  <a:gd name="T77" fmla="*/ 86 h 162"/>
                  <a:gd name="T78" fmla="*/ 1052 w 1052"/>
                  <a:gd name="T79" fmla="*/ 82 h 162"/>
                  <a:gd name="T80" fmla="*/ 1052 w 1052"/>
                  <a:gd name="T81" fmla="*/ 82 h 162"/>
                  <a:gd name="T82" fmla="*/ 1052 w 1052"/>
                  <a:gd name="T83" fmla="*/ 78 h 162"/>
                  <a:gd name="T84" fmla="*/ 1050 w 1052"/>
                  <a:gd name="T85" fmla="*/ 74 h 162"/>
                  <a:gd name="T86" fmla="*/ 1042 w 1052"/>
                  <a:gd name="T87" fmla="*/ 66 h 162"/>
                  <a:gd name="T88" fmla="*/ 1028 w 1052"/>
                  <a:gd name="T89" fmla="*/ 58 h 162"/>
                  <a:gd name="T90" fmla="*/ 1012 w 1052"/>
                  <a:gd name="T91" fmla="*/ 50 h 162"/>
                  <a:gd name="T92" fmla="*/ 990 w 1052"/>
                  <a:gd name="T93" fmla="*/ 42 h 162"/>
                  <a:gd name="T94" fmla="*/ 962 w 1052"/>
                  <a:gd name="T95" fmla="*/ 36 h 162"/>
                  <a:gd name="T96" fmla="*/ 900 w 1052"/>
                  <a:gd name="T97" fmla="*/ 24 h 162"/>
                  <a:gd name="T98" fmla="*/ 822 w 1052"/>
                  <a:gd name="T99" fmla="*/ 14 h 162"/>
                  <a:gd name="T100" fmla="*/ 734 w 1052"/>
                  <a:gd name="T101" fmla="*/ 6 h 162"/>
                  <a:gd name="T102" fmla="*/ 636 w 1052"/>
                  <a:gd name="T103" fmla="*/ 2 h 162"/>
                  <a:gd name="T104" fmla="*/ 530 w 1052"/>
                  <a:gd name="T105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52" h="162">
                    <a:moveTo>
                      <a:pt x="530" y="0"/>
                    </a:moveTo>
                    <a:lnTo>
                      <a:pt x="530" y="0"/>
                    </a:lnTo>
                    <a:lnTo>
                      <a:pt x="424" y="2"/>
                    </a:lnTo>
                    <a:lnTo>
                      <a:pt x="324" y="6"/>
                    </a:lnTo>
                    <a:lnTo>
                      <a:pt x="234" y="14"/>
                    </a:lnTo>
                    <a:lnTo>
                      <a:pt x="156" y="24"/>
                    </a:lnTo>
                    <a:lnTo>
                      <a:pt x="92" y="36"/>
                    </a:lnTo>
                    <a:lnTo>
                      <a:pt x="64" y="42"/>
                    </a:lnTo>
                    <a:lnTo>
                      <a:pt x="42" y="50"/>
                    </a:lnTo>
                    <a:lnTo>
                      <a:pt x="24" y="58"/>
                    </a:lnTo>
                    <a:lnTo>
                      <a:pt x="12" y="66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2" y="86"/>
                    </a:lnTo>
                    <a:lnTo>
                      <a:pt x="4" y="90"/>
                    </a:lnTo>
                    <a:lnTo>
                      <a:pt x="12" y="98"/>
                    </a:lnTo>
                    <a:lnTo>
                      <a:pt x="24" y="106"/>
                    </a:lnTo>
                    <a:lnTo>
                      <a:pt x="42" y="114"/>
                    </a:lnTo>
                    <a:lnTo>
                      <a:pt x="64" y="120"/>
                    </a:lnTo>
                    <a:lnTo>
                      <a:pt x="92" y="126"/>
                    </a:lnTo>
                    <a:lnTo>
                      <a:pt x="156" y="138"/>
                    </a:lnTo>
                    <a:lnTo>
                      <a:pt x="234" y="148"/>
                    </a:lnTo>
                    <a:lnTo>
                      <a:pt x="324" y="156"/>
                    </a:lnTo>
                    <a:lnTo>
                      <a:pt x="424" y="162"/>
                    </a:lnTo>
                    <a:lnTo>
                      <a:pt x="530" y="162"/>
                    </a:lnTo>
                    <a:lnTo>
                      <a:pt x="530" y="162"/>
                    </a:lnTo>
                    <a:lnTo>
                      <a:pt x="636" y="162"/>
                    </a:lnTo>
                    <a:lnTo>
                      <a:pt x="734" y="156"/>
                    </a:lnTo>
                    <a:lnTo>
                      <a:pt x="822" y="148"/>
                    </a:lnTo>
                    <a:lnTo>
                      <a:pt x="900" y="138"/>
                    </a:lnTo>
                    <a:lnTo>
                      <a:pt x="962" y="126"/>
                    </a:lnTo>
                    <a:lnTo>
                      <a:pt x="990" y="120"/>
                    </a:lnTo>
                    <a:lnTo>
                      <a:pt x="1012" y="114"/>
                    </a:lnTo>
                    <a:lnTo>
                      <a:pt x="1028" y="106"/>
                    </a:lnTo>
                    <a:lnTo>
                      <a:pt x="1042" y="98"/>
                    </a:lnTo>
                    <a:lnTo>
                      <a:pt x="1050" y="90"/>
                    </a:lnTo>
                    <a:lnTo>
                      <a:pt x="1052" y="86"/>
                    </a:lnTo>
                    <a:lnTo>
                      <a:pt x="1052" y="82"/>
                    </a:lnTo>
                    <a:lnTo>
                      <a:pt x="1052" y="82"/>
                    </a:lnTo>
                    <a:lnTo>
                      <a:pt x="1052" y="78"/>
                    </a:lnTo>
                    <a:lnTo>
                      <a:pt x="1050" y="74"/>
                    </a:lnTo>
                    <a:lnTo>
                      <a:pt x="1042" y="66"/>
                    </a:lnTo>
                    <a:lnTo>
                      <a:pt x="1028" y="58"/>
                    </a:lnTo>
                    <a:lnTo>
                      <a:pt x="1012" y="50"/>
                    </a:lnTo>
                    <a:lnTo>
                      <a:pt x="990" y="42"/>
                    </a:lnTo>
                    <a:lnTo>
                      <a:pt x="962" y="36"/>
                    </a:lnTo>
                    <a:lnTo>
                      <a:pt x="900" y="24"/>
                    </a:lnTo>
                    <a:lnTo>
                      <a:pt x="822" y="14"/>
                    </a:lnTo>
                    <a:lnTo>
                      <a:pt x="734" y="6"/>
                    </a:lnTo>
                    <a:lnTo>
                      <a:pt x="636" y="2"/>
                    </a:lnTo>
                    <a:lnTo>
                      <a:pt x="5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2" name="Freeform 107"/>
              <p:cNvSpPr>
                <a:spLocks noEditPoints="1"/>
              </p:cNvSpPr>
              <p:nvPr/>
            </p:nvSpPr>
            <p:spPr bwMode="auto">
              <a:xfrm>
                <a:off x="4367" y="4146"/>
                <a:ext cx="1048" cy="162"/>
              </a:xfrm>
              <a:custGeom>
                <a:avLst/>
                <a:gdLst>
                  <a:gd name="T0" fmla="*/ 528 w 1048"/>
                  <a:gd name="T1" fmla="*/ 162 h 162"/>
                  <a:gd name="T2" fmla="*/ 324 w 1048"/>
                  <a:gd name="T3" fmla="*/ 156 h 162"/>
                  <a:gd name="T4" fmla="*/ 158 w 1048"/>
                  <a:gd name="T5" fmla="*/ 138 h 162"/>
                  <a:gd name="T6" fmla="*/ 66 w 1048"/>
                  <a:gd name="T7" fmla="*/ 120 h 162"/>
                  <a:gd name="T8" fmla="*/ 26 w 1048"/>
                  <a:gd name="T9" fmla="*/ 106 h 162"/>
                  <a:gd name="T10" fmla="*/ 6 w 1048"/>
                  <a:gd name="T11" fmla="*/ 90 h 162"/>
                  <a:gd name="T12" fmla="*/ 2 w 1048"/>
                  <a:gd name="T13" fmla="*/ 82 h 162"/>
                  <a:gd name="T14" fmla="*/ 4 w 1048"/>
                  <a:gd name="T15" fmla="*/ 78 h 162"/>
                  <a:gd name="T16" fmla="*/ 14 w 1048"/>
                  <a:gd name="T17" fmla="*/ 66 h 162"/>
                  <a:gd name="T18" fmla="*/ 44 w 1048"/>
                  <a:gd name="T19" fmla="*/ 50 h 162"/>
                  <a:gd name="T20" fmla="*/ 92 w 1048"/>
                  <a:gd name="T21" fmla="*/ 36 h 162"/>
                  <a:gd name="T22" fmla="*/ 236 w 1048"/>
                  <a:gd name="T23" fmla="*/ 14 h 162"/>
                  <a:gd name="T24" fmla="*/ 422 w 1048"/>
                  <a:gd name="T25" fmla="*/ 2 h 162"/>
                  <a:gd name="T26" fmla="*/ 528 w 1048"/>
                  <a:gd name="T27" fmla="*/ 0 h 162"/>
                  <a:gd name="T28" fmla="*/ 730 w 1048"/>
                  <a:gd name="T29" fmla="*/ 6 h 162"/>
                  <a:gd name="T30" fmla="*/ 894 w 1048"/>
                  <a:gd name="T31" fmla="*/ 24 h 162"/>
                  <a:gd name="T32" fmla="*/ 984 w 1048"/>
                  <a:gd name="T33" fmla="*/ 42 h 162"/>
                  <a:gd name="T34" fmla="*/ 1022 w 1048"/>
                  <a:gd name="T35" fmla="*/ 58 h 162"/>
                  <a:gd name="T36" fmla="*/ 1044 w 1048"/>
                  <a:gd name="T37" fmla="*/ 74 h 162"/>
                  <a:gd name="T38" fmla="*/ 1046 w 1048"/>
                  <a:gd name="T39" fmla="*/ 82 h 162"/>
                  <a:gd name="T40" fmla="*/ 1046 w 1048"/>
                  <a:gd name="T41" fmla="*/ 86 h 162"/>
                  <a:gd name="T42" fmla="*/ 1036 w 1048"/>
                  <a:gd name="T43" fmla="*/ 98 h 162"/>
                  <a:gd name="T44" fmla="*/ 1006 w 1048"/>
                  <a:gd name="T45" fmla="*/ 112 h 162"/>
                  <a:gd name="T46" fmla="*/ 958 w 1048"/>
                  <a:gd name="T47" fmla="*/ 126 h 162"/>
                  <a:gd name="T48" fmla="*/ 818 w 1048"/>
                  <a:gd name="T49" fmla="*/ 148 h 162"/>
                  <a:gd name="T50" fmla="*/ 632 w 1048"/>
                  <a:gd name="T51" fmla="*/ 160 h 162"/>
                  <a:gd name="T52" fmla="*/ 528 w 1048"/>
                  <a:gd name="T53" fmla="*/ 0 h 162"/>
                  <a:gd name="T54" fmla="*/ 422 w 1048"/>
                  <a:gd name="T55" fmla="*/ 2 h 162"/>
                  <a:gd name="T56" fmla="*/ 234 w 1048"/>
                  <a:gd name="T57" fmla="*/ 14 h 162"/>
                  <a:gd name="T58" fmla="*/ 92 w 1048"/>
                  <a:gd name="T59" fmla="*/ 36 h 162"/>
                  <a:gd name="T60" fmla="*/ 42 w 1048"/>
                  <a:gd name="T61" fmla="*/ 50 h 162"/>
                  <a:gd name="T62" fmla="*/ 12 w 1048"/>
                  <a:gd name="T63" fmla="*/ 66 h 162"/>
                  <a:gd name="T64" fmla="*/ 2 w 1048"/>
                  <a:gd name="T65" fmla="*/ 78 h 162"/>
                  <a:gd name="T66" fmla="*/ 0 w 1048"/>
                  <a:gd name="T67" fmla="*/ 82 h 162"/>
                  <a:gd name="T68" fmla="*/ 4 w 1048"/>
                  <a:gd name="T69" fmla="*/ 90 h 162"/>
                  <a:gd name="T70" fmla="*/ 24 w 1048"/>
                  <a:gd name="T71" fmla="*/ 106 h 162"/>
                  <a:gd name="T72" fmla="*/ 64 w 1048"/>
                  <a:gd name="T73" fmla="*/ 120 h 162"/>
                  <a:gd name="T74" fmla="*/ 156 w 1048"/>
                  <a:gd name="T75" fmla="*/ 138 h 162"/>
                  <a:gd name="T76" fmla="*/ 324 w 1048"/>
                  <a:gd name="T77" fmla="*/ 156 h 162"/>
                  <a:gd name="T78" fmla="*/ 528 w 1048"/>
                  <a:gd name="T79" fmla="*/ 162 h 162"/>
                  <a:gd name="T80" fmla="*/ 632 w 1048"/>
                  <a:gd name="T81" fmla="*/ 160 h 162"/>
                  <a:gd name="T82" fmla="*/ 818 w 1048"/>
                  <a:gd name="T83" fmla="*/ 148 h 162"/>
                  <a:gd name="T84" fmla="*/ 960 w 1048"/>
                  <a:gd name="T85" fmla="*/ 126 h 162"/>
                  <a:gd name="T86" fmla="*/ 1008 w 1048"/>
                  <a:gd name="T87" fmla="*/ 114 h 162"/>
                  <a:gd name="T88" fmla="*/ 1038 w 1048"/>
                  <a:gd name="T89" fmla="*/ 98 h 162"/>
                  <a:gd name="T90" fmla="*/ 1048 w 1048"/>
                  <a:gd name="T91" fmla="*/ 86 h 162"/>
                  <a:gd name="T92" fmla="*/ 1048 w 1048"/>
                  <a:gd name="T93" fmla="*/ 82 h 162"/>
                  <a:gd name="T94" fmla="*/ 1046 w 1048"/>
                  <a:gd name="T95" fmla="*/ 74 h 162"/>
                  <a:gd name="T96" fmla="*/ 1024 w 1048"/>
                  <a:gd name="T97" fmla="*/ 58 h 162"/>
                  <a:gd name="T98" fmla="*/ 986 w 1048"/>
                  <a:gd name="T99" fmla="*/ 42 h 162"/>
                  <a:gd name="T100" fmla="*/ 896 w 1048"/>
                  <a:gd name="T101" fmla="*/ 24 h 162"/>
                  <a:gd name="T102" fmla="*/ 730 w 1048"/>
                  <a:gd name="T103" fmla="*/ 6 h 162"/>
                  <a:gd name="T104" fmla="*/ 528 w 1048"/>
                  <a:gd name="T105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48" h="162">
                    <a:moveTo>
                      <a:pt x="528" y="162"/>
                    </a:moveTo>
                    <a:lnTo>
                      <a:pt x="528" y="162"/>
                    </a:lnTo>
                    <a:lnTo>
                      <a:pt x="422" y="160"/>
                    </a:lnTo>
                    <a:lnTo>
                      <a:pt x="324" y="156"/>
                    </a:lnTo>
                    <a:lnTo>
                      <a:pt x="236" y="148"/>
                    </a:lnTo>
                    <a:lnTo>
                      <a:pt x="158" y="138"/>
                    </a:lnTo>
                    <a:lnTo>
                      <a:pt x="92" y="126"/>
                    </a:lnTo>
                    <a:lnTo>
                      <a:pt x="66" y="120"/>
                    </a:lnTo>
                    <a:lnTo>
                      <a:pt x="44" y="112"/>
                    </a:lnTo>
                    <a:lnTo>
                      <a:pt x="26" y="106"/>
                    </a:lnTo>
                    <a:lnTo>
                      <a:pt x="14" y="98"/>
                    </a:lnTo>
                    <a:lnTo>
                      <a:pt x="6" y="90"/>
                    </a:lnTo>
                    <a:lnTo>
                      <a:pt x="4" y="86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4" y="78"/>
                    </a:lnTo>
                    <a:lnTo>
                      <a:pt x="6" y="74"/>
                    </a:lnTo>
                    <a:lnTo>
                      <a:pt x="14" y="66"/>
                    </a:lnTo>
                    <a:lnTo>
                      <a:pt x="26" y="58"/>
                    </a:lnTo>
                    <a:lnTo>
                      <a:pt x="44" y="50"/>
                    </a:lnTo>
                    <a:lnTo>
                      <a:pt x="66" y="42"/>
                    </a:lnTo>
                    <a:lnTo>
                      <a:pt x="92" y="36"/>
                    </a:lnTo>
                    <a:lnTo>
                      <a:pt x="158" y="24"/>
                    </a:lnTo>
                    <a:lnTo>
                      <a:pt x="236" y="14"/>
                    </a:lnTo>
                    <a:lnTo>
                      <a:pt x="324" y="6"/>
                    </a:lnTo>
                    <a:lnTo>
                      <a:pt x="422" y="2"/>
                    </a:lnTo>
                    <a:lnTo>
                      <a:pt x="528" y="0"/>
                    </a:lnTo>
                    <a:lnTo>
                      <a:pt x="528" y="0"/>
                    </a:lnTo>
                    <a:lnTo>
                      <a:pt x="632" y="2"/>
                    </a:lnTo>
                    <a:lnTo>
                      <a:pt x="730" y="6"/>
                    </a:lnTo>
                    <a:lnTo>
                      <a:pt x="818" y="14"/>
                    </a:lnTo>
                    <a:lnTo>
                      <a:pt x="894" y="24"/>
                    </a:lnTo>
                    <a:lnTo>
                      <a:pt x="958" y="36"/>
                    </a:lnTo>
                    <a:lnTo>
                      <a:pt x="984" y="42"/>
                    </a:lnTo>
                    <a:lnTo>
                      <a:pt x="1006" y="50"/>
                    </a:lnTo>
                    <a:lnTo>
                      <a:pt x="1022" y="58"/>
                    </a:lnTo>
                    <a:lnTo>
                      <a:pt x="1036" y="66"/>
                    </a:lnTo>
                    <a:lnTo>
                      <a:pt x="1044" y="74"/>
                    </a:lnTo>
                    <a:lnTo>
                      <a:pt x="1046" y="78"/>
                    </a:lnTo>
                    <a:lnTo>
                      <a:pt x="1046" y="82"/>
                    </a:lnTo>
                    <a:lnTo>
                      <a:pt x="1046" y="82"/>
                    </a:lnTo>
                    <a:lnTo>
                      <a:pt x="1046" y="86"/>
                    </a:lnTo>
                    <a:lnTo>
                      <a:pt x="1044" y="90"/>
                    </a:lnTo>
                    <a:lnTo>
                      <a:pt x="1036" y="98"/>
                    </a:lnTo>
                    <a:lnTo>
                      <a:pt x="1022" y="106"/>
                    </a:lnTo>
                    <a:lnTo>
                      <a:pt x="1006" y="112"/>
                    </a:lnTo>
                    <a:lnTo>
                      <a:pt x="984" y="120"/>
                    </a:lnTo>
                    <a:lnTo>
                      <a:pt x="958" y="126"/>
                    </a:lnTo>
                    <a:lnTo>
                      <a:pt x="894" y="138"/>
                    </a:lnTo>
                    <a:lnTo>
                      <a:pt x="818" y="148"/>
                    </a:lnTo>
                    <a:lnTo>
                      <a:pt x="730" y="156"/>
                    </a:lnTo>
                    <a:lnTo>
                      <a:pt x="632" y="160"/>
                    </a:lnTo>
                    <a:lnTo>
                      <a:pt x="528" y="162"/>
                    </a:lnTo>
                    <a:close/>
                    <a:moveTo>
                      <a:pt x="528" y="0"/>
                    </a:moveTo>
                    <a:lnTo>
                      <a:pt x="528" y="0"/>
                    </a:lnTo>
                    <a:lnTo>
                      <a:pt x="422" y="2"/>
                    </a:lnTo>
                    <a:lnTo>
                      <a:pt x="324" y="6"/>
                    </a:lnTo>
                    <a:lnTo>
                      <a:pt x="234" y="14"/>
                    </a:lnTo>
                    <a:lnTo>
                      <a:pt x="156" y="24"/>
                    </a:lnTo>
                    <a:lnTo>
                      <a:pt x="92" y="36"/>
                    </a:lnTo>
                    <a:lnTo>
                      <a:pt x="64" y="42"/>
                    </a:lnTo>
                    <a:lnTo>
                      <a:pt x="42" y="50"/>
                    </a:lnTo>
                    <a:lnTo>
                      <a:pt x="24" y="58"/>
                    </a:lnTo>
                    <a:lnTo>
                      <a:pt x="12" y="66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2" y="86"/>
                    </a:lnTo>
                    <a:lnTo>
                      <a:pt x="4" y="90"/>
                    </a:lnTo>
                    <a:lnTo>
                      <a:pt x="12" y="98"/>
                    </a:lnTo>
                    <a:lnTo>
                      <a:pt x="24" y="106"/>
                    </a:lnTo>
                    <a:lnTo>
                      <a:pt x="42" y="114"/>
                    </a:lnTo>
                    <a:lnTo>
                      <a:pt x="64" y="120"/>
                    </a:lnTo>
                    <a:lnTo>
                      <a:pt x="92" y="126"/>
                    </a:lnTo>
                    <a:lnTo>
                      <a:pt x="156" y="138"/>
                    </a:lnTo>
                    <a:lnTo>
                      <a:pt x="234" y="148"/>
                    </a:lnTo>
                    <a:lnTo>
                      <a:pt x="324" y="156"/>
                    </a:lnTo>
                    <a:lnTo>
                      <a:pt x="422" y="160"/>
                    </a:lnTo>
                    <a:lnTo>
                      <a:pt x="528" y="162"/>
                    </a:lnTo>
                    <a:lnTo>
                      <a:pt x="528" y="162"/>
                    </a:lnTo>
                    <a:lnTo>
                      <a:pt x="632" y="160"/>
                    </a:lnTo>
                    <a:lnTo>
                      <a:pt x="730" y="156"/>
                    </a:lnTo>
                    <a:lnTo>
                      <a:pt x="818" y="148"/>
                    </a:lnTo>
                    <a:lnTo>
                      <a:pt x="896" y="138"/>
                    </a:lnTo>
                    <a:lnTo>
                      <a:pt x="960" y="126"/>
                    </a:lnTo>
                    <a:lnTo>
                      <a:pt x="986" y="120"/>
                    </a:lnTo>
                    <a:lnTo>
                      <a:pt x="1008" y="114"/>
                    </a:lnTo>
                    <a:lnTo>
                      <a:pt x="1024" y="106"/>
                    </a:lnTo>
                    <a:lnTo>
                      <a:pt x="1038" y="98"/>
                    </a:lnTo>
                    <a:lnTo>
                      <a:pt x="1046" y="90"/>
                    </a:lnTo>
                    <a:lnTo>
                      <a:pt x="1048" y="86"/>
                    </a:lnTo>
                    <a:lnTo>
                      <a:pt x="1048" y="82"/>
                    </a:lnTo>
                    <a:lnTo>
                      <a:pt x="1048" y="82"/>
                    </a:lnTo>
                    <a:lnTo>
                      <a:pt x="1048" y="78"/>
                    </a:lnTo>
                    <a:lnTo>
                      <a:pt x="1046" y="74"/>
                    </a:lnTo>
                    <a:lnTo>
                      <a:pt x="1038" y="66"/>
                    </a:lnTo>
                    <a:lnTo>
                      <a:pt x="1024" y="58"/>
                    </a:lnTo>
                    <a:lnTo>
                      <a:pt x="1008" y="50"/>
                    </a:lnTo>
                    <a:lnTo>
                      <a:pt x="986" y="42"/>
                    </a:lnTo>
                    <a:lnTo>
                      <a:pt x="960" y="36"/>
                    </a:lnTo>
                    <a:lnTo>
                      <a:pt x="896" y="24"/>
                    </a:lnTo>
                    <a:lnTo>
                      <a:pt x="818" y="14"/>
                    </a:lnTo>
                    <a:lnTo>
                      <a:pt x="730" y="6"/>
                    </a:lnTo>
                    <a:lnTo>
                      <a:pt x="632" y="2"/>
                    </a:lnTo>
                    <a:lnTo>
                      <a:pt x="528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3" name="Freeform 108"/>
              <p:cNvSpPr>
                <a:spLocks/>
              </p:cNvSpPr>
              <p:nvPr/>
            </p:nvSpPr>
            <p:spPr bwMode="auto">
              <a:xfrm>
                <a:off x="4369" y="4146"/>
                <a:ext cx="1044" cy="162"/>
              </a:xfrm>
              <a:custGeom>
                <a:avLst/>
                <a:gdLst>
                  <a:gd name="T0" fmla="*/ 526 w 1044"/>
                  <a:gd name="T1" fmla="*/ 162 h 162"/>
                  <a:gd name="T2" fmla="*/ 526 w 1044"/>
                  <a:gd name="T3" fmla="*/ 162 h 162"/>
                  <a:gd name="T4" fmla="*/ 420 w 1044"/>
                  <a:gd name="T5" fmla="*/ 160 h 162"/>
                  <a:gd name="T6" fmla="*/ 322 w 1044"/>
                  <a:gd name="T7" fmla="*/ 156 h 162"/>
                  <a:gd name="T8" fmla="*/ 234 w 1044"/>
                  <a:gd name="T9" fmla="*/ 148 h 162"/>
                  <a:gd name="T10" fmla="*/ 156 w 1044"/>
                  <a:gd name="T11" fmla="*/ 138 h 162"/>
                  <a:gd name="T12" fmla="*/ 90 w 1044"/>
                  <a:gd name="T13" fmla="*/ 126 h 162"/>
                  <a:gd name="T14" fmla="*/ 64 w 1044"/>
                  <a:gd name="T15" fmla="*/ 120 h 162"/>
                  <a:gd name="T16" fmla="*/ 42 w 1044"/>
                  <a:gd name="T17" fmla="*/ 112 h 162"/>
                  <a:gd name="T18" fmla="*/ 24 w 1044"/>
                  <a:gd name="T19" fmla="*/ 106 h 162"/>
                  <a:gd name="T20" fmla="*/ 12 w 1044"/>
                  <a:gd name="T21" fmla="*/ 98 h 162"/>
                  <a:gd name="T22" fmla="*/ 4 w 1044"/>
                  <a:gd name="T23" fmla="*/ 90 h 162"/>
                  <a:gd name="T24" fmla="*/ 2 w 1044"/>
                  <a:gd name="T25" fmla="*/ 86 h 162"/>
                  <a:gd name="T26" fmla="*/ 0 w 1044"/>
                  <a:gd name="T27" fmla="*/ 82 h 162"/>
                  <a:gd name="T28" fmla="*/ 0 w 1044"/>
                  <a:gd name="T29" fmla="*/ 82 h 162"/>
                  <a:gd name="T30" fmla="*/ 2 w 1044"/>
                  <a:gd name="T31" fmla="*/ 78 h 162"/>
                  <a:gd name="T32" fmla="*/ 4 w 1044"/>
                  <a:gd name="T33" fmla="*/ 74 h 162"/>
                  <a:gd name="T34" fmla="*/ 12 w 1044"/>
                  <a:gd name="T35" fmla="*/ 66 h 162"/>
                  <a:gd name="T36" fmla="*/ 24 w 1044"/>
                  <a:gd name="T37" fmla="*/ 58 h 162"/>
                  <a:gd name="T38" fmla="*/ 42 w 1044"/>
                  <a:gd name="T39" fmla="*/ 50 h 162"/>
                  <a:gd name="T40" fmla="*/ 64 w 1044"/>
                  <a:gd name="T41" fmla="*/ 42 h 162"/>
                  <a:gd name="T42" fmla="*/ 90 w 1044"/>
                  <a:gd name="T43" fmla="*/ 36 h 162"/>
                  <a:gd name="T44" fmla="*/ 156 w 1044"/>
                  <a:gd name="T45" fmla="*/ 24 h 162"/>
                  <a:gd name="T46" fmla="*/ 234 w 1044"/>
                  <a:gd name="T47" fmla="*/ 14 h 162"/>
                  <a:gd name="T48" fmla="*/ 322 w 1044"/>
                  <a:gd name="T49" fmla="*/ 6 h 162"/>
                  <a:gd name="T50" fmla="*/ 420 w 1044"/>
                  <a:gd name="T51" fmla="*/ 2 h 162"/>
                  <a:gd name="T52" fmla="*/ 526 w 1044"/>
                  <a:gd name="T53" fmla="*/ 0 h 162"/>
                  <a:gd name="T54" fmla="*/ 526 w 1044"/>
                  <a:gd name="T55" fmla="*/ 0 h 162"/>
                  <a:gd name="T56" fmla="*/ 630 w 1044"/>
                  <a:gd name="T57" fmla="*/ 2 h 162"/>
                  <a:gd name="T58" fmla="*/ 728 w 1044"/>
                  <a:gd name="T59" fmla="*/ 6 h 162"/>
                  <a:gd name="T60" fmla="*/ 816 w 1044"/>
                  <a:gd name="T61" fmla="*/ 14 h 162"/>
                  <a:gd name="T62" fmla="*/ 892 w 1044"/>
                  <a:gd name="T63" fmla="*/ 24 h 162"/>
                  <a:gd name="T64" fmla="*/ 956 w 1044"/>
                  <a:gd name="T65" fmla="*/ 36 h 162"/>
                  <a:gd name="T66" fmla="*/ 982 w 1044"/>
                  <a:gd name="T67" fmla="*/ 42 h 162"/>
                  <a:gd name="T68" fmla="*/ 1004 w 1044"/>
                  <a:gd name="T69" fmla="*/ 50 h 162"/>
                  <a:gd name="T70" fmla="*/ 1020 w 1044"/>
                  <a:gd name="T71" fmla="*/ 58 h 162"/>
                  <a:gd name="T72" fmla="*/ 1034 w 1044"/>
                  <a:gd name="T73" fmla="*/ 66 h 162"/>
                  <a:gd name="T74" fmla="*/ 1042 w 1044"/>
                  <a:gd name="T75" fmla="*/ 74 h 162"/>
                  <a:gd name="T76" fmla="*/ 1044 w 1044"/>
                  <a:gd name="T77" fmla="*/ 78 h 162"/>
                  <a:gd name="T78" fmla="*/ 1044 w 1044"/>
                  <a:gd name="T79" fmla="*/ 82 h 162"/>
                  <a:gd name="T80" fmla="*/ 1044 w 1044"/>
                  <a:gd name="T81" fmla="*/ 82 h 162"/>
                  <a:gd name="T82" fmla="*/ 1044 w 1044"/>
                  <a:gd name="T83" fmla="*/ 86 h 162"/>
                  <a:gd name="T84" fmla="*/ 1042 w 1044"/>
                  <a:gd name="T85" fmla="*/ 90 h 162"/>
                  <a:gd name="T86" fmla="*/ 1034 w 1044"/>
                  <a:gd name="T87" fmla="*/ 98 h 162"/>
                  <a:gd name="T88" fmla="*/ 1020 w 1044"/>
                  <a:gd name="T89" fmla="*/ 106 h 162"/>
                  <a:gd name="T90" fmla="*/ 1004 w 1044"/>
                  <a:gd name="T91" fmla="*/ 112 h 162"/>
                  <a:gd name="T92" fmla="*/ 982 w 1044"/>
                  <a:gd name="T93" fmla="*/ 120 h 162"/>
                  <a:gd name="T94" fmla="*/ 956 w 1044"/>
                  <a:gd name="T95" fmla="*/ 126 h 162"/>
                  <a:gd name="T96" fmla="*/ 892 w 1044"/>
                  <a:gd name="T97" fmla="*/ 138 h 162"/>
                  <a:gd name="T98" fmla="*/ 816 w 1044"/>
                  <a:gd name="T99" fmla="*/ 148 h 162"/>
                  <a:gd name="T100" fmla="*/ 728 w 1044"/>
                  <a:gd name="T101" fmla="*/ 156 h 162"/>
                  <a:gd name="T102" fmla="*/ 630 w 1044"/>
                  <a:gd name="T103" fmla="*/ 160 h 162"/>
                  <a:gd name="T104" fmla="*/ 526 w 1044"/>
                  <a:gd name="T105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44" h="162">
                    <a:moveTo>
                      <a:pt x="526" y="162"/>
                    </a:moveTo>
                    <a:lnTo>
                      <a:pt x="526" y="162"/>
                    </a:lnTo>
                    <a:lnTo>
                      <a:pt x="420" y="160"/>
                    </a:lnTo>
                    <a:lnTo>
                      <a:pt x="322" y="156"/>
                    </a:lnTo>
                    <a:lnTo>
                      <a:pt x="234" y="148"/>
                    </a:lnTo>
                    <a:lnTo>
                      <a:pt x="156" y="138"/>
                    </a:lnTo>
                    <a:lnTo>
                      <a:pt x="90" y="126"/>
                    </a:lnTo>
                    <a:lnTo>
                      <a:pt x="64" y="120"/>
                    </a:lnTo>
                    <a:lnTo>
                      <a:pt x="42" y="112"/>
                    </a:lnTo>
                    <a:lnTo>
                      <a:pt x="24" y="106"/>
                    </a:lnTo>
                    <a:lnTo>
                      <a:pt x="12" y="98"/>
                    </a:lnTo>
                    <a:lnTo>
                      <a:pt x="4" y="90"/>
                    </a:lnTo>
                    <a:lnTo>
                      <a:pt x="2" y="86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2" y="78"/>
                    </a:lnTo>
                    <a:lnTo>
                      <a:pt x="4" y="74"/>
                    </a:lnTo>
                    <a:lnTo>
                      <a:pt x="12" y="66"/>
                    </a:lnTo>
                    <a:lnTo>
                      <a:pt x="24" y="58"/>
                    </a:lnTo>
                    <a:lnTo>
                      <a:pt x="42" y="50"/>
                    </a:lnTo>
                    <a:lnTo>
                      <a:pt x="64" y="42"/>
                    </a:lnTo>
                    <a:lnTo>
                      <a:pt x="90" y="36"/>
                    </a:lnTo>
                    <a:lnTo>
                      <a:pt x="156" y="24"/>
                    </a:lnTo>
                    <a:lnTo>
                      <a:pt x="234" y="14"/>
                    </a:lnTo>
                    <a:lnTo>
                      <a:pt x="322" y="6"/>
                    </a:lnTo>
                    <a:lnTo>
                      <a:pt x="420" y="2"/>
                    </a:lnTo>
                    <a:lnTo>
                      <a:pt x="526" y="0"/>
                    </a:lnTo>
                    <a:lnTo>
                      <a:pt x="526" y="0"/>
                    </a:lnTo>
                    <a:lnTo>
                      <a:pt x="630" y="2"/>
                    </a:lnTo>
                    <a:lnTo>
                      <a:pt x="728" y="6"/>
                    </a:lnTo>
                    <a:lnTo>
                      <a:pt x="816" y="14"/>
                    </a:lnTo>
                    <a:lnTo>
                      <a:pt x="892" y="24"/>
                    </a:lnTo>
                    <a:lnTo>
                      <a:pt x="956" y="36"/>
                    </a:lnTo>
                    <a:lnTo>
                      <a:pt x="982" y="42"/>
                    </a:lnTo>
                    <a:lnTo>
                      <a:pt x="1004" y="50"/>
                    </a:lnTo>
                    <a:lnTo>
                      <a:pt x="1020" y="58"/>
                    </a:lnTo>
                    <a:lnTo>
                      <a:pt x="1034" y="66"/>
                    </a:lnTo>
                    <a:lnTo>
                      <a:pt x="1042" y="74"/>
                    </a:lnTo>
                    <a:lnTo>
                      <a:pt x="1044" y="78"/>
                    </a:lnTo>
                    <a:lnTo>
                      <a:pt x="1044" y="82"/>
                    </a:lnTo>
                    <a:lnTo>
                      <a:pt x="1044" y="82"/>
                    </a:lnTo>
                    <a:lnTo>
                      <a:pt x="1044" y="86"/>
                    </a:lnTo>
                    <a:lnTo>
                      <a:pt x="1042" y="90"/>
                    </a:lnTo>
                    <a:lnTo>
                      <a:pt x="1034" y="98"/>
                    </a:lnTo>
                    <a:lnTo>
                      <a:pt x="1020" y="106"/>
                    </a:lnTo>
                    <a:lnTo>
                      <a:pt x="1004" y="112"/>
                    </a:lnTo>
                    <a:lnTo>
                      <a:pt x="982" y="120"/>
                    </a:lnTo>
                    <a:lnTo>
                      <a:pt x="956" y="126"/>
                    </a:lnTo>
                    <a:lnTo>
                      <a:pt x="892" y="138"/>
                    </a:lnTo>
                    <a:lnTo>
                      <a:pt x="816" y="148"/>
                    </a:lnTo>
                    <a:lnTo>
                      <a:pt x="728" y="156"/>
                    </a:lnTo>
                    <a:lnTo>
                      <a:pt x="630" y="160"/>
                    </a:lnTo>
                    <a:lnTo>
                      <a:pt x="526" y="16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4" name="Freeform 109"/>
              <p:cNvSpPr>
                <a:spLocks/>
              </p:cNvSpPr>
              <p:nvPr/>
            </p:nvSpPr>
            <p:spPr bwMode="auto">
              <a:xfrm>
                <a:off x="4367" y="4146"/>
                <a:ext cx="1048" cy="162"/>
              </a:xfrm>
              <a:custGeom>
                <a:avLst/>
                <a:gdLst>
                  <a:gd name="T0" fmla="*/ 528 w 1048"/>
                  <a:gd name="T1" fmla="*/ 0 h 162"/>
                  <a:gd name="T2" fmla="*/ 528 w 1048"/>
                  <a:gd name="T3" fmla="*/ 0 h 162"/>
                  <a:gd name="T4" fmla="*/ 422 w 1048"/>
                  <a:gd name="T5" fmla="*/ 2 h 162"/>
                  <a:gd name="T6" fmla="*/ 324 w 1048"/>
                  <a:gd name="T7" fmla="*/ 6 h 162"/>
                  <a:gd name="T8" fmla="*/ 234 w 1048"/>
                  <a:gd name="T9" fmla="*/ 14 h 162"/>
                  <a:gd name="T10" fmla="*/ 156 w 1048"/>
                  <a:gd name="T11" fmla="*/ 24 h 162"/>
                  <a:gd name="T12" fmla="*/ 92 w 1048"/>
                  <a:gd name="T13" fmla="*/ 36 h 162"/>
                  <a:gd name="T14" fmla="*/ 64 w 1048"/>
                  <a:gd name="T15" fmla="*/ 42 h 162"/>
                  <a:gd name="T16" fmla="*/ 42 w 1048"/>
                  <a:gd name="T17" fmla="*/ 50 h 162"/>
                  <a:gd name="T18" fmla="*/ 24 w 1048"/>
                  <a:gd name="T19" fmla="*/ 58 h 162"/>
                  <a:gd name="T20" fmla="*/ 12 w 1048"/>
                  <a:gd name="T21" fmla="*/ 66 h 162"/>
                  <a:gd name="T22" fmla="*/ 4 w 1048"/>
                  <a:gd name="T23" fmla="*/ 74 h 162"/>
                  <a:gd name="T24" fmla="*/ 2 w 1048"/>
                  <a:gd name="T25" fmla="*/ 78 h 162"/>
                  <a:gd name="T26" fmla="*/ 0 w 1048"/>
                  <a:gd name="T27" fmla="*/ 82 h 162"/>
                  <a:gd name="T28" fmla="*/ 0 w 1048"/>
                  <a:gd name="T29" fmla="*/ 82 h 162"/>
                  <a:gd name="T30" fmla="*/ 2 w 1048"/>
                  <a:gd name="T31" fmla="*/ 86 h 162"/>
                  <a:gd name="T32" fmla="*/ 4 w 1048"/>
                  <a:gd name="T33" fmla="*/ 90 h 162"/>
                  <a:gd name="T34" fmla="*/ 12 w 1048"/>
                  <a:gd name="T35" fmla="*/ 98 h 162"/>
                  <a:gd name="T36" fmla="*/ 24 w 1048"/>
                  <a:gd name="T37" fmla="*/ 106 h 162"/>
                  <a:gd name="T38" fmla="*/ 42 w 1048"/>
                  <a:gd name="T39" fmla="*/ 114 h 162"/>
                  <a:gd name="T40" fmla="*/ 64 w 1048"/>
                  <a:gd name="T41" fmla="*/ 120 h 162"/>
                  <a:gd name="T42" fmla="*/ 92 w 1048"/>
                  <a:gd name="T43" fmla="*/ 126 h 162"/>
                  <a:gd name="T44" fmla="*/ 156 w 1048"/>
                  <a:gd name="T45" fmla="*/ 138 h 162"/>
                  <a:gd name="T46" fmla="*/ 234 w 1048"/>
                  <a:gd name="T47" fmla="*/ 148 h 162"/>
                  <a:gd name="T48" fmla="*/ 324 w 1048"/>
                  <a:gd name="T49" fmla="*/ 156 h 162"/>
                  <a:gd name="T50" fmla="*/ 422 w 1048"/>
                  <a:gd name="T51" fmla="*/ 160 h 162"/>
                  <a:gd name="T52" fmla="*/ 528 w 1048"/>
                  <a:gd name="T53" fmla="*/ 162 h 162"/>
                  <a:gd name="T54" fmla="*/ 528 w 1048"/>
                  <a:gd name="T55" fmla="*/ 162 h 162"/>
                  <a:gd name="T56" fmla="*/ 632 w 1048"/>
                  <a:gd name="T57" fmla="*/ 160 h 162"/>
                  <a:gd name="T58" fmla="*/ 730 w 1048"/>
                  <a:gd name="T59" fmla="*/ 156 h 162"/>
                  <a:gd name="T60" fmla="*/ 818 w 1048"/>
                  <a:gd name="T61" fmla="*/ 148 h 162"/>
                  <a:gd name="T62" fmla="*/ 896 w 1048"/>
                  <a:gd name="T63" fmla="*/ 138 h 162"/>
                  <a:gd name="T64" fmla="*/ 960 w 1048"/>
                  <a:gd name="T65" fmla="*/ 126 h 162"/>
                  <a:gd name="T66" fmla="*/ 986 w 1048"/>
                  <a:gd name="T67" fmla="*/ 120 h 162"/>
                  <a:gd name="T68" fmla="*/ 1008 w 1048"/>
                  <a:gd name="T69" fmla="*/ 114 h 162"/>
                  <a:gd name="T70" fmla="*/ 1024 w 1048"/>
                  <a:gd name="T71" fmla="*/ 106 h 162"/>
                  <a:gd name="T72" fmla="*/ 1038 w 1048"/>
                  <a:gd name="T73" fmla="*/ 98 h 162"/>
                  <a:gd name="T74" fmla="*/ 1046 w 1048"/>
                  <a:gd name="T75" fmla="*/ 90 h 162"/>
                  <a:gd name="T76" fmla="*/ 1048 w 1048"/>
                  <a:gd name="T77" fmla="*/ 86 h 162"/>
                  <a:gd name="T78" fmla="*/ 1048 w 1048"/>
                  <a:gd name="T79" fmla="*/ 82 h 162"/>
                  <a:gd name="T80" fmla="*/ 1048 w 1048"/>
                  <a:gd name="T81" fmla="*/ 82 h 162"/>
                  <a:gd name="T82" fmla="*/ 1048 w 1048"/>
                  <a:gd name="T83" fmla="*/ 78 h 162"/>
                  <a:gd name="T84" fmla="*/ 1046 w 1048"/>
                  <a:gd name="T85" fmla="*/ 74 h 162"/>
                  <a:gd name="T86" fmla="*/ 1038 w 1048"/>
                  <a:gd name="T87" fmla="*/ 66 h 162"/>
                  <a:gd name="T88" fmla="*/ 1024 w 1048"/>
                  <a:gd name="T89" fmla="*/ 58 h 162"/>
                  <a:gd name="T90" fmla="*/ 1008 w 1048"/>
                  <a:gd name="T91" fmla="*/ 50 h 162"/>
                  <a:gd name="T92" fmla="*/ 986 w 1048"/>
                  <a:gd name="T93" fmla="*/ 42 h 162"/>
                  <a:gd name="T94" fmla="*/ 960 w 1048"/>
                  <a:gd name="T95" fmla="*/ 36 h 162"/>
                  <a:gd name="T96" fmla="*/ 896 w 1048"/>
                  <a:gd name="T97" fmla="*/ 24 h 162"/>
                  <a:gd name="T98" fmla="*/ 818 w 1048"/>
                  <a:gd name="T99" fmla="*/ 14 h 162"/>
                  <a:gd name="T100" fmla="*/ 730 w 1048"/>
                  <a:gd name="T101" fmla="*/ 6 h 162"/>
                  <a:gd name="T102" fmla="*/ 632 w 1048"/>
                  <a:gd name="T103" fmla="*/ 2 h 162"/>
                  <a:gd name="T104" fmla="*/ 528 w 1048"/>
                  <a:gd name="T105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48" h="162">
                    <a:moveTo>
                      <a:pt x="528" y="0"/>
                    </a:moveTo>
                    <a:lnTo>
                      <a:pt x="528" y="0"/>
                    </a:lnTo>
                    <a:lnTo>
                      <a:pt x="422" y="2"/>
                    </a:lnTo>
                    <a:lnTo>
                      <a:pt x="324" y="6"/>
                    </a:lnTo>
                    <a:lnTo>
                      <a:pt x="234" y="14"/>
                    </a:lnTo>
                    <a:lnTo>
                      <a:pt x="156" y="24"/>
                    </a:lnTo>
                    <a:lnTo>
                      <a:pt x="92" y="36"/>
                    </a:lnTo>
                    <a:lnTo>
                      <a:pt x="64" y="42"/>
                    </a:lnTo>
                    <a:lnTo>
                      <a:pt x="42" y="50"/>
                    </a:lnTo>
                    <a:lnTo>
                      <a:pt x="24" y="58"/>
                    </a:lnTo>
                    <a:lnTo>
                      <a:pt x="12" y="66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2" y="86"/>
                    </a:lnTo>
                    <a:lnTo>
                      <a:pt x="4" y="90"/>
                    </a:lnTo>
                    <a:lnTo>
                      <a:pt x="12" y="98"/>
                    </a:lnTo>
                    <a:lnTo>
                      <a:pt x="24" y="106"/>
                    </a:lnTo>
                    <a:lnTo>
                      <a:pt x="42" y="114"/>
                    </a:lnTo>
                    <a:lnTo>
                      <a:pt x="64" y="120"/>
                    </a:lnTo>
                    <a:lnTo>
                      <a:pt x="92" y="126"/>
                    </a:lnTo>
                    <a:lnTo>
                      <a:pt x="156" y="138"/>
                    </a:lnTo>
                    <a:lnTo>
                      <a:pt x="234" y="148"/>
                    </a:lnTo>
                    <a:lnTo>
                      <a:pt x="324" y="156"/>
                    </a:lnTo>
                    <a:lnTo>
                      <a:pt x="422" y="160"/>
                    </a:lnTo>
                    <a:lnTo>
                      <a:pt x="528" y="162"/>
                    </a:lnTo>
                    <a:lnTo>
                      <a:pt x="528" y="162"/>
                    </a:lnTo>
                    <a:lnTo>
                      <a:pt x="632" y="160"/>
                    </a:lnTo>
                    <a:lnTo>
                      <a:pt x="730" y="156"/>
                    </a:lnTo>
                    <a:lnTo>
                      <a:pt x="818" y="148"/>
                    </a:lnTo>
                    <a:lnTo>
                      <a:pt x="896" y="138"/>
                    </a:lnTo>
                    <a:lnTo>
                      <a:pt x="960" y="126"/>
                    </a:lnTo>
                    <a:lnTo>
                      <a:pt x="986" y="120"/>
                    </a:lnTo>
                    <a:lnTo>
                      <a:pt x="1008" y="114"/>
                    </a:lnTo>
                    <a:lnTo>
                      <a:pt x="1024" y="106"/>
                    </a:lnTo>
                    <a:lnTo>
                      <a:pt x="1038" y="98"/>
                    </a:lnTo>
                    <a:lnTo>
                      <a:pt x="1046" y="90"/>
                    </a:lnTo>
                    <a:lnTo>
                      <a:pt x="1048" y="86"/>
                    </a:lnTo>
                    <a:lnTo>
                      <a:pt x="1048" y="82"/>
                    </a:lnTo>
                    <a:lnTo>
                      <a:pt x="1048" y="82"/>
                    </a:lnTo>
                    <a:lnTo>
                      <a:pt x="1048" y="78"/>
                    </a:lnTo>
                    <a:lnTo>
                      <a:pt x="1046" y="74"/>
                    </a:lnTo>
                    <a:lnTo>
                      <a:pt x="1038" y="66"/>
                    </a:lnTo>
                    <a:lnTo>
                      <a:pt x="1024" y="58"/>
                    </a:lnTo>
                    <a:lnTo>
                      <a:pt x="1008" y="50"/>
                    </a:lnTo>
                    <a:lnTo>
                      <a:pt x="986" y="42"/>
                    </a:lnTo>
                    <a:lnTo>
                      <a:pt x="960" y="36"/>
                    </a:lnTo>
                    <a:lnTo>
                      <a:pt x="896" y="24"/>
                    </a:lnTo>
                    <a:lnTo>
                      <a:pt x="818" y="14"/>
                    </a:lnTo>
                    <a:lnTo>
                      <a:pt x="730" y="6"/>
                    </a:lnTo>
                    <a:lnTo>
                      <a:pt x="632" y="2"/>
                    </a:lnTo>
                    <a:lnTo>
                      <a:pt x="52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5" name="Freeform 110"/>
              <p:cNvSpPr>
                <a:spLocks noEditPoints="1"/>
              </p:cNvSpPr>
              <p:nvPr/>
            </p:nvSpPr>
            <p:spPr bwMode="auto">
              <a:xfrm>
                <a:off x="4369" y="4146"/>
                <a:ext cx="1044" cy="162"/>
              </a:xfrm>
              <a:custGeom>
                <a:avLst/>
                <a:gdLst>
                  <a:gd name="T0" fmla="*/ 526 w 1044"/>
                  <a:gd name="T1" fmla="*/ 162 h 162"/>
                  <a:gd name="T2" fmla="*/ 324 w 1044"/>
                  <a:gd name="T3" fmla="*/ 156 h 162"/>
                  <a:gd name="T4" fmla="*/ 156 w 1044"/>
                  <a:gd name="T5" fmla="*/ 138 h 162"/>
                  <a:gd name="T6" fmla="*/ 66 w 1044"/>
                  <a:gd name="T7" fmla="*/ 120 h 162"/>
                  <a:gd name="T8" fmla="*/ 26 w 1044"/>
                  <a:gd name="T9" fmla="*/ 106 h 162"/>
                  <a:gd name="T10" fmla="*/ 6 w 1044"/>
                  <a:gd name="T11" fmla="*/ 90 h 162"/>
                  <a:gd name="T12" fmla="*/ 4 w 1044"/>
                  <a:gd name="T13" fmla="*/ 82 h 162"/>
                  <a:gd name="T14" fmla="*/ 4 w 1044"/>
                  <a:gd name="T15" fmla="*/ 78 h 162"/>
                  <a:gd name="T16" fmla="*/ 14 w 1044"/>
                  <a:gd name="T17" fmla="*/ 66 h 162"/>
                  <a:gd name="T18" fmla="*/ 44 w 1044"/>
                  <a:gd name="T19" fmla="*/ 50 h 162"/>
                  <a:gd name="T20" fmla="*/ 92 w 1044"/>
                  <a:gd name="T21" fmla="*/ 36 h 162"/>
                  <a:gd name="T22" fmla="*/ 234 w 1044"/>
                  <a:gd name="T23" fmla="*/ 14 h 162"/>
                  <a:gd name="T24" fmla="*/ 422 w 1044"/>
                  <a:gd name="T25" fmla="*/ 2 h 162"/>
                  <a:gd name="T26" fmla="*/ 526 w 1044"/>
                  <a:gd name="T27" fmla="*/ 0 h 162"/>
                  <a:gd name="T28" fmla="*/ 726 w 1044"/>
                  <a:gd name="T29" fmla="*/ 6 h 162"/>
                  <a:gd name="T30" fmla="*/ 890 w 1044"/>
                  <a:gd name="T31" fmla="*/ 24 h 162"/>
                  <a:gd name="T32" fmla="*/ 980 w 1044"/>
                  <a:gd name="T33" fmla="*/ 42 h 162"/>
                  <a:gd name="T34" fmla="*/ 1018 w 1044"/>
                  <a:gd name="T35" fmla="*/ 58 h 162"/>
                  <a:gd name="T36" fmla="*/ 1040 w 1044"/>
                  <a:gd name="T37" fmla="*/ 74 h 162"/>
                  <a:gd name="T38" fmla="*/ 1042 w 1044"/>
                  <a:gd name="T39" fmla="*/ 82 h 162"/>
                  <a:gd name="T40" fmla="*/ 1042 w 1044"/>
                  <a:gd name="T41" fmla="*/ 86 h 162"/>
                  <a:gd name="T42" fmla="*/ 1032 w 1044"/>
                  <a:gd name="T43" fmla="*/ 98 h 162"/>
                  <a:gd name="T44" fmla="*/ 1002 w 1044"/>
                  <a:gd name="T45" fmla="*/ 112 h 162"/>
                  <a:gd name="T46" fmla="*/ 954 w 1044"/>
                  <a:gd name="T47" fmla="*/ 126 h 162"/>
                  <a:gd name="T48" fmla="*/ 814 w 1044"/>
                  <a:gd name="T49" fmla="*/ 148 h 162"/>
                  <a:gd name="T50" fmla="*/ 630 w 1044"/>
                  <a:gd name="T51" fmla="*/ 160 h 162"/>
                  <a:gd name="T52" fmla="*/ 526 w 1044"/>
                  <a:gd name="T53" fmla="*/ 0 h 162"/>
                  <a:gd name="T54" fmla="*/ 420 w 1044"/>
                  <a:gd name="T55" fmla="*/ 2 h 162"/>
                  <a:gd name="T56" fmla="*/ 234 w 1044"/>
                  <a:gd name="T57" fmla="*/ 14 h 162"/>
                  <a:gd name="T58" fmla="*/ 90 w 1044"/>
                  <a:gd name="T59" fmla="*/ 36 h 162"/>
                  <a:gd name="T60" fmla="*/ 42 w 1044"/>
                  <a:gd name="T61" fmla="*/ 50 h 162"/>
                  <a:gd name="T62" fmla="*/ 12 w 1044"/>
                  <a:gd name="T63" fmla="*/ 66 h 162"/>
                  <a:gd name="T64" fmla="*/ 2 w 1044"/>
                  <a:gd name="T65" fmla="*/ 78 h 162"/>
                  <a:gd name="T66" fmla="*/ 0 w 1044"/>
                  <a:gd name="T67" fmla="*/ 82 h 162"/>
                  <a:gd name="T68" fmla="*/ 4 w 1044"/>
                  <a:gd name="T69" fmla="*/ 90 h 162"/>
                  <a:gd name="T70" fmla="*/ 24 w 1044"/>
                  <a:gd name="T71" fmla="*/ 106 h 162"/>
                  <a:gd name="T72" fmla="*/ 64 w 1044"/>
                  <a:gd name="T73" fmla="*/ 120 h 162"/>
                  <a:gd name="T74" fmla="*/ 156 w 1044"/>
                  <a:gd name="T75" fmla="*/ 138 h 162"/>
                  <a:gd name="T76" fmla="*/ 322 w 1044"/>
                  <a:gd name="T77" fmla="*/ 156 h 162"/>
                  <a:gd name="T78" fmla="*/ 526 w 1044"/>
                  <a:gd name="T79" fmla="*/ 162 h 162"/>
                  <a:gd name="T80" fmla="*/ 630 w 1044"/>
                  <a:gd name="T81" fmla="*/ 160 h 162"/>
                  <a:gd name="T82" fmla="*/ 816 w 1044"/>
                  <a:gd name="T83" fmla="*/ 148 h 162"/>
                  <a:gd name="T84" fmla="*/ 956 w 1044"/>
                  <a:gd name="T85" fmla="*/ 126 h 162"/>
                  <a:gd name="T86" fmla="*/ 1004 w 1044"/>
                  <a:gd name="T87" fmla="*/ 112 h 162"/>
                  <a:gd name="T88" fmla="*/ 1034 w 1044"/>
                  <a:gd name="T89" fmla="*/ 98 h 162"/>
                  <a:gd name="T90" fmla="*/ 1044 w 1044"/>
                  <a:gd name="T91" fmla="*/ 86 h 162"/>
                  <a:gd name="T92" fmla="*/ 1044 w 1044"/>
                  <a:gd name="T93" fmla="*/ 82 h 162"/>
                  <a:gd name="T94" fmla="*/ 1042 w 1044"/>
                  <a:gd name="T95" fmla="*/ 74 h 162"/>
                  <a:gd name="T96" fmla="*/ 1020 w 1044"/>
                  <a:gd name="T97" fmla="*/ 58 h 162"/>
                  <a:gd name="T98" fmla="*/ 982 w 1044"/>
                  <a:gd name="T99" fmla="*/ 42 h 162"/>
                  <a:gd name="T100" fmla="*/ 892 w 1044"/>
                  <a:gd name="T101" fmla="*/ 24 h 162"/>
                  <a:gd name="T102" fmla="*/ 728 w 1044"/>
                  <a:gd name="T103" fmla="*/ 6 h 162"/>
                  <a:gd name="T104" fmla="*/ 526 w 1044"/>
                  <a:gd name="T105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44" h="162">
                    <a:moveTo>
                      <a:pt x="526" y="162"/>
                    </a:moveTo>
                    <a:lnTo>
                      <a:pt x="526" y="162"/>
                    </a:lnTo>
                    <a:lnTo>
                      <a:pt x="422" y="160"/>
                    </a:lnTo>
                    <a:lnTo>
                      <a:pt x="324" y="156"/>
                    </a:lnTo>
                    <a:lnTo>
                      <a:pt x="234" y="148"/>
                    </a:lnTo>
                    <a:lnTo>
                      <a:pt x="156" y="138"/>
                    </a:lnTo>
                    <a:lnTo>
                      <a:pt x="92" y="126"/>
                    </a:lnTo>
                    <a:lnTo>
                      <a:pt x="66" y="120"/>
                    </a:lnTo>
                    <a:lnTo>
                      <a:pt x="44" y="112"/>
                    </a:lnTo>
                    <a:lnTo>
                      <a:pt x="26" y="106"/>
                    </a:lnTo>
                    <a:lnTo>
                      <a:pt x="14" y="98"/>
                    </a:lnTo>
                    <a:lnTo>
                      <a:pt x="6" y="90"/>
                    </a:lnTo>
                    <a:lnTo>
                      <a:pt x="4" y="86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4" y="78"/>
                    </a:lnTo>
                    <a:lnTo>
                      <a:pt x="6" y="74"/>
                    </a:lnTo>
                    <a:lnTo>
                      <a:pt x="14" y="66"/>
                    </a:lnTo>
                    <a:lnTo>
                      <a:pt x="26" y="58"/>
                    </a:lnTo>
                    <a:lnTo>
                      <a:pt x="44" y="50"/>
                    </a:lnTo>
                    <a:lnTo>
                      <a:pt x="66" y="42"/>
                    </a:lnTo>
                    <a:lnTo>
                      <a:pt x="92" y="36"/>
                    </a:lnTo>
                    <a:lnTo>
                      <a:pt x="156" y="24"/>
                    </a:lnTo>
                    <a:lnTo>
                      <a:pt x="234" y="14"/>
                    </a:lnTo>
                    <a:lnTo>
                      <a:pt x="324" y="6"/>
                    </a:lnTo>
                    <a:lnTo>
                      <a:pt x="422" y="2"/>
                    </a:lnTo>
                    <a:lnTo>
                      <a:pt x="526" y="0"/>
                    </a:lnTo>
                    <a:lnTo>
                      <a:pt x="526" y="0"/>
                    </a:lnTo>
                    <a:lnTo>
                      <a:pt x="630" y="2"/>
                    </a:lnTo>
                    <a:lnTo>
                      <a:pt x="726" y="6"/>
                    </a:lnTo>
                    <a:lnTo>
                      <a:pt x="814" y="14"/>
                    </a:lnTo>
                    <a:lnTo>
                      <a:pt x="890" y="24"/>
                    </a:lnTo>
                    <a:lnTo>
                      <a:pt x="954" y="36"/>
                    </a:lnTo>
                    <a:lnTo>
                      <a:pt x="980" y="42"/>
                    </a:lnTo>
                    <a:lnTo>
                      <a:pt x="1002" y="50"/>
                    </a:lnTo>
                    <a:lnTo>
                      <a:pt x="1018" y="58"/>
                    </a:lnTo>
                    <a:lnTo>
                      <a:pt x="1032" y="66"/>
                    </a:lnTo>
                    <a:lnTo>
                      <a:pt x="1040" y="74"/>
                    </a:lnTo>
                    <a:lnTo>
                      <a:pt x="1042" y="78"/>
                    </a:lnTo>
                    <a:lnTo>
                      <a:pt x="1042" y="82"/>
                    </a:lnTo>
                    <a:lnTo>
                      <a:pt x="1042" y="82"/>
                    </a:lnTo>
                    <a:lnTo>
                      <a:pt x="1042" y="86"/>
                    </a:lnTo>
                    <a:lnTo>
                      <a:pt x="1040" y="90"/>
                    </a:lnTo>
                    <a:lnTo>
                      <a:pt x="1032" y="98"/>
                    </a:lnTo>
                    <a:lnTo>
                      <a:pt x="1018" y="106"/>
                    </a:lnTo>
                    <a:lnTo>
                      <a:pt x="1002" y="112"/>
                    </a:lnTo>
                    <a:lnTo>
                      <a:pt x="980" y="120"/>
                    </a:lnTo>
                    <a:lnTo>
                      <a:pt x="954" y="126"/>
                    </a:lnTo>
                    <a:lnTo>
                      <a:pt x="890" y="138"/>
                    </a:lnTo>
                    <a:lnTo>
                      <a:pt x="814" y="148"/>
                    </a:lnTo>
                    <a:lnTo>
                      <a:pt x="726" y="156"/>
                    </a:lnTo>
                    <a:lnTo>
                      <a:pt x="630" y="160"/>
                    </a:lnTo>
                    <a:lnTo>
                      <a:pt x="526" y="162"/>
                    </a:lnTo>
                    <a:close/>
                    <a:moveTo>
                      <a:pt x="526" y="0"/>
                    </a:moveTo>
                    <a:lnTo>
                      <a:pt x="526" y="0"/>
                    </a:lnTo>
                    <a:lnTo>
                      <a:pt x="420" y="2"/>
                    </a:lnTo>
                    <a:lnTo>
                      <a:pt x="322" y="6"/>
                    </a:lnTo>
                    <a:lnTo>
                      <a:pt x="234" y="14"/>
                    </a:lnTo>
                    <a:lnTo>
                      <a:pt x="156" y="24"/>
                    </a:lnTo>
                    <a:lnTo>
                      <a:pt x="90" y="36"/>
                    </a:lnTo>
                    <a:lnTo>
                      <a:pt x="64" y="42"/>
                    </a:lnTo>
                    <a:lnTo>
                      <a:pt x="42" y="50"/>
                    </a:lnTo>
                    <a:lnTo>
                      <a:pt x="24" y="58"/>
                    </a:lnTo>
                    <a:lnTo>
                      <a:pt x="12" y="66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2" y="86"/>
                    </a:lnTo>
                    <a:lnTo>
                      <a:pt x="4" y="90"/>
                    </a:lnTo>
                    <a:lnTo>
                      <a:pt x="12" y="98"/>
                    </a:lnTo>
                    <a:lnTo>
                      <a:pt x="24" y="106"/>
                    </a:lnTo>
                    <a:lnTo>
                      <a:pt x="42" y="112"/>
                    </a:lnTo>
                    <a:lnTo>
                      <a:pt x="64" y="120"/>
                    </a:lnTo>
                    <a:lnTo>
                      <a:pt x="90" y="126"/>
                    </a:lnTo>
                    <a:lnTo>
                      <a:pt x="156" y="138"/>
                    </a:lnTo>
                    <a:lnTo>
                      <a:pt x="234" y="148"/>
                    </a:lnTo>
                    <a:lnTo>
                      <a:pt x="322" y="156"/>
                    </a:lnTo>
                    <a:lnTo>
                      <a:pt x="420" y="160"/>
                    </a:lnTo>
                    <a:lnTo>
                      <a:pt x="526" y="162"/>
                    </a:lnTo>
                    <a:lnTo>
                      <a:pt x="526" y="162"/>
                    </a:lnTo>
                    <a:lnTo>
                      <a:pt x="630" y="160"/>
                    </a:lnTo>
                    <a:lnTo>
                      <a:pt x="728" y="156"/>
                    </a:lnTo>
                    <a:lnTo>
                      <a:pt x="816" y="148"/>
                    </a:lnTo>
                    <a:lnTo>
                      <a:pt x="892" y="138"/>
                    </a:lnTo>
                    <a:lnTo>
                      <a:pt x="956" y="126"/>
                    </a:lnTo>
                    <a:lnTo>
                      <a:pt x="982" y="120"/>
                    </a:lnTo>
                    <a:lnTo>
                      <a:pt x="1004" y="112"/>
                    </a:lnTo>
                    <a:lnTo>
                      <a:pt x="1020" y="106"/>
                    </a:lnTo>
                    <a:lnTo>
                      <a:pt x="1034" y="98"/>
                    </a:lnTo>
                    <a:lnTo>
                      <a:pt x="1042" y="90"/>
                    </a:lnTo>
                    <a:lnTo>
                      <a:pt x="1044" y="86"/>
                    </a:lnTo>
                    <a:lnTo>
                      <a:pt x="1044" y="82"/>
                    </a:lnTo>
                    <a:lnTo>
                      <a:pt x="1044" y="82"/>
                    </a:lnTo>
                    <a:lnTo>
                      <a:pt x="1044" y="78"/>
                    </a:lnTo>
                    <a:lnTo>
                      <a:pt x="1042" y="74"/>
                    </a:lnTo>
                    <a:lnTo>
                      <a:pt x="1034" y="66"/>
                    </a:lnTo>
                    <a:lnTo>
                      <a:pt x="1020" y="58"/>
                    </a:lnTo>
                    <a:lnTo>
                      <a:pt x="1004" y="50"/>
                    </a:lnTo>
                    <a:lnTo>
                      <a:pt x="982" y="42"/>
                    </a:lnTo>
                    <a:lnTo>
                      <a:pt x="956" y="36"/>
                    </a:lnTo>
                    <a:lnTo>
                      <a:pt x="892" y="24"/>
                    </a:lnTo>
                    <a:lnTo>
                      <a:pt x="816" y="14"/>
                    </a:lnTo>
                    <a:lnTo>
                      <a:pt x="728" y="6"/>
                    </a:lnTo>
                    <a:lnTo>
                      <a:pt x="630" y="2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6" name="Freeform 111"/>
              <p:cNvSpPr>
                <a:spLocks/>
              </p:cNvSpPr>
              <p:nvPr/>
            </p:nvSpPr>
            <p:spPr bwMode="auto">
              <a:xfrm>
                <a:off x="4373" y="4146"/>
                <a:ext cx="1038" cy="162"/>
              </a:xfrm>
              <a:custGeom>
                <a:avLst/>
                <a:gdLst>
                  <a:gd name="T0" fmla="*/ 522 w 1038"/>
                  <a:gd name="T1" fmla="*/ 162 h 162"/>
                  <a:gd name="T2" fmla="*/ 522 w 1038"/>
                  <a:gd name="T3" fmla="*/ 162 h 162"/>
                  <a:gd name="T4" fmla="*/ 418 w 1038"/>
                  <a:gd name="T5" fmla="*/ 160 h 162"/>
                  <a:gd name="T6" fmla="*/ 320 w 1038"/>
                  <a:gd name="T7" fmla="*/ 156 h 162"/>
                  <a:gd name="T8" fmla="*/ 230 w 1038"/>
                  <a:gd name="T9" fmla="*/ 148 h 162"/>
                  <a:gd name="T10" fmla="*/ 152 w 1038"/>
                  <a:gd name="T11" fmla="*/ 138 h 162"/>
                  <a:gd name="T12" fmla="*/ 88 w 1038"/>
                  <a:gd name="T13" fmla="*/ 126 h 162"/>
                  <a:gd name="T14" fmla="*/ 62 w 1038"/>
                  <a:gd name="T15" fmla="*/ 120 h 162"/>
                  <a:gd name="T16" fmla="*/ 40 w 1038"/>
                  <a:gd name="T17" fmla="*/ 112 h 162"/>
                  <a:gd name="T18" fmla="*/ 22 w 1038"/>
                  <a:gd name="T19" fmla="*/ 106 h 162"/>
                  <a:gd name="T20" fmla="*/ 10 w 1038"/>
                  <a:gd name="T21" fmla="*/ 98 h 162"/>
                  <a:gd name="T22" fmla="*/ 2 w 1038"/>
                  <a:gd name="T23" fmla="*/ 90 h 162"/>
                  <a:gd name="T24" fmla="*/ 0 w 1038"/>
                  <a:gd name="T25" fmla="*/ 86 h 162"/>
                  <a:gd name="T26" fmla="*/ 0 w 1038"/>
                  <a:gd name="T27" fmla="*/ 82 h 162"/>
                  <a:gd name="T28" fmla="*/ 0 w 1038"/>
                  <a:gd name="T29" fmla="*/ 82 h 162"/>
                  <a:gd name="T30" fmla="*/ 0 w 1038"/>
                  <a:gd name="T31" fmla="*/ 78 h 162"/>
                  <a:gd name="T32" fmla="*/ 2 w 1038"/>
                  <a:gd name="T33" fmla="*/ 74 h 162"/>
                  <a:gd name="T34" fmla="*/ 10 w 1038"/>
                  <a:gd name="T35" fmla="*/ 66 h 162"/>
                  <a:gd name="T36" fmla="*/ 22 w 1038"/>
                  <a:gd name="T37" fmla="*/ 58 h 162"/>
                  <a:gd name="T38" fmla="*/ 40 w 1038"/>
                  <a:gd name="T39" fmla="*/ 50 h 162"/>
                  <a:gd name="T40" fmla="*/ 62 w 1038"/>
                  <a:gd name="T41" fmla="*/ 42 h 162"/>
                  <a:gd name="T42" fmla="*/ 88 w 1038"/>
                  <a:gd name="T43" fmla="*/ 36 h 162"/>
                  <a:gd name="T44" fmla="*/ 152 w 1038"/>
                  <a:gd name="T45" fmla="*/ 24 h 162"/>
                  <a:gd name="T46" fmla="*/ 230 w 1038"/>
                  <a:gd name="T47" fmla="*/ 14 h 162"/>
                  <a:gd name="T48" fmla="*/ 320 w 1038"/>
                  <a:gd name="T49" fmla="*/ 6 h 162"/>
                  <a:gd name="T50" fmla="*/ 418 w 1038"/>
                  <a:gd name="T51" fmla="*/ 2 h 162"/>
                  <a:gd name="T52" fmla="*/ 522 w 1038"/>
                  <a:gd name="T53" fmla="*/ 0 h 162"/>
                  <a:gd name="T54" fmla="*/ 522 w 1038"/>
                  <a:gd name="T55" fmla="*/ 0 h 162"/>
                  <a:gd name="T56" fmla="*/ 626 w 1038"/>
                  <a:gd name="T57" fmla="*/ 2 h 162"/>
                  <a:gd name="T58" fmla="*/ 722 w 1038"/>
                  <a:gd name="T59" fmla="*/ 6 h 162"/>
                  <a:gd name="T60" fmla="*/ 810 w 1038"/>
                  <a:gd name="T61" fmla="*/ 14 h 162"/>
                  <a:gd name="T62" fmla="*/ 886 w 1038"/>
                  <a:gd name="T63" fmla="*/ 24 h 162"/>
                  <a:gd name="T64" fmla="*/ 950 w 1038"/>
                  <a:gd name="T65" fmla="*/ 36 h 162"/>
                  <a:gd name="T66" fmla="*/ 976 w 1038"/>
                  <a:gd name="T67" fmla="*/ 42 h 162"/>
                  <a:gd name="T68" fmla="*/ 998 w 1038"/>
                  <a:gd name="T69" fmla="*/ 50 h 162"/>
                  <a:gd name="T70" fmla="*/ 1014 w 1038"/>
                  <a:gd name="T71" fmla="*/ 58 h 162"/>
                  <a:gd name="T72" fmla="*/ 1028 w 1038"/>
                  <a:gd name="T73" fmla="*/ 66 h 162"/>
                  <a:gd name="T74" fmla="*/ 1036 w 1038"/>
                  <a:gd name="T75" fmla="*/ 74 h 162"/>
                  <a:gd name="T76" fmla="*/ 1038 w 1038"/>
                  <a:gd name="T77" fmla="*/ 78 h 162"/>
                  <a:gd name="T78" fmla="*/ 1038 w 1038"/>
                  <a:gd name="T79" fmla="*/ 82 h 162"/>
                  <a:gd name="T80" fmla="*/ 1038 w 1038"/>
                  <a:gd name="T81" fmla="*/ 82 h 162"/>
                  <a:gd name="T82" fmla="*/ 1038 w 1038"/>
                  <a:gd name="T83" fmla="*/ 86 h 162"/>
                  <a:gd name="T84" fmla="*/ 1036 w 1038"/>
                  <a:gd name="T85" fmla="*/ 90 h 162"/>
                  <a:gd name="T86" fmla="*/ 1028 w 1038"/>
                  <a:gd name="T87" fmla="*/ 98 h 162"/>
                  <a:gd name="T88" fmla="*/ 1014 w 1038"/>
                  <a:gd name="T89" fmla="*/ 106 h 162"/>
                  <a:gd name="T90" fmla="*/ 998 w 1038"/>
                  <a:gd name="T91" fmla="*/ 112 h 162"/>
                  <a:gd name="T92" fmla="*/ 976 w 1038"/>
                  <a:gd name="T93" fmla="*/ 120 h 162"/>
                  <a:gd name="T94" fmla="*/ 950 w 1038"/>
                  <a:gd name="T95" fmla="*/ 126 h 162"/>
                  <a:gd name="T96" fmla="*/ 886 w 1038"/>
                  <a:gd name="T97" fmla="*/ 138 h 162"/>
                  <a:gd name="T98" fmla="*/ 810 w 1038"/>
                  <a:gd name="T99" fmla="*/ 148 h 162"/>
                  <a:gd name="T100" fmla="*/ 722 w 1038"/>
                  <a:gd name="T101" fmla="*/ 156 h 162"/>
                  <a:gd name="T102" fmla="*/ 626 w 1038"/>
                  <a:gd name="T103" fmla="*/ 160 h 162"/>
                  <a:gd name="T104" fmla="*/ 522 w 1038"/>
                  <a:gd name="T105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38" h="162">
                    <a:moveTo>
                      <a:pt x="522" y="162"/>
                    </a:moveTo>
                    <a:lnTo>
                      <a:pt x="522" y="162"/>
                    </a:lnTo>
                    <a:lnTo>
                      <a:pt x="418" y="160"/>
                    </a:lnTo>
                    <a:lnTo>
                      <a:pt x="320" y="156"/>
                    </a:lnTo>
                    <a:lnTo>
                      <a:pt x="230" y="148"/>
                    </a:lnTo>
                    <a:lnTo>
                      <a:pt x="152" y="138"/>
                    </a:lnTo>
                    <a:lnTo>
                      <a:pt x="88" y="126"/>
                    </a:lnTo>
                    <a:lnTo>
                      <a:pt x="62" y="120"/>
                    </a:lnTo>
                    <a:lnTo>
                      <a:pt x="40" y="112"/>
                    </a:lnTo>
                    <a:lnTo>
                      <a:pt x="22" y="106"/>
                    </a:lnTo>
                    <a:lnTo>
                      <a:pt x="10" y="98"/>
                    </a:lnTo>
                    <a:lnTo>
                      <a:pt x="2" y="90"/>
                    </a:lnTo>
                    <a:lnTo>
                      <a:pt x="0" y="86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78"/>
                    </a:lnTo>
                    <a:lnTo>
                      <a:pt x="2" y="74"/>
                    </a:lnTo>
                    <a:lnTo>
                      <a:pt x="10" y="66"/>
                    </a:lnTo>
                    <a:lnTo>
                      <a:pt x="22" y="58"/>
                    </a:lnTo>
                    <a:lnTo>
                      <a:pt x="40" y="50"/>
                    </a:lnTo>
                    <a:lnTo>
                      <a:pt x="62" y="42"/>
                    </a:lnTo>
                    <a:lnTo>
                      <a:pt x="88" y="36"/>
                    </a:lnTo>
                    <a:lnTo>
                      <a:pt x="152" y="24"/>
                    </a:lnTo>
                    <a:lnTo>
                      <a:pt x="230" y="14"/>
                    </a:lnTo>
                    <a:lnTo>
                      <a:pt x="320" y="6"/>
                    </a:lnTo>
                    <a:lnTo>
                      <a:pt x="418" y="2"/>
                    </a:lnTo>
                    <a:lnTo>
                      <a:pt x="522" y="0"/>
                    </a:lnTo>
                    <a:lnTo>
                      <a:pt x="522" y="0"/>
                    </a:lnTo>
                    <a:lnTo>
                      <a:pt x="626" y="2"/>
                    </a:lnTo>
                    <a:lnTo>
                      <a:pt x="722" y="6"/>
                    </a:lnTo>
                    <a:lnTo>
                      <a:pt x="810" y="14"/>
                    </a:lnTo>
                    <a:lnTo>
                      <a:pt x="886" y="24"/>
                    </a:lnTo>
                    <a:lnTo>
                      <a:pt x="950" y="36"/>
                    </a:lnTo>
                    <a:lnTo>
                      <a:pt x="976" y="42"/>
                    </a:lnTo>
                    <a:lnTo>
                      <a:pt x="998" y="50"/>
                    </a:lnTo>
                    <a:lnTo>
                      <a:pt x="1014" y="58"/>
                    </a:lnTo>
                    <a:lnTo>
                      <a:pt x="1028" y="66"/>
                    </a:lnTo>
                    <a:lnTo>
                      <a:pt x="1036" y="74"/>
                    </a:lnTo>
                    <a:lnTo>
                      <a:pt x="1038" y="78"/>
                    </a:lnTo>
                    <a:lnTo>
                      <a:pt x="1038" y="82"/>
                    </a:lnTo>
                    <a:lnTo>
                      <a:pt x="1038" y="82"/>
                    </a:lnTo>
                    <a:lnTo>
                      <a:pt x="1038" y="86"/>
                    </a:lnTo>
                    <a:lnTo>
                      <a:pt x="1036" y="90"/>
                    </a:lnTo>
                    <a:lnTo>
                      <a:pt x="1028" y="98"/>
                    </a:lnTo>
                    <a:lnTo>
                      <a:pt x="1014" y="106"/>
                    </a:lnTo>
                    <a:lnTo>
                      <a:pt x="998" y="112"/>
                    </a:lnTo>
                    <a:lnTo>
                      <a:pt x="976" y="120"/>
                    </a:lnTo>
                    <a:lnTo>
                      <a:pt x="950" y="126"/>
                    </a:lnTo>
                    <a:lnTo>
                      <a:pt x="886" y="138"/>
                    </a:lnTo>
                    <a:lnTo>
                      <a:pt x="810" y="148"/>
                    </a:lnTo>
                    <a:lnTo>
                      <a:pt x="722" y="156"/>
                    </a:lnTo>
                    <a:lnTo>
                      <a:pt x="626" y="160"/>
                    </a:lnTo>
                    <a:lnTo>
                      <a:pt x="522" y="16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7" name="Freeform 112"/>
              <p:cNvSpPr>
                <a:spLocks/>
              </p:cNvSpPr>
              <p:nvPr/>
            </p:nvSpPr>
            <p:spPr bwMode="auto">
              <a:xfrm>
                <a:off x="4369" y="4146"/>
                <a:ext cx="1044" cy="162"/>
              </a:xfrm>
              <a:custGeom>
                <a:avLst/>
                <a:gdLst>
                  <a:gd name="T0" fmla="*/ 526 w 1044"/>
                  <a:gd name="T1" fmla="*/ 0 h 162"/>
                  <a:gd name="T2" fmla="*/ 526 w 1044"/>
                  <a:gd name="T3" fmla="*/ 0 h 162"/>
                  <a:gd name="T4" fmla="*/ 420 w 1044"/>
                  <a:gd name="T5" fmla="*/ 2 h 162"/>
                  <a:gd name="T6" fmla="*/ 322 w 1044"/>
                  <a:gd name="T7" fmla="*/ 6 h 162"/>
                  <a:gd name="T8" fmla="*/ 234 w 1044"/>
                  <a:gd name="T9" fmla="*/ 14 h 162"/>
                  <a:gd name="T10" fmla="*/ 156 w 1044"/>
                  <a:gd name="T11" fmla="*/ 24 h 162"/>
                  <a:gd name="T12" fmla="*/ 90 w 1044"/>
                  <a:gd name="T13" fmla="*/ 36 h 162"/>
                  <a:gd name="T14" fmla="*/ 64 w 1044"/>
                  <a:gd name="T15" fmla="*/ 42 h 162"/>
                  <a:gd name="T16" fmla="*/ 42 w 1044"/>
                  <a:gd name="T17" fmla="*/ 50 h 162"/>
                  <a:gd name="T18" fmla="*/ 24 w 1044"/>
                  <a:gd name="T19" fmla="*/ 58 h 162"/>
                  <a:gd name="T20" fmla="*/ 12 w 1044"/>
                  <a:gd name="T21" fmla="*/ 66 h 162"/>
                  <a:gd name="T22" fmla="*/ 4 w 1044"/>
                  <a:gd name="T23" fmla="*/ 74 h 162"/>
                  <a:gd name="T24" fmla="*/ 2 w 1044"/>
                  <a:gd name="T25" fmla="*/ 78 h 162"/>
                  <a:gd name="T26" fmla="*/ 0 w 1044"/>
                  <a:gd name="T27" fmla="*/ 82 h 162"/>
                  <a:gd name="T28" fmla="*/ 0 w 1044"/>
                  <a:gd name="T29" fmla="*/ 82 h 162"/>
                  <a:gd name="T30" fmla="*/ 2 w 1044"/>
                  <a:gd name="T31" fmla="*/ 86 h 162"/>
                  <a:gd name="T32" fmla="*/ 4 w 1044"/>
                  <a:gd name="T33" fmla="*/ 90 h 162"/>
                  <a:gd name="T34" fmla="*/ 12 w 1044"/>
                  <a:gd name="T35" fmla="*/ 98 h 162"/>
                  <a:gd name="T36" fmla="*/ 24 w 1044"/>
                  <a:gd name="T37" fmla="*/ 106 h 162"/>
                  <a:gd name="T38" fmla="*/ 42 w 1044"/>
                  <a:gd name="T39" fmla="*/ 112 h 162"/>
                  <a:gd name="T40" fmla="*/ 64 w 1044"/>
                  <a:gd name="T41" fmla="*/ 120 h 162"/>
                  <a:gd name="T42" fmla="*/ 90 w 1044"/>
                  <a:gd name="T43" fmla="*/ 126 h 162"/>
                  <a:gd name="T44" fmla="*/ 156 w 1044"/>
                  <a:gd name="T45" fmla="*/ 138 h 162"/>
                  <a:gd name="T46" fmla="*/ 234 w 1044"/>
                  <a:gd name="T47" fmla="*/ 148 h 162"/>
                  <a:gd name="T48" fmla="*/ 322 w 1044"/>
                  <a:gd name="T49" fmla="*/ 156 h 162"/>
                  <a:gd name="T50" fmla="*/ 420 w 1044"/>
                  <a:gd name="T51" fmla="*/ 160 h 162"/>
                  <a:gd name="T52" fmla="*/ 526 w 1044"/>
                  <a:gd name="T53" fmla="*/ 162 h 162"/>
                  <a:gd name="T54" fmla="*/ 526 w 1044"/>
                  <a:gd name="T55" fmla="*/ 162 h 162"/>
                  <a:gd name="T56" fmla="*/ 630 w 1044"/>
                  <a:gd name="T57" fmla="*/ 160 h 162"/>
                  <a:gd name="T58" fmla="*/ 728 w 1044"/>
                  <a:gd name="T59" fmla="*/ 156 h 162"/>
                  <a:gd name="T60" fmla="*/ 816 w 1044"/>
                  <a:gd name="T61" fmla="*/ 148 h 162"/>
                  <a:gd name="T62" fmla="*/ 892 w 1044"/>
                  <a:gd name="T63" fmla="*/ 138 h 162"/>
                  <a:gd name="T64" fmla="*/ 956 w 1044"/>
                  <a:gd name="T65" fmla="*/ 126 h 162"/>
                  <a:gd name="T66" fmla="*/ 982 w 1044"/>
                  <a:gd name="T67" fmla="*/ 120 h 162"/>
                  <a:gd name="T68" fmla="*/ 1004 w 1044"/>
                  <a:gd name="T69" fmla="*/ 112 h 162"/>
                  <a:gd name="T70" fmla="*/ 1020 w 1044"/>
                  <a:gd name="T71" fmla="*/ 106 h 162"/>
                  <a:gd name="T72" fmla="*/ 1034 w 1044"/>
                  <a:gd name="T73" fmla="*/ 98 h 162"/>
                  <a:gd name="T74" fmla="*/ 1042 w 1044"/>
                  <a:gd name="T75" fmla="*/ 90 h 162"/>
                  <a:gd name="T76" fmla="*/ 1044 w 1044"/>
                  <a:gd name="T77" fmla="*/ 86 h 162"/>
                  <a:gd name="T78" fmla="*/ 1044 w 1044"/>
                  <a:gd name="T79" fmla="*/ 82 h 162"/>
                  <a:gd name="T80" fmla="*/ 1044 w 1044"/>
                  <a:gd name="T81" fmla="*/ 82 h 162"/>
                  <a:gd name="T82" fmla="*/ 1044 w 1044"/>
                  <a:gd name="T83" fmla="*/ 78 h 162"/>
                  <a:gd name="T84" fmla="*/ 1042 w 1044"/>
                  <a:gd name="T85" fmla="*/ 74 h 162"/>
                  <a:gd name="T86" fmla="*/ 1034 w 1044"/>
                  <a:gd name="T87" fmla="*/ 66 h 162"/>
                  <a:gd name="T88" fmla="*/ 1020 w 1044"/>
                  <a:gd name="T89" fmla="*/ 58 h 162"/>
                  <a:gd name="T90" fmla="*/ 1004 w 1044"/>
                  <a:gd name="T91" fmla="*/ 50 h 162"/>
                  <a:gd name="T92" fmla="*/ 982 w 1044"/>
                  <a:gd name="T93" fmla="*/ 42 h 162"/>
                  <a:gd name="T94" fmla="*/ 956 w 1044"/>
                  <a:gd name="T95" fmla="*/ 36 h 162"/>
                  <a:gd name="T96" fmla="*/ 892 w 1044"/>
                  <a:gd name="T97" fmla="*/ 24 h 162"/>
                  <a:gd name="T98" fmla="*/ 816 w 1044"/>
                  <a:gd name="T99" fmla="*/ 14 h 162"/>
                  <a:gd name="T100" fmla="*/ 728 w 1044"/>
                  <a:gd name="T101" fmla="*/ 6 h 162"/>
                  <a:gd name="T102" fmla="*/ 630 w 1044"/>
                  <a:gd name="T103" fmla="*/ 2 h 162"/>
                  <a:gd name="T104" fmla="*/ 526 w 1044"/>
                  <a:gd name="T105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44" h="162">
                    <a:moveTo>
                      <a:pt x="526" y="0"/>
                    </a:moveTo>
                    <a:lnTo>
                      <a:pt x="526" y="0"/>
                    </a:lnTo>
                    <a:lnTo>
                      <a:pt x="420" y="2"/>
                    </a:lnTo>
                    <a:lnTo>
                      <a:pt x="322" y="6"/>
                    </a:lnTo>
                    <a:lnTo>
                      <a:pt x="234" y="14"/>
                    </a:lnTo>
                    <a:lnTo>
                      <a:pt x="156" y="24"/>
                    </a:lnTo>
                    <a:lnTo>
                      <a:pt x="90" y="36"/>
                    </a:lnTo>
                    <a:lnTo>
                      <a:pt x="64" y="42"/>
                    </a:lnTo>
                    <a:lnTo>
                      <a:pt x="42" y="50"/>
                    </a:lnTo>
                    <a:lnTo>
                      <a:pt x="24" y="58"/>
                    </a:lnTo>
                    <a:lnTo>
                      <a:pt x="12" y="66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2" y="86"/>
                    </a:lnTo>
                    <a:lnTo>
                      <a:pt x="4" y="90"/>
                    </a:lnTo>
                    <a:lnTo>
                      <a:pt x="12" y="98"/>
                    </a:lnTo>
                    <a:lnTo>
                      <a:pt x="24" y="106"/>
                    </a:lnTo>
                    <a:lnTo>
                      <a:pt x="42" y="112"/>
                    </a:lnTo>
                    <a:lnTo>
                      <a:pt x="64" y="120"/>
                    </a:lnTo>
                    <a:lnTo>
                      <a:pt x="90" y="126"/>
                    </a:lnTo>
                    <a:lnTo>
                      <a:pt x="156" y="138"/>
                    </a:lnTo>
                    <a:lnTo>
                      <a:pt x="234" y="148"/>
                    </a:lnTo>
                    <a:lnTo>
                      <a:pt x="322" y="156"/>
                    </a:lnTo>
                    <a:lnTo>
                      <a:pt x="420" y="160"/>
                    </a:lnTo>
                    <a:lnTo>
                      <a:pt x="526" y="162"/>
                    </a:lnTo>
                    <a:lnTo>
                      <a:pt x="526" y="162"/>
                    </a:lnTo>
                    <a:lnTo>
                      <a:pt x="630" y="160"/>
                    </a:lnTo>
                    <a:lnTo>
                      <a:pt x="728" y="156"/>
                    </a:lnTo>
                    <a:lnTo>
                      <a:pt x="816" y="148"/>
                    </a:lnTo>
                    <a:lnTo>
                      <a:pt x="892" y="138"/>
                    </a:lnTo>
                    <a:lnTo>
                      <a:pt x="956" y="126"/>
                    </a:lnTo>
                    <a:lnTo>
                      <a:pt x="982" y="120"/>
                    </a:lnTo>
                    <a:lnTo>
                      <a:pt x="1004" y="112"/>
                    </a:lnTo>
                    <a:lnTo>
                      <a:pt x="1020" y="106"/>
                    </a:lnTo>
                    <a:lnTo>
                      <a:pt x="1034" y="98"/>
                    </a:lnTo>
                    <a:lnTo>
                      <a:pt x="1042" y="90"/>
                    </a:lnTo>
                    <a:lnTo>
                      <a:pt x="1044" y="86"/>
                    </a:lnTo>
                    <a:lnTo>
                      <a:pt x="1044" y="82"/>
                    </a:lnTo>
                    <a:lnTo>
                      <a:pt x="1044" y="82"/>
                    </a:lnTo>
                    <a:lnTo>
                      <a:pt x="1044" y="78"/>
                    </a:lnTo>
                    <a:lnTo>
                      <a:pt x="1042" y="74"/>
                    </a:lnTo>
                    <a:lnTo>
                      <a:pt x="1034" y="66"/>
                    </a:lnTo>
                    <a:lnTo>
                      <a:pt x="1020" y="58"/>
                    </a:lnTo>
                    <a:lnTo>
                      <a:pt x="1004" y="50"/>
                    </a:lnTo>
                    <a:lnTo>
                      <a:pt x="982" y="42"/>
                    </a:lnTo>
                    <a:lnTo>
                      <a:pt x="956" y="36"/>
                    </a:lnTo>
                    <a:lnTo>
                      <a:pt x="892" y="24"/>
                    </a:lnTo>
                    <a:lnTo>
                      <a:pt x="816" y="14"/>
                    </a:lnTo>
                    <a:lnTo>
                      <a:pt x="728" y="6"/>
                    </a:lnTo>
                    <a:lnTo>
                      <a:pt x="630" y="2"/>
                    </a:lnTo>
                    <a:lnTo>
                      <a:pt x="52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8" name="Freeform 113"/>
              <p:cNvSpPr>
                <a:spLocks noEditPoints="1"/>
              </p:cNvSpPr>
              <p:nvPr/>
            </p:nvSpPr>
            <p:spPr bwMode="auto">
              <a:xfrm>
                <a:off x="4373" y="4146"/>
                <a:ext cx="1038" cy="162"/>
              </a:xfrm>
              <a:custGeom>
                <a:avLst/>
                <a:gdLst>
                  <a:gd name="T0" fmla="*/ 522 w 1038"/>
                  <a:gd name="T1" fmla="*/ 162 h 162"/>
                  <a:gd name="T2" fmla="*/ 320 w 1038"/>
                  <a:gd name="T3" fmla="*/ 156 h 162"/>
                  <a:gd name="T4" fmla="*/ 154 w 1038"/>
                  <a:gd name="T5" fmla="*/ 138 h 162"/>
                  <a:gd name="T6" fmla="*/ 64 w 1038"/>
                  <a:gd name="T7" fmla="*/ 120 h 162"/>
                  <a:gd name="T8" fmla="*/ 24 w 1038"/>
                  <a:gd name="T9" fmla="*/ 106 h 162"/>
                  <a:gd name="T10" fmla="*/ 4 w 1038"/>
                  <a:gd name="T11" fmla="*/ 90 h 162"/>
                  <a:gd name="T12" fmla="*/ 2 w 1038"/>
                  <a:gd name="T13" fmla="*/ 82 h 162"/>
                  <a:gd name="T14" fmla="*/ 2 w 1038"/>
                  <a:gd name="T15" fmla="*/ 78 h 162"/>
                  <a:gd name="T16" fmla="*/ 12 w 1038"/>
                  <a:gd name="T17" fmla="*/ 66 h 162"/>
                  <a:gd name="T18" fmla="*/ 42 w 1038"/>
                  <a:gd name="T19" fmla="*/ 50 h 162"/>
                  <a:gd name="T20" fmla="*/ 90 w 1038"/>
                  <a:gd name="T21" fmla="*/ 36 h 162"/>
                  <a:gd name="T22" fmla="*/ 232 w 1038"/>
                  <a:gd name="T23" fmla="*/ 14 h 162"/>
                  <a:gd name="T24" fmla="*/ 418 w 1038"/>
                  <a:gd name="T25" fmla="*/ 2 h 162"/>
                  <a:gd name="T26" fmla="*/ 522 w 1038"/>
                  <a:gd name="T27" fmla="*/ 0 h 162"/>
                  <a:gd name="T28" fmla="*/ 722 w 1038"/>
                  <a:gd name="T29" fmla="*/ 6 h 162"/>
                  <a:gd name="T30" fmla="*/ 886 w 1038"/>
                  <a:gd name="T31" fmla="*/ 24 h 162"/>
                  <a:gd name="T32" fmla="*/ 974 w 1038"/>
                  <a:gd name="T33" fmla="*/ 44 h 162"/>
                  <a:gd name="T34" fmla="*/ 1012 w 1038"/>
                  <a:gd name="T35" fmla="*/ 58 h 162"/>
                  <a:gd name="T36" fmla="*/ 1034 w 1038"/>
                  <a:gd name="T37" fmla="*/ 74 h 162"/>
                  <a:gd name="T38" fmla="*/ 1036 w 1038"/>
                  <a:gd name="T39" fmla="*/ 82 h 162"/>
                  <a:gd name="T40" fmla="*/ 1036 w 1038"/>
                  <a:gd name="T41" fmla="*/ 86 h 162"/>
                  <a:gd name="T42" fmla="*/ 1026 w 1038"/>
                  <a:gd name="T43" fmla="*/ 98 h 162"/>
                  <a:gd name="T44" fmla="*/ 996 w 1038"/>
                  <a:gd name="T45" fmla="*/ 112 h 162"/>
                  <a:gd name="T46" fmla="*/ 948 w 1038"/>
                  <a:gd name="T47" fmla="*/ 126 h 162"/>
                  <a:gd name="T48" fmla="*/ 810 w 1038"/>
                  <a:gd name="T49" fmla="*/ 148 h 162"/>
                  <a:gd name="T50" fmla="*/ 626 w 1038"/>
                  <a:gd name="T51" fmla="*/ 160 h 162"/>
                  <a:gd name="T52" fmla="*/ 522 w 1038"/>
                  <a:gd name="T53" fmla="*/ 0 h 162"/>
                  <a:gd name="T54" fmla="*/ 418 w 1038"/>
                  <a:gd name="T55" fmla="*/ 2 h 162"/>
                  <a:gd name="T56" fmla="*/ 230 w 1038"/>
                  <a:gd name="T57" fmla="*/ 14 h 162"/>
                  <a:gd name="T58" fmla="*/ 88 w 1038"/>
                  <a:gd name="T59" fmla="*/ 36 h 162"/>
                  <a:gd name="T60" fmla="*/ 40 w 1038"/>
                  <a:gd name="T61" fmla="*/ 50 h 162"/>
                  <a:gd name="T62" fmla="*/ 10 w 1038"/>
                  <a:gd name="T63" fmla="*/ 66 h 162"/>
                  <a:gd name="T64" fmla="*/ 0 w 1038"/>
                  <a:gd name="T65" fmla="*/ 78 h 162"/>
                  <a:gd name="T66" fmla="*/ 0 w 1038"/>
                  <a:gd name="T67" fmla="*/ 82 h 162"/>
                  <a:gd name="T68" fmla="*/ 2 w 1038"/>
                  <a:gd name="T69" fmla="*/ 90 h 162"/>
                  <a:gd name="T70" fmla="*/ 22 w 1038"/>
                  <a:gd name="T71" fmla="*/ 106 h 162"/>
                  <a:gd name="T72" fmla="*/ 62 w 1038"/>
                  <a:gd name="T73" fmla="*/ 120 h 162"/>
                  <a:gd name="T74" fmla="*/ 152 w 1038"/>
                  <a:gd name="T75" fmla="*/ 138 h 162"/>
                  <a:gd name="T76" fmla="*/ 320 w 1038"/>
                  <a:gd name="T77" fmla="*/ 156 h 162"/>
                  <a:gd name="T78" fmla="*/ 522 w 1038"/>
                  <a:gd name="T79" fmla="*/ 162 h 162"/>
                  <a:gd name="T80" fmla="*/ 626 w 1038"/>
                  <a:gd name="T81" fmla="*/ 160 h 162"/>
                  <a:gd name="T82" fmla="*/ 810 w 1038"/>
                  <a:gd name="T83" fmla="*/ 148 h 162"/>
                  <a:gd name="T84" fmla="*/ 950 w 1038"/>
                  <a:gd name="T85" fmla="*/ 126 h 162"/>
                  <a:gd name="T86" fmla="*/ 998 w 1038"/>
                  <a:gd name="T87" fmla="*/ 112 h 162"/>
                  <a:gd name="T88" fmla="*/ 1028 w 1038"/>
                  <a:gd name="T89" fmla="*/ 98 h 162"/>
                  <a:gd name="T90" fmla="*/ 1038 w 1038"/>
                  <a:gd name="T91" fmla="*/ 86 h 162"/>
                  <a:gd name="T92" fmla="*/ 1038 w 1038"/>
                  <a:gd name="T93" fmla="*/ 82 h 162"/>
                  <a:gd name="T94" fmla="*/ 1036 w 1038"/>
                  <a:gd name="T95" fmla="*/ 74 h 162"/>
                  <a:gd name="T96" fmla="*/ 1014 w 1038"/>
                  <a:gd name="T97" fmla="*/ 58 h 162"/>
                  <a:gd name="T98" fmla="*/ 976 w 1038"/>
                  <a:gd name="T99" fmla="*/ 42 h 162"/>
                  <a:gd name="T100" fmla="*/ 886 w 1038"/>
                  <a:gd name="T101" fmla="*/ 24 h 162"/>
                  <a:gd name="T102" fmla="*/ 722 w 1038"/>
                  <a:gd name="T103" fmla="*/ 6 h 162"/>
                  <a:gd name="T104" fmla="*/ 522 w 1038"/>
                  <a:gd name="T105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38" h="162">
                    <a:moveTo>
                      <a:pt x="522" y="162"/>
                    </a:moveTo>
                    <a:lnTo>
                      <a:pt x="522" y="162"/>
                    </a:lnTo>
                    <a:lnTo>
                      <a:pt x="418" y="160"/>
                    </a:lnTo>
                    <a:lnTo>
                      <a:pt x="320" y="156"/>
                    </a:lnTo>
                    <a:lnTo>
                      <a:pt x="232" y="148"/>
                    </a:lnTo>
                    <a:lnTo>
                      <a:pt x="154" y="138"/>
                    </a:lnTo>
                    <a:lnTo>
                      <a:pt x="90" y="126"/>
                    </a:lnTo>
                    <a:lnTo>
                      <a:pt x="64" y="120"/>
                    </a:lnTo>
                    <a:lnTo>
                      <a:pt x="42" y="112"/>
                    </a:lnTo>
                    <a:lnTo>
                      <a:pt x="24" y="106"/>
                    </a:lnTo>
                    <a:lnTo>
                      <a:pt x="12" y="98"/>
                    </a:lnTo>
                    <a:lnTo>
                      <a:pt x="4" y="90"/>
                    </a:lnTo>
                    <a:lnTo>
                      <a:pt x="2" y="86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2" y="78"/>
                    </a:lnTo>
                    <a:lnTo>
                      <a:pt x="4" y="74"/>
                    </a:lnTo>
                    <a:lnTo>
                      <a:pt x="12" y="66"/>
                    </a:lnTo>
                    <a:lnTo>
                      <a:pt x="24" y="58"/>
                    </a:lnTo>
                    <a:lnTo>
                      <a:pt x="42" y="50"/>
                    </a:lnTo>
                    <a:lnTo>
                      <a:pt x="64" y="44"/>
                    </a:lnTo>
                    <a:lnTo>
                      <a:pt x="90" y="36"/>
                    </a:lnTo>
                    <a:lnTo>
                      <a:pt x="154" y="24"/>
                    </a:lnTo>
                    <a:lnTo>
                      <a:pt x="232" y="14"/>
                    </a:lnTo>
                    <a:lnTo>
                      <a:pt x="320" y="6"/>
                    </a:lnTo>
                    <a:lnTo>
                      <a:pt x="418" y="2"/>
                    </a:lnTo>
                    <a:lnTo>
                      <a:pt x="522" y="0"/>
                    </a:lnTo>
                    <a:lnTo>
                      <a:pt x="522" y="0"/>
                    </a:lnTo>
                    <a:lnTo>
                      <a:pt x="626" y="2"/>
                    </a:lnTo>
                    <a:lnTo>
                      <a:pt x="722" y="6"/>
                    </a:lnTo>
                    <a:lnTo>
                      <a:pt x="810" y="14"/>
                    </a:lnTo>
                    <a:lnTo>
                      <a:pt x="886" y="24"/>
                    </a:lnTo>
                    <a:lnTo>
                      <a:pt x="948" y="36"/>
                    </a:lnTo>
                    <a:lnTo>
                      <a:pt x="974" y="44"/>
                    </a:lnTo>
                    <a:lnTo>
                      <a:pt x="996" y="50"/>
                    </a:lnTo>
                    <a:lnTo>
                      <a:pt x="1012" y="58"/>
                    </a:lnTo>
                    <a:lnTo>
                      <a:pt x="1026" y="66"/>
                    </a:lnTo>
                    <a:lnTo>
                      <a:pt x="1034" y="74"/>
                    </a:lnTo>
                    <a:lnTo>
                      <a:pt x="1036" y="78"/>
                    </a:lnTo>
                    <a:lnTo>
                      <a:pt x="1036" y="82"/>
                    </a:lnTo>
                    <a:lnTo>
                      <a:pt x="1036" y="82"/>
                    </a:lnTo>
                    <a:lnTo>
                      <a:pt x="1036" y="86"/>
                    </a:lnTo>
                    <a:lnTo>
                      <a:pt x="1034" y="90"/>
                    </a:lnTo>
                    <a:lnTo>
                      <a:pt x="1026" y="98"/>
                    </a:lnTo>
                    <a:lnTo>
                      <a:pt x="1012" y="106"/>
                    </a:lnTo>
                    <a:lnTo>
                      <a:pt x="996" y="112"/>
                    </a:lnTo>
                    <a:lnTo>
                      <a:pt x="974" y="120"/>
                    </a:lnTo>
                    <a:lnTo>
                      <a:pt x="948" y="126"/>
                    </a:lnTo>
                    <a:lnTo>
                      <a:pt x="886" y="138"/>
                    </a:lnTo>
                    <a:lnTo>
                      <a:pt x="810" y="148"/>
                    </a:lnTo>
                    <a:lnTo>
                      <a:pt x="722" y="156"/>
                    </a:lnTo>
                    <a:lnTo>
                      <a:pt x="626" y="160"/>
                    </a:lnTo>
                    <a:lnTo>
                      <a:pt x="522" y="162"/>
                    </a:lnTo>
                    <a:close/>
                    <a:moveTo>
                      <a:pt x="522" y="0"/>
                    </a:moveTo>
                    <a:lnTo>
                      <a:pt x="522" y="0"/>
                    </a:lnTo>
                    <a:lnTo>
                      <a:pt x="418" y="2"/>
                    </a:lnTo>
                    <a:lnTo>
                      <a:pt x="320" y="6"/>
                    </a:lnTo>
                    <a:lnTo>
                      <a:pt x="230" y="14"/>
                    </a:lnTo>
                    <a:lnTo>
                      <a:pt x="152" y="24"/>
                    </a:lnTo>
                    <a:lnTo>
                      <a:pt x="88" y="36"/>
                    </a:lnTo>
                    <a:lnTo>
                      <a:pt x="62" y="42"/>
                    </a:lnTo>
                    <a:lnTo>
                      <a:pt x="40" y="50"/>
                    </a:lnTo>
                    <a:lnTo>
                      <a:pt x="22" y="58"/>
                    </a:lnTo>
                    <a:lnTo>
                      <a:pt x="10" y="66"/>
                    </a:lnTo>
                    <a:lnTo>
                      <a:pt x="2" y="74"/>
                    </a:lnTo>
                    <a:lnTo>
                      <a:pt x="0" y="78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6"/>
                    </a:lnTo>
                    <a:lnTo>
                      <a:pt x="2" y="90"/>
                    </a:lnTo>
                    <a:lnTo>
                      <a:pt x="10" y="98"/>
                    </a:lnTo>
                    <a:lnTo>
                      <a:pt x="22" y="106"/>
                    </a:lnTo>
                    <a:lnTo>
                      <a:pt x="40" y="112"/>
                    </a:lnTo>
                    <a:lnTo>
                      <a:pt x="62" y="120"/>
                    </a:lnTo>
                    <a:lnTo>
                      <a:pt x="88" y="126"/>
                    </a:lnTo>
                    <a:lnTo>
                      <a:pt x="152" y="138"/>
                    </a:lnTo>
                    <a:lnTo>
                      <a:pt x="230" y="148"/>
                    </a:lnTo>
                    <a:lnTo>
                      <a:pt x="320" y="156"/>
                    </a:lnTo>
                    <a:lnTo>
                      <a:pt x="418" y="160"/>
                    </a:lnTo>
                    <a:lnTo>
                      <a:pt x="522" y="162"/>
                    </a:lnTo>
                    <a:lnTo>
                      <a:pt x="522" y="162"/>
                    </a:lnTo>
                    <a:lnTo>
                      <a:pt x="626" y="160"/>
                    </a:lnTo>
                    <a:lnTo>
                      <a:pt x="722" y="156"/>
                    </a:lnTo>
                    <a:lnTo>
                      <a:pt x="810" y="148"/>
                    </a:lnTo>
                    <a:lnTo>
                      <a:pt x="886" y="138"/>
                    </a:lnTo>
                    <a:lnTo>
                      <a:pt x="950" y="126"/>
                    </a:lnTo>
                    <a:lnTo>
                      <a:pt x="976" y="120"/>
                    </a:lnTo>
                    <a:lnTo>
                      <a:pt x="998" y="112"/>
                    </a:lnTo>
                    <a:lnTo>
                      <a:pt x="1014" y="106"/>
                    </a:lnTo>
                    <a:lnTo>
                      <a:pt x="1028" y="98"/>
                    </a:lnTo>
                    <a:lnTo>
                      <a:pt x="1036" y="90"/>
                    </a:lnTo>
                    <a:lnTo>
                      <a:pt x="1038" y="86"/>
                    </a:lnTo>
                    <a:lnTo>
                      <a:pt x="1038" y="82"/>
                    </a:lnTo>
                    <a:lnTo>
                      <a:pt x="1038" y="82"/>
                    </a:lnTo>
                    <a:lnTo>
                      <a:pt x="1038" y="78"/>
                    </a:lnTo>
                    <a:lnTo>
                      <a:pt x="1036" y="74"/>
                    </a:lnTo>
                    <a:lnTo>
                      <a:pt x="1028" y="66"/>
                    </a:lnTo>
                    <a:lnTo>
                      <a:pt x="1014" y="58"/>
                    </a:lnTo>
                    <a:lnTo>
                      <a:pt x="998" y="50"/>
                    </a:lnTo>
                    <a:lnTo>
                      <a:pt x="976" y="42"/>
                    </a:lnTo>
                    <a:lnTo>
                      <a:pt x="950" y="36"/>
                    </a:lnTo>
                    <a:lnTo>
                      <a:pt x="886" y="24"/>
                    </a:lnTo>
                    <a:lnTo>
                      <a:pt x="810" y="14"/>
                    </a:lnTo>
                    <a:lnTo>
                      <a:pt x="722" y="6"/>
                    </a:lnTo>
                    <a:lnTo>
                      <a:pt x="626" y="2"/>
                    </a:lnTo>
                    <a:lnTo>
                      <a:pt x="522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9" name="Freeform 114"/>
              <p:cNvSpPr>
                <a:spLocks/>
              </p:cNvSpPr>
              <p:nvPr/>
            </p:nvSpPr>
            <p:spPr bwMode="auto">
              <a:xfrm>
                <a:off x="4375" y="4146"/>
                <a:ext cx="1034" cy="162"/>
              </a:xfrm>
              <a:custGeom>
                <a:avLst/>
                <a:gdLst>
                  <a:gd name="T0" fmla="*/ 520 w 1034"/>
                  <a:gd name="T1" fmla="*/ 162 h 162"/>
                  <a:gd name="T2" fmla="*/ 520 w 1034"/>
                  <a:gd name="T3" fmla="*/ 162 h 162"/>
                  <a:gd name="T4" fmla="*/ 416 w 1034"/>
                  <a:gd name="T5" fmla="*/ 160 h 162"/>
                  <a:gd name="T6" fmla="*/ 318 w 1034"/>
                  <a:gd name="T7" fmla="*/ 156 h 162"/>
                  <a:gd name="T8" fmla="*/ 230 w 1034"/>
                  <a:gd name="T9" fmla="*/ 148 h 162"/>
                  <a:gd name="T10" fmla="*/ 152 w 1034"/>
                  <a:gd name="T11" fmla="*/ 138 h 162"/>
                  <a:gd name="T12" fmla="*/ 88 w 1034"/>
                  <a:gd name="T13" fmla="*/ 126 h 162"/>
                  <a:gd name="T14" fmla="*/ 62 w 1034"/>
                  <a:gd name="T15" fmla="*/ 120 h 162"/>
                  <a:gd name="T16" fmla="*/ 40 w 1034"/>
                  <a:gd name="T17" fmla="*/ 112 h 162"/>
                  <a:gd name="T18" fmla="*/ 22 w 1034"/>
                  <a:gd name="T19" fmla="*/ 106 h 162"/>
                  <a:gd name="T20" fmla="*/ 10 w 1034"/>
                  <a:gd name="T21" fmla="*/ 98 h 162"/>
                  <a:gd name="T22" fmla="*/ 2 w 1034"/>
                  <a:gd name="T23" fmla="*/ 90 h 162"/>
                  <a:gd name="T24" fmla="*/ 0 w 1034"/>
                  <a:gd name="T25" fmla="*/ 86 h 162"/>
                  <a:gd name="T26" fmla="*/ 0 w 1034"/>
                  <a:gd name="T27" fmla="*/ 82 h 162"/>
                  <a:gd name="T28" fmla="*/ 0 w 1034"/>
                  <a:gd name="T29" fmla="*/ 82 h 162"/>
                  <a:gd name="T30" fmla="*/ 0 w 1034"/>
                  <a:gd name="T31" fmla="*/ 78 h 162"/>
                  <a:gd name="T32" fmla="*/ 2 w 1034"/>
                  <a:gd name="T33" fmla="*/ 74 h 162"/>
                  <a:gd name="T34" fmla="*/ 10 w 1034"/>
                  <a:gd name="T35" fmla="*/ 66 h 162"/>
                  <a:gd name="T36" fmla="*/ 22 w 1034"/>
                  <a:gd name="T37" fmla="*/ 58 h 162"/>
                  <a:gd name="T38" fmla="*/ 40 w 1034"/>
                  <a:gd name="T39" fmla="*/ 50 h 162"/>
                  <a:gd name="T40" fmla="*/ 62 w 1034"/>
                  <a:gd name="T41" fmla="*/ 44 h 162"/>
                  <a:gd name="T42" fmla="*/ 88 w 1034"/>
                  <a:gd name="T43" fmla="*/ 36 h 162"/>
                  <a:gd name="T44" fmla="*/ 152 w 1034"/>
                  <a:gd name="T45" fmla="*/ 24 h 162"/>
                  <a:gd name="T46" fmla="*/ 230 w 1034"/>
                  <a:gd name="T47" fmla="*/ 14 h 162"/>
                  <a:gd name="T48" fmla="*/ 318 w 1034"/>
                  <a:gd name="T49" fmla="*/ 6 h 162"/>
                  <a:gd name="T50" fmla="*/ 416 w 1034"/>
                  <a:gd name="T51" fmla="*/ 2 h 162"/>
                  <a:gd name="T52" fmla="*/ 520 w 1034"/>
                  <a:gd name="T53" fmla="*/ 0 h 162"/>
                  <a:gd name="T54" fmla="*/ 520 w 1034"/>
                  <a:gd name="T55" fmla="*/ 0 h 162"/>
                  <a:gd name="T56" fmla="*/ 624 w 1034"/>
                  <a:gd name="T57" fmla="*/ 2 h 162"/>
                  <a:gd name="T58" fmla="*/ 720 w 1034"/>
                  <a:gd name="T59" fmla="*/ 6 h 162"/>
                  <a:gd name="T60" fmla="*/ 808 w 1034"/>
                  <a:gd name="T61" fmla="*/ 14 h 162"/>
                  <a:gd name="T62" fmla="*/ 884 w 1034"/>
                  <a:gd name="T63" fmla="*/ 24 h 162"/>
                  <a:gd name="T64" fmla="*/ 946 w 1034"/>
                  <a:gd name="T65" fmla="*/ 36 h 162"/>
                  <a:gd name="T66" fmla="*/ 972 w 1034"/>
                  <a:gd name="T67" fmla="*/ 44 h 162"/>
                  <a:gd name="T68" fmla="*/ 994 w 1034"/>
                  <a:gd name="T69" fmla="*/ 50 h 162"/>
                  <a:gd name="T70" fmla="*/ 1010 w 1034"/>
                  <a:gd name="T71" fmla="*/ 58 h 162"/>
                  <a:gd name="T72" fmla="*/ 1024 w 1034"/>
                  <a:gd name="T73" fmla="*/ 66 h 162"/>
                  <a:gd name="T74" fmla="*/ 1032 w 1034"/>
                  <a:gd name="T75" fmla="*/ 74 h 162"/>
                  <a:gd name="T76" fmla="*/ 1034 w 1034"/>
                  <a:gd name="T77" fmla="*/ 78 h 162"/>
                  <a:gd name="T78" fmla="*/ 1034 w 1034"/>
                  <a:gd name="T79" fmla="*/ 82 h 162"/>
                  <a:gd name="T80" fmla="*/ 1034 w 1034"/>
                  <a:gd name="T81" fmla="*/ 82 h 162"/>
                  <a:gd name="T82" fmla="*/ 1034 w 1034"/>
                  <a:gd name="T83" fmla="*/ 86 h 162"/>
                  <a:gd name="T84" fmla="*/ 1032 w 1034"/>
                  <a:gd name="T85" fmla="*/ 90 h 162"/>
                  <a:gd name="T86" fmla="*/ 1024 w 1034"/>
                  <a:gd name="T87" fmla="*/ 98 h 162"/>
                  <a:gd name="T88" fmla="*/ 1010 w 1034"/>
                  <a:gd name="T89" fmla="*/ 106 h 162"/>
                  <a:gd name="T90" fmla="*/ 994 w 1034"/>
                  <a:gd name="T91" fmla="*/ 112 h 162"/>
                  <a:gd name="T92" fmla="*/ 972 w 1034"/>
                  <a:gd name="T93" fmla="*/ 120 h 162"/>
                  <a:gd name="T94" fmla="*/ 946 w 1034"/>
                  <a:gd name="T95" fmla="*/ 126 h 162"/>
                  <a:gd name="T96" fmla="*/ 884 w 1034"/>
                  <a:gd name="T97" fmla="*/ 138 h 162"/>
                  <a:gd name="T98" fmla="*/ 808 w 1034"/>
                  <a:gd name="T99" fmla="*/ 148 h 162"/>
                  <a:gd name="T100" fmla="*/ 720 w 1034"/>
                  <a:gd name="T101" fmla="*/ 156 h 162"/>
                  <a:gd name="T102" fmla="*/ 624 w 1034"/>
                  <a:gd name="T103" fmla="*/ 160 h 162"/>
                  <a:gd name="T104" fmla="*/ 520 w 1034"/>
                  <a:gd name="T105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34" h="162">
                    <a:moveTo>
                      <a:pt x="520" y="162"/>
                    </a:moveTo>
                    <a:lnTo>
                      <a:pt x="520" y="162"/>
                    </a:lnTo>
                    <a:lnTo>
                      <a:pt x="416" y="160"/>
                    </a:lnTo>
                    <a:lnTo>
                      <a:pt x="318" y="156"/>
                    </a:lnTo>
                    <a:lnTo>
                      <a:pt x="230" y="148"/>
                    </a:lnTo>
                    <a:lnTo>
                      <a:pt x="152" y="138"/>
                    </a:lnTo>
                    <a:lnTo>
                      <a:pt x="88" y="126"/>
                    </a:lnTo>
                    <a:lnTo>
                      <a:pt x="62" y="120"/>
                    </a:lnTo>
                    <a:lnTo>
                      <a:pt x="40" y="112"/>
                    </a:lnTo>
                    <a:lnTo>
                      <a:pt x="22" y="106"/>
                    </a:lnTo>
                    <a:lnTo>
                      <a:pt x="10" y="98"/>
                    </a:lnTo>
                    <a:lnTo>
                      <a:pt x="2" y="90"/>
                    </a:lnTo>
                    <a:lnTo>
                      <a:pt x="0" y="86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78"/>
                    </a:lnTo>
                    <a:lnTo>
                      <a:pt x="2" y="74"/>
                    </a:lnTo>
                    <a:lnTo>
                      <a:pt x="10" y="66"/>
                    </a:lnTo>
                    <a:lnTo>
                      <a:pt x="22" y="58"/>
                    </a:lnTo>
                    <a:lnTo>
                      <a:pt x="40" y="50"/>
                    </a:lnTo>
                    <a:lnTo>
                      <a:pt x="62" y="44"/>
                    </a:lnTo>
                    <a:lnTo>
                      <a:pt x="88" y="36"/>
                    </a:lnTo>
                    <a:lnTo>
                      <a:pt x="152" y="24"/>
                    </a:lnTo>
                    <a:lnTo>
                      <a:pt x="230" y="14"/>
                    </a:lnTo>
                    <a:lnTo>
                      <a:pt x="318" y="6"/>
                    </a:lnTo>
                    <a:lnTo>
                      <a:pt x="416" y="2"/>
                    </a:lnTo>
                    <a:lnTo>
                      <a:pt x="520" y="0"/>
                    </a:lnTo>
                    <a:lnTo>
                      <a:pt x="520" y="0"/>
                    </a:lnTo>
                    <a:lnTo>
                      <a:pt x="624" y="2"/>
                    </a:lnTo>
                    <a:lnTo>
                      <a:pt x="720" y="6"/>
                    </a:lnTo>
                    <a:lnTo>
                      <a:pt x="808" y="14"/>
                    </a:lnTo>
                    <a:lnTo>
                      <a:pt x="884" y="24"/>
                    </a:lnTo>
                    <a:lnTo>
                      <a:pt x="946" y="36"/>
                    </a:lnTo>
                    <a:lnTo>
                      <a:pt x="972" y="44"/>
                    </a:lnTo>
                    <a:lnTo>
                      <a:pt x="994" y="50"/>
                    </a:lnTo>
                    <a:lnTo>
                      <a:pt x="1010" y="58"/>
                    </a:lnTo>
                    <a:lnTo>
                      <a:pt x="1024" y="66"/>
                    </a:lnTo>
                    <a:lnTo>
                      <a:pt x="1032" y="74"/>
                    </a:lnTo>
                    <a:lnTo>
                      <a:pt x="1034" y="78"/>
                    </a:lnTo>
                    <a:lnTo>
                      <a:pt x="1034" y="82"/>
                    </a:lnTo>
                    <a:lnTo>
                      <a:pt x="1034" y="82"/>
                    </a:lnTo>
                    <a:lnTo>
                      <a:pt x="1034" y="86"/>
                    </a:lnTo>
                    <a:lnTo>
                      <a:pt x="1032" y="90"/>
                    </a:lnTo>
                    <a:lnTo>
                      <a:pt x="1024" y="98"/>
                    </a:lnTo>
                    <a:lnTo>
                      <a:pt x="1010" y="106"/>
                    </a:lnTo>
                    <a:lnTo>
                      <a:pt x="994" y="112"/>
                    </a:lnTo>
                    <a:lnTo>
                      <a:pt x="972" y="120"/>
                    </a:lnTo>
                    <a:lnTo>
                      <a:pt x="946" y="126"/>
                    </a:lnTo>
                    <a:lnTo>
                      <a:pt x="884" y="138"/>
                    </a:lnTo>
                    <a:lnTo>
                      <a:pt x="808" y="148"/>
                    </a:lnTo>
                    <a:lnTo>
                      <a:pt x="720" y="156"/>
                    </a:lnTo>
                    <a:lnTo>
                      <a:pt x="624" y="160"/>
                    </a:lnTo>
                    <a:lnTo>
                      <a:pt x="520" y="16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0" name="Freeform 115"/>
              <p:cNvSpPr>
                <a:spLocks/>
              </p:cNvSpPr>
              <p:nvPr/>
            </p:nvSpPr>
            <p:spPr bwMode="auto">
              <a:xfrm>
                <a:off x="4373" y="4146"/>
                <a:ext cx="1038" cy="162"/>
              </a:xfrm>
              <a:custGeom>
                <a:avLst/>
                <a:gdLst>
                  <a:gd name="T0" fmla="*/ 522 w 1038"/>
                  <a:gd name="T1" fmla="*/ 0 h 162"/>
                  <a:gd name="T2" fmla="*/ 522 w 1038"/>
                  <a:gd name="T3" fmla="*/ 0 h 162"/>
                  <a:gd name="T4" fmla="*/ 418 w 1038"/>
                  <a:gd name="T5" fmla="*/ 2 h 162"/>
                  <a:gd name="T6" fmla="*/ 320 w 1038"/>
                  <a:gd name="T7" fmla="*/ 6 h 162"/>
                  <a:gd name="T8" fmla="*/ 230 w 1038"/>
                  <a:gd name="T9" fmla="*/ 14 h 162"/>
                  <a:gd name="T10" fmla="*/ 152 w 1038"/>
                  <a:gd name="T11" fmla="*/ 24 h 162"/>
                  <a:gd name="T12" fmla="*/ 88 w 1038"/>
                  <a:gd name="T13" fmla="*/ 36 h 162"/>
                  <a:gd name="T14" fmla="*/ 62 w 1038"/>
                  <a:gd name="T15" fmla="*/ 42 h 162"/>
                  <a:gd name="T16" fmla="*/ 40 w 1038"/>
                  <a:gd name="T17" fmla="*/ 50 h 162"/>
                  <a:gd name="T18" fmla="*/ 22 w 1038"/>
                  <a:gd name="T19" fmla="*/ 58 h 162"/>
                  <a:gd name="T20" fmla="*/ 10 w 1038"/>
                  <a:gd name="T21" fmla="*/ 66 h 162"/>
                  <a:gd name="T22" fmla="*/ 2 w 1038"/>
                  <a:gd name="T23" fmla="*/ 74 h 162"/>
                  <a:gd name="T24" fmla="*/ 0 w 1038"/>
                  <a:gd name="T25" fmla="*/ 78 h 162"/>
                  <a:gd name="T26" fmla="*/ 0 w 1038"/>
                  <a:gd name="T27" fmla="*/ 82 h 162"/>
                  <a:gd name="T28" fmla="*/ 0 w 1038"/>
                  <a:gd name="T29" fmla="*/ 82 h 162"/>
                  <a:gd name="T30" fmla="*/ 0 w 1038"/>
                  <a:gd name="T31" fmla="*/ 86 h 162"/>
                  <a:gd name="T32" fmla="*/ 2 w 1038"/>
                  <a:gd name="T33" fmla="*/ 90 h 162"/>
                  <a:gd name="T34" fmla="*/ 10 w 1038"/>
                  <a:gd name="T35" fmla="*/ 98 h 162"/>
                  <a:gd name="T36" fmla="*/ 22 w 1038"/>
                  <a:gd name="T37" fmla="*/ 106 h 162"/>
                  <a:gd name="T38" fmla="*/ 40 w 1038"/>
                  <a:gd name="T39" fmla="*/ 112 h 162"/>
                  <a:gd name="T40" fmla="*/ 62 w 1038"/>
                  <a:gd name="T41" fmla="*/ 120 h 162"/>
                  <a:gd name="T42" fmla="*/ 88 w 1038"/>
                  <a:gd name="T43" fmla="*/ 126 h 162"/>
                  <a:gd name="T44" fmla="*/ 152 w 1038"/>
                  <a:gd name="T45" fmla="*/ 138 h 162"/>
                  <a:gd name="T46" fmla="*/ 230 w 1038"/>
                  <a:gd name="T47" fmla="*/ 148 h 162"/>
                  <a:gd name="T48" fmla="*/ 320 w 1038"/>
                  <a:gd name="T49" fmla="*/ 156 h 162"/>
                  <a:gd name="T50" fmla="*/ 418 w 1038"/>
                  <a:gd name="T51" fmla="*/ 160 h 162"/>
                  <a:gd name="T52" fmla="*/ 522 w 1038"/>
                  <a:gd name="T53" fmla="*/ 162 h 162"/>
                  <a:gd name="T54" fmla="*/ 522 w 1038"/>
                  <a:gd name="T55" fmla="*/ 162 h 162"/>
                  <a:gd name="T56" fmla="*/ 626 w 1038"/>
                  <a:gd name="T57" fmla="*/ 160 h 162"/>
                  <a:gd name="T58" fmla="*/ 722 w 1038"/>
                  <a:gd name="T59" fmla="*/ 156 h 162"/>
                  <a:gd name="T60" fmla="*/ 810 w 1038"/>
                  <a:gd name="T61" fmla="*/ 148 h 162"/>
                  <a:gd name="T62" fmla="*/ 886 w 1038"/>
                  <a:gd name="T63" fmla="*/ 138 h 162"/>
                  <a:gd name="T64" fmla="*/ 950 w 1038"/>
                  <a:gd name="T65" fmla="*/ 126 h 162"/>
                  <a:gd name="T66" fmla="*/ 976 w 1038"/>
                  <a:gd name="T67" fmla="*/ 120 h 162"/>
                  <a:gd name="T68" fmla="*/ 998 w 1038"/>
                  <a:gd name="T69" fmla="*/ 112 h 162"/>
                  <a:gd name="T70" fmla="*/ 1014 w 1038"/>
                  <a:gd name="T71" fmla="*/ 106 h 162"/>
                  <a:gd name="T72" fmla="*/ 1028 w 1038"/>
                  <a:gd name="T73" fmla="*/ 98 h 162"/>
                  <a:gd name="T74" fmla="*/ 1036 w 1038"/>
                  <a:gd name="T75" fmla="*/ 90 h 162"/>
                  <a:gd name="T76" fmla="*/ 1038 w 1038"/>
                  <a:gd name="T77" fmla="*/ 86 h 162"/>
                  <a:gd name="T78" fmla="*/ 1038 w 1038"/>
                  <a:gd name="T79" fmla="*/ 82 h 162"/>
                  <a:gd name="T80" fmla="*/ 1038 w 1038"/>
                  <a:gd name="T81" fmla="*/ 82 h 162"/>
                  <a:gd name="T82" fmla="*/ 1038 w 1038"/>
                  <a:gd name="T83" fmla="*/ 78 h 162"/>
                  <a:gd name="T84" fmla="*/ 1036 w 1038"/>
                  <a:gd name="T85" fmla="*/ 74 h 162"/>
                  <a:gd name="T86" fmla="*/ 1028 w 1038"/>
                  <a:gd name="T87" fmla="*/ 66 h 162"/>
                  <a:gd name="T88" fmla="*/ 1014 w 1038"/>
                  <a:gd name="T89" fmla="*/ 58 h 162"/>
                  <a:gd name="T90" fmla="*/ 998 w 1038"/>
                  <a:gd name="T91" fmla="*/ 50 h 162"/>
                  <a:gd name="T92" fmla="*/ 976 w 1038"/>
                  <a:gd name="T93" fmla="*/ 42 h 162"/>
                  <a:gd name="T94" fmla="*/ 950 w 1038"/>
                  <a:gd name="T95" fmla="*/ 36 h 162"/>
                  <a:gd name="T96" fmla="*/ 886 w 1038"/>
                  <a:gd name="T97" fmla="*/ 24 h 162"/>
                  <a:gd name="T98" fmla="*/ 810 w 1038"/>
                  <a:gd name="T99" fmla="*/ 14 h 162"/>
                  <a:gd name="T100" fmla="*/ 722 w 1038"/>
                  <a:gd name="T101" fmla="*/ 6 h 162"/>
                  <a:gd name="T102" fmla="*/ 626 w 1038"/>
                  <a:gd name="T103" fmla="*/ 2 h 162"/>
                  <a:gd name="T104" fmla="*/ 522 w 1038"/>
                  <a:gd name="T105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38" h="162">
                    <a:moveTo>
                      <a:pt x="522" y="0"/>
                    </a:moveTo>
                    <a:lnTo>
                      <a:pt x="522" y="0"/>
                    </a:lnTo>
                    <a:lnTo>
                      <a:pt x="418" y="2"/>
                    </a:lnTo>
                    <a:lnTo>
                      <a:pt x="320" y="6"/>
                    </a:lnTo>
                    <a:lnTo>
                      <a:pt x="230" y="14"/>
                    </a:lnTo>
                    <a:lnTo>
                      <a:pt x="152" y="24"/>
                    </a:lnTo>
                    <a:lnTo>
                      <a:pt x="88" y="36"/>
                    </a:lnTo>
                    <a:lnTo>
                      <a:pt x="62" y="42"/>
                    </a:lnTo>
                    <a:lnTo>
                      <a:pt x="40" y="50"/>
                    </a:lnTo>
                    <a:lnTo>
                      <a:pt x="22" y="58"/>
                    </a:lnTo>
                    <a:lnTo>
                      <a:pt x="10" y="66"/>
                    </a:lnTo>
                    <a:lnTo>
                      <a:pt x="2" y="74"/>
                    </a:lnTo>
                    <a:lnTo>
                      <a:pt x="0" y="78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6"/>
                    </a:lnTo>
                    <a:lnTo>
                      <a:pt x="2" y="90"/>
                    </a:lnTo>
                    <a:lnTo>
                      <a:pt x="10" y="98"/>
                    </a:lnTo>
                    <a:lnTo>
                      <a:pt x="22" y="106"/>
                    </a:lnTo>
                    <a:lnTo>
                      <a:pt x="40" y="112"/>
                    </a:lnTo>
                    <a:lnTo>
                      <a:pt x="62" y="120"/>
                    </a:lnTo>
                    <a:lnTo>
                      <a:pt x="88" y="126"/>
                    </a:lnTo>
                    <a:lnTo>
                      <a:pt x="152" y="138"/>
                    </a:lnTo>
                    <a:lnTo>
                      <a:pt x="230" y="148"/>
                    </a:lnTo>
                    <a:lnTo>
                      <a:pt x="320" y="156"/>
                    </a:lnTo>
                    <a:lnTo>
                      <a:pt x="418" y="160"/>
                    </a:lnTo>
                    <a:lnTo>
                      <a:pt x="522" y="162"/>
                    </a:lnTo>
                    <a:lnTo>
                      <a:pt x="522" y="162"/>
                    </a:lnTo>
                    <a:lnTo>
                      <a:pt x="626" y="160"/>
                    </a:lnTo>
                    <a:lnTo>
                      <a:pt x="722" y="156"/>
                    </a:lnTo>
                    <a:lnTo>
                      <a:pt x="810" y="148"/>
                    </a:lnTo>
                    <a:lnTo>
                      <a:pt x="886" y="138"/>
                    </a:lnTo>
                    <a:lnTo>
                      <a:pt x="950" y="126"/>
                    </a:lnTo>
                    <a:lnTo>
                      <a:pt x="976" y="120"/>
                    </a:lnTo>
                    <a:lnTo>
                      <a:pt x="998" y="112"/>
                    </a:lnTo>
                    <a:lnTo>
                      <a:pt x="1014" y="106"/>
                    </a:lnTo>
                    <a:lnTo>
                      <a:pt x="1028" y="98"/>
                    </a:lnTo>
                    <a:lnTo>
                      <a:pt x="1036" y="90"/>
                    </a:lnTo>
                    <a:lnTo>
                      <a:pt x="1038" y="86"/>
                    </a:lnTo>
                    <a:lnTo>
                      <a:pt x="1038" y="82"/>
                    </a:lnTo>
                    <a:lnTo>
                      <a:pt x="1038" y="82"/>
                    </a:lnTo>
                    <a:lnTo>
                      <a:pt x="1038" y="78"/>
                    </a:lnTo>
                    <a:lnTo>
                      <a:pt x="1036" y="74"/>
                    </a:lnTo>
                    <a:lnTo>
                      <a:pt x="1028" y="66"/>
                    </a:lnTo>
                    <a:lnTo>
                      <a:pt x="1014" y="58"/>
                    </a:lnTo>
                    <a:lnTo>
                      <a:pt x="998" y="50"/>
                    </a:lnTo>
                    <a:lnTo>
                      <a:pt x="976" y="42"/>
                    </a:lnTo>
                    <a:lnTo>
                      <a:pt x="950" y="36"/>
                    </a:lnTo>
                    <a:lnTo>
                      <a:pt x="886" y="24"/>
                    </a:lnTo>
                    <a:lnTo>
                      <a:pt x="810" y="14"/>
                    </a:lnTo>
                    <a:lnTo>
                      <a:pt x="722" y="6"/>
                    </a:lnTo>
                    <a:lnTo>
                      <a:pt x="626" y="2"/>
                    </a:lnTo>
                    <a:lnTo>
                      <a:pt x="5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1" name="Freeform 116"/>
              <p:cNvSpPr>
                <a:spLocks noEditPoints="1"/>
              </p:cNvSpPr>
              <p:nvPr/>
            </p:nvSpPr>
            <p:spPr bwMode="auto">
              <a:xfrm>
                <a:off x="4375" y="4146"/>
                <a:ext cx="1034" cy="162"/>
              </a:xfrm>
              <a:custGeom>
                <a:avLst/>
                <a:gdLst>
                  <a:gd name="T0" fmla="*/ 520 w 1034"/>
                  <a:gd name="T1" fmla="*/ 162 h 162"/>
                  <a:gd name="T2" fmla="*/ 318 w 1034"/>
                  <a:gd name="T3" fmla="*/ 154 h 162"/>
                  <a:gd name="T4" fmla="*/ 154 w 1034"/>
                  <a:gd name="T5" fmla="*/ 138 h 162"/>
                  <a:gd name="T6" fmla="*/ 64 w 1034"/>
                  <a:gd name="T7" fmla="*/ 120 h 162"/>
                  <a:gd name="T8" fmla="*/ 24 w 1034"/>
                  <a:gd name="T9" fmla="*/ 106 h 162"/>
                  <a:gd name="T10" fmla="*/ 4 w 1034"/>
                  <a:gd name="T11" fmla="*/ 90 h 162"/>
                  <a:gd name="T12" fmla="*/ 2 w 1034"/>
                  <a:gd name="T13" fmla="*/ 82 h 162"/>
                  <a:gd name="T14" fmla="*/ 2 w 1034"/>
                  <a:gd name="T15" fmla="*/ 78 h 162"/>
                  <a:gd name="T16" fmla="*/ 12 w 1034"/>
                  <a:gd name="T17" fmla="*/ 66 h 162"/>
                  <a:gd name="T18" fmla="*/ 42 w 1034"/>
                  <a:gd name="T19" fmla="*/ 50 h 162"/>
                  <a:gd name="T20" fmla="*/ 90 w 1034"/>
                  <a:gd name="T21" fmla="*/ 36 h 162"/>
                  <a:gd name="T22" fmla="*/ 230 w 1034"/>
                  <a:gd name="T23" fmla="*/ 14 h 162"/>
                  <a:gd name="T24" fmla="*/ 416 w 1034"/>
                  <a:gd name="T25" fmla="*/ 2 h 162"/>
                  <a:gd name="T26" fmla="*/ 520 w 1034"/>
                  <a:gd name="T27" fmla="*/ 0 h 162"/>
                  <a:gd name="T28" fmla="*/ 720 w 1034"/>
                  <a:gd name="T29" fmla="*/ 8 h 162"/>
                  <a:gd name="T30" fmla="*/ 882 w 1034"/>
                  <a:gd name="T31" fmla="*/ 24 h 162"/>
                  <a:gd name="T32" fmla="*/ 970 w 1034"/>
                  <a:gd name="T33" fmla="*/ 44 h 162"/>
                  <a:gd name="T34" fmla="*/ 1008 w 1034"/>
                  <a:gd name="T35" fmla="*/ 58 h 162"/>
                  <a:gd name="T36" fmla="*/ 1030 w 1034"/>
                  <a:gd name="T37" fmla="*/ 74 h 162"/>
                  <a:gd name="T38" fmla="*/ 1032 w 1034"/>
                  <a:gd name="T39" fmla="*/ 82 h 162"/>
                  <a:gd name="T40" fmla="*/ 1032 w 1034"/>
                  <a:gd name="T41" fmla="*/ 86 h 162"/>
                  <a:gd name="T42" fmla="*/ 1022 w 1034"/>
                  <a:gd name="T43" fmla="*/ 98 h 162"/>
                  <a:gd name="T44" fmla="*/ 992 w 1034"/>
                  <a:gd name="T45" fmla="*/ 112 h 162"/>
                  <a:gd name="T46" fmla="*/ 944 w 1034"/>
                  <a:gd name="T47" fmla="*/ 126 h 162"/>
                  <a:gd name="T48" fmla="*/ 806 w 1034"/>
                  <a:gd name="T49" fmla="*/ 148 h 162"/>
                  <a:gd name="T50" fmla="*/ 624 w 1034"/>
                  <a:gd name="T51" fmla="*/ 160 h 162"/>
                  <a:gd name="T52" fmla="*/ 520 w 1034"/>
                  <a:gd name="T53" fmla="*/ 0 h 162"/>
                  <a:gd name="T54" fmla="*/ 416 w 1034"/>
                  <a:gd name="T55" fmla="*/ 2 h 162"/>
                  <a:gd name="T56" fmla="*/ 230 w 1034"/>
                  <a:gd name="T57" fmla="*/ 14 h 162"/>
                  <a:gd name="T58" fmla="*/ 88 w 1034"/>
                  <a:gd name="T59" fmla="*/ 36 h 162"/>
                  <a:gd name="T60" fmla="*/ 40 w 1034"/>
                  <a:gd name="T61" fmla="*/ 50 h 162"/>
                  <a:gd name="T62" fmla="*/ 10 w 1034"/>
                  <a:gd name="T63" fmla="*/ 66 h 162"/>
                  <a:gd name="T64" fmla="*/ 0 w 1034"/>
                  <a:gd name="T65" fmla="*/ 78 h 162"/>
                  <a:gd name="T66" fmla="*/ 0 w 1034"/>
                  <a:gd name="T67" fmla="*/ 82 h 162"/>
                  <a:gd name="T68" fmla="*/ 2 w 1034"/>
                  <a:gd name="T69" fmla="*/ 90 h 162"/>
                  <a:gd name="T70" fmla="*/ 22 w 1034"/>
                  <a:gd name="T71" fmla="*/ 106 h 162"/>
                  <a:gd name="T72" fmla="*/ 62 w 1034"/>
                  <a:gd name="T73" fmla="*/ 120 h 162"/>
                  <a:gd name="T74" fmla="*/ 152 w 1034"/>
                  <a:gd name="T75" fmla="*/ 138 h 162"/>
                  <a:gd name="T76" fmla="*/ 318 w 1034"/>
                  <a:gd name="T77" fmla="*/ 156 h 162"/>
                  <a:gd name="T78" fmla="*/ 520 w 1034"/>
                  <a:gd name="T79" fmla="*/ 162 h 162"/>
                  <a:gd name="T80" fmla="*/ 624 w 1034"/>
                  <a:gd name="T81" fmla="*/ 160 h 162"/>
                  <a:gd name="T82" fmla="*/ 808 w 1034"/>
                  <a:gd name="T83" fmla="*/ 148 h 162"/>
                  <a:gd name="T84" fmla="*/ 946 w 1034"/>
                  <a:gd name="T85" fmla="*/ 126 h 162"/>
                  <a:gd name="T86" fmla="*/ 994 w 1034"/>
                  <a:gd name="T87" fmla="*/ 112 h 162"/>
                  <a:gd name="T88" fmla="*/ 1024 w 1034"/>
                  <a:gd name="T89" fmla="*/ 98 h 162"/>
                  <a:gd name="T90" fmla="*/ 1034 w 1034"/>
                  <a:gd name="T91" fmla="*/ 86 h 162"/>
                  <a:gd name="T92" fmla="*/ 1034 w 1034"/>
                  <a:gd name="T93" fmla="*/ 82 h 162"/>
                  <a:gd name="T94" fmla="*/ 1032 w 1034"/>
                  <a:gd name="T95" fmla="*/ 74 h 162"/>
                  <a:gd name="T96" fmla="*/ 1010 w 1034"/>
                  <a:gd name="T97" fmla="*/ 58 h 162"/>
                  <a:gd name="T98" fmla="*/ 972 w 1034"/>
                  <a:gd name="T99" fmla="*/ 44 h 162"/>
                  <a:gd name="T100" fmla="*/ 884 w 1034"/>
                  <a:gd name="T101" fmla="*/ 24 h 162"/>
                  <a:gd name="T102" fmla="*/ 720 w 1034"/>
                  <a:gd name="T103" fmla="*/ 6 h 162"/>
                  <a:gd name="T104" fmla="*/ 520 w 1034"/>
                  <a:gd name="T105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34" h="162">
                    <a:moveTo>
                      <a:pt x="520" y="162"/>
                    </a:moveTo>
                    <a:lnTo>
                      <a:pt x="520" y="162"/>
                    </a:lnTo>
                    <a:lnTo>
                      <a:pt x="416" y="160"/>
                    </a:lnTo>
                    <a:lnTo>
                      <a:pt x="318" y="154"/>
                    </a:lnTo>
                    <a:lnTo>
                      <a:pt x="230" y="148"/>
                    </a:lnTo>
                    <a:lnTo>
                      <a:pt x="154" y="138"/>
                    </a:lnTo>
                    <a:lnTo>
                      <a:pt x="90" y="126"/>
                    </a:lnTo>
                    <a:lnTo>
                      <a:pt x="64" y="120"/>
                    </a:lnTo>
                    <a:lnTo>
                      <a:pt x="42" y="112"/>
                    </a:lnTo>
                    <a:lnTo>
                      <a:pt x="24" y="106"/>
                    </a:lnTo>
                    <a:lnTo>
                      <a:pt x="12" y="98"/>
                    </a:lnTo>
                    <a:lnTo>
                      <a:pt x="4" y="90"/>
                    </a:lnTo>
                    <a:lnTo>
                      <a:pt x="2" y="86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2" y="78"/>
                    </a:lnTo>
                    <a:lnTo>
                      <a:pt x="4" y="74"/>
                    </a:lnTo>
                    <a:lnTo>
                      <a:pt x="12" y="66"/>
                    </a:lnTo>
                    <a:lnTo>
                      <a:pt x="24" y="58"/>
                    </a:lnTo>
                    <a:lnTo>
                      <a:pt x="42" y="50"/>
                    </a:lnTo>
                    <a:lnTo>
                      <a:pt x="64" y="44"/>
                    </a:lnTo>
                    <a:lnTo>
                      <a:pt x="90" y="36"/>
                    </a:lnTo>
                    <a:lnTo>
                      <a:pt x="154" y="24"/>
                    </a:lnTo>
                    <a:lnTo>
                      <a:pt x="230" y="14"/>
                    </a:lnTo>
                    <a:lnTo>
                      <a:pt x="318" y="8"/>
                    </a:lnTo>
                    <a:lnTo>
                      <a:pt x="416" y="2"/>
                    </a:lnTo>
                    <a:lnTo>
                      <a:pt x="520" y="0"/>
                    </a:lnTo>
                    <a:lnTo>
                      <a:pt x="520" y="0"/>
                    </a:lnTo>
                    <a:lnTo>
                      <a:pt x="624" y="2"/>
                    </a:lnTo>
                    <a:lnTo>
                      <a:pt x="720" y="8"/>
                    </a:lnTo>
                    <a:lnTo>
                      <a:pt x="806" y="14"/>
                    </a:lnTo>
                    <a:lnTo>
                      <a:pt x="882" y="24"/>
                    </a:lnTo>
                    <a:lnTo>
                      <a:pt x="944" y="36"/>
                    </a:lnTo>
                    <a:lnTo>
                      <a:pt x="970" y="44"/>
                    </a:lnTo>
                    <a:lnTo>
                      <a:pt x="992" y="50"/>
                    </a:lnTo>
                    <a:lnTo>
                      <a:pt x="1008" y="58"/>
                    </a:lnTo>
                    <a:lnTo>
                      <a:pt x="1022" y="66"/>
                    </a:lnTo>
                    <a:lnTo>
                      <a:pt x="1030" y="74"/>
                    </a:lnTo>
                    <a:lnTo>
                      <a:pt x="1032" y="78"/>
                    </a:lnTo>
                    <a:lnTo>
                      <a:pt x="1032" y="82"/>
                    </a:lnTo>
                    <a:lnTo>
                      <a:pt x="1032" y="82"/>
                    </a:lnTo>
                    <a:lnTo>
                      <a:pt x="1032" y="86"/>
                    </a:lnTo>
                    <a:lnTo>
                      <a:pt x="1030" y="90"/>
                    </a:lnTo>
                    <a:lnTo>
                      <a:pt x="1022" y="98"/>
                    </a:lnTo>
                    <a:lnTo>
                      <a:pt x="1008" y="106"/>
                    </a:lnTo>
                    <a:lnTo>
                      <a:pt x="992" y="112"/>
                    </a:lnTo>
                    <a:lnTo>
                      <a:pt x="970" y="120"/>
                    </a:lnTo>
                    <a:lnTo>
                      <a:pt x="944" y="126"/>
                    </a:lnTo>
                    <a:lnTo>
                      <a:pt x="882" y="138"/>
                    </a:lnTo>
                    <a:lnTo>
                      <a:pt x="806" y="148"/>
                    </a:lnTo>
                    <a:lnTo>
                      <a:pt x="720" y="154"/>
                    </a:lnTo>
                    <a:lnTo>
                      <a:pt x="624" y="160"/>
                    </a:lnTo>
                    <a:lnTo>
                      <a:pt x="520" y="162"/>
                    </a:lnTo>
                    <a:close/>
                    <a:moveTo>
                      <a:pt x="520" y="0"/>
                    </a:moveTo>
                    <a:lnTo>
                      <a:pt x="520" y="0"/>
                    </a:lnTo>
                    <a:lnTo>
                      <a:pt x="416" y="2"/>
                    </a:lnTo>
                    <a:lnTo>
                      <a:pt x="318" y="6"/>
                    </a:lnTo>
                    <a:lnTo>
                      <a:pt x="230" y="14"/>
                    </a:lnTo>
                    <a:lnTo>
                      <a:pt x="152" y="24"/>
                    </a:lnTo>
                    <a:lnTo>
                      <a:pt x="88" y="36"/>
                    </a:lnTo>
                    <a:lnTo>
                      <a:pt x="62" y="44"/>
                    </a:lnTo>
                    <a:lnTo>
                      <a:pt x="40" y="50"/>
                    </a:lnTo>
                    <a:lnTo>
                      <a:pt x="22" y="58"/>
                    </a:lnTo>
                    <a:lnTo>
                      <a:pt x="10" y="66"/>
                    </a:lnTo>
                    <a:lnTo>
                      <a:pt x="2" y="74"/>
                    </a:lnTo>
                    <a:lnTo>
                      <a:pt x="0" y="78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6"/>
                    </a:lnTo>
                    <a:lnTo>
                      <a:pt x="2" y="90"/>
                    </a:lnTo>
                    <a:lnTo>
                      <a:pt x="10" y="98"/>
                    </a:lnTo>
                    <a:lnTo>
                      <a:pt x="22" y="106"/>
                    </a:lnTo>
                    <a:lnTo>
                      <a:pt x="40" y="112"/>
                    </a:lnTo>
                    <a:lnTo>
                      <a:pt x="62" y="120"/>
                    </a:lnTo>
                    <a:lnTo>
                      <a:pt x="88" y="126"/>
                    </a:lnTo>
                    <a:lnTo>
                      <a:pt x="152" y="138"/>
                    </a:lnTo>
                    <a:lnTo>
                      <a:pt x="230" y="148"/>
                    </a:lnTo>
                    <a:lnTo>
                      <a:pt x="318" y="156"/>
                    </a:lnTo>
                    <a:lnTo>
                      <a:pt x="416" y="160"/>
                    </a:lnTo>
                    <a:lnTo>
                      <a:pt x="520" y="162"/>
                    </a:lnTo>
                    <a:lnTo>
                      <a:pt x="520" y="162"/>
                    </a:lnTo>
                    <a:lnTo>
                      <a:pt x="624" y="160"/>
                    </a:lnTo>
                    <a:lnTo>
                      <a:pt x="720" y="156"/>
                    </a:lnTo>
                    <a:lnTo>
                      <a:pt x="808" y="148"/>
                    </a:lnTo>
                    <a:lnTo>
                      <a:pt x="884" y="138"/>
                    </a:lnTo>
                    <a:lnTo>
                      <a:pt x="946" y="126"/>
                    </a:lnTo>
                    <a:lnTo>
                      <a:pt x="972" y="120"/>
                    </a:lnTo>
                    <a:lnTo>
                      <a:pt x="994" y="112"/>
                    </a:lnTo>
                    <a:lnTo>
                      <a:pt x="1010" y="106"/>
                    </a:lnTo>
                    <a:lnTo>
                      <a:pt x="1024" y="98"/>
                    </a:lnTo>
                    <a:lnTo>
                      <a:pt x="1032" y="90"/>
                    </a:lnTo>
                    <a:lnTo>
                      <a:pt x="1034" y="86"/>
                    </a:lnTo>
                    <a:lnTo>
                      <a:pt x="1034" y="82"/>
                    </a:lnTo>
                    <a:lnTo>
                      <a:pt x="1034" y="82"/>
                    </a:lnTo>
                    <a:lnTo>
                      <a:pt x="1034" y="78"/>
                    </a:lnTo>
                    <a:lnTo>
                      <a:pt x="1032" y="74"/>
                    </a:lnTo>
                    <a:lnTo>
                      <a:pt x="1024" y="66"/>
                    </a:lnTo>
                    <a:lnTo>
                      <a:pt x="1010" y="58"/>
                    </a:lnTo>
                    <a:lnTo>
                      <a:pt x="994" y="50"/>
                    </a:lnTo>
                    <a:lnTo>
                      <a:pt x="972" y="44"/>
                    </a:lnTo>
                    <a:lnTo>
                      <a:pt x="946" y="36"/>
                    </a:lnTo>
                    <a:lnTo>
                      <a:pt x="884" y="24"/>
                    </a:lnTo>
                    <a:lnTo>
                      <a:pt x="808" y="14"/>
                    </a:lnTo>
                    <a:lnTo>
                      <a:pt x="720" y="6"/>
                    </a:lnTo>
                    <a:lnTo>
                      <a:pt x="624" y="2"/>
                    </a:lnTo>
                    <a:lnTo>
                      <a:pt x="520" y="0"/>
                    </a:lnTo>
                    <a:close/>
                  </a:path>
                </a:pathLst>
              </a:custGeom>
              <a:solidFill>
                <a:srgbClr val="FC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2" name="Freeform 117"/>
              <p:cNvSpPr>
                <a:spLocks/>
              </p:cNvSpPr>
              <p:nvPr/>
            </p:nvSpPr>
            <p:spPr bwMode="auto">
              <a:xfrm>
                <a:off x="4377" y="4146"/>
                <a:ext cx="1030" cy="162"/>
              </a:xfrm>
              <a:custGeom>
                <a:avLst/>
                <a:gdLst>
                  <a:gd name="T0" fmla="*/ 518 w 1030"/>
                  <a:gd name="T1" fmla="*/ 162 h 162"/>
                  <a:gd name="T2" fmla="*/ 518 w 1030"/>
                  <a:gd name="T3" fmla="*/ 162 h 162"/>
                  <a:gd name="T4" fmla="*/ 414 w 1030"/>
                  <a:gd name="T5" fmla="*/ 160 h 162"/>
                  <a:gd name="T6" fmla="*/ 316 w 1030"/>
                  <a:gd name="T7" fmla="*/ 154 h 162"/>
                  <a:gd name="T8" fmla="*/ 228 w 1030"/>
                  <a:gd name="T9" fmla="*/ 148 h 162"/>
                  <a:gd name="T10" fmla="*/ 152 w 1030"/>
                  <a:gd name="T11" fmla="*/ 138 h 162"/>
                  <a:gd name="T12" fmla="*/ 88 w 1030"/>
                  <a:gd name="T13" fmla="*/ 126 h 162"/>
                  <a:gd name="T14" fmla="*/ 62 w 1030"/>
                  <a:gd name="T15" fmla="*/ 120 h 162"/>
                  <a:gd name="T16" fmla="*/ 40 w 1030"/>
                  <a:gd name="T17" fmla="*/ 112 h 162"/>
                  <a:gd name="T18" fmla="*/ 22 w 1030"/>
                  <a:gd name="T19" fmla="*/ 106 h 162"/>
                  <a:gd name="T20" fmla="*/ 10 w 1030"/>
                  <a:gd name="T21" fmla="*/ 98 h 162"/>
                  <a:gd name="T22" fmla="*/ 2 w 1030"/>
                  <a:gd name="T23" fmla="*/ 90 h 162"/>
                  <a:gd name="T24" fmla="*/ 0 w 1030"/>
                  <a:gd name="T25" fmla="*/ 86 h 162"/>
                  <a:gd name="T26" fmla="*/ 0 w 1030"/>
                  <a:gd name="T27" fmla="*/ 82 h 162"/>
                  <a:gd name="T28" fmla="*/ 0 w 1030"/>
                  <a:gd name="T29" fmla="*/ 82 h 162"/>
                  <a:gd name="T30" fmla="*/ 0 w 1030"/>
                  <a:gd name="T31" fmla="*/ 78 h 162"/>
                  <a:gd name="T32" fmla="*/ 2 w 1030"/>
                  <a:gd name="T33" fmla="*/ 74 h 162"/>
                  <a:gd name="T34" fmla="*/ 10 w 1030"/>
                  <a:gd name="T35" fmla="*/ 66 h 162"/>
                  <a:gd name="T36" fmla="*/ 22 w 1030"/>
                  <a:gd name="T37" fmla="*/ 58 h 162"/>
                  <a:gd name="T38" fmla="*/ 40 w 1030"/>
                  <a:gd name="T39" fmla="*/ 50 h 162"/>
                  <a:gd name="T40" fmla="*/ 62 w 1030"/>
                  <a:gd name="T41" fmla="*/ 44 h 162"/>
                  <a:gd name="T42" fmla="*/ 88 w 1030"/>
                  <a:gd name="T43" fmla="*/ 36 h 162"/>
                  <a:gd name="T44" fmla="*/ 152 w 1030"/>
                  <a:gd name="T45" fmla="*/ 24 h 162"/>
                  <a:gd name="T46" fmla="*/ 228 w 1030"/>
                  <a:gd name="T47" fmla="*/ 14 h 162"/>
                  <a:gd name="T48" fmla="*/ 316 w 1030"/>
                  <a:gd name="T49" fmla="*/ 8 h 162"/>
                  <a:gd name="T50" fmla="*/ 414 w 1030"/>
                  <a:gd name="T51" fmla="*/ 2 h 162"/>
                  <a:gd name="T52" fmla="*/ 518 w 1030"/>
                  <a:gd name="T53" fmla="*/ 0 h 162"/>
                  <a:gd name="T54" fmla="*/ 518 w 1030"/>
                  <a:gd name="T55" fmla="*/ 0 h 162"/>
                  <a:gd name="T56" fmla="*/ 622 w 1030"/>
                  <a:gd name="T57" fmla="*/ 2 h 162"/>
                  <a:gd name="T58" fmla="*/ 718 w 1030"/>
                  <a:gd name="T59" fmla="*/ 8 h 162"/>
                  <a:gd name="T60" fmla="*/ 804 w 1030"/>
                  <a:gd name="T61" fmla="*/ 14 h 162"/>
                  <a:gd name="T62" fmla="*/ 880 w 1030"/>
                  <a:gd name="T63" fmla="*/ 24 h 162"/>
                  <a:gd name="T64" fmla="*/ 942 w 1030"/>
                  <a:gd name="T65" fmla="*/ 36 h 162"/>
                  <a:gd name="T66" fmla="*/ 968 w 1030"/>
                  <a:gd name="T67" fmla="*/ 44 h 162"/>
                  <a:gd name="T68" fmla="*/ 990 w 1030"/>
                  <a:gd name="T69" fmla="*/ 50 h 162"/>
                  <a:gd name="T70" fmla="*/ 1006 w 1030"/>
                  <a:gd name="T71" fmla="*/ 58 h 162"/>
                  <a:gd name="T72" fmla="*/ 1020 w 1030"/>
                  <a:gd name="T73" fmla="*/ 66 h 162"/>
                  <a:gd name="T74" fmla="*/ 1028 w 1030"/>
                  <a:gd name="T75" fmla="*/ 74 h 162"/>
                  <a:gd name="T76" fmla="*/ 1030 w 1030"/>
                  <a:gd name="T77" fmla="*/ 78 h 162"/>
                  <a:gd name="T78" fmla="*/ 1030 w 1030"/>
                  <a:gd name="T79" fmla="*/ 82 h 162"/>
                  <a:gd name="T80" fmla="*/ 1030 w 1030"/>
                  <a:gd name="T81" fmla="*/ 82 h 162"/>
                  <a:gd name="T82" fmla="*/ 1030 w 1030"/>
                  <a:gd name="T83" fmla="*/ 86 h 162"/>
                  <a:gd name="T84" fmla="*/ 1028 w 1030"/>
                  <a:gd name="T85" fmla="*/ 90 h 162"/>
                  <a:gd name="T86" fmla="*/ 1020 w 1030"/>
                  <a:gd name="T87" fmla="*/ 98 h 162"/>
                  <a:gd name="T88" fmla="*/ 1006 w 1030"/>
                  <a:gd name="T89" fmla="*/ 106 h 162"/>
                  <a:gd name="T90" fmla="*/ 990 w 1030"/>
                  <a:gd name="T91" fmla="*/ 112 h 162"/>
                  <a:gd name="T92" fmla="*/ 968 w 1030"/>
                  <a:gd name="T93" fmla="*/ 120 h 162"/>
                  <a:gd name="T94" fmla="*/ 942 w 1030"/>
                  <a:gd name="T95" fmla="*/ 126 h 162"/>
                  <a:gd name="T96" fmla="*/ 880 w 1030"/>
                  <a:gd name="T97" fmla="*/ 138 h 162"/>
                  <a:gd name="T98" fmla="*/ 804 w 1030"/>
                  <a:gd name="T99" fmla="*/ 148 h 162"/>
                  <a:gd name="T100" fmla="*/ 718 w 1030"/>
                  <a:gd name="T101" fmla="*/ 154 h 162"/>
                  <a:gd name="T102" fmla="*/ 622 w 1030"/>
                  <a:gd name="T103" fmla="*/ 160 h 162"/>
                  <a:gd name="T104" fmla="*/ 518 w 1030"/>
                  <a:gd name="T105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30" h="162">
                    <a:moveTo>
                      <a:pt x="518" y="162"/>
                    </a:moveTo>
                    <a:lnTo>
                      <a:pt x="518" y="162"/>
                    </a:lnTo>
                    <a:lnTo>
                      <a:pt x="414" y="160"/>
                    </a:lnTo>
                    <a:lnTo>
                      <a:pt x="316" y="154"/>
                    </a:lnTo>
                    <a:lnTo>
                      <a:pt x="228" y="148"/>
                    </a:lnTo>
                    <a:lnTo>
                      <a:pt x="152" y="138"/>
                    </a:lnTo>
                    <a:lnTo>
                      <a:pt x="88" y="126"/>
                    </a:lnTo>
                    <a:lnTo>
                      <a:pt x="62" y="120"/>
                    </a:lnTo>
                    <a:lnTo>
                      <a:pt x="40" y="112"/>
                    </a:lnTo>
                    <a:lnTo>
                      <a:pt x="22" y="106"/>
                    </a:lnTo>
                    <a:lnTo>
                      <a:pt x="10" y="98"/>
                    </a:lnTo>
                    <a:lnTo>
                      <a:pt x="2" y="90"/>
                    </a:lnTo>
                    <a:lnTo>
                      <a:pt x="0" y="86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78"/>
                    </a:lnTo>
                    <a:lnTo>
                      <a:pt x="2" y="74"/>
                    </a:lnTo>
                    <a:lnTo>
                      <a:pt x="10" y="66"/>
                    </a:lnTo>
                    <a:lnTo>
                      <a:pt x="22" y="58"/>
                    </a:lnTo>
                    <a:lnTo>
                      <a:pt x="40" y="50"/>
                    </a:lnTo>
                    <a:lnTo>
                      <a:pt x="62" y="44"/>
                    </a:lnTo>
                    <a:lnTo>
                      <a:pt x="88" y="36"/>
                    </a:lnTo>
                    <a:lnTo>
                      <a:pt x="152" y="24"/>
                    </a:lnTo>
                    <a:lnTo>
                      <a:pt x="228" y="14"/>
                    </a:lnTo>
                    <a:lnTo>
                      <a:pt x="316" y="8"/>
                    </a:lnTo>
                    <a:lnTo>
                      <a:pt x="414" y="2"/>
                    </a:lnTo>
                    <a:lnTo>
                      <a:pt x="518" y="0"/>
                    </a:lnTo>
                    <a:lnTo>
                      <a:pt x="518" y="0"/>
                    </a:lnTo>
                    <a:lnTo>
                      <a:pt x="622" y="2"/>
                    </a:lnTo>
                    <a:lnTo>
                      <a:pt x="718" y="8"/>
                    </a:lnTo>
                    <a:lnTo>
                      <a:pt x="804" y="14"/>
                    </a:lnTo>
                    <a:lnTo>
                      <a:pt x="880" y="24"/>
                    </a:lnTo>
                    <a:lnTo>
                      <a:pt x="942" y="36"/>
                    </a:lnTo>
                    <a:lnTo>
                      <a:pt x="968" y="44"/>
                    </a:lnTo>
                    <a:lnTo>
                      <a:pt x="990" y="50"/>
                    </a:lnTo>
                    <a:lnTo>
                      <a:pt x="1006" y="58"/>
                    </a:lnTo>
                    <a:lnTo>
                      <a:pt x="1020" y="66"/>
                    </a:lnTo>
                    <a:lnTo>
                      <a:pt x="1028" y="74"/>
                    </a:lnTo>
                    <a:lnTo>
                      <a:pt x="1030" y="78"/>
                    </a:lnTo>
                    <a:lnTo>
                      <a:pt x="1030" y="82"/>
                    </a:lnTo>
                    <a:lnTo>
                      <a:pt x="1030" y="82"/>
                    </a:lnTo>
                    <a:lnTo>
                      <a:pt x="1030" y="86"/>
                    </a:lnTo>
                    <a:lnTo>
                      <a:pt x="1028" y="90"/>
                    </a:lnTo>
                    <a:lnTo>
                      <a:pt x="1020" y="98"/>
                    </a:lnTo>
                    <a:lnTo>
                      <a:pt x="1006" y="106"/>
                    </a:lnTo>
                    <a:lnTo>
                      <a:pt x="990" y="112"/>
                    </a:lnTo>
                    <a:lnTo>
                      <a:pt x="968" y="120"/>
                    </a:lnTo>
                    <a:lnTo>
                      <a:pt x="942" y="126"/>
                    </a:lnTo>
                    <a:lnTo>
                      <a:pt x="880" y="138"/>
                    </a:lnTo>
                    <a:lnTo>
                      <a:pt x="804" y="148"/>
                    </a:lnTo>
                    <a:lnTo>
                      <a:pt x="718" y="154"/>
                    </a:lnTo>
                    <a:lnTo>
                      <a:pt x="622" y="160"/>
                    </a:lnTo>
                    <a:lnTo>
                      <a:pt x="518" y="16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3" name="Freeform 118"/>
              <p:cNvSpPr>
                <a:spLocks/>
              </p:cNvSpPr>
              <p:nvPr/>
            </p:nvSpPr>
            <p:spPr bwMode="auto">
              <a:xfrm>
                <a:off x="4375" y="4146"/>
                <a:ext cx="1034" cy="162"/>
              </a:xfrm>
              <a:custGeom>
                <a:avLst/>
                <a:gdLst>
                  <a:gd name="T0" fmla="*/ 520 w 1034"/>
                  <a:gd name="T1" fmla="*/ 0 h 162"/>
                  <a:gd name="T2" fmla="*/ 520 w 1034"/>
                  <a:gd name="T3" fmla="*/ 0 h 162"/>
                  <a:gd name="T4" fmla="*/ 416 w 1034"/>
                  <a:gd name="T5" fmla="*/ 2 h 162"/>
                  <a:gd name="T6" fmla="*/ 318 w 1034"/>
                  <a:gd name="T7" fmla="*/ 6 h 162"/>
                  <a:gd name="T8" fmla="*/ 230 w 1034"/>
                  <a:gd name="T9" fmla="*/ 14 h 162"/>
                  <a:gd name="T10" fmla="*/ 152 w 1034"/>
                  <a:gd name="T11" fmla="*/ 24 h 162"/>
                  <a:gd name="T12" fmla="*/ 88 w 1034"/>
                  <a:gd name="T13" fmla="*/ 36 h 162"/>
                  <a:gd name="T14" fmla="*/ 62 w 1034"/>
                  <a:gd name="T15" fmla="*/ 44 h 162"/>
                  <a:gd name="T16" fmla="*/ 40 w 1034"/>
                  <a:gd name="T17" fmla="*/ 50 h 162"/>
                  <a:gd name="T18" fmla="*/ 22 w 1034"/>
                  <a:gd name="T19" fmla="*/ 58 h 162"/>
                  <a:gd name="T20" fmla="*/ 10 w 1034"/>
                  <a:gd name="T21" fmla="*/ 66 h 162"/>
                  <a:gd name="T22" fmla="*/ 2 w 1034"/>
                  <a:gd name="T23" fmla="*/ 74 h 162"/>
                  <a:gd name="T24" fmla="*/ 0 w 1034"/>
                  <a:gd name="T25" fmla="*/ 78 h 162"/>
                  <a:gd name="T26" fmla="*/ 0 w 1034"/>
                  <a:gd name="T27" fmla="*/ 82 h 162"/>
                  <a:gd name="T28" fmla="*/ 0 w 1034"/>
                  <a:gd name="T29" fmla="*/ 82 h 162"/>
                  <a:gd name="T30" fmla="*/ 0 w 1034"/>
                  <a:gd name="T31" fmla="*/ 86 h 162"/>
                  <a:gd name="T32" fmla="*/ 2 w 1034"/>
                  <a:gd name="T33" fmla="*/ 90 h 162"/>
                  <a:gd name="T34" fmla="*/ 10 w 1034"/>
                  <a:gd name="T35" fmla="*/ 98 h 162"/>
                  <a:gd name="T36" fmla="*/ 22 w 1034"/>
                  <a:gd name="T37" fmla="*/ 106 h 162"/>
                  <a:gd name="T38" fmla="*/ 40 w 1034"/>
                  <a:gd name="T39" fmla="*/ 112 h 162"/>
                  <a:gd name="T40" fmla="*/ 62 w 1034"/>
                  <a:gd name="T41" fmla="*/ 120 h 162"/>
                  <a:gd name="T42" fmla="*/ 88 w 1034"/>
                  <a:gd name="T43" fmla="*/ 126 h 162"/>
                  <a:gd name="T44" fmla="*/ 152 w 1034"/>
                  <a:gd name="T45" fmla="*/ 138 h 162"/>
                  <a:gd name="T46" fmla="*/ 230 w 1034"/>
                  <a:gd name="T47" fmla="*/ 148 h 162"/>
                  <a:gd name="T48" fmla="*/ 318 w 1034"/>
                  <a:gd name="T49" fmla="*/ 156 h 162"/>
                  <a:gd name="T50" fmla="*/ 416 w 1034"/>
                  <a:gd name="T51" fmla="*/ 160 h 162"/>
                  <a:gd name="T52" fmla="*/ 520 w 1034"/>
                  <a:gd name="T53" fmla="*/ 162 h 162"/>
                  <a:gd name="T54" fmla="*/ 520 w 1034"/>
                  <a:gd name="T55" fmla="*/ 162 h 162"/>
                  <a:gd name="T56" fmla="*/ 624 w 1034"/>
                  <a:gd name="T57" fmla="*/ 160 h 162"/>
                  <a:gd name="T58" fmla="*/ 720 w 1034"/>
                  <a:gd name="T59" fmla="*/ 156 h 162"/>
                  <a:gd name="T60" fmla="*/ 808 w 1034"/>
                  <a:gd name="T61" fmla="*/ 148 h 162"/>
                  <a:gd name="T62" fmla="*/ 884 w 1034"/>
                  <a:gd name="T63" fmla="*/ 138 h 162"/>
                  <a:gd name="T64" fmla="*/ 946 w 1034"/>
                  <a:gd name="T65" fmla="*/ 126 h 162"/>
                  <a:gd name="T66" fmla="*/ 972 w 1034"/>
                  <a:gd name="T67" fmla="*/ 120 h 162"/>
                  <a:gd name="T68" fmla="*/ 994 w 1034"/>
                  <a:gd name="T69" fmla="*/ 112 h 162"/>
                  <a:gd name="T70" fmla="*/ 1010 w 1034"/>
                  <a:gd name="T71" fmla="*/ 106 h 162"/>
                  <a:gd name="T72" fmla="*/ 1024 w 1034"/>
                  <a:gd name="T73" fmla="*/ 98 h 162"/>
                  <a:gd name="T74" fmla="*/ 1032 w 1034"/>
                  <a:gd name="T75" fmla="*/ 90 h 162"/>
                  <a:gd name="T76" fmla="*/ 1034 w 1034"/>
                  <a:gd name="T77" fmla="*/ 86 h 162"/>
                  <a:gd name="T78" fmla="*/ 1034 w 1034"/>
                  <a:gd name="T79" fmla="*/ 82 h 162"/>
                  <a:gd name="T80" fmla="*/ 1034 w 1034"/>
                  <a:gd name="T81" fmla="*/ 82 h 162"/>
                  <a:gd name="T82" fmla="*/ 1034 w 1034"/>
                  <a:gd name="T83" fmla="*/ 78 h 162"/>
                  <a:gd name="T84" fmla="*/ 1032 w 1034"/>
                  <a:gd name="T85" fmla="*/ 74 h 162"/>
                  <a:gd name="T86" fmla="*/ 1024 w 1034"/>
                  <a:gd name="T87" fmla="*/ 66 h 162"/>
                  <a:gd name="T88" fmla="*/ 1010 w 1034"/>
                  <a:gd name="T89" fmla="*/ 58 h 162"/>
                  <a:gd name="T90" fmla="*/ 994 w 1034"/>
                  <a:gd name="T91" fmla="*/ 50 h 162"/>
                  <a:gd name="T92" fmla="*/ 972 w 1034"/>
                  <a:gd name="T93" fmla="*/ 44 h 162"/>
                  <a:gd name="T94" fmla="*/ 946 w 1034"/>
                  <a:gd name="T95" fmla="*/ 36 h 162"/>
                  <a:gd name="T96" fmla="*/ 884 w 1034"/>
                  <a:gd name="T97" fmla="*/ 24 h 162"/>
                  <a:gd name="T98" fmla="*/ 808 w 1034"/>
                  <a:gd name="T99" fmla="*/ 14 h 162"/>
                  <a:gd name="T100" fmla="*/ 720 w 1034"/>
                  <a:gd name="T101" fmla="*/ 6 h 162"/>
                  <a:gd name="T102" fmla="*/ 624 w 1034"/>
                  <a:gd name="T103" fmla="*/ 2 h 162"/>
                  <a:gd name="T104" fmla="*/ 520 w 1034"/>
                  <a:gd name="T105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34" h="162">
                    <a:moveTo>
                      <a:pt x="520" y="0"/>
                    </a:moveTo>
                    <a:lnTo>
                      <a:pt x="520" y="0"/>
                    </a:lnTo>
                    <a:lnTo>
                      <a:pt x="416" y="2"/>
                    </a:lnTo>
                    <a:lnTo>
                      <a:pt x="318" y="6"/>
                    </a:lnTo>
                    <a:lnTo>
                      <a:pt x="230" y="14"/>
                    </a:lnTo>
                    <a:lnTo>
                      <a:pt x="152" y="24"/>
                    </a:lnTo>
                    <a:lnTo>
                      <a:pt x="88" y="36"/>
                    </a:lnTo>
                    <a:lnTo>
                      <a:pt x="62" y="44"/>
                    </a:lnTo>
                    <a:lnTo>
                      <a:pt x="40" y="50"/>
                    </a:lnTo>
                    <a:lnTo>
                      <a:pt x="22" y="58"/>
                    </a:lnTo>
                    <a:lnTo>
                      <a:pt x="10" y="66"/>
                    </a:lnTo>
                    <a:lnTo>
                      <a:pt x="2" y="74"/>
                    </a:lnTo>
                    <a:lnTo>
                      <a:pt x="0" y="78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6"/>
                    </a:lnTo>
                    <a:lnTo>
                      <a:pt x="2" y="90"/>
                    </a:lnTo>
                    <a:lnTo>
                      <a:pt x="10" y="98"/>
                    </a:lnTo>
                    <a:lnTo>
                      <a:pt x="22" y="106"/>
                    </a:lnTo>
                    <a:lnTo>
                      <a:pt x="40" y="112"/>
                    </a:lnTo>
                    <a:lnTo>
                      <a:pt x="62" y="120"/>
                    </a:lnTo>
                    <a:lnTo>
                      <a:pt x="88" y="126"/>
                    </a:lnTo>
                    <a:lnTo>
                      <a:pt x="152" y="138"/>
                    </a:lnTo>
                    <a:lnTo>
                      <a:pt x="230" y="148"/>
                    </a:lnTo>
                    <a:lnTo>
                      <a:pt x="318" y="156"/>
                    </a:lnTo>
                    <a:lnTo>
                      <a:pt x="416" y="160"/>
                    </a:lnTo>
                    <a:lnTo>
                      <a:pt x="520" y="162"/>
                    </a:lnTo>
                    <a:lnTo>
                      <a:pt x="520" y="162"/>
                    </a:lnTo>
                    <a:lnTo>
                      <a:pt x="624" y="160"/>
                    </a:lnTo>
                    <a:lnTo>
                      <a:pt x="720" y="156"/>
                    </a:lnTo>
                    <a:lnTo>
                      <a:pt x="808" y="148"/>
                    </a:lnTo>
                    <a:lnTo>
                      <a:pt x="884" y="138"/>
                    </a:lnTo>
                    <a:lnTo>
                      <a:pt x="946" y="126"/>
                    </a:lnTo>
                    <a:lnTo>
                      <a:pt x="972" y="120"/>
                    </a:lnTo>
                    <a:lnTo>
                      <a:pt x="994" y="112"/>
                    </a:lnTo>
                    <a:lnTo>
                      <a:pt x="1010" y="106"/>
                    </a:lnTo>
                    <a:lnTo>
                      <a:pt x="1024" y="98"/>
                    </a:lnTo>
                    <a:lnTo>
                      <a:pt x="1032" y="90"/>
                    </a:lnTo>
                    <a:lnTo>
                      <a:pt x="1034" y="86"/>
                    </a:lnTo>
                    <a:lnTo>
                      <a:pt x="1034" y="82"/>
                    </a:lnTo>
                    <a:lnTo>
                      <a:pt x="1034" y="82"/>
                    </a:lnTo>
                    <a:lnTo>
                      <a:pt x="1034" y="78"/>
                    </a:lnTo>
                    <a:lnTo>
                      <a:pt x="1032" y="74"/>
                    </a:lnTo>
                    <a:lnTo>
                      <a:pt x="1024" y="66"/>
                    </a:lnTo>
                    <a:lnTo>
                      <a:pt x="1010" y="58"/>
                    </a:lnTo>
                    <a:lnTo>
                      <a:pt x="994" y="50"/>
                    </a:lnTo>
                    <a:lnTo>
                      <a:pt x="972" y="44"/>
                    </a:lnTo>
                    <a:lnTo>
                      <a:pt x="946" y="36"/>
                    </a:lnTo>
                    <a:lnTo>
                      <a:pt x="884" y="24"/>
                    </a:lnTo>
                    <a:lnTo>
                      <a:pt x="808" y="14"/>
                    </a:lnTo>
                    <a:lnTo>
                      <a:pt x="720" y="6"/>
                    </a:lnTo>
                    <a:lnTo>
                      <a:pt x="624" y="2"/>
                    </a:lnTo>
                    <a:lnTo>
                      <a:pt x="5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4" name="Freeform 119"/>
              <p:cNvSpPr>
                <a:spLocks noEditPoints="1"/>
              </p:cNvSpPr>
              <p:nvPr/>
            </p:nvSpPr>
            <p:spPr bwMode="auto">
              <a:xfrm>
                <a:off x="4377" y="4146"/>
                <a:ext cx="1030" cy="162"/>
              </a:xfrm>
              <a:custGeom>
                <a:avLst/>
                <a:gdLst>
                  <a:gd name="T0" fmla="*/ 518 w 1030"/>
                  <a:gd name="T1" fmla="*/ 162 h 162"/>
                  <a:gd name="T2" fmla="*/ 318 w 1030"/>
                  <a:gd name="T3" fmla="*/ 154 h 162"/>
                  <a:gd name="T4" fmla="*/ 154 w 1030"/>
                  <a:gd name="T5" fmla="*/ 138 h 162"/>
                  <a:gd name="T6" fmla="*/ 64 w 1030"/>
                  <a:gd name="T7" fmla="*/ 120 h 162"/>
                  <a:gd name="T8" fmla="*/ 24 w 1030"/>
                  <a:gd name="T9" fmla="*/ 106 h 162"/>
                  <a:gd name="T10" fmla="*/ 4 w 1030"/>
                  <a:gd name="T11" fmla="*/ 90 h 162"/>
                  <a:gd name="T12" fmla="*/ 2 w 1030"/>
                  <a:gd name="T13" fmla="*/ 82 h 162"/>
                  <a:gd name="T14" fmla="*/ 2 w 1030"/>
                  <a:gd name="T15" fmla="*/ 78 h 162"/>
                  <a:gd name="T16" fmla="*/ 12 w 1030"/>
                  <a:gd name="T17" fmla="*/ 66 h 162"/>
                  <a:gd name="T18" fmla="*/ 42 w 1030"/>
                  <a:gd name="T19" fmla="*/ 50 h 162"/>
                  <a:gd name="T20" fmla="*/ 90 w 1030"/>
                  <a:gd name="T21" fmla="*/ 36 h 162"/>
                  <a:gd name="T22" fmla="*/ 230 w 1030"/>
                  <a:gd name="T23" fmla="*/ 14 h 162"/>
                  <a:gd name="T24" fmla="*/ 414 w 1030"/>
                  <a:gd name="T25" fmla="*/ 2 h 162"/>
                  <a:gd name="T26" fmla="*/ 518 w 1030"/>
                  <a:gd name="T27" fmla="*/ 2 h 162"/>
                  <a:gd name="T28" fmla="*/ 716 w 1030"/>
                  <a:gd name="T29" fmla="*/ 8 h 162"/>
                  <a:gd name="T30" fmla="*/ 878 w 1030"/>
                  <a:gd name="T31" fmla="*/ 24 h 162"/>
                  <a:gd name="T32" fmla="*/ 966 w 1030"/>
                  <a:gd name="T33" fmla="*/ 44 h 162"/>
                  <a:gd name="T34" fmla="*/ 1004 w 1030"/>
                  <a:gd name="T35" fmla="*/ 58 h 162"/>
                  <a:gd name="T36" fmla="*/ 1024 w 1030"/>
                  <a:gd name="T37" fmla="*/ 74 h 162"/>
                  <a:gd name="T38" fmla="*/ 1028 w 1030"/>
                  <a:gd name="T39" fmla="*/ 82 h 162"/>
                  <a:gd name="T40" fmla="*/ 1026 w 1030"/>
                  <a:gd name="T41" fmla="*/ 86 h 162"/>
                  <a:gd name="T42" fmla="*/ 1018 w 1030"/>
                  <a:gd name="T43" fmla="*/ 98 h 162"/>
                  <a:gd name="T44" fmla="*/ 988 w 1030"/>
                  <a:gd name="T45" fmla="*/ 112 h 162"/>
                  <a:gd name="T46" fmla="*/ 940 w 1030"/>
                  <a:gd name="T47" fmla="*/ 126 h 162"/>
                  <a:gd name="T48" fmla="*/ 802 w 1030"/>
                  <a:gd name="T49" fmla="*/ 148 h 162"/>
                  <a:gd name="T50" fmla="*/ 620 w 1030"/>
                  <a:gd name="T51" fmla="*/ 160 h 162"/>
                  <a:gd name="T52" fmla="*/ 518 w 1030"/>
                  <a:gd name="T53" fmla="*/ 0 h 162"/>
                  <a:gd name="T54" fmla="*/ 414 w 1030"/>
                  <a:gd name="T55" fmla="*/ 2 h 162"/>
                  <a:gd name="T56" fmla="*/ 228 w 1030"/>
                  <a:gd name="T57" fmla="*/ 14 h 162"/>
                  <a:gd name="T58" fmla="*/ 88 w 1030"/>
                  <a:gd name="T59" fmla="*/ 36 h 162"/>
                  <a:gd name="T60" fmla="*/ 40 w 1030"/>
                  <a:gd name="T61" fmla="*/ 50 h 162"/>
                  <a:gd name="T62" fmla="*/ 10 w 1030"/>
                  <a:gd name="T63" fmla="*/ 66 h 162"/>
                  <a:gd name="T64" fmla="*/ 0 w 1030"/>
                  <a:gd name="T65" fmla="*/ 78 h 162"/>
                  <a:gd name="T66" fmla="*/ 0 w 1030"/>
                  <a:gd name="T67" fmla="*/ 82 h 162"/>
                  <a:gd name="T68" fmla="*/ 2 w 1030"/>
                  <a:gd name="T69" fmla="*/ 90 h 162"/>
                  <a:gd name="T70" fmla="*/ 22 w 1030"/>
                  <a:gd name="T71" fmla="*/ 106 h 162"/>
                  <a:gd name="T72" fmla="*/ 62 w 1030"/>
                  <a:gd name="T73" fmla="*/ 120 h 162"/>
                  <a:gd name="T74" fmla="*/ 152 w 1030"/>
                  <a:gd name="T75" fmla="*/ 138 h 162"/>
                  <a:gd name="T76" fmla="*/ 316 w 1030"/>
                  <a:gd name="T77" fmla="*/ 154 h 162"/>
                  <a:gd name="T78" fmla="*/ 518 w 1030"/>
                  <a:gd name="T79" fmla="*/ 162 h 162"/>
                  <a:gd name="T80" fmla="*/ 622 w 1030"/>
                  <a:gd name="T81" fmla="*/ 160 h 162"/>
                  <a:gd name="T82" fmla="*/ 804 w 1030"/>
                  <a:gd name="T83" fmla="*/ 148 h 162"/>
                  <a:gd name="T84" fmla="*/ 942 w 1030"/>
                  <a:gd name="T85" fmla="*/ 126 h 162"/>
                  <a:gd name="T86" fmla="*/ 990 w 1030"/>
                  <a:gd name="T87" fmla="*/ 112 h 162"/>
                  <a:gd name="T88" fmla="*/ 1020 w 1030"/>
                  <a:gd name="T89" fmla="*/ 98 h 162"/>
                  <a:gd name="T90" fmla="*/ 1030 w 1030"/>
                  <a:gd name="T91" fmla="*/ 86 h 162"/>
                  <a:gd name="T92" fmla="*/ 1030 w 1030"/>
                  <a:gd name="T93" fmla="*/ 82 h 162"/>
                  <a:gd name="T94" fmla="*/ 1028 w 1030"/>
                  <a:gd name="T95" fmla="*/ 74 h 162"/>
                  <a:gd name="T96" fmla="*/ 1006 w 1030"/>
                  <a:gd name="T97" fmla="*/ 58 h 162"/>
                  <a:gd name="T98" fmla="*/ 968 w 1030"/>
                  <a:gd name="T99" fmla="*/ 44 h 162"/>
                  <a:gd name="T100" fmla="*/ 880 w 1030"/>
                  <a:gd name="T101" fmla="*/ 24 h 162"/>
                  <a:gd name="T102" fmla="*/ 718 w 1030"/>
                  <a:gd name="T103" fmla="*/ 8 h 162"/>
                  <a:gd name="T104" fmla="*/ 518 w 1030"/>
                  <a:gd name="T105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30" h="162">
                    <a:moveTo>
                      <a:pt x="518" y="162"/>
                    </a:moveTo>
                    <a:lnTo>
                      <a:pt x="518" y="162"/>
                    </a:lnTo>
                    <a:lnTo>
                      <a:pt x="414" y="160"/>
                    </a:lnTo>
                    <a:lnTo>
                      <a:pt x="318" y="154"/>
                    </a:lnTo>
                    <a:lnTo>
                      <a:pt x="230" y="148"/>
                    </a:lnTo>
                    <a:lnTo>
                      <a:pt x="154" y="138"/>
                    </a:lnTo>
                    <a:lnTo>
                      <a:pt x="90" y="126"/>
                    </a:lnTo>
                    <a:lnTo>
                      <a:pt x="64" y="120"/>
                    </a:lnTo>
                    <a:lnTo>
                      <a:pt x="42" y="112"/>
                    </a:lnTo>
                    <a:lnTo>
                      <a:pt x="24" y="106"/>
                    </a:lnTo>
                    <a:lnTo>
                      <a:pt x="12" y="98"/>
                    </a:lnTo>
                    <a:lnTo>
                      <a:pt x="4" y="90"/>
                    </a:lnTo>
                    <a:lnTo>
                      <a:pt x="2" y="86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2" y="78"/>
                    </a:lnTo>
                    <a:lnTo>
                      <a:pt x="4" y="74"/>
                    </a:lnTo>
                    <a:lnTo>
                      <a:pt x="12" y="66"/>
                    </a:lnTo>
                    <a:lnTo>
                      <a:pt x="24" y="58"/>
                    </a:lnTo>
                    <a:lnTo>
                      <a:pt x="42" y="50"/>
                    </a:lnTo>
                    <a:lnTo>
                      <a:pt x="64" y="44"/>
                    </a:lnTo>
                    <a:lnTo>
                      <a:pt x="90" y="36"/>
                    </a:lnTo>
                    <a:lnTo>
                      <a:pt x="154" y="24"/>
                    </a:lnTo>
                    <a:lnTo>
                      <a:pt x="230" y="14"/>
                    </a:lnTo>
                    <a:lnTo>
                      <a:pt x="318" y="8"/>
                    </a:lnTo>
                    <a:lnTo>
                      <a:pt x="414" y="2"/>
                    </a:lnTo>
                    <a:lnTo>
                      <a:pt x="518" y="2"/>
                    </a:lnTo>
                    <a:lnTo>
                      <a:pt x="518" y="2"/>
                    </a:lnTo>
                    <a:lnTo>
                      <a:pt x="620" y="2"/>
                    </a:lnTo>
                    <a:lnTo>
                      <a:pt x="716" y="8"/>
                    </a:lnTo>
                    <a:lnTo>
                      <a:pt x="802" y="14"/>
                    </a:lnTo>
                    <a:lnTo>
                      <a:pt x="878" y="24"/>
                    </a:lnTo>
                    <a:lnTo>
                      <a:pt x="940" y="36"/>
                    </a:lnTo>
                    <a:lnTo>
                      <a:pt x="966" y="44"/>
                    </a:lnTo>
                    <a:lnTo>
                      <a:pt x="988" y="50"/>
                    </a:lnTo>
                    <a:lnTo>
                      <a:pt x="1004" y="58"/>
                    </a:lnTo>
                    <a:lnTo>
                      <a:pt x="1018" y="66"/>
                    </a:lnTo>
                    <a:lnTo>
                      <a:pt x="1024" y="74"/>
                    </a:lnTo>
                    <a:lnTo>
                      <a:pt x="1026" y="78"/>
                    </a:lnTo>
                    <a:lnTo>
                      <a:pt x="1028" y="82"/>
                    </a:lnTo>
                    <a:lnTo>
                      <a:pt x="1028" y="82"/>
                    </a:lnTo>
                    <a:lnTo>
                      <a:pt x="1026" y="86"/>
                    </a:lnTo>
                    <a:lnTo>
                      <a:pt x="1024" y="90"/>
                    </a:lnTo>
                    <a:lnTo>
                      <a:pt x="1018" y="98"/>
                    </a:lnTo>
                    <a:lnTo>
                      <a:pt x="1004" y="106"/>
                    </a:lnTo>
                    <a:lnTo>
                      <a:pt x="988" y="112"/>
                    </a:lnTo>
                    <a:lnTo>
                      <a:pt x="966" y="120"/>
                    </a:lnTo>
                    <a:lnTo>
                      <a:pt x="940" y="126"/>
                    </a:lnTo>
                    <a:lnTo>
                      <a:pt x="878" y="138"/>
                    </a:lnTo>
                    <a:lnTo>
                      <a:pt x="802" y="148"/>
                    </a:lnTo>
                    <a:lnTo>
                      <a:pt x="716" y="154"/>
                    </a:lnTo>
                    <a:lnTo>
                      <a:pt x="620" y="160"/>
                    </a:lnTo>
                    <a:lnTo>
                      <a:pt x="518" y="162"/>
                    </a:lnTo>
                    <a:close/>
                    <a:moveTo>
                      <a:pt x="518" y="0"/>
                    </a:moveTo>
                    <a:lnTo>
                      <a:pt x="518" y="0"/>
                    </a:lnTo>
                    <a:lnTo>
                      <a:pt x="414" y="2"/>
                    </a:lnTo>
                    <a:lnTo>
                      <a:pt x="316" y="8"/>
                    </a:lnTo>
                    <a:lnTo>
                      <a:pt x="228" y="14"/>
                    </a:lnTo>
                    <a:lnTo>
                      <a:pt x="152" y="24"/>
                    </a:lnTo>
                    <a:lnTo>
                      <a:pt x="88" y="36"/>
                    </a:lnTo>
                    <a:lnTo>
                      <a:pt x="62" y="44"/>
                    </a:lnTo>
                    <a:lnTo>
                      <a:pt x="40" y="50"/>
                    </a:lnTo>
                    <a:lnTo>
                      <a:pt x="22" y="58"/>
                    </a:lnTo>
                    <a:lnTo>
                      <a:pt x="10" y="66"/>
                    </a:lnTo>
                    <a:lnTo>
                      <a:pt x="2" y="74"/>
                    </a:lnTo>
                    <a:lnTo>
                      <a:pt x="0" y="78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6"/>
                    </a:lnTo>
                    <a:lnTo>
                      <a:pt x="2" y="90"/>
                    </a:lnTo>
                    <a:lnTo>
                      <a:pt x="10" y="98"/>
                    </a:lnTo>
                    <a:lnTo>
                      <a:pt x="22" y="106"/>
                    </a:lnTo>
                    <a:lnTo>
                      <a:pt x="40" y="112"/>
                    </a:lnTo>
                    <a:lnTo>
                      <a:pt x="62" y="120"/>
                    </a:lnTo>
                    <a:lnTo>
                      <a:pt x="88" y="126"/>
                    </a:lnTo>
                    <a:lnTo>
                      <a:pt x="152" y="138"/>
                    </a:lnTo>
                    <a:lnTo>
                      <a:pt x="228" y="148"/>
                    </a:lnTo>
                    <a:lnTo>
                      <a:pt x="316" y="154"/>
                    </a:lnTo>
                    <a:lnTo>
                      <a:pt x="414" y="160"/>
                    </a:lnTo>
                    <a:lnTo>
                      <a:pt x="518" y="162"/>
                    </a:lnTo>
                    <a:lnTo>
                      <a:pt x="518" y="162"/>
                    </a:lnTo>
                    <a:lnTo>
                      <a:pt x="622" y="160"/>
                    </a:lnTo>
                    <a:lnTo>
                      <a:pt x="718" y="154"/>
                    </a:lnTo>
                    <a:lnTo>
                      <a:pt x="804" y="148"/>
                    </a:lnTo>
                    <a:lnTo>
                      <a:pt x="880" y="138"/>
                    </a:lnTo>
                    <a:lnTo>
                      <a:pt x="942" y="126"/>
                    </a:lnTo>
                    <a:lnTo>
                      <a:pt x="968" y="120"/>
                    </a:lnTo>
                    <a:lnTo>
                      <a:pt x="990" y="112"/>
                    </a:lnTo>
                    <a:lnTo>
                      <a:pt x="1006" y="106"/>
                    </a:lnTo>
                    <a:lnTo>
                      <a:pt x="1020" y="98"/>
                    </a:lnTo>
                    <a:lnTo>
                      <a:pt x="1028" y="90"/>
                    </a:lnTo>
                    <a:lnTo>
                      <a:pt x="1030" y="86"/>
                    </a:lnTo>
                    <a:lnTo>
                      <a:pt x="1030" y="82"/>
                    </a:lnTo>
                    <a:lnTo>
                      <a:pt x="1030" y="82"/>
                    </a:lnTo>
                    <a:lnTo>
                      <a:pt x="1030" y="78"/>
                    </a:lnTo>
                    <a:lnTo>
                      <a:pt x="1028" y="74"/>
                    </a:lnTo>
                    <a:lnTo>
                      <a:pt x="1020" y="66"/>
                    </a:lnTo>
                    <a:lnTo>
                      <a:pt x="1006" y="58"/>
                    </a:lnTo>
                    <a:lnTo>
                      <a:pt x="990" y="50"/>
                    </a:lnTo>
                    <a:lnTo>
                      <a:pt x="968" y="44"/>
                    </a:lnTo>
                    <a:lnTo>
                      <a:pt x="942" y="36"/>
                    </a:lnTo>
                    <a:lnTo>
                      <a:pt x="880" y="24"/>
                    </a:lnTo>
                    <a:lnTo>
                      <a:pt x="804" y="14"/>
                    </a:lnTo>
                    <a:lnTo>
                      <a:pt x="718" y="8"/>
                    </a:lnTo>
                    <a:lnTo>
                      <a:pt x="622" y="2"/>
                    </a:lnTo>
                    <a:lnTo>
                      <a:pt x="518" y="0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5" name="Freeform 120"/>
              <p:cNvSpPr>
                <a:spLocks/>
              </p:cNvSpPr>
              <p:nvPr/>
            </p:nvSpPr>
            <p:spPr bwMode="auto">
              <a:xfrm>
                <a:off x="4379" y="4148"/>
                <a:ext cx="1026" cy="160"/>
              </a:xfrm>
              <a:custGeom>
                <a:avLst/>
                <a:gdLst>
                  <a:gd name="T0" fmla="*/ 516 w 1026"/>
                  <a:gd name="T1" fmla="*/ 160 h 160"/>
                  <a:gd name="T2" fmla="*/ 516 w 1026"/>
                  <a:gd name="T3" fmla="*/ 160 h 160"/>
                  <a:gd name="T4" fmla="*/ 412 w 1026"/>
                  <a:gd name="T5" fmla="*/ 158 h 160"/>
                  <a:gd name="T6" fmla="*/ 316 w 1026"/>
                  <a:gd name="T7" fmla="*/ 152 h 160"/>
                  <a:gd name="T8" fmla="*/ 228 w 1026"/>
                  <a:gd name="T9" fmla="*/ 146 h 160"/>
                  <a:gd name="T10" fmla="*/ 152 w 1026"/>
                  <a:gd name="T11" fmla="*/ 136 h 160"/>
                  <a:gd name="T12" fmla="*/ 88 w 1026"/>
                  <a:gd name="T13" fmla="*/ 124 h 160"/>
                  <a:gd name="T14" fmla="*/ 62 w 1026"/>
                  <a:gd name="T15" fmla="*/ 118 h 160"/>
                  <a:gd name="T16" fmla="*/ 40 w 1026"/>
                  <a:gd name="T17" fmla="*/ 110 h 160"/>
                  <a:gd name="T18" fmla="*/ 22 w 1026"/>
                  <a:gd name="T19" fmla="*/ 104 h 160"/>
                  <a:gd name="T20" fmla="*/ 10 w 1026"/>
                  <a:gd name="T21" fmla="*/ 96 h 160"/>
                  <a:gd name="T22" fmla="*/ 2 w 1026"/>
                  <a:gd name="T23" fmla="*/ 88 h 160"/>
                  <a:gd name="T24" fmla="*/ 0 w 1026"/>
                  <a:gd name="T25" fmla="*/ 84 h 160"/>
                  <a:gd name="T26" fmla="*/ 0 w 1026"/>
                  <a:gd name="T27" fmla="*/ 80 h 160"/>
                  <a:gd name="T28" fmla="*/ 0 w 1026"/>
                  <a:gd name="T29" fmla="*/ 80 h 160"/>
                  <a:gd name="T30" fmla="*/ 0 w 1026"/>
                  <a:gd name="T31" fmla="*/ 76 h 160"/>
                  <a:gd name="T32" fmla="*/ 2 w 1026"/>
                  <a:gd name="T33" fmla="*/ 72 h 160"/>
                  <a:gd name="T34" fmla="*/ 10 w 1026"/>
                  <a:gd name="T35" fmla="*/ 64 h 160"/>
                  <a:gd name="T36" fmla="*/ 22 w 1026"/>
                  <a:gd name="T37" fmla="*/ 56 h 160"/>
                  <a:gd name="T38" fmla="*/ 40 w 1026"/>
                  <a:gd name="T39" fmla="*/ 48 h 160"/>
                  <a:gd name="T40" fmla="*/ 62 w 1026"/>
                  <a:gd name="T41" fmla="*/ 42 h 160"/>
                  <a:gd name="T42" fmla="*/ 88 w 1026"/>
                  <a:gd name="T43" fmla="*/ 34 h 160"/>
                  <a:gd name="T44" fmla="*/ 152 w 1026"/>
                  <a:gd name="T45" fmla="*/ 22 h 160"/>
                  <a:gd name="T46" fmla="*/ 228 w 1026"/>
                  <a:gd name="T47" fmla="*/ 12 h 160"/>
                  <a:gd name="T48" fmla="*/ 316 w 1026"/>
                  <a:gd name="T49" fmla="*/ 6 h 160"/>
                  <a:gd name="T50" fmla="*/ 412 w 1026"/>
                  <a:gd name="T51" fmla="*/ 0 h 160"/>
                  <a:gd name="T52" fmla="*/ 516 w 1026"/>
                  <a:gd name="T53" fmla="*/ 0 h 160"/>
                  <a:gd name="T54" fmla="*/ 516 w 1026"/>
                  <a:gd name="T55" fmla="*/ 0 h 160"/>
                  <a:gd name="T56" fmla="*/ 618 w 1026"/>
                  <a:gd name="T57" fmla="*/ 0 h 160"/>
                  <a:gd name="T58" fmla="*/ 714 w 1026"/>
                  <a:gd name="T59" fmla="*/ 6 h 160"/>
                  <a:gd name="T60" fmla="*/ 800 w 1026"/>
                  <a:gd name="T61" fmla="*/ 12 h 160"/>
                  <a:gd name="T62" fmla="*/ 876 w 1026"/>
                  <a:gd name="T63" fmla="*/ 22 h 160"/>
                  <a:gd name="T64" fmla="*/ 938 w 1026"/>
                  <a:gd name="T65" fmla="*/ 34 h 160"/>
                  <a:gd name="T66" fmla="*/ 964 w 1026"/>
                  <a:gd name="T67" fmla="*/ 42 h 160"/>
                  <a:gd name="T68" fmla="*/ 986 w 1026"/>
                  <a:gd name="T69" fmla="*/ 48 h 160"/>
                  <a:gd name="T70" fmla="*/ 1002 w 1026"/>
                  <a:gd name="T71" fmla="*/ 56 h 160"/>
                  <a:gd name="T72" fmla="*/ 1016 w 1026"/>
                  <a:gd name="T73" fmla="*/ 64 h 160"/>
                  <a:gd name="T74" fmla="*/ 1022 w 1026"/>
                  <a:gd name="T75" fmla="*/ 72 h 160"/>
                  <a:gd name="T76" fmla="*/ 1024 w 1026"/>
                  <a:gd name="T77" fmla="*/ 76 h 160"/>
                  <a:gd name="T78" fmla="*/ 1026 w 1026"/>
                  <a:gd name="T79" fmla="*/ 80 h 160"/>
                  <a:gd name="T80" fmla="*/ 1026 w 1026"/>
                  <a:gd name="T81" fmla="*/ 80 h 160"/>
                  <a:gd name="T82" fmla="*/ 1024 w 1026"/>
                  <a:gd name="T83" fmla="*/ 84 h 160"/>
                  <a:gd name="T84" fmla="*/ 1022 w 1026"/>
                  <a:gd name="T85" fmla="*/ 88 h 160"/>
                  <a:gd name="T86" fmla="*/ 1016 w 1026"/>
                  <a:gd name="T87" fmla="*/ 96 h 160"/>
                  <a:gd name="T88" fmla="*/ 1002 w 1026"/>
                  <a:gd name="T89" fmla="*/ 104 h 160"/>
                  <a:gd name="T90" fmla="*/ 986 w 1026"/>
                  <a:gd name="T91" fmla="*/ 110 h 160"/>
                  <a:gd name="T92" fmla="*/ 964 w 1026"/>
                  <a:gd name="T93" fmla="*/ 118 h 160"/>
                  <a:gd name="T94" fmla="*/ 938 w 1026"/>
                  <a:gd name="T95" fmla="*/ 124 h 160"/>
                  <a:gd name="T96" fmla="*/ 876 w 1026"/>
                  <a:gd name="T97" fmla="*/ 136 h 160"/>
                  <a:gd name="T98" fmla="*/ 800 w 1026"/>
                  <a:gd name="T99" fmla="*/ 146 h 160"/>
                  <a:gd name="T100" fmla="*/ 714 w 1026"/>
                  <a:gd name="T101" fmla="*/ 152 h 160"/>
                  <a:gd name="T102" fmla="*/ 618 w 1026"/>
                  <a:gd name="T103" fmla="*/ 158 h 160"/>
                  <a:gd name="T104" fmla="*/ 516 w 1026"/>
                  <a:gd name="T105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26" h="160">
                    <a:moveTo>
                      <a:pt x="516" y="160"/>
                    </a:moveTo>
                    <a:lnTo>
                      <a:pt x="516" y="160"/>
                    </a:lnTo>
                    <a:lnTo>
                      <a:pt x="412" y="158"/>
                    </a:lnTo>
                    <a:lnTo>
                      <a:pt x="316" y="152"/>
                    </a:lnTo>
                    <a:lnTo>
                      <a:pt x="228" y="146"/>
                    </a:lnTo>
                    <a:lnTo>
                      <a:pt x="152" y="136"/>
                    </a:lnTo>
                    <a:lnTo>
                      <a:pt x="88" y="124"/>
                    </a:lnTo>
                    <a:lnTo>
                      <a:pt x="62" y="118"/>
                    </a:lnTo>
                    <a:lnTo>
                      <a:pt x="40" y="110"/>
                    </a:lnTo>
                    <a:lnTo>
                      <a:pt x="22" y="104"/>
                    </a:lnTo>
                    <a:lnTo>
                      <a:pt x="10" y="96"/>
                    </a:lnTo>
                    <a:lnTo>
                      <a:pt x="2" y="88"/>
                    </a:lnTo>
                    <a:lnTo>
                      <a:pt x="0" y="84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2" y="72"/>
                    </a:lnTo>
                    <a:lnTo>
                      <a:pt x="10" y="64"/>
                    </a:lnTo>
                    <a:lnTo>
                      <a:pt x="22" y="56"/>
                    </a:lnTo>
                    <a:lnTo>
                      <a:pt x="40" y="48"/>
                    </a:lnTo>
                    <a:lnTo>
                      <a:pt x="62" y="42"/>
                    </a:lnTo>
                    <a:lnTo>
                      <a:pt x="88" y="34"/>
                    </a:lnTo>
                    <a:lnTo>
                      <a:pt x="152" y="22"/>
                    </a:lnTo>
                    <a:lnTo>
                      <a:pt x="228" y="12"/>
                    </a:lnTo>
                    <a:lnTo>
                      <a:pt x="316" y="6"/>
                    </a:lnTo>
                    <a:lnTo>
                      <a:pt x="412" y="0"/>
                    </a:lnTo>
                    <a:lnTo>
                      <a:pt x="516" y="0"/>
                    </a:lnTo>
                    <a:lnTo>
                      <a:pt x="516" y="0"/>
                    </a:lnTo>
                    <a:lnTo>
                      <a:pt x="618" y="0"/>
                    </a:lnTo>
                    <a:lnTo>
                      <a:pt x="714" y="6"/>
                    </a:lnTo>
                    <a:lnTo>
                      <a:pt x="800" y="12"/>
                    </a:lnTo>
                    <a:lnTo>
                      <a:pt x="876" y="22"/>
                    </a:lnTo>
                    <a:lnTo>
                      <a:pt x="938" y="34"/>
                    </a:lnTo>
                    <a:lnTo>
                      <a:pt x="964" y="42"/>
                    </a:lnTo>
                    <a:lnTo>
                      <a:pt x="986" y="48"/>
                    </a:lnTo>
                    <a:lnTo>
                      <a:pt x="1002" y="56"/>
                    </a:lnTo>
                    <a:lnTo>
                      <a:pt x="1016" y="64"/>
                    </a:lnTo>
                    <a:lnTo>
                      <a:pt x="1022" y="72"/>
                    </a:lnTo>
                    <a:lnTo>
                      <a:pt x="1024" y="76"/>
                    </a:lnTo>
                    <a:lnTo>
                      <a:pt x="1026" y="80"/>
                    </a:lnTo>
                    <a:lnTo>
                      <a:pt x="1026" y="80"/>
                    </a:lnTo>
                    <a:lnTo>
                      <a:pt x="1024" y="84"/>
                    </a:lnTo>
                    <a:lnTo>
                      <a:pt x="1022" y="88"/>
                    </a:lnTo>
                    <a:lnTo>
                      <a:pt x="1016" y="96"/>
                    </a:lnTo>
                    <a:lnTo>
                      <a:pt x="1002" y="104"/>
                    </a:lnTo>
                    <a:lnTo>
                      <a:pt x="986" y="110"/>
                    </a:lnTo>
                    <a:lnTo>
                      <a:pt x="964" y="118"/>
                    </a:lnTo>
                    <a:lnTo>
                      <a:pt x="938" y="124"/>
                    </a:lnTo>
                    <a:lnTo>
                      <a:pt x="876" y="136"/>
                    </a:lnTo>
                    <a:lnTo>
                      <a:pt x="800" y="146"/>
                    </a:lnTo>
                    <a:lnTo>
                      <a:pt x="714" y="152"/>
                    </a:lnTo>
                    <a:lnTo>
                      <a:pt x="618" y="158"/>
                    </a:lnTo>
                    <a:lnTo>
                      <a:pt x="516" y="16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6" name="Freeform 121"/>
              <p:cNvSpPr>
                <a:spLocks/>
              </p:cNvSpPr>
              <p:nvPr/>
            </p:nvSpPr>
            <p:spPr bwMode="auto">
              <a:xfrm>
                <a:off x="4377" y="4146"/>
                <a:ext cx="1030" cy="162"/>
              </a:xfrm>
              <a:custGeom>
                <a:avLst/>
                <a:gdLst>
                  <a:gd name="T0" fmla="*/ 518 w 1030"/>
                  <a:gd name="T1" fmla="*/ 0 h 162"/>
                  <a:gd name="T2" fmla="*/ 518 w 1030"/>
                  <a:gd name="T3" fmla="*/ 0 h 162"/>
                  <a:gd name="T4" fmla="*/ 414 w 1030"/>
                  <a:gd name="T5" fmla="*/ 2 h 162"/>
                  <a:gd name="T6" fmla="*/ 316 w 1030"/>
                  <a:gd name="T7" fmla="*/ 8 h 162"/>
                  <a:gd name="T8" fmla="*/ 228 w 1030"/>
                  <a:gd name="T9" fmla="*/ 14 h 162"/>
                  <a:gd name="T10" fmla="*/ 152 w 1030"/>
                  <a:gd name="T11" fmla="*/ 24 h 162"/>
                  <a:gd name="T12" fmla="*/ 88 w 1030"/>
                  <a:gd name="T13" fmla="*/ 36 h 162"/>
                  <a:gd name="T14" fmla="*/ 62 w 1030"/>
                  <a:gd name="T15" fmla="*/ 44 h 162"/>
                  <a:gd name="T16" fmla="*/ 40 w 1030"/>
                  <a:gd name="T17" fmla="*/ 50 h 162"/>
                  <a:gd name="T18" fmla="*/ 22 w 1030"/>
                  <a:gd name="T19" fmla="*/ 58 h 162"/>
                  <a:gd name="T20" fmla="*/ 10 w 1030"/>
                  <a:gd name="T21" fmla="*/ 66 h 162"/>
                  <a:gd name="T22" fmla="*/ 2 w 1030"/>
                  <a:gd name="T23" fmla="*/ 74 h 162"/>
                  <a:gd name="T24" fmla="*/ 0 w 1030"/>
                  <a:gd name="T25" fmla="*/ 78 h 162"/>
                  <a:gd name="T26" fmla="*/ 0 w 1030"/>
                  <a:gd name="T27" fmla="*/ 82 h 162"/>
                  <a:gd name="T28" fmla="*/ 0 w 1030"/>
                  <a:gd name="T29" fmla="*/ 82 h 162"/>
                  <a:gd name="T30" fmla="*/ 0 w 1030"/>
                  <a:gd name="T31" fmla="*/ 86 h 162"/>
                  <a:gd name="T32" fmla="*/ 2 w 1030"/>
                  <a:gd name="T33" fmla="*/ 90 h 162"/>
                  <a:gd name="T34" fmla="*/ 10 w 1030"/>
                  <a:gd name="T35" fmla="*/ 98 h 162"/>
                  <a:gd name="T36" fmla="*/ 22 w 1030"/>
                  <a:gd name="T37" fmla="*/ 106 h 162"/>
                  <a:gd name="T38" fmla="*/ 40 w 1030"/>
                  <a:gd name="T39" fmla="*/ 112 h 162"/>
                  <a:gd name="T40" fmla="*/ 62 w 1030"/>
                  <a:gd name="T41" fmla="*/ 120 h 162"/>
                  <a:gd name="T42" fmla="*/ 88 w 1030"/>
                  <a:gd name="T43" fmla="*/ 126 h 162"/>
                  <a:gd name="T44" fmla="*/ 152 w 1030"/>
                  <a:gd name="T45" fmla="*/ 138 h 162"/>
                  <a:gd name="T46" fmla="*/ 228 w 1030"/>
                  <a:gd name="T47" fmla="*/ 148 h 162"/>
                  <a:gd name="T48" fmla="*/ 316 w 1030"/>
                  <a:gd name="T49" fmla="*/ 154 h 162"/>
                  <a:gd name="T50" fmla="*/ 414 w 1030"/>
                  <a:gd name="T51" fmla="*/ 160 h 162"/>
                  <a:gd name="T52" fmla="*/ 518 w 1030"/>
                  <a:gd name="T53" fmla="*/ 162 h 162"/>
                  <a:gd name="T54" fmla="*/ 518 w 1030"/>
                  <a:gd name="T55" fmla="*/ 162 h 162"/>
                  <a:gd name="T56" fmla="*/ 622 w 1030"/>
                  <a:gd name="T57" fmla="*/ 160 h 162"/>
                  <a:gd name="T58" fmla="*/ 718 w 1030"/>
                  <a:gd name="T59" fmla="*/ 154 h 162"/>
                  <a:gd name="T60" fmla="*/ 804 w 1030"/>
                  <a:gd name="T61" fmla="*/ 148 h 162"/>
                  <a:gd name="T62" fmla="*/ 880 w 1030"/>
                  <a:gd name="T63" fmla="*/ 138 h 162"/>
                  <a:gd name="T64" fmla="*/ 942 w 1030"/>
                  <a:gd name="T65" fmla="*/ 126 h 162"/>
                  <a:gd name="T66" fmla="*/ 968 w 1030"/>
                  <a:gd name="T67" fmla="*/ 120 h 162"/>
                  <a:gd name="T68" fmla="*/ 990 w 1030"/>
                  <a:gd name="T69" fmla="*/ 112 h 162"/>
                  <a:gd name="T70" fmla="*/ 1006 w 1030"/>
                  <a:gd name="T71" fmla="*/ 106 h 162"/>
                  <a:gd name="T72" fmla="*/ 1020 w 1030"/>
                  <a:gd name="T73" fmla="*/ 98 h 162"/>
                  <a:gd name="T74" fmla="*/ 1028 w 1030"/>
                  <a:gd name="T75" fmla="*/ 90 h 162"/>
                  <a:gd name="T76" fmla="*/ 1030 w 1030"/>
                  <a:gd name="T77" fmla="*/ 86 h 162"/>
                  <a:gd name="T78" fmla="*/ 1030 w 1030"/>
                  <a:gd name="T79" fmla="*/ 82 h 162"/>
                  <a:gd name="T80" fmla="*/ 1030 w 1030"/>
                  <a:gd name="T81" fmla="*/ 82 h 162"/>
                  <a:gd name="T82" fmla="*/ 1030 w 1030"/>
                  <a:gd name="T83" fmla="*/ 78 h 162"/>
                  <a:gd name="T84" fmla="*/ 1028 w 1030"/>
                  <a:gd name="T85" fmla="*/ 74 h 162"/>
                  <a:gd name="T86" fmla="*/ 1020 w 1030"/>
                  <a:gd name="T87" fmla="*/ 66 h 162"/>
                  <a:gd name="T88" fmla="*/ 1006 w 1030"/>
                  <a:gd name="T89" fmla="*/ 58 h 162"/>
                  <a:gd name="T90" fmla="*/ 990 w 1030"/>
                  <a:gd name="T91" fmla="*/ 50 h 162"/>
                  <a:gd name="T92" fmla="*/ 968 w 1030"/>
                  <a:gd name="T93" fmla="*/ 44 h 162"/>
                  <a:gd name="T94" fmla="*/ 942 w 1030"/>
                  <a:gd name="T95" fmla="*/ 36 h 162"/>
                  <a:gd name="T96" fmla="*/ 880 w 1030"/>
                  <a:gd name="T97" fmla="*/ 24 h 162"/>
                  <a:gd name="T98" fmla="*/ 804 w 1030"/>
                  <a:gd name="T99" fmla="*/ 14 h 162"/>
                  <a:gd name="T100" fmla="*/ 718 w 1030"/>
                  <a:gd name="T101" fmla="*/ 8 h 162"/>
                  <a:gd name="T102" fmla="*/ 622 w 1030"/>
                  <a:gd name="T103" fmla="*/ 2 h 162"/>
                  <a:gd name="T104" fmla="*/ 518 w 1030"/>
                  <a:gd name="T105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30" h="162">
                    <a:moveTo>
                      <a:pt x="518" y="0"/>
                    </a:moveTo>
                    <a:lnTo>
                      <a:pt x="518" y="0"/>
                    </a:lnTo>
                    <a:lnTo>
                      <a:pt x="414" y="2"/>
                    </a:lnTo>
                    <a:lnTo>
                      <a:pt x="316" y="8"/>
                    </a:lnTo>
                    <a:lnTo>
                      <a:pt x="228" y="14"/>
                    </a:lnTo>
                    <a:lnTo>
                      <a:pt x="152" y="24"/>
                    </a:lnTo>
                    <a:lnTo>
                      <a:pt x="88" y="36"/>
                    </a:lnTo>
                    <a:lnTo>
                      <a:pt x="62" y="44"/>
                    </a:lnTo>
                    <a:lnTo>
                      <a:pt x="40" y="50"/>
                    </a:lnTo>
                    <a:lnTo>
                      <a:pt x="22" y="58"/>
                    </a:lnTo>
                    <a:lnTo>
                      <a:pt x="10" y="66"/>
                    </a:lnTo>
                    <a:lnTo>
                      <a:pt x="2" y="74"/>
                    </a:lnTo>
                    <a:lnTo>
                      <a:pt x="0" y="78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6"/>
                    </a:lnTo>
                    <a:lnTo>
                      <a:pt x="2" y="90"/>
                    </a:lnTo>
                    <a:lnTo>
                      <a:pt x="10" y="98"/>
                    </a:lnTo>
                    <a:lnTo>
                      <a:pt x="22" y="106"/>
                    </a:lnTo>
                    <a:lnTo>
                      <a:pt x="40" y="112"/>
                    </a:lnTo>
                    <a:lnTo>
                      <a:pt x="62" y="120"/>
                    </a:lnTo>
                    <a:lnTo>
                      <a:pt x="88" y="126"/>
                    </a:lnTo>
                    <a:lnTo>
                      <a:pt x="152" y="138"/>
                    </a:lnTo>
                    <a:lnTo>
                      <a:pt x="228" y="148"/>
                    </a:lnTo>
                    <a:lnTo>
                      <a:pt x="316" y="154"/>
                    </a:lnTo>
                    <a:lnTo>
                      <a:pt x="414" y="160"/>
                    </a:lnTo>
                    <a:lnTo>
                      <a:pt x="518" y="162"/>
                    </a:lnTo>
                    <a:lnTo>
                      <a:pt x="518" y="162"/>
                    </a:lnTo>
                    <a:lnTo>
                      <a:pt x="622" y="160"/>
                    </a:lnTo>
                    <a:lnTo>
                      <a:pt x="718" y="154"/>
                    </a:lnTo>
                    <a:lnTo>
                      <a:pt x="804" y="148"/>
                    </a:lnTo>
                    <a:lnTo>
                      <a:pt x="880" y="138"/>
                    </a:lnTo>
                    <a:lnTo>
                      <a:pt x="942" y="126"/>
                    </a:lnTo>
                    <a:lnTo>
                      <a:pt x="968" y="120"/>
                    </a:lnTo>
                    <a:lnTo>
                      <a:pt x="990" y="112"/>
                    </a:lnTo>
                    <a:lnTo>
                      <a:pt x="1006" y="106"/>
                    </a:lnTo>
                    <a:lnTo>
                      <a:pt x="1020" y="98"/>
                    </a:lnTo>
                    <a:lnTo>
                      <a:pt x="1028" y="90"/>
                    </a:lnTo>
                    <a:lnTo>
                      <a:pt x="1030" y="86"/>
                    </a:lnTo>
                    <a:lnTo>
                      <a:pt x="1030" y="82"/>
                    </a:lnTo>
                    <a:lnTo>
                      <a:pt x="1030" y="82"/>
                    </a:lnTo>
                    <a:lnTo>
                      <a:pt x="1030" y="78"/>
                    </a:lnTo>
                    <a:lnTo>
                      <a:pt x="1028" y="74"/>
                    </a:lnTo>
                    <a:lnTo>
                      <a:pt x="1020" y="66"/>
                    </a:lnTo>
                    <a:lnTo>
                      <a:pt x="1006" y="58"/>
                    </a:lnTo>
                    <a:lnTo>
                      <a:pt x="990" y="50"/>
                    </a:lnTo>
                    <a:lnTo>
                      <a:pt x="968" y="44"/>
                    </a:lnTo>
                    <a:lnTo>
                      <a:pt x="942" y="36"/>
                    </a:lnTo>
                    <a:lnTo>
                      <a:pt x="880" y="24"/>
                    </a:lnTo>
                    <a:lnTo>
                      <a:pt x="804" y="14"/>
                    </a:lnTo>
                    <a:lnTo>
                      <a:pt x="718" y="8"/>
                    </a:lnTo>
                    <a:lnTo>
                      <a:pt x="622" y="2"/>
                    </a:lnTo>
                    <a:lnTo>
                      <a:pt x="5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7" name="Freeform 122"/>
              <p:cNvSpPr>
                <a:spLocks noEditPoints="1"/>
              </p:cNvSpPr>
              <p:nvPr/>
            </p:nvSpPr>
            <p:spPr bwMode="auto">
              <a:xfrm>
                <a:off x="4379" y="4148"/>
                <a:ext cx="1026" cy="160"/>
              </a:xfrm>
              <a:custGeom>
                <a:avLst/>
                <a:gdLst>
                  <a:gd name="T0" fmla="*/ 516 w 1026"/>
                  <a:gd name="T1" fmla="*/ 158 h 160"/>
                  <a:gd name="T2" fmla="*/ 316 w 1026"/>
                  <a:gd name="T3" fmla="*/ 152 h 160"/>
                  <a:gd name="T4" fmla="*/ 152 w 1026"/>
                  <a:gd name="T5" fmla="*/ 136 h 160"/>
                  <a:gd name="T6" fmla="*/ 64 w 1026"/>
                  <a:gd name="T7" fmla="*/ 118 h 160"/>
                  <a:gd name="T8" fmla="*/ 24 w 1026"/>
                  <a:gd name="T9" fmla="*/ 104 h 160"/>
                  <a:gd name="T10" fmla="*/ 4 w 1026"/>
                  <a:gd name="T11" fmla="*/ 88 h 160"/>
                  <a:gd name="T12" fmla="*/ 2 w 1026"/>
                  <a:gd name="T13" fmla="*/ 80 h 160"/>
                  <a:gd name="T14" fmla="*/ 2 w 1026"/>
                  <a:gd name="T15" fmla="*/ 76 h 160"/>
                  <a:gd name="T16" fmla="*/ 12 w 1026"/>
                  <a:gd name="T17" fmla="*/ 64 h 160"/>
                  <a:gd name="T18" fmla="*/ 42 w 1026"/>
                  <a:gd name="T19" fmla="*/ 48 h 160"/>
                  <a:gd name="T20" fmla="*/ 90 w 1026"/>
                  <a:gd name="T21" fmla="*/ 34 h 160"/>
                  <a:gd name="T22" fmla="*/ 228 w 1026"/>
                  <a:gd name="T23" fmla="*/ 14 h 160"/>
                  <a:gd name="T24" fmla="*/ 412 w 1026"/>
                  <a:gd name="T25" fmla="*/ 2 h 160"/>
                  <a:gd name="T26" fmla="*/ 516 w 1026"/>
                  <a:gd name="T27" fmla="*/ 0 h 160"/>
                  <a:gd name="T28" fmla="*/ 714 w 1026"/>
                  <a:gd name="T29" fmla="*/ 6 h 160"/>
                  <a:gd name="T30" fmla="*/ 874 w 1026"/>
                  <a:gd name="T31" fmla="*/ 22 h 160"/>
                  <a:gd name="T32" fmla="*/ 962 w 1026"/>
                  <a:gd name="T33" fmla="*/ 42 h 160"/>
                  <a:gd name="T34" fmla="*/ 1000 w 1026"/>
                  <a:gd name="T35" fmla="*/ 56 h 160"/>
                  <a:gd name="T36" fmla="*/ 1020 w 1026"/>
                  <a:gd name="T37" fmla="*/ 72 h 160"/>
                  <a:gd name="T38" fmla="*/ 1024 w 1026"/>
                  <a:gd name="T39" fmla="*/ 80 h 160"/>
                  <a:gd name="T40" fmla="*/ 1022 w 1026"/>
                  <a:gd name="T41" fmla="*/ 84 h 160"/>
                  <a:gd name="T42" fmla="*/ 1014 w 1026"/>
                  <a:gd name="T43" fmla="*/ 96 h 160"/>
                  <a:gd name="T44" fmla="*/ 984 w 1026"/>
                  <a:gd name="T45" fmla="*/ 110 h 160"/>
                  <a:gd name="T46" fmla="*/ 936 w 1026"/>
                  <a:gd name="T47" fmla="*/ 124 h 160"/>
                  <a:gd name="T48" fmla="*/ 800 w 1026"/>
                  <a:gd name="T49" fmla="*/ 144 h 160"/>
                  <a:gd name="T50" fmla="*/ 618 w 1026"/>
                  <a:gd name="T51" fmla="*/ 158 h 160"/>
                  <a:gd name="T52" fmla="*/ 516 w 1026"/>
                  <a:gd name="T53" fmla="*/ 0 h 160"/>
                  <a:gd name="T54" fmla="*/ 412 w 1026"/>
                  <a:gd name="T55" fmla="*/ 0 h 160"/>
                  <a:gd name="T56" fmla="*/ 228 w 1026"/>
                  <a:gd name="T57" fmla="*/ 12 h 160"/>
                  <a:gd name="T58" fmla="*/ 88 w 1026"/>
                  <a:gd name="T59" fmla="*/ 34 h 160"/>
                  <a:gd name="T60" fmla="*/ 40 w 1026"/>
                  <a:gd name="T61" fmla="*/ 48 h 160"/>
                  <a:gd name="T62" fmla="*/ 10 w 1026"/>
                  <a:gd name="T63" fmla="*/ 64 h 160"/>
                  <a:gd name="T64" fmla="*/ 0 w 1026"/>
                  <a:gd name="T65" fmla="*/ 76 h 160"/>
                  <a:gd name="T66" fmla="*/ 0 w 1026"/>
                  <a:gd name="T67" fmla="*/ 80 h 160"/>
                  <a:gd name="T68" fmla="*/ 2 w 1026"/>
                  <a:gd name="T69" fmla="*/ 88 h 160"/>
                  <a:gd name="T70" fmla="*/ 22 w 1026"/>
                  <a:gd name="T71" fmla="*/ 104 h 160"/>
                  <a:gd name="T72" fmla="*/ 62 w 1026"/>
                  <a:gd name="T73" fmla="*/ 118 h 160"/>
                  <a:gd name="T74" fmla="*/ 152 w 1026"/>
                  <a:gd name="T75" fmla="*/ 136 h 160"/>
                  <a:gd name="T76" fmla="*/ 316 w 1026"/>
                  <a:gd name="T77" fmla="*/ 152 h 160"/>
                  <a:gd name="T78" fmla="*/ 516 w 1026"/>
                  <a:gd name="T79" fmla="*/ 160 h 160"/>
                  <a:gd name="T80" fmla="*/ 618 w 1026"/>
                  <a:gd name="T81" fmla="*/ 158 h 160"/>
                  <a:gd name="T82" fmla="*/ 800 w 1026"/>
                  <a:gd name="T83" fmla="*/ 146 h 160"/>
                  <a:gd name="T84" fmla="*/ 938 w 1026"/>
                  <a:gd name="T85" fmla="*/ 124 h 160"/>
                  <a:gd name="T86" fmla="*/ 986 w 1026"/>
                  <a:gd name="T87" fmla="*/ 110 h 160"/>
                  <a:gd name="T88" fmla="*/ 1016 w 1026"/>
                  <a:gd name="T89" fmla="*/ 96 h 160"/>
                  <a:gd name="T90" fmla="*/ 1024 w 1026"/>
                  <a:gd name="T91" fmla="*/ 84 h 160"/>
                  <a:gd name="T92" fmla="*/ 1026 w 1026"/>
                  <a:gd name="T93" fmla="*/ 80 h 160"/>
                  <a:gd name="T94" fmla="*/ 1022 w 1026"/>
                  <a:gd name="T95" fmla="*/ 72 h 160"/>
                  <a:gd name="T96" fmla="*/ 1002 w 1026"/>
                  <a:gd name="T97" fmla="*/ 56 h 160"/>
                  <a:gd name="T98" fmla="*/ 964 w 1026"/>
                  <a:gd name="T99" fmla="*/ 42 h 160"/>
                  <a:gd name="T100" fmla="*/ 876 w 1026"/>
                  <a:gd name="T101" fmla="*/ 22 h 160"/>
                  <a:gd name="T102" fmla="*/ 714 w 1026"/>
                  <a:gd name="T103" fmla="*/ 6 h 160"/>
                  <a:gd name="T104" fmla="*/ 516 w 1026"/>
                  <a:gd name="T105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26" h="160">
                    <a:moveTo>
                      <a:pt x="516" y="158"/>
                    </a:moveTo>
                    <a:lnTo>
                      <a:pt x="516" y="158"/>
                    </a:lnTo>
                    <a:lnTo>
                      <a:pt x="412" y="158"/>
                    </a:lnTo>
                    <a:lnTo>
                      <a:pt x="316" y="152"/>
                    </a:lnTo>
                    <a:lnTo>
                      <a:pt x="228" y="144"/>
                    </a:lnTo>
                    <a:lnTo>
                      <a:pt x="152" y="136"/>
                    </a:lnTo>
                    <a:lnTo>
                      <a:pt x="90" y="124"/>
                    </a:lnTo>
                    <a:lnTo>
                      <a:pt x="64" y="118"/>
                    </a:lnTo>
                    <a:lnTo>
                      <a:pt x="42" y="110"/>
                    </a:lnTo>
                    <a:lnTo>
                      <a:pt x="24" y="104"/>
                    </a:lnTo>
                    <a:lnTo>
                      <a:pt x="12" y="96"/>
                    </a:lnTo>
                    <a:lnTo>
                      <a:pt x="4" y="88"/>
                    </a:lnTo>
                    <a:lnTo>
                      <a:pt x="2" y="84"/>
                    </a:lnTo>
                    <a:lnTo>
                      <a:pt x="2" y="80"/>
                    </a:lnTo>
                    <a:lnTo>
                      <a:pt x="2" y="80"/>
                    </a:lnTo>
                    <a:lnTo>
                      <a:pt x="2" y="76"/>
                    </a:lnTo>
                    <a:lnTo>
                      <a:pt x="4" y="72"/>
                    </a:lnTo>
                    <a:lnTo>
                      <a:pt x="12" y="64"/>
                    </a:lnTo>
                    <a:lnTo>
                      <a:pt x="24" y="56"/>
                    </a:lnTo>
                    <a:lnTo>
                      <a:pt x="42" y="48"/>
                    </a:lnTo>
                    <a:lnTo>
                      <a:pt x="64" y="42"/>
                    </a:lnTo>
                    <a:lnTo>
                      <a:pt x="90" y="34"/>
                    </a:lnTo>
                    <a:lnTo>
                      <a:pt x="152" y="22"/>
                    </a:lnTo>
                    <a:lnTo>
                      <a:pt x="228" y="14"/>
                    </a:lnTo>
                    <a:lnTo>
                      <a:pt x="316" y="6"/>
                    </a:lnTo>
                    <a:lnTo>
                      <a:pt x="412" y="2"/>
                    </a:lnTo>
                    <a:lnTo>
                      <a:pt x="516" y="0"/>
                    </a:lnTo>
                    <a:lnTo>
                      <a:pt x="516" y="0"/>
                    </a:lnTo>
                    <a:lnTo>
                      <a:pt x="618" y="2"/>
                    </a:lnTo>
                    <a:lnTo>
                      <a:pt x="714" y="6"/>
                    </a:lnTo>
                    <a:lnTo>
                      <a:pt x="800" y="14"/>
                    </a:lnTo>
                    <a:lnTo>
                      <a:pt x="874" y="22"/>
                    </a:lnTo>
                    <a:lnTo>
                      <a:pt x="936" y="34"/>
                    </a:lnTo>
                    <a:lnTo>
                      <a:pt x="962" y="42"/>
                    </a:lnTo>
                    <a:lnTo>
                      <a:pt x="984" y="48"/>
                    </a:lnTo>
                    <a:lnTo>
                      <a:pt x="1000" y="56"/>
                    </a:lnTo>
                    <a:lnTo>
                      <a:pt x="1014" y="64"/>
                    </a:lnTo>
                    <a:lnTo>
                      <a:pt x="1020" y="72"/>
                    </a:lnTo>
                    <a:lnTo>
                      <a:pt x="1022" y="76"/>
                    </a:lnTo>
                    <a:lnTo>
                      <a:pt x="1024" y="80"/>
                    </a:lnTo>
                    <a:lnTo>
                      <a:pt x="1024" y="80"/>
                    </a:lnTo>
                    <a:lnTo>
                      <a:pt x="1022" y="84"/>
                    </a:lnTo>
                    <a:lnTo>
                      <a:pt x="1020" y="88"/>
                    </a:lnTo>
                    <a:lnTo>
                      <a:pt x="1014" y="96"/>
                    </a:lnTo>
                    <a:lnTo>
                      <a:pt x="1000" y="104"/>
                    </a:lnTo>
                    <a:lnTo>
                      <a:pt x="984" y="110"/>
                    </a:lnTo>
                    <a:lnTo>
                      <a:pt x="962" y="118"/>
                    </a:lnTo>
                    <a:lnTo>
                      <a:pt x="936" y="124"/>
                    </a:lnTo>
                    <a:lnTo>
                      <a:pt x="874" y="136"/>
                    </a:lnTo>
                    <a:lnTo>
                      <a:pt x="800" y="144"/>
                    </a:lnTo>
                    <a:lnTo>
                      <a:pt x="714" y="152"/>
                    </a:lnTo>
                    <a:lnTo>
                      <a:pt x="618" y="158"/>
                    </a:lnTo>
                    <a:lnTo>
                      <a:pt x="516" y="158"/>
                    </a:lnTo>
                    <a:close/>
                    <a:moveTo>
                      <a:pt x="516" y="0"/>
                    </a:moveTo>
                    <a:lnTo>
                      <a:pt x="516" y="0"/>
                    </a:lnTo>
                    <a:lnTo>
                      <a:pt x="412" y="0"/>
                    </a:lnTo>
                    <a:lnTo>
                      <a:pt x="316" y="6"/>
                    </a:lnTo>
                    <a:lnTo>
                      <a:pt x="228" y="12"/>
                    </a:lnTo>
                    <a:lnTo>
                      <a:pt x="152" y="22"/>
                    </a:lnTo>
                    <a:lnTo>
                      <a:pt x="88" y="34"/>
                    </a:lnTo>
                    <a:lnTo>
                      <a:pt x="62" y="42"/>
                    </a:lnTo>
                    <a:lnTo>
                      <a:pt x="40" y="48"/>
                    </a:lnTo>
                    <a:lnTo>
                      <a:pt x="22" y="56"/>
                    </a:lnTo>
                    <a:lnTo>
                      <a:pt x="10" y="64"/>
                    </a:lnTo>
                    <a:lnTo>
                      <a:pt x="2" y="72"/>
                    </a:lnTo>
                    <a:lnTo>
                      <a:pt x="0" y="7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84"/>
                    </a:lnTo>
                    <a:lnTo>
                      <a:pt x="2" y="88"/>
                    </a:lnTo>
                    <a:lnTo>
                      <a:pt x="10" y="96"/>
                    </a:lnTo>
                    <a:lnTo>
                      <a:pt x="22" y="104"/>
                    </a:lnTo>
                    <a:lnTo>
                      <a:pt x="40" y="110"/>
                    </a:lnTo>
                    <a:lnTo>
                      <a:pt x="62" y="118"/>
                    </a:lnTo>
                    <a:lnTo>
                      <a:pt x="88" y="124"/>
                    </a:lnTo>
                    <a:lnTo>
                      <a:pt x="152" y="136"/>
                    </a:lnTo>
                    <a:lnTo>
                      <a:pt x="228" y="146"/>
                    </a:lnTo>
                    <a:lnTo>
                      <a:pt x="316" y="152"/>
                    </a:lnTo>
                    <a:lnTo>
                      <a:pt x="412" y="158"/>
                    </a:lnTo>
                    <a:lnTo>
                      <a:pt x="516" y="160"/>
                    </a:lnTo>
                    <a:lnTo>
                      <a:pt x="516" y="160"/>
                    </a:lnTo>
                    <a:lnTo>
                      <a:pt x="618" y="158"/>
                    </a:lnTo>
                    <a:lnTo>
                      <a:pt x="714" y="152"/>
                    </a:lnTo>
                    <a:lnTo>
                      <a:pt x="800" y="146"/>
                    </a:lnTo>
                    <a:lnTo>
                      <a:pt x="876" y="136"/>
                    </a:lnTo>
                    <a:lnTo>
                      <a:pt x="938" y="124"/>
                    </a:lnTo>
                    <a:lnTo>
                      <a:pt x="964" y="118"/>
                    </a:lnTo>
                    <a:lnTo>
                      <a:pt x="986" y="110"/>
                    </a:lnTo>
                    <a:lnTo>
                      <a:pt x="1002" y="104"/>
                    </a:lnTo>
                    <a:lnTo>
                      <a:pt x="1016" y="96"/>
                    </a:lnTo>
                    <a:lnTo>
                      <a:pt x="1022" y="88"/>
                    </a:lnTo>
                    <a:lnTo>
                      <a:pt x="1024" y="84"/>
                    </a:lnTo>
                    <a:lnTo>
                      <a:pt x="1026" y="80"/>
                    </a:lnTo>
                    <a:lnTo>
                      <a:pt x="1026" y="80"/>
                    </a:lnTo>
                    <a:lnTo>
                      <a:pt x="1024" y="76"/>
                    </a:lnTo>
                    <a:lnTo>
                      <a:pt x="1022" y="72"/>
                    </a:lnTo>
                    <a:lnTo>
                      <a:pt x="1016" y="64"/>
                    </a:lnTo>
                    <a:lnTo>
                      <a:pt x="1002" y="56"/>
                    </a:lnTo>
                    <a:lnTo>
                      <a:pt x="986" y="48"/>
                    </a:lnTo>
                    <a:lnTo>
                      <a:pt x="964" y="42"/>
                    </a:lnTo>
                    <a:lnTo>
                      <a:pt x="938" y="34"/>
                    </a:lnTo>
                    <a:lnTo>
                      <a:pt x="876" y="22"/>
                    </a:lnTo>
                    <a:lnTo>
                      <a:pt x="800" y="12"/>
                    </a:lnTo>
                    <a:lnTo>
                      <a:pt x="714" y="6"/>
                    </a:lnTo>
                    <a:lnTo>
                      <a:pt x="618" y="0"/>
                    </a:lnTo>
                    <a:lnTo>
                      <a:pt x="516" y="0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8" name="Freeform 123"/>
              <p:cNvSpPr>
                <a:spLocks/>
              </p:cNvSpPr>
              <p:nvPr/>
            </p:nvSpPr>
            <p:spPr bwMode="auto">
              <a:xfrm>
                <a:off x="4381" y="4148"/>
                <a:ext cx="1022" cy="158"/>
              </a:xfrm>
              <a:custGeom>
                <a:avLst/>
                <a:gdLst>
                  <a:gd name="T0" fmla="*/ 514 w 1022"/>
                  <a:gd name="T1" fmla="*/ 158 h 158"/>
                  <a:gd name="T2" fmla="*/ 514 w 1022"/>
                  <a:gd name="T3" fmla="*/ 158 h 158"/>
                  <a:gd name="T4" fmla="*/ 410 w 1022"/>
                  <a:gd name="T5" fmla="*/ 158 h 158"/>
                  <a:gd name="T6" fmla="*/ 314 w 1022"/>
                  <a:gd name="T7" fmla="*/ 152 h 158"/>
                  <a:gd name="T8" fmla="*/ 226 w 1022"/>
                  <a:gd name="T9" fmla="*/ 144 h 158"/>
                  <a:gd name="T10" fmla="*/ 150 w 1022"/>
                  <a:gd name="T11" fmla="*/ 136 h 158"/>
                  <a:gd name="T12" fmla="*/ 88 w 1022"/>
                  <a:gd name="T13" fmla="*/ 124 h 158"/>
                  <a:gd name="T14" fmla="*/ 62 w 1022"/>
                  <a:gd name="T15" fmla="*/ 118 h 158"/>
                  <a:gd name="T16" fmla="*/ 40 w 1022"/>
                  <a:gd name="T17" fmla="*/ 110 h 158"/>
                  <a:gd name="T18" fmla="*/ 22 w 1022"/>
                  <a:gd name="T19" fmla="*/ 104 h 158"/>
                  <a:gd name="T20" fmla="*/ 10 w 1022"/>
                  <a:gd name="T21" fmla="*/ 96 h 158"/>
                  <a:gd name="T22" fmla="*/ 2 w 1022"/>
                  <a:gd name="T23" fmla="*/ 88 h 158"/>
                  <a:gd name="T24" fmla="*/ 0 w 1022"/>
                  <a:gd name="T25" fmla="*/ 84 h 158"/>
                  <a:gd name="T26" fmla="*/ 0 w 1022"/>
                  <a:gd name="T27" fmla="*/ 80 h 158"/>
                  <a:gd name="T28" fmla="*/ 0 w 1022"/>
                  <a:gd name="T29" fmla="*/ 80 h 158"/>
                  <a:gd name="T30" fmla="*/ 0 w 1022"/>
                  <a:gd name="T31" fmla="*/ 76 h 158"/>
                  <a:gd name="T32" fmla="*/ 2 w 1022"/>
                  <a:gd name="T33" fmla="*/ 72 h 158"/>
                  <a:gd name="T34" fmla="*/ 10 w 1022"/>
                  <a:gd name="T35" fmla="*/ 64 h 158"/>
                  <a:gd name="T36" fmla="*/ 22 w 1022"/>
                  <a:gd name="T37" fmla="*/ 56 h 158"/>
                  <a:gd name="T38" fmla="*/ 40 w 1022"/>
                  <a:gd name="T39" fmla="*/ 48 h 158"/>
                  <a:gd name="T40" fmla="*/ 62 w 1022"/>
                  <a:gd name="T41" fmla="*/ 42 h 158"/>
                  <a:gd name="T42" fmla="*/ 88 w 1022"/>
                  <a:gd name="T43" fmla="*/ 34 h 158"/>
                  <a:gd name="T44" fmla="*/ 150 w 1022"/>
                  <a:gd name="T45" fmla="*/ 22 h 158"/>
                  <a:gd name="T46" fmla="*/ 226 w 1022"/>
                  <a:gd name="T47" fmla="*/ 14 h 158"/>
                  <a:gd name="T48" fmla="*/ 314 w 1022"/>
                  <a:gd name="T49" fmla="*/ 6 h 158"/>
                  <a:gd name="T50" fmla="*/ 410 w 1022"/>
                  <a:gd name="T51" fmla="*/ 2 h 158"/>
                  <a:gd name="T52" fmla="*/ 514 w 1022"/>
                  <a:gd name="T53" fmla="*/ 0 h 158"/>
                  <a:gd name="T54" fmla="*/ 514 w 1022"/>
                  <a:gd name="T55" fmla="*/ 0 h 158"/>
                  <a:gd name="T56" fmla="*/ 616 w 1022"/>
                  <a:gd name="T57" fmla="*/ 2 h 158"/>
                  <a:gd name="T58" fmla="*/ 712 w 1022"/>
                  <a:gd name="T59" fmla="*/ 6 h 158"/>
                  <a:gd name="T60" fmla="*/ 798 w 1022"/>
                  <a:gd name="T61" fmla="*/ 14 h 158"/>
                  <a:gd name="T62" fmla="*/ 872 w 1022"/>
                  <a:gd name="T63" fmla="*/ 22 h 158"/>
                  <a:gd name="T64" fmla="*/ 934 w 1022"/>
                  <a:gd name="T65" fmla="*/ 34 h 158"/>
                  <a:gd name="T66" fmla="*/ 960 w 1022"/>
                  <a:gd name="T67" fmla="*/ 42 h 158"/>
                  <a:gd name="T68" fmla="*/ 982 w 1022"/>
                  <a:gd name="T69" fmla="*/ 48 h 158"/>
                  <a:gd name="T70" fmla="*/ 998 w 1022"/>
                  <a:gd name="T71" fmla="*/ 56 h 158"/>
                  <a:gd name="T72" fmla="*/ 1012 w 1022"/>
                  <a:gd name="T73" fmla="*/ 64 h 158"/>
                  <a:gd name="T74" fmla="*/ 1018 w 1022"/>
                  <a:gd name="T75" fmla="*/ 72 h 158"/>
                  <a:gd name="T76" fmla="*/ 1020 w 1022"/>
                  <a:gd name="T77" fmla="*/ 76 h 158"/>
                  <a:gd name="T78" fmla="*/ 1022 w 1022"/>
                  <a:gd name="T79" fmla="*/ 80 h 158"/>
                  <a:gd name="T80" fmla="*/ 1022 w 1022"/>
                  <a:gd name="T81" fmla="*/ 80 h 158"/>
                  <a:gd name="T82" fmla="*/ 1020 w 1022"/>
                  <a:gd name="T83" fmla="*/ 84 h 158"/>
                  <a:gd name="T84" fmla="*/ 1018 w 1022"/>
                  <a:gd name="T85" fmla="*/ 88 h 158"/>
                  <a:gd name="T86" fmla="*/ 1012 w 1022"/>
                  <a:gd name="T87" fmla="*/ 96 h 158"/>
                  <a:gd name="T88" fmla="*/ 998 w 1022"/>
                  <a:gd name="T89" fmla="*/ 104 h 158"/>
                  <a:gd name="T90" fmla="*/ 982 w 1022"/>
                  <a:gd name="T91" fmla="*/ 110 h 158"/>
                  <a:gd name="T92" fmla="*/ 960 w 1022"/>
                  <a:gd name="T93" fmla="*/ 118 h 158"/>
                  <a:gd name="T94" fmla="*/ 934 w 1022"/>
                  <a:gd name="T95" fmla="*/ 124 h 158"/>
                  <a:gd name="T96" fmla="*/ 872 w 1022"/>
                  <a:gd name="T97" fmla="*/ 136 h 158"/>
                  <a:gd name="T98" fmla="*/ 798 w 1022"/>
                  <a:gd name="T99" fmla="*/ 144 h 158"/>
                  <a:gd name="T100" fmla="*/ 712 w 1022"/>
                  <a:gd name="T101" fmla="*/ 152 h 158"/>
                  <a:gd name="T102" fmla="*/ 616 w 1022"/>
                  <a:gd name="T103" fmla="*/ 158 h 158"/>
                  <a:gd name="T104" fmla="*/ 514 w 1022"/>
                  <a:gd name="T105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22" h="158">
                    <a:moveTo>
                      <a:pt x="514" y="158"/>
                    </a:moveTo>
                    <a:lnTo>
                      <a:pt x="514" y="158"/>
                    </a:lnTo>
                    <a:lnTo>
                      <a:pt x="410" y="158"/>
                    </a:lnTo>
                    <a:lnTo>
                      <a:pt x="314" y="152"/>
                    </a:lnTo>
                    <a:lnTo>
                      <a:pt x="226" y="144"/>
                    </a:lnTo>
                    <a:lnTo>
                      <a:pt x="150" y="136"/>
                    </a:lnTo>
                    <a:lnTo>
                      <a:pt x="88" y="124"/>
                    </a:lnTo>
                    <a:lnTo>
                      <a:pt x="62" y="118"/>
                    </a:lnTo>
                    <a:lnTo>
                      <a:pt x="40" y="110"/>
                    </a:lnTo>
                    <a:lnTo>
                      <a:pt x="22" y="104"/>
                    </a:lnTo>
                    <a:lnTo>
                      <a:pt x="10" y="96"/>
                    </a:lnTo>
                    <a:lnTo>
                      <a:pt x="2" y="88"/>
                    </a:lnTo>
                    <a:lnTo>
                      <a:pt x="0" y="84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2" y="72"/>
                    </a:lnTo>
                    <a:lnTo>
                      <a:pt x="10" y="64"/>
                    </a:lnTo>
                    <a:lnTo>
                      <a:pt x="22" y="56"/>
                    </a:lnTo>
                    <a:lnTo>
                      <a:pt x="40" y="48"/>
                    </a:lnTo>
                    <a:lnTo>
                      <a:pt x="62" y="42"/>
                    </a:lnTo>
                    <a:lnTo>
                      <a:pt x="88" y="34"/>
                    </a:lnTo>
                    <a:lnTo>
                      <a:pt x="150" y="22"/>
                    </a:lnTo>
                    <a:lnTo>
                      <a:pt x="226" y="14"/>
                    </a:lnTo>
                    <a:lnTo>
                      <a:pt x="314" y="6"/>
                    </a:lnTo>
                    <a:lnTo>
                      <a:pt x="410" y="2"/>
                    </a:lnTo>
                    <a:lnTo>
                      <a:pt x="514" y="0"/>
                    </a:lnTo>
                    <a:lnTo>
                      <a:pt x="514" y="0"/>
                    </a:lnTo>
                    <a:lnTo>
                      <a:pt x="616" y="2"/>
                    </a:lnTo>
                    <a:lnTo>
                      <a:pt x="712" y="6"/>
                    </a:lnTo>
                    <a:lnTo>
                      <a:pt x="798" y="14"/>
                    </a:lnTo>
                    <a:lnTo>
                      <a:pt x="872" y="22"/>
                    </a:lnTo>
                    <a:lnTo>
                      <a:pt x="934" y="34"/>
                    </a:lnTo>
                    <a:lnTo>
                      <a:pt x="960" y="42"/>
                    </a:lnTo>
                    <a:lnTo>
                      <a:pt x="982" y="48"/>
                    </a:lnTo>
                    <a:lnTo>
                      <a:pt x="998" y="56"/>
                    </a:lnTo>
                    <a:lnTo>
                      <a:pt x="1012" y="64"/>
                    </a:lnTo>
                    <a:lnTo>
                      <a:pt x="1018" y="72"/>
                    </a:lnTo>
                    <a:lnTo>
                      <a:pt x="1020" y="76"/>
                    </a:lnTo>
                    <a:lnTo>
                      <a:pt x="1022" y="80"/>
                    </a:lnTo>
                    <a:lnTo>
                      <a:pt x="1022" y="80"/>
                    </a:lnTo>
                    <a:lnTo>
                      <a:pt x="1020" y="84"/>
                    </a:lnTo>
                    <a:lnTo>
                      <a:pt x="1018" y="88"/>
                    </a:lnTo>
                    <a:lnTo>
                      <a:pt x="1012" y="96"/>
                    </a:lnTo>
                    <a:lnTo>
                      <a:pt x="998" y="104"/>
                    </a:lnTo>
                    <a:lnTo>
                      <a:pt x="982" y="110"/>
                    </a:lnTo>
                    <a:lnTo>
                      <a:pt x="960" y="118"/>
                    </a:lnTo>
                    <a:lnTo>
                      <a:pt x="934" y="124"/>
                    </a:lnTo>
                    <a:lnTo>
                      <a:pt x="872" y="136"/>
                    </a:lnTo>
                    <a:lnTo>
                      <a:pt x="798" y="144"/>
                    </a:lnTo>
                    <a:lnTo>
                      <a:pt x="712" y="152"/>
                    </a:lnTo>
                    <a:lnTo>
                      <a:pt x="616" y="158"/>
                    </a:lnTo>
                    <a:lnTo>
                      <a:pt x="514" y="15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9" name="Freeform 124"/>
              <p:cNvSpPr>
                <a:spLocks/>
              </p:cNvSpPr>
              <p:nvPr/>
            </p:nvSpPr>
            <p:spPr bwMode="auto">
              <a:xfrm>
                <a:off x="4379" y="4148"/>
                <a:ext cx="1026" cy="160"/>
              </a:xfrm>
              <a:custGeom>
                <a:avLst/>
                <a:gdLst>
                  <a:gd name="T0" fmla="*/ 516 w 1026"/>
                  <a:gd name="T1" fmla="*/ 0 h 160"/>
                  <a:gd name="T2" fmla="*/ 516 w 1026"/>
                  <a:gd name="T3" fmla="*/ 0 h 160"/>
                  <a:gd name="T4" fmla="*/ 412 w 1026"/>
                  <a:gd name="T5" fmla="*/ 0 h 160"/>
                  <a:gd name="T6" fmla="*/ 316 w 1026"/>
                  <a:gd name="T7" fmla="*/ 6 h 160"/>
                  <a:gd name="T8" fmla="*/ 228 w 1026"/>
                  <a:gd name="T9" fmla="*/ 12 h 160"/>
                  <a:gd name="T10" fmla="*/ 152 w 1026"/>
                  <a:gd name="T11" fmla="*/ 22 h 160"/>
                  <a:gd name="T12" fmla="*/ 88 w 1026"/>
                  <a:gd name="T13" fmla="*/ 34 h 160"/>
                  <a:gd name="T14" fmla="*/ 62 w 1026"/>
                  <a:gd name="T15" fmla="*/ 42 h 160"/>
                  <a:gd name="T16" fmla="*/ 40 w 1026"/>
                  <a:gd name="T17" fmla="*/ 48 h 160"/>
                  <a:gd name="T18" fmla="*/ 22 w 1026"/>
                  <a:gd name="T19" fmla="*/ 56 h 160"/>
                  <a:gd name="T20" fmla="*/ 10 w 1026"/>
                  <a:gd name="T21" fmla="*/ 64 h 160"/>
                  <a:gd name="T22" fmla="*/ 2 w 1026"/>
                  <a:gd name="T23" fmla="*/ 72 h 160"/>
                  <a:gd name="T24" fmla="*/ 0 w 1026"/>
                  <a:gd name="T25" fmla="*/ 76 h 160"/>
                  <a:gd name="T26" fmla="*/ 0 w 1026"/>
                  <a:gd name="T27" fmla="*/ 80 h 160"/>
                  <a:gd name="T28" fmla="*/ 0 w 1026"/>
                  <a:gd name="T29" fmla="*/ 80 h 160"/>
                  <a:gd name="T30" fmla="*/ 0 w 1026"/>
                  <a:gd name="T31" fmla="*/ 84 h 160"/>
                  <a:gd name="T32" fmla="*/ 2 w 1026"/>
                  <a:gd name="T33" fmla="*/ 88 h 160"/>
                  <a:gd name="T34" fmla="*/ 10 w 1026"/>
                  <a:gd name="T35" fmla="*/ 96 h 160"/>
                  <a:gd name="T36" fmla="*/ 22 w 1026"/>
                  <a:gd name="T37" fmla="*/ 104 h 160"/>
                  <a:gd name="T38" fmla="*/ 40 w 1026"/>
                  <a:gd name="T39" fmla="*/ 110 h 160"/>
                  <a:gd name="T40" fmla="*/ 62 w 1026"/>
                  <a:gd name="T41" fmla="*/ 118 h 160"/>
                  <a:gd name="T42" fmla="*/ 88 w 1026"/>
                  <a:gd name="T43" fmla="*/ 124 h 160"/>
                  <a:gd name="T44" fmla="*/ 152 w 1026"/>
                  <a:gd name="T45" fmla="*/ 136 h 160"/>
                  <a:gd name="T46" fmla="*/ 228 w 1026"/>
                  <a:gd name="T47" fmla="*/ 146 h 160"/>
                  <a:gd name="T48" fmla="*/ 316 w 1026"/>
                  <a:gd name="T49" fmla="*/ 152 h 160"/>
                  <a:gd name="T50" fmla="*/ 412 w 1026"/>
                  <a:gd name="T51" fmla="*/ 158 h 160"/>
                  <a:gd name="T52" fmla="*/ 516 w 1026"/>
                  <a:gd name="T53" fmla="*/ 160 h 160"/>
                  <a:gd name="T54" fmla="*/ 516 w 1026"/>
                  <a:gd name="T55" fmla="*/ 160 h 160"/>
                  <a:gd name="T56" fmla="*/ 618 w 1026"/>
                  <a:gd name="T57" fmla="*/ 158 h 160"/>
                  <a:gd name="T58" fmla="*/ 714 w 1026"/>
                  <a:gd name="T59" fmla="*/ 152 h 160"/>
                  <a:gd name="T60" fmla="*/ 800 w 1026"/>
                  <a:gd name="T61" fmla="*/ 146 h 160"/>
                  <a:gd name="T62" fmla="*/ 876 w 1026"/>
                  <a:gd name="T63" fmla="*/ 136 h 160"/>
                  <a:gd name="T64" fmla="*/ 938 w 1026"/>
                  <a:gd name="T65" fmla="*/ 124 h 160"/>
                  <a:gd name="T66" fmla="*/ 964 w 1026"/>
                  <a:gd name="T67" fmla="*/ 118 h 160"/>
                  <a:gd name="T68" fmla="*/ 986 w 1026"/>
                  <a:gd name="T69" fmla="*/ 110 h 160"/>
                  <a:gd name="T70" fmla="*/ 1002 w 1026"/>
                  <a:gd name="T71" fmla="*/ 104 h 160"/>
                  <a:gd name="T72" fmla="*/ 1016 w 1026"/>
                  <a:gd name="T73" fmla="*/ 96 h 160"/>
                  <a:gd name="T74" fmla="*/ 1022 w 1026"/>
                  <a:gd name="T75" fmla="*/ 88 h 160"/>
                  <a:gd name="T76" fmla="*/ 1024 w 1026"/>
                  <a:gd name="T77" fmla="*/ 84 h 160"/>
                  <a:gd name="T78" fmla="*/ 1026 w 1026"/>
                  <a:gd name="T79" fmla="*/ 80 h 160"/>
                  <a:gd name="T80" fmla="*/ 1026 w 1026"/>
                  <a:gd name="T81" fmla="*/ 80 h 160"/>
                  <a:gd name="T82" fmla="*/ 1024 w 1026"/>
                  <a:gd name="T83" fmla="*/ 76 h 160"/>
                  <a:gd name="T84" fmla="*/ 1022 w 1026"/>
                  <a:gd name="T85" fmla="*/ 72 h 160"/>
                  <a:gd name="T86" fmla="*/ 1016 w 1026"/>
                  <a:gd name="T87" fmla="*/ 64 h 160"/>
                  <a:gd name="T88" fmla="*/ 1002 w 1026"/>
                  <a:gd name="T89" fmla="*/ 56 h 160"/>
                  <a:gd name="T90" fmla="*/ 986 w 1026"/>
                  <a:gd name="T91" fmla="*/ 48 h 160"/>
                  <a:gd name="T92" fmla="*/ 964 w 1026"/>
                  <a:gd name="T93" fmla="*/ 42 h 160"/>
                  <a:gd name="T94" fmla="*/ 938 w 1026"/>
                  <a:gd name="T95" fmla="*/ 34 h 160"/>
                  <a:gd name="T96" fmla="*/ 876 w 1026"/>
                  <a:gd name="T97" fmla="*/ 22 h 160"/>
                  <a:gd name="T98" fmla="*/ 800 w 1026"/>
                  <a:gd name="T99" fmla="*/ 12 h 160"/>
                  <a:gd name="T100" fmla="*/ 714 w 1026"/>
                  <a:gd name="T101" fmla="*/ 6 h 160"/>
                  <a:gd name="T102" fmla="*/ 618 w 1026"/>
                  <a:gd name="T103" fmla="*/ 0 h 160"/>
                  <a:gd name="T104" fmla="*/ 516 w 1026"/>
                  <a:gd name="T105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26" h="160">
                    <a:moveTo>
                      <a:pt x="516" y="0"/>
                    </a:moveTo>
                    <a:lnTo>
                      <a:pt x="516" y="0"/>
                    </a:lnTo>
                    <a:lnTo>
                      <a:pt x="412" y="0"/>
                    </a:lnTo>
                    <a:lnTo>
                      <a:pt x="316" y="6"/>
                    </a:lnTo>
                    <a:lnTo>
                      <a:pt x="228" y="12"/>
                    </a:lnTo>
                    <a:lnTo>
                      <a:pt x="152" y="22"/>
                    </a:lnTo>
                    <a:lnTo>
                      <a:pt x="88" y="34"/>
                    </a:lnTo>
                    <a:lnTo>
                      <a:pt x="62" y="42"/>
                    </a:lnTo>
                    <a:lnTo>
                      <a:pt x="40" y="48"/>
                    </a:lnTo>
                    <a:lnTo>
                      <a:pt x="22" y="56"/>
                    </a:lnTo>
                    <a:lnTo>
                      <a:pt x="10" y="64"/>
                    </a:lnTo>
                    <a:lnTo>
                      <a:pt x="2" y="72"/>
                    </a:lnTo>
                    <a:lnTo>
                      <a:pt x="0" y="7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84"/>
                    </a:lnTo>
                    <a:lnTo>
                      <a:pt x="2" y="88"/>
                    </a:lnTo>
                    <a:lnTo>
                      <a:pt x="10" y="96"/>
                    </a:lnTo>
                    <a:lnTo>
                      <a:pt x="22" y="104"/>
                    </a:lnTo>
                    <a:lnTo>
                      <a:pt x="40" y="110"/>
                    </a:lnTo>
                    <a:lnTo>
                      <a:pt x="62" y="118"/>
                    </a:lnTo>
                    <a:lnTo>
                      <a:pt x="88" y="124"/>
                    </a:lnTo>
                    <a:lnTo>
                      <a:pt x="152" y="136"/>
                    </a:lnTo>
                    <a:lnTo>
                      <a:pt x="228" y="146"/>
                    </a:lnTo>
                    <a:lnTo>
                      <a:pt x="316" y="152"/>
                    </a:lnTo>
                    <a:lnTo>
                      <a:pt x="412" y="158"/>
                    </a:lnTo>
                    <a:lnTo>
                      <a:pt x="516" y="160"/>
                    </a:lnTo>
                    <a:lnTo>
                      <a:pt x="516" y="160"/>
                    </a:lnTo>
                    <a:lnTo>
                      <a:pt x="618" y="158"/>
                    </a:lnTo>
                    <a:lnTo>
                      <a:pt x="714" y="152"/>
                    </a:lnTo>
                    <a:lnTo>
                      <a:pt x="800" y="146"/>
                    </a:lnTo>
                    <a:lnTo>
                      <a:pt x="876" y="136"/>
                    </a:lnTo>
                    <a:lnTo>
                      <a:pt x="938" y="124"/>
                    </a:lnTo>
                    <a:lnTo>
                      <a:pt x="964" y="118"/>
                    </a:lnTo>
                    <a:lnTo>
                      <a:pt x="986" y="110"/>
                    </a:lnTo>
                    <a:lnTo>
                      <a:pt x="1002" y="104"/>
                    </a:lnTo>
                    <a:lnTo>
                      <a:pt x="1016" y="96"/>
                    </a:lnTo>
                    <a:lnTo>
                      <a:pt x="1022" y="88"/>
                    </a:lnTo>
                    <a:lnTo>
                      <a:pt x="1024" y="84"/>
                    </a:lnTo>
                    <a:lnTo>
                      <a:pt x="1026" y="80"/>
                    </a:lnTo>
                    <a:lnTo>
                      <a:pt x="1026" y="80"/>
                    </a:lnTo>
                    <a:lnTo>
                      <a:pt x="1024" y="76"/>
                    </a:lnTo>
                    <a:lnTo>
                      <a:pt x="1022" y="72"/>
                    </a:lnTo>
                    <a:lnTo>
                      <a:pt x="1016" y="64"/>
                    </a:lnTo>
                    <a:lnTo>
                      <a:pt x="1002" y="56"/>
                    </a:lnTo>
                    <a:lnTo>
                      <a:pt x="986" y="48"/>
                    </a:lnTo>
                    <a:lnTo>
                      <a:pt x="964" y="42"/>
                    </a:lnTo>
                    <a:lnTo>
                      <a:pt x="938" y="34"/>
                    </a:lnTo>
                    <a:lnTo>
                      <a:pt x="876" y="22"/>
                    </a:lnTo>
                    <a:lnTo>
                      <a:pt x="800" y="12"/>
                    </a:lnTo>
                    <a:lnTo>
                      <a:pt x="714" y="6"/>
                    </a:lnTo>
                    <a:lnTo>
                      <a:pt x="618" y="0"/>
                    </a:lnTo>
                    <a:lnTo>
                      <a:pt x="5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0" name="Freeform 125"/>
              <p:cNvSpPr>
                <a:spLocks noEditPoints="1"/>
              </p:cNvSpPr>
              <p:nvPr/>
            </p:nvSpPr>
            <p:spPr bwMode="auto">
              <a:xfrm>
                <a:off x="4381" y="4148"/>
                <a:ext cx="1022" cy="158"/>
              </a:xfrm>
              <a:custGeom>
                <a:avLst/>
                <a:gdLst>
                  <a:gd name="T0" fmla="*/ 514 w 1022"/>
                  <a:gd name="T1" fmla="*/ 158 h 158"/>
                  <a:gd name="T2" fmla="*/ 316 w 1022"/>
                  <a:gd name="T3" fmla="*/ 152 h 158"/>
                  <a:gd name="T4" fmla="*/ 152 w 1022"/>
                  <a:gd name="T5" fmla="*/ 136 h 158"/>
                  <a:gd name="T6" fmla="*/ 64 w 1022"/>
                  <a:gd name="T7" fmla="*/ 116 h 158"/>
                  <a:gd name="T8" fmla="*/ 24 w 1022"/>
                  <a:gd name="T9" fmla="*/ 104 h 158"/>
                  <a:gd name="T10" fmla="*/ 4 w 1022"/>
                  <a:gd name="T11" fmla="*/ 88 h 158"/>
                  <a:gd name="T12" fmla="*/ 2 w 1022"/>
                  <a:gd name="T13" fmla="*/ 80 h 158"/>
                  <a:gd name="T14" fmla="*/ 2 w 1022"/>
                  <a:gd name="T15" fmla="*/ 76 h 158"/>
                  <a:gd name="T16" fmla="*/ 12 w 1022"/>
                  <a:gd name="T17" fmla="*/ 64 h 158"/>
                  <a:gd name="T18" fmla="*/ 42 w 1022"/>
                  <a:gd name="T19" fmla="*/ 48 h 158"/>
                  <a:gd name="T20" fmla="*/ 90 w 1022"/>
                  <a:gd name="T21" fmla="*/ 36 h 158"/>
                  <a:gd name="T22" fmla="*/ 228 w 1022"/>
                  <a:gd name="T23" fmla="*/ 14 h 158"/>
                  <a:gd name="T24" fmla="*/ 412 w 1022"/>
                  <a:gd name="T25" fmla="*/ 2 h 158"/>
                  <a:gd name="T26" fmla="*/ 514 w 1022"/>
                  <a:gd name="T27" fmla="*/ 0 h 158"/>
                  <a:gd name="T28" fmla="*/ 710 w 1022"/>
                  <a:gd name="T29" fmla="*/ 6 h 158"/>
                  <a:gd name="T30" fmla="*/ 872 w 1022"/>
                  <a:gd name="T31" fmla="*/ 24 h 158"/>
                  <a:gd name="T32" fmla="*/ 958 w 1022"/>
                  <a:gd name="T33" fmla="*/ 42 h 158"/>
                  <a:gd name="T34" fmla="*/ 996 w 1022"/>
                  <a:gd name="T35" fmla="*/ 56 h 158"/>
                  <a:gd name="T36" fmla="*/ 1016 w 1022"/>
                  <a:gd name="T37" fmla="*/ 72 h 158"/>
                  <a:gd name="T38" fmla="*/ 1020 w 1022"/>
                  <a:gd name="T39" fmla="*/ 80 h 158"/>
                  <a:gd name="T40" fmla="*/ 1018 w 1022"/>
                  <a:gd name="T41" fmla="*/ 84 h 158"/>
                  <a:gd name="T42" fmla="*/ 1010 w 1022"/>
                  <a:gd name="T43" fmla="*/ 96 h 158"/>
                  <a:gd name="T44" fmla="*/ 980 w 1022"/>
                  <a:gd name="T45" fmla="*/ 110 h 158"/>
                  <a:gd name="T46" fmla="*/ 934 w 1022"/>
                  <a:gd name="T47" fmla="*/ 124 h 158"/>
                  <a:gd name="T48" fmla="*/ 796 w 1022"/>
                  <a:gd name="T49" fmla="*/ 144 h 158"/>
                  <a:gd name="T50" fmla="*/ 616 w 1022"/>
                  <a:gd name="T51" fmla="*/ 156 h 158"/>
                  <a:gd name="T52" fmla="*/ 514 w 1022"/>
                  <a:gd name="T53" fmla="*/ 0 h 158"/>
                  <a:gd name="T54" fmla="*/ 410 w 1022"/>
                  <a:gd name="T55" fmla="*/ 2 h 158"/>
                  <a:gd name="T56" fmla="*/ 226 w 1022"/>
                  <a:gd name="T57" fmla="*/ 14 h 158"/>
                  <a:gd name="T58" fmla="*/ 88 w 1022"/>
                  <a:gd name="T59" fmla="*/ 34 h 158"/>
                  <a:gd name="T60" fmla="*/ 40 w 1022"/>
                  <a:gd name="T61" fmla="*/ 48 h 158"/>
                  <a:gd name="T62" fmla="*/ 10 w 1022"/>
                  <a:gd name="T63" fmla="*/ 64 h 158"/>
                  <a:gd name="T64" fmla="*/ 0 w 1022"/>
                  <a:gd name="T65" fmla="*/ 76 h 158"/>
                  <a:gd name="T66" fmla="*/ 0 w 1022"/>
                  <a:gd name="T67" fmla="*/ 80 h 158"/>
                  <a:gd name="T68" fmla="*/ 2 w 1022"/>
                  <a:gd name="T69" fmla="*/ 88 h 158"/>
                  <a:gd name="T70" fmla="*/ 22 w 1022"/>
                  <a:gd name="T71" fmla="*/ 104 h 158"/>
                  <a:gd name="T72" fmla="*/ 62 w 1022"/>
                  <a:gd name="T73" fmla="*/ 118 h 158"/>
                  <a:gd name="T74" fmla="*/ 150 w 1022"/>
                  <a:gd name="T75" fmla="*/ 136 h 158"/>
                  <a:gd name="T76" fmla="*/ 314 w 1022"/>
                  <a:gd name="T77" fmla="*/ 152 h 158"/>
                  <a:gd name="T78" fmla="*/ 514 w 1022"/>
                  <a:gd name="T79" fmla="*/ 158 h 158"/>
                  <a:gd name="T80" fmla="*/ 616 w 1022"/>
                  <a:gd name="T81" fmla="*/ 158 h 158"/>
                  <a:gd name="T82" fmla="*/ 798 w 1022"/>
                  <a:gd name="T83" fmla="*/ 144 h 158"/>
                  <a:gd name="T84" fmla="*/ 934 w 1022"/>
                  <a:gd name="T85" fmla="*/ 124 h 158"/>
                  <a:gd name="T86" fmla="*/ 982 w 1022"/>
                  <a:gd name="T87" fmla="*/ 110 h 158"/>
                  <a:gd name="T88" fmla="*/ 1012 w 1022"/>
                  <a:gd name="T89" fmla="*/ 96 h 158"/>
                  <a:gd name="T90" fmla="*/ 1020 w 1022"/>
                  <a:gd name="T91" fmla="*/ 84 h 158"/>
                  <a:gd name="T92" fmla="*/ 1022 w 1022"/>
                  <a:gd name="T93" fmla="*/ 80 h 158"/>
                  <a:gd name="T94" fmla="*/ 1018 w 1022"/>
                  <a:gd name="T95" fmla="*/ 72 h 158"/>
                  <a:gd name="T96" fmla="*/ 998 w 1022"/>
                  <a:gd name="T97" fmla="*/ 56 h 158"/>
                  <a:gd name="T98" fmla="*/ 960 w 1022"/>
                  <a:gd name="T99" fmla="*/ 42 h 158"/>
                  <a:gd name="T100" fmla="*/ 872 w 1022"/>
                  <a:gd name="T101" fmla="*/ 22 h 158"/>
                  <a:gd name="T102" fmla="*/ 712 w 1022"/>
                  <a:gd name="T103" fmla="*/ 6 h 158"/>
                  <a:gd name="T104" fmla="*/ 514 w 1022"/>
                  <a:gd name="T105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22" h="158">
                    <a:moveTo>
                      <a:pt x="514" y="158"/>
                    </a:moveTo>
                    <a:lnTo>
                      <a:pt x="514" y="158"/>
                    </a:lnTo>
                    <a:lnTo>
                      <a:pt x="412" y="156"/>
                    </a:lnTo>
                    <a:lnTo>
                      <a:pt x="316" y="152"/>
                    </a:lnTo>
                    <a:lnTo>
                      <a:pt x="228" y="144"/>
                    </a:lnTo>
                    <a:lnTo>
                      <a:pt x="152" y="136"/>
                    </a:lnTo>
                    <a:lnTo>
                      <a:pt x="90" y="124"/>
                    </a:lnTo>
                    <a:lnTo>
                      <a:pt x="64" y="116"/>
                    </a:lnTo>
                    <a:lnTo>
                      <a:pt x="42" y="110"/>
                    </a:lnTo>
                    <a:lnTo>
                      <a:pt x="24" y="104"/>
                    </a:lnTo>
                    <a:lnTo>
                      <a:pt x="12" y="96"/>
                    </a:lnTo>
                    <a:lnTo>
                      <a:pt x="4" y="88"/>
                    </a:lnTo>
                    <a:lnTo>
                      <a:pt x="2" y="84"/>
                    </a:lnTo>
                    <a:lnTo>
                      <a:pt x="2" y="80"/>
                    </a:lnTo>
                    <a:lnTo>
                      <a:pt x="2" y="80"/>
                    </a:lnTo>
                    <a:lnTo>
                      <a:pt x="2" y="76"/>
                    </a:lnTo>
                    <a:lnTo>
                      <a:pt x="4" y="72"/>
                    </a:lnTo>
                    <a:lnTo>
                      <a:pt x="12" y="64"/>
                    </a:lnTo>
                    <a:lnTo>
                      <a:pt x="24" y="56"/>
                    </a:lnTo>
                    <a:lnTo>
                      <a:pt x="42" y="48"/>
                    </a:lnTo>
                    <a:lnTo>
                      <a:pt x="64" y="42"/>
                    </a:lnTo>
                    <a:lnTo>
                      <a:pt x="90" y="36"/>
                    </a:lnTo>
                    <a:lnTo>
                      <a:pt x="152" y="24"/>
                    </a:lnTo>
                    <a:lnTo>
                      <a:pt x="228" y="14"/>
                    </a:lnTo>
                    <a:lnTo>
                      <a:pt x="316" y="6"/>
                    </a:lnTo>
                    <a:lnTo>
                      <a:pt x="412" y="2"/>
                    </a:lnTo>
                    <a:lnTo>
                      <a:pt x="514" y="0"/>
                    </a:lnTo>
                    <a:lnTo>
                      <a:pt x="514" y="0"/>
                    </a:lnTo>
                    <a:lnTo>
                      <a:pt x="616" y="2"/>
                    </a:lnTo>
                    <a:lnTo>
                      <a:pt x="710" y="6"/>
                    </a:lnTo>
                    <a:lnTo>
                      <a:pt x="796" y="14"/>
                    </a:lnTo>
                    <a:lnTo>
                      <a:pt x="872" y="24"/>
                    </a:lnTo>
                    <a:lnTo>
                      <a:pt x="934" y="36"/>
                    </a:lnTo>
                    <a:lnTo>
                      <a:pt x="958" y="42"/>
                    </a:lnTo>
                    <a:lnTo>
                      <a:pt x="980" y="48"/>
                    </a:lnTo>
                    <a:lnTo>
                      <a:pt x="996" y="56"/>
                    </a:lnTo>
                    <a:lnTo>
                      <a:pt x="1010" y="64"/>
                    </a:lnTo>
                    <a:lnTo>
                      <a:pt x="1016" y="72"/>
                    </a:lnTo>
                    <a:lnTo>
                      <a:pt x="1018" y="76"/>
                    </a:lnTo>
                    <a:lnTo>
                      <a:pt x="1020" y="80"/>
                    </a:lnTo>
                    <a:lnTo>
                      <a:pt x="1020" y="80"/>
                    </a:lnTo>
                    <a:lnTo>
                      <a:pt x="1018" y="84"/>
                    </a:lnTo>
                    <a:lnTo>
                      <a:pt x="1016" y="88"/>
                    </a:lnTo>
                    <a:lnTo>
                      <a:pt x="1010" y="96"/>
                    </a:lnTo>
                    <a:lnTo>
                      <a:pt x="996" y="104"/>
                    </a:lnTo>
                    <a:lnTo>
                      <a:pt x="980" y="110"/>
                    </a:lnTo>
                    <a:lnTo>
                      <a:pt x="958" y="116"/>
                    </a:lnTo>
                    <a:lnTo>
                      <a:pt x="934" y="124"/>
                    </a:lnTo>
                    <a:lnTo>
                      <a:pt x="872" y="136"/>
                    </a:lnTo>
                    <a:lnTo>
                      <a:pt x="796" y="144"/>
                    </a:lnTo>
                    <a:lnTo>
                      <a:pt x="710" y="152"/>
                    </a:lnTo>
                    <a:lnTo>
                      <a:pt x="616" y="156"/>
                    </a:lnTo>
                    <a:lnTo>
                      <a:pt x="514" y="158"/>
                    </a:lnTo>
                    <a:close/>
                    <a:moveTo>
                      <a:pt x="514" y="0"/>
                    </a:moveTo>
                    <a:lnTo>
                      <a:pt x="514" y="0"/>
                    </a:lnTo>
                    <a:lnTo>
                      <a:pt x="410" y="2"/>
                    </a:lnTo>
                    <a:lnTo>
                      <a:pt x="314" y="6"/>
                    </a:lnTo>
                    <a:lnTo>
                      <a:pt x="226" y="14"/>
                    </a:lnTo>
                    <a:lnTo>
                      <a:pt x="150" y="22"/>
                    </a:lnTo>
                    <a:lnTo>
                      <a:pt x="88" y="34"/>
                    </a:lnTo>
                    <a:lnTo>
                      <a:pt x="62" y="42"/>
                    </a:lnTo>
                    <a:lnTo>
                      <a:pt x="40" y="48"/>
                    </a:lnTo>
                    <a:lnTo>
                      <a:pt x="22" y="56"/>
                    </a:lnTo>
                    <a:lnTo>
                      <a:pt x="10" y="64"/>
                    </a:lnTo>
                    <a:lnTo>
                      <a:pt x="2" y="72"/>
                    </a:lnTo>
                    <a:lnTo>
                      <a:pt x="0" y="7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84"/>
                    </a:lnTo>
                    <a:lnTo>
                      <a:pt x="2" y="88"/>
                    </a:lnTo>
                    <a:lnTo>
                      <a:pt x="10" y="96"/>
                    </a:lnTo>
                    <a:lnTo>
                      <a:pt x="22" y="104"/>
                    </a:lnTo>
                    <a:lnTo>
                      <a:pt x="40" y="110"/>
                    </a:lnTo>
                    <a:lnTo>
                      <a:pt x="62" y="118"/>
                    </a:lnTo>
                    <a:lnTo>
                      <a:pt x="88" y="124"/>
                    </a:lnTo>
                    <a:lnTo>
                      <a:pt x="150" y="136"/>
                    </a:lnTo>
                    <a:lnTo>
                      <a:pt x="226" y="144"/>
                    </a:lnTo>
                    <a:lnTo>
                      <a:pt x="314" y="152"/>
                    </a:lnTo>
                    <a:lnTo>
                      <a:pt x="410" y="158"/>
                    </a:lnTo>
                    <a:lnTo>
                      <a:pt x="514" y="158"/>
                    </a:lnTo>
                    <a:lnTo>
                      <a:pt x="514" y="158"/>
                    </a:lnTo>
                    <a:lnTo>
                      <a:pt x="616" y="158"/>
                    </a:lnTo>
                    <a:lnTo>
                      <a:pt x="712" y="152"/>
                    </a:lnTo>
                    <a:lnTo>
                      <a:pt x="798" y="144"/>
                    </a:lnTo>
                    <a:lnTo>
                      <a:pt x="872" y="136"/>
                    </a:lnTo>
                    <a:lnTo>
                      <a:pt x="934" y="124"/>
                    </a:lnTo>
                    <a:lnTo>
                      <a:pt x="960" y="118"/>
                    </a:lnTo>
                    <a:lnTo>
                      <a:pt x="982" y="110"/>
                    </a:lnTo>
                    <a:lnTo>
                      <a:pt x="998" y="104"/>
                    </a:lnTo>
                    <a:lnTo>
                      <a:pt x="1012" y="96"/>
                    </a:lnTo>
                    <a:lnTo>
                      <a:pt x="1018" y="88"/>
                    </a:lnTo>
                    <a:lnTo>
                      <a:pt x="1020" y="84"/>
                    </a:lnTo>
                    <a:lnTo>
                      <a:pt x="1022" y="80"/>
                    </a:lnTo>
                    <a:lnTo>
                      <a:pt x="1022" y="80"/>
                    </a:lnTo>
                    <a:lnTo>
                      <a:pt x="1020" y="76"/>
                    </a:lnTo>
                    <a:lnTo>
                      <a:pt x="1018" y="72"/>
                    </a:lnTo>
                    <a:lnTo>
                      <a:pt x="1012" y="64"/>
                    </a:lnTo>
                    <a:lnTo>
                      <a:pt x="998" y="56"/>
                    </a:lnTo>
                    <a:lnTo>
                      <a:pt x="982" y="48"/>
                    </a:lnTo>
                    <a:lnTo>
                      <a:pt x="960" y="42"/>
                    </a:lnTo>
                    <a:lnTo>
                      <a:pt x="934" y="34"/>
                    </a:lnTo>
                    <a:lnTo>
                      <a:pt x="872" y="22"/>
                    </a:lnTo>
                    <a:lnTo>
                      <a:pt x="798" y="14"/>
                    </a:lnTo>
                    <a:lnTo>
                      <a:pt x="712" y="6"/>
                    </a:lnTo>
                    <a:lnTo>
                      <a:pt x="616" y="2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1" name="Freeform 126"/>
              <p:cNvSpPr>
                <a:spLocks/>
              </p:cNvSpPr>
              <p:nvPr/>
            </p:nvSpPr>
            <p:spPr bwMode="auto">
              <a:xfrm>
                <a:off x="4383" y="4148"/>
                <a:ext cx="1018" cy="158"/>
              </a:xfrm>
              <a:custGeom>
                <a:avLst/>
                <a:gdLst>
                  <a:gd name="T0" fmla="*/ 512 w 1018"/>
                  <a:gd name="T1" fmla="*/ 158 h 158"/>
                  <a:gd name="T2" fmla="*/ 512 w 1018"/>
                  <a:gd name="T3" fmla="*/ 158 h 158"/>
                  <a:gd name="T4" fmla="*/ 410 w 1018"/>
                  <a:gd name="T5" fmla="*/ 156 h 158"/>
                  <a:gd name="T6" fmla="*/ 314 w 1018"/>
                  <a:gd name="T7" fmla="*/ 152 h 158"/>
                  <a:gd name="T8" fmla="*/ 226 w 1018"/>
                  <a:gd name="T9" fmla="*/ 144 h 158"/>
                  <a:gd name="T10" fmla="*/ 150 w 1018"/>
                  <a:gd name="T11" fmla="*/ 136 h 158"/>
                  <a:gd name="T12" fmla="*/ 88 w 1018"/>
                  <a:gd name="T13" fmla="*/ 124 h 158"/>
                  <a:gd name="T14" fmla="*/ 62 w 1018"/>
                  <a:gd name="T15" fmla="*/ 116 h 158"/>
                  <a:gd name="T16" fmla="*/ 40 w 1018"/>
                  <a:gd name="T17" fmla="*/ 110 h 158"/>
                  <a:gd name="T18" fmla="*/ 22 w 1018"/>
                  <a:gd name="T19" fmla="*/ 104 h 158"/>
                  <a:gd name="T20" fmla="*/ 10 w 1018"/>
                  <a:gd name="T21" fmla="*/ 96 h 158"/>
                  <a:gd name="T22" fmla="*/ 2 w 1018"/>
                  <a:gd name="T23" fmla="*/ 88 h 158"/>
                  <a:gd name="T24" fmla="*/ 0 w 1018"/>
                  <a:gd name="T25" fmla="*/ 84 h 158"/>
                  <a:gd name="T26" fmla="*/ 0 w 1018"/>
                  <a:gd name="T27" fmla="*/ 80 h 158"/>
                  <a:gd name="T28" fmla="*/ 0 w 1018"/>
                  <a:gd name="T29" fmla="*/ 80 h 158"/>
                  <a:gd name="T30" fmla="*/ 0 w 1018"/>
                  <a:gd name="T31" fmla="*/ 76 h 158"/>
                  <a:gd name="T32" fmla="*/ 2 w 1018"/>
                  <a:gd name="T33" fmla="*/ 72 h 158"/>
                  <a:gd name="T34" fmla="*/ 10 w 1018"/>
                  <a:gd name="T35" fmla="*/ 64 h 158"/>
                  <a:gd name="T36" fmla="*/ 22 w 1018"/>
                  <a:gd name="T37" fmla="*/ 56 h 158"/>
                  <a:gd name="T38" fmla="*/ 40 w 1018"/>
                  <a:gd name="T39" fmla="*/ 48 h 158"/>
                  <a:gd name="T40" fmla="*/ 62 w 1018"/>
                  <a:gd name="T41" fmla="*/ 42 h 158"/>
                  <a:gd name="T42" fmla="*/ 88 w 1018"/>
                  <a:gd name="T43" fmla="*/ 36 h 158"/>
                  <a:gd name="T44" fmla="*/ 150 w 1018"/>
                  <a:gd name="T45" fmla="*/ 24 h 158"/>
                  <a:gd name="T46" fmla="*/ 226 w 1018"/>
                  <a:gd name="T47" fmla="*/ 14 h 158"/>
                  <a:gd name="T48" fmla="*/ 314 w 1018"/>
                  <a:gd name="T49" fmla="*/ 6 h 158"/>
                  <a:gd name="T50" fmla="*/ 410 w 1018"/>
                  <a:gd name="T51" fmla="*/ 2 h 158"/>
                  <a:gd name="T52" fmla="*/ 512 w 1018"/>
                  <a:gd name="T53" fmla="*/ 0 h 158"/>
                  <a:gd name="T54" fmla="*/ 512 w 1018"/>
                  <a:gd name="T55" fmla="*/ 0 h 158"/>
                  <a:gd name="T56" fmla="*/ 614 w 1018"/>
                  <a:gd name="T57" fmla="*/ 2 h 158"/>
                  <a:gd name="T58" fmla="*/ 708 w 1018"/>
                  <a:gd name="T59" fmla="*/ 6 h 158"/>
                  <a:gd name="T60" fmla="*/ 794 w 1018"/>
                  <a:gd name="T61" fmla="*/ 14 h 158"/>
                  <a:gd name="T62" fmla="*/ 870 w 1018"/>
                  <a:gd name="T63" fmla="*/ 24 h 158"/>
                  <a:gd name="T64" fmla="*/ 932 w 1018"/>
                  <a:gd name="T65" fmla="*/ 36 h 158"/>
                  <a:gd name="T66" fmla="*/ 956 w 1018"/>
                  <a:gd name="T67" fmla="*/ 42 h 158"/>
                  <a:gd name="T68" fmla="*/ 978 w 1018"/>
                  <a:gd name="T69" fmla="*/ 48 h 158"/>
                  <a:gd name="T70" fmla="*/ 994 w 1018"/>
                  <a:gd name="T71" fmla="*/ 56 h 158"/>
                  <a:gd name="T72" fmla="*/ 1008 w 1018"/>
                  <a:gd name="T73" fmla="*/ 64 h 158"/>
                  <a:gd name="T74" fmla="*/ 1014 w 1018"/>
                  <a:gd name="T75" fmla="*/ 72 h 158"/>
                  <a:gd name="T76" fmla="*/ 1016 w 1018"/>
                  <a:gd name="T77" fmla="*/ 76 h 158"/>
                  <a:gd name="T78" fmla="*/ 1018 w 1018"/>
                  <a:gd name="T79" fmla="*/ 80 h 158"/>
                  <a:gd name="T80" fmla="*/ 1018 w 1018"/>
                  <a:gd name="T81" fmla="*/ 80 h 158"/>
                  <a:gd name="T82" fmla="*/ 1016 w 1018"/>
                  <a:gd name="T83" fmla="*/ 84 h 158"/>
                  <a:gd name="T84" fmla="*/ 1014 w 1018"/>
                  <a:gd name="T85" fmla="*/ 88 h 158"/>
                  <a:gd name="T86" fmla="*/ 1008 w 1018"/>
                  <a:gd name="T87" fmla="*/ 96 h 158"/>
                  <a:gd name="T88" fmla="*/ 994 w 1018"/>
                  <a:gd name="T89" fmla="*/ 104 h 158"/>
                  <a:gd name="T90" fmla="*/ 978 w 1018"/>
                  <a:gd name="T91" fmla="*/ 110 h 158"/>
                  <a:gd name="T92" fmla="*/ 956 w 1018"/>
                  <a:gd name="T93" fmla="*/ 116 h 158"/>
                  <a:gd name="T94" fmla="*/ 932 w 1018"/>
                  <a:gd name="T95" fmla="*/ 124 h 158"/>
                  <a:gd name="T96" fmla="*/ 870 w 1018"/>
                  <a:gd name="T97" fmla="*/ 136 h 158"/>
                  <a:gd name="T98" fmla="*/ 794 w 1018"/>
                  <a:gd name="T99" fmla="*/ 144 h 158"/>
                  <a:gd name="T100" fmla="*/ 708 w 1018"/>
                  <a:gd name="T101" fmla="*/ 152 h 158"/>
                  <a:gd name="T102" fmla="*/ 614 w 1018"/>
                  <a:gd name="T103" fmla="*/ 156 h 158"/>
                  <a:gd name="T104" fmla="*/ 512 w 1018"/>
                  <a:gd name="T105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18" h="158">
                    <a:moveTo>
                      <a:pt x="512" y="158"/>
                    </a:moveTo>
                    <a:lnTo>
                      <a:pt x="512" y="158"/>
                    </a:lnTo>
                    <a:lnTo>
                      <a:pt x="410" y="156"/>
                    </a:lnTo>
                    <a:lnTo>
                      <a:pt x="314" y="152"/>
                    </a:lnTo>
                    <a:lnTo>
                      <a:pt x="226" y="144"/>
                    </a:lnTo>
                    <a:lnTo>
                      <a:pt x="150" y="136"/>
                    </a:lnTo>
                    <a:lnTo>
                      <a:pt x="88" y="124"/>
                    </a:lnTo>
                    <a:lnTo>
                      <a:pt x="62" y="116"/>
                    </a:lnTo>
                    <a:lnTo>
                      <a:pt x="40" y="110"/>
                    </a:lnTo>
                    <a:lnTo>
                      <a:pt x="22" y="104"/>
                    </a:lnTo>
                    <a:lnTo>
                      <a:pt x="10" y="96"/>
                    </a:lnTo>
                    <a:lnTo>
                      <a:pt x="2" y="88"/>
                    </a:lnTo>
                    <a:lnTo>
                      <a:pt x="0" y="84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2" y="72"/>
                    </a:lnTo>
                    <a:lnTo>
                      <a:pt x="10" y="64"/>
                    </a:lnTo>
                    <a:lnTo>
                      <a:pt x="22" y="56"/>
                    </a:lnTo>
                    <a:lnTo>
                      <a:pt x="40" y="48"/>
                    </a:lnTo>
                    <a:lnTo>
                      <a:pt x="62" y="42"/>
                    </a:lnTo>
                    <a:lnTo>
                      <a:pt x="88" y="36"/>
                    </a:lnTo>
                    <a:lnTo>
                      <a:pt x="150" y="24"/>
                    </a:lnTo>
                    <a:lnTo>
                      <a:pt x="226" y="14"/>
                    </a:lnTo>
                    <a:lnTo>
                      <a:pt x="314" y="6"/>
                    </a:lnTo>
                    <a:lnTo>
                      <a:pt x="410" y="2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614" y="2"/>
                    </a:lnTo>
                    <a:lnTo>
                      <a:pt x="708" y="6"/>
                    </a:lnTo>
                    <a:lnTo>
                      <a:pt x="794" y="14"/>
                    </a:lnTo>
                    <a:lnTo>
                      <a:pt x="870" y="24"/>
                    </a:lnTo>
                    <a:lnTo>
                      <a:pt x="932" y="36"/>
                    </a:lnTo>
                    <a:lnTo>
                      <a:pt x="956" y="42"/>
                    </a:lnTo>
                    <a:lnTo>
                      <a:pt x="978" y="48"/>
                    </a:lnTo>
                    <a:lnTo>
                      <a:pt x="994" y="56"/>
                    </a:lnTo>
                    <a:lnTo>
                      <a:pt x="1008" y="64"/>
                    </a:lnTo>
                    <a:lnTo>
                      <a:pt x="1014" y="72"/>
                    </a:lnTo>
                    <a:lnTo>
                      <a:pt x="1016" y="76"/>
                    </a:lnTo>
                    <a:lnTo>
                      <a:pt x="1018" y="80"/>
                    </a:lnTo>
                    <a:lnTo>
                      <a:pt x="1018" y="80"/>
                    </a:lnTo>
                    <a:lnTo>
                      <a:pt x="1016" y="84"/>
                    </a:lnTo>
                    <a:lnTo>
                      <a:pt x="1014" y="88"/>
                    </a:lnTo>
                    <a:lnTo>
                      <a:pt x="1008" y="96"/>
                    </a:lnTo>
                    <a:lnTo>
                      <a:pt x="994" y="104"/>
                    </a:lnTo>
                    <a:lnTo>
                      <a:pt x="978" y="110"/>
                    </a:lnTo>
                    <a:lnTo>
                      <a:pt x="956" y="116"/>
                    </a:lnTo>
                    <a:lnTo>
                      <a:pt x="932" y="124"/>
                    </a:lnTo>
                    <a:lnTo>
                      <a:pt x="870" y="136"/>
                    </a:lnTo>
                    <a:lnTo>
                      <a:pt x="794" y="144"/>
                    </a:lnTo>
                    <a:lnTo>
                      <a:pt x="708" y="152"/>
                    </a:lnTo>
                    <a:lnTo>
                      <a:pt x="614" y="156"/>
                    </a:lnTo>
                    <a:lnTo>
                      <a:pt x="512" y="15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2" name="Freeform 127"/>
              <p:cNvSpPr>
                <a:spLocks/>
              </p:cNvSpPr>
              <p:nvPr/>
            </p:nvSpPr>
            <p:spPr bwMode="auto">
              <a:xfrm>
                <a:off x="4381" y="4148"/>
                <a:ext cx="1022" cy="158"/>
              </a:xfrm>
              <a:custGeom>
                <a:avLst/>
                <a:gdLst>
                  <a:gd name="T0" fmla="*/ 514 w 1022"/>
                  <a:gd name="T1" fmla="*/ 0 h 158"/>
                  <a:gd name="T2" fmla="*/ 514 w 1022"/>
                  <a:gd name="T3" fmla="*/ 0 h 158"/>
                  <a:gd name="T4" fmla="*/ 410 w 1022"/>
                  <a:gd name="T5" fmla="*/ 2 h 158"/>
                  <a:gd name="T6" fmla="*/ 314 w 1022"/>
                  <a:gd name="T7" fmla="*/ 6 h 158"/>
                  <a:gd name="T8" fmla="*/ 226 w 1022"/>
                  <a:gd name="T9" fmla="*/ 14 h 158"/>
                  <a:gd name="T10" fmla="*/ 150 w 1022"/>
                  <a:gd name="T11" fmla="*/ 22 h 158"/>
                  <a:gd name="T12" fmla="*/ 88 w 1022"/>
                  <a:gd name="T13" fmla="*/ 34 h 158"/>
                  <a:gd name="T14" fmla="*/ 62 w 1022"/>
                  <a:gd name="T15" fmla="*/ 42 h 158"/>
                  <a:gd name="T16" fmla="*/ 40 w 1022"/>
                  <a:gd name="T17" fmla="*/ 48 h 158"/>
                  <a:gd name="T18" fmla="*/ 22 w 1022"/>
                  <a:gd name="T19" fmla="*/ 56 h 158"/>
                  <a:gd name="T20" fmla="*/ 10 w 1022"/>
                  <a:gd name="T21" fmla="*/ 64 h 158"/>
                  <a:gd name="T22" fmla="*/ 2 w 1022"/>
                  <a:gd name="T23" fmla="*/ 72 h 158"/>
                  <a:gd name="T24" fmla="*/ 0 w 1022"/>
                  <a:gd name="T25" fmla="*/ 76 h 158"/>
                  <a:gd name="T26" fmla="*/ 0 w 1022"/>
                  <a:gd name="T27" fmla="*/ 80 h 158"/>
                  <a:gd name="T28" fmla="*/ 0 w 1022"/>
                  <a:gd name="T29" fmla="*/ 80 h 158"/>
                  <a:gd name="T30" fmla="*/ 0 w 1022"/>
                  <a:gd name="T31" fmla="*/ 84 h 158"/>
                  <a:gd name="T32" fmla="*/ 2 w 1022"/>
                  <a:gd name="T33" fmla="*/ 88 h 158"/>
                  <a:gd name="T34" fmla="*/ 10 w 1022"/>
                  <a:gd name="T35" fmla="*/ 96 h 158"/>
                  <a:gd name="T36" fmla="*/ 22 w 1022"/>
                  <a:gd name="T37" fmla="*/ 104 h 158"/>
                  <a:gd name="T38" fmla="*/ 40 w 1022"/>
                  <a:gd name="T39" fmla="*/ 110 h 158"/>
                  <a:gd name="T40" fmla="*/ 62 w 1022"/>
                  <a:gd name="T41" fmla="*/ 118 h 158"/>
                  <a:gd name="T42" fmla="*/ 88 w 1022"/>
                  <a:gd name="T43" fmla="*/ 124 h 158"/>
                  <a:gd name="T44" fmla="*/ 150 w 1022"/>
                  <a:gd name="T45" fmla="*/ 136 h 158"/>
                  <a:gd name="T46" fmla="*/ 226 w 1022"/>
                  <a:gd name="T47" fmla="*/ 144 h 158"/>
                  <a:gd name="T48" fmla="*/ 314 w 1022"/>
                  <a:gd name="T49" fmla="*/ 152 h 158"/>
                  <a:gd name="T50" fmla="*/ 410 w 1022"/>
                  <a:gd name="T51" fmla="*/ 158 h 158"/>
                  <a:gd name="T52" fmla="*/ 514 w 1022"/>
                  <a:gd name="T53" fmla="*/ 158 h 158"/>
                  <a:gd name="T54" fmla="*/ 514 w 1022"/>
                  <a:gd name="T55" fmla="*/ 158 h 158"/>
                  <a:gd name="T56" fmla="*/ 616 w 1022"/>
                  <a:gd name="T57" fmla="*/ 158 h 158"/>
                  <a:gd name="T58" fmla="*/ 712 w 1022"/>
                  <a:gd name="T59" fmla="*/ 152 h 158"/>
                  <a:gd name="T60" fmla="*/ 798 w 1022"/>
                  <a:gd name="T61" fmla="*/ 144 h 158"/>
                  <a:gd name="T62" fmla="*/ 872 w 1022"/>
                  <a:gd name="T63" fmla="*/ 136 h 158"/>
                  <a:gd name="T64" fmla="*/ 934 w 1022"/>
                  <a:gd name="T65" fmla="*/ 124 h 158"/>
                  <a:gd name="T66" fmla="*/ 960 w 1022"/>
                  <a:gd name="T67" fmla="*/ 118 h 158"/>
                  <a:gd name="T68" fmla="*/ 982 w 1022"/>
                  <a:gd name="T69" fmla="*/ 110 h 158"/>
                  <a:gd name="T70" fmla="*/ 998 w 1022"/>
                  <a:gd name="T71" fmla="*/ 104 h 158"/>
                  <a:gd name="T72" fmla="*/ 1012 w 1022"/>
                  <a:gd name="T73" fmla="*/ 96 h 158"/>
                  <a:gd name="T74" fmla="*/ 1018 w 1022"/>
                  <a:gd name="T75" fmla="*/ 88 h 158"/>
                  <a:gd name="T76" fmla="*/ 1020 w 1022"/>
                  <a:gd name="T77" fmla="*/ 84 h 158"/>
                  <a:gd name="T78" fmla="*/ 1022 w 1022"/>
                  <a:gd name="T79" fmla="*/ 80 h 158"/>
                  <a:gd name="T80" fmla="*/ 1022 w 1022"/>
                  <a:gd name="T81" fmla="*/ 80 h 158"/>
                  <a:gd name="T82" fmla="*/ 1020 w 1022"/>
                  <a:gd name="T83" fmla="*/ 76 h 158"/>
                  <a:gd name="T84" fmla="*/ 1018 w 1022"/>
                  <a:gd name="T85" fmla="*/ 72 h 158"/>
                  <a:gd name="T86" fmla="*/ 1012 w 1022"/>
                  <a:gd name="T87" fmla="*/ 64 h 158"/>
                  <a:gd name="T88" fmla="*/ 998 w 1022"/>
                  <a:gd name="T89" fmla="*/ 56 h 158"/>
                  <a:gd name="T90" fmla="*/ 982 w 1022"/>
                  <a:gd name="T91" fmla="*/ 48 h 158"/>
                  <a:gd name="T92" fmla="*/ 960 w 1022"/>
                  <a:gd name="T93" fmla="*/ 42 h 158"/>
                  <a:gd name="T94" fmla="*/ 934 w 1022"/>
                  <a:gd name="T95" fmla="*/ 34 h 158"/>
                  <a:gd name="T96" fmla="*/ 872 w 1022"/>
                  <a:gd name="T97" fmla="*/ 22 h 158"/>
                  <a:gd name="T98" fmla="*/ 798 w 1022"/>
                  <a:gd name="T99" fmla="*/ 14 h 158"/>
                  <a:gd name="T100" fmla="*/ 712 w 1022"/>
                  <a:gd name="T101" fmla="*/ 6 h 158"/>
                  <a:gd name="T102" fmla="*/ 616 w 1022"/>
                  <a:gd name="T103" fmla="*/ 2 h 158"/>
                  <a:gd name="T104" fmla="*/ 514 w 1022"/>
                  <a:gd name="T105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22" h="158">
                    <a:moveTo>
                      <a:pt x="514" y="0"/>
                    </a:moveTo>
                    <a:lnTo>
                      <a:pt x="514" y="0"/>
                    </a:lnTo>
                    <a:lnTo>
                      <a:pt x="410" y="2"/>
                    </a:lnTo>
                    <a:lnTo>
                      <a:pt x="314" y="6"/>
                    </a:lnTo>
                    <a:lnTo>
                      <a:pt x="226" y="14"/>
                    </a:lnTo>
                    <a:lnTo>
                      <a:pt x="150" y="22"/>
                    </a:lnTo>
                    <a:lnTo>
                      <a:pt x="88" y="34"/>
                    </a:lnTo>
                    <a:lnTo>
                      <a:pt x="62" y="42"/>
                    </a:lnTo>
                    <a:lnTo>
                      <a:pt x="40" y="48"/>
                    </a:lnTo>
                    <a:lnTo>
                      <a:pt x="22" y="56"/>
                    </a:lnTo>
                    <a:lnTo>
                      <a:pt x="10" y="64"/>
                    </a:lnTo>
                    <a:lnTo>
                      <a:pt x="2" y="72"/>
                    </a:lnTo>
                    <a:lnTo>
                      <a:pt x="0" y="7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84"/>
                    </a:lnTo>
                    <a:lnTo>
                      <a:pt x="2" y="88"/>
                    </a:lnTo>
                    <a:lnTo>
                      <a:pt x="10" y="96"/>
                    </a:lnTo>
                    <a:lnTo>
                      <a:pt x="22" y="104"/>
                    </a:lnTo>
                    <a:lnTo>
                      <a:pt x="40" y="110"/>
                    </a:lnTo>
                    <a:lnTo>
                      <a:pt x="62" y="118"/>
                    </a:lnTo>
                    <a:lnTo>
                      <a:pt x="88" y="124"/>
                    </a:lnTo>
                    <a:lnTo>
                      <a:pt x="150" y="136"/>
                    </a:lnTo>
                    <a:lnTo>
                      <a:pt x="226" y="144"/>
                    </a:lnTo>
                    <a:lnTo>
                      <a:pt x="314" y="152"/>
                    </a:lnTo>
                    <a:lnTo>
                      <a:pt x="410" y="158"/>
                    </a:lnTo>
                    <a:lnTo>
                      <a:pt x="514" y="158"/>
                    </a:lnTo>
                    <a:lnTo>
                      <a:pt x="514" y="158"/>
                    </a:lnTo>
                    <a:lnTo>
                      <a:pt x="616" y="158"/>
                    </a:lnTo>
                    <a:lnTo>
                      <a:pt x="712" y="152"/>
                    </a:lnTo>
                    <a:lnTo>
                      <a:pt x="798" y="144"/>
                    </a:lnTo>
                    <a:lnTo>
                      <a:pt x="872" y="136"/>
                    </a:lnTo>
                    <a:lnTo>
                      <a:pt x="934" y="124"/>
                    </a:lnTo>
                    <a:lnTo>
                      <a:pt x="960" y="118"/>
                    </a:lnTo>
                    <a:lnTo>
                      <a:pt x="982" y="110"/>
                    </a:lnTo>
                    <a:lnTo>
                      <a:pt x="998" y="104"/>
                    </a:lnTo>
                    <a:lnTo>
                      <a:pt x="1012" y="96"/>
                    </a:lnTo>
                    <a:lnTo>
                      <a:pt x="1018" y="88"/>
                    </a:lnTo>
                    <a:lnTo>
                      <a:pt x="1020" y="84"/>
                    </a:lnTo>
                    <a:lnTo>
                      <a:pt x="1022" y="80"/>
                    </a:lnTo>
                    <a:lnTo>
                      <a:pt x="1022" y="80"/>
                    </a:lnTo>
                    <a:lnTo>
                      <a:pt x="1020" y="76"/>
                    </a:lnTo>
                    <a:lnTo>
                      <a:pt x="1018" y="72"/>
                    </a:lnTo>
                    <a:lnTo>
                      <a:pt x="1012" y="64"/>
                    </a:lnTo>
                    <a:lnTo>
                      <a:pt x="998" y="56"/>
                    </a:lnTo>
                    <a:lnTo>
                      <a:pt x="982" y="48"/>
                    </a:lnTo>
                    <a:lnTo>
                      <a:pt x="960" y="42"/>
                    </a:lnTo>
                    <a:lnTo>
                      <a:pt x="934" y="34"/>
                    </a:lnTo>
                    <a:lnTo>
                      <a:pt x="872" y="22"/>
                    </a:lnTo>
                    <a:lnTo>
                      <a:pt x="798" y="14"/>
                    </a:lnTo>
                    <a:lnTo>
                      <a:pt x="712" y="6"/>
                    </a:lnTo>
                    <a:lnTo>
                      <a:pt x="616" y="2"/>
                    </a:lnTo>
                    <a:lnTo>
                      <a:pt x="5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3" name="Freeform 128"/>
              <p:cNvSpPr>
                <a:spLocks noEditPoints="1"/>
              </p:cNvSpPr>
              <p:nvPr/>
            </p:nvSpPr>
            <p:spPr bwMode="auto">
              <a:xfrm>
                <a:off x="4383" y="4148"/>
                <a:ext cx="1018" cy="158"/>
              </a:xfrm>
              <a:custGeom>
                <a:avLst/>
                <a:gdLst>
                  <a:gd name="T0" fmla="*/ 512 w 1018"/>
                  <a:gd name="T1" fmla="*/ 158 h 158"/>
                  <a:gd name="T2" fmla="*/ 314 w 1018"/>
                  <a:gd name="T3" fmla="*/ 152 h 158"/>
                  <a:gd name="T4" fmla="*/ 152 w 1018"/>
                  <a:gd name="T5" fmla="*/ 134 h 158"/>
                  <a:gd name="T6" fmla="*/ 64 w 1018"/>
                  <a:gd name="T7" fmla="*/ 116 h 158"/>
                  <a:gd name="T8" fmla="*/ 24 w 1018"/>
                  <a:gd name="T9" fmla="*/ 102 h 158"/>
                  <a:gd name="T10" fmla="*/ 4 w 1018"/>
                  <a:gd name="T11" fmla="*/ 88 h 158"/>
                  <a:gd name="T12" fmla="*/ 2 w 1018"/>
                  <a:gd name="T13" fmla="*/ 80 h 158"/>
                  <a:gd name="T14" fmla="*/ 2 w 1018"/>
                  <a:gd name="T15" fmla="*/ 76 h 158"/>
                  <a:gd name="T16" fmla="*/ 12 w 1018"/>
                  <a:gd name="T17" fmla="*/ 64 h 158"/>
                  <a:gd name="T18" fmla="*/ 42 w 1018"/>
                  <a:gd name="T19" fmla="*/ 48 h 158"/>
                  <a:gd name="T20" fmla="*/ 90 w 1018"/>
                  <a:gd name="T21" fmla="*/ 36 h 158"/>
                  <a:gd name="T22" fmla="*/ 228 w 1018"/>
                  <a:gd name="T23" fmla="*/ 14 h 158"/>
                  <a:gd name="T24" fmla="*/ 410 w 1018"/>
                  <a:gd name="T25" fmla="*/ 2 h 158"/>
                  <a:gd name="T26" fmla="*/ 512 w 1018"/>
                  <a:gd name="T27" fmla="*/ 0 h 158"/>
                  <a:gd name="T28" fmla="*/ 708 w 1018"/>
                  <a:gd name="T29" fmla="*/ 6 h 158"/>
                  <a:gd name="T30" fmla="*/ 868 w 1018"/>
                  <a:gd name="T31" fmla="*/ 24 h 158"/>
                  <a:gd name="T32" fmla="*/ 954 w 1018"/>
                  <a:gd name="T33" fmla="*/ 42 h 158"/>
                  <a:gd name="T34" fmla="*/ 992 w 1018"/>
                  <a:gd name="T35" fmla="*/ 56 h 158"/>
                  <a:gd name="T36" fmla="*/ 1012 w 1018"/>
                  <a:gd name="T37" fmla="*/ 72 h 158"/>
                  <a:gd name="T38" fmla="*/ 1016 w 1018"/>
                  <a:gd name="T39" fmla="*/ 80 h 158"/>
                  <a:gd name="T40" fmla="*/ 1014 w 1018"/>
                  <a:gd name="T41" fmla="*/ 84 h 158"/>
                  <a:gd name="T42" fmla="*/ 1006 w 1018"/>
                  <a:gd name="T43" fmla="*/ 96 h 158"/>
                  <a:gd name="T44" fmla="*/ 976 w 1018"/>
                  <a:gd name="T45" fmla="*/ 110 h 158"/>
                  <a:gd name="T46" fmla="*/ 930 w 1018"/>
                  <a:gd name="T47" fmla="*/ 124 h 158"/>
                  <a:gd name="T48" fmla="*/ 794 w 1018"/>
                  <a:gd name="T49" fmla="*/ 144 h 158"/>
                  <a:gd name="T50" fmla="*/ 614 w 1018"/>
                  <a:gd name="T51" fmla="*/ 156 h 158"/>
                  <a:gd name="T52" fmla="*/ 512 w 1018"/>
                  <a:gd name="T53" fmla="*/ 0 h 158"/>
                  <a:gd name="T54" fmla="*/ 410 w 1018"/>
                  <a:gd name="T55" fmla="*/ 2 h 158"/>
                  <a:gd name="T56" fmla="*/ 226 w 1018"/>
                  <a:gd name="T57" fmla="*/ 14 h 158"/>
                  <a:gd name="T58" fmla="*/ 88 w 1018"/>
                  <a:gd name="T59" fmla="*/ 36 h 158"/>
                  <a:gd name="T60" fmla="*/ 40 w 1018"/>
                  <a:gd name="T61" fmla="*/ 48 h 158"/>
                  <a:gd name="T62" fmla="*/ 10 w 1018"/>
                  <a:gd name="T63" fmla="*/ 64 h 158"/>
                  <a:gd name="T64" fmla="*/ 0 w 1018"/>
                  <a:gd name="T65" fmla="*/ 76 h 158"/>
                  <a:gd name="T66" fmla="*/ 0 w 1018"/>
                  <a:gd name="T67" fmla="*/ 80 h 158"/>
                  <a:gd name="T68" fmla="*/ 2 w 1018"/>
                  <a:gd name="T69" fmla="*/ 88 h 158"/>
                  <a:gd name="T70" fmla="*/ 22 w 1018"/>
                  <a:gd name="T71" fmla="*/ 104 h 158"/>
                  <a:gd name="T72" fmla="*/ 62 w 1018"/>
                  <a:gd name="T73" fmla="*/ 116 h 158"/>
                  <a:gd name="T74" fmla="*/ 150 w 1018"/>
                  <a:gd name="T75" fmla="*/ 136 h 158"/>
                  <a:gd name="T76" fmla="*/ 314 w 1018"/>
                  <a:gd name="T77" fmla="*/ 152 h 158"/>
                  <a:gd name="T78" fmla="*/ 512 w 1018"/>
                  <a:gd name="T79" fmla="*/ 158 h 158"/>
                  <a:gd name="T80" fmla="*/ 614 w 1018"/>
                  <a:gd name="T81" fmla="*/ 156 h 158"/>
                  <a:gd name="T82" fmla="*/ 794 w 1018"/>
                  <a:gd name="T83" fmla="*/ 144 h 158"/>
                  <a:gd name="T84" fmla="*/ 932 w 1018"/>
                  <a:gd name="T85" fmla="*/ 124 h 158"/>
                  <a:gd name="T86" fmla="*/ 978 w 1018"/>
                  <a:gd name="T87" fmla="*/ 110 h 158"/>
                  <a:gd name="T88" fmla="*/ 1008 w 1018"/>
                  <a:gd name="T89" fmla="*/ 96 h 158"/>
                  <a:gd name="T90" fmla="*/ 1016 w 1018"/>
                  <a:gd name="T91" fmla="*/ 84 h 158"/>
                  <a:gd name="T92" fmla="*/ 1018 w 1018"/>
                  <a:gd name="T93" fmla="*/ 80 h 158"/>
                  <a:gd name="T94" fmla="*/ 1014 w 1018"/>
                  <a:gd name="T95" fmla="*/ 72 h 158"/>
                  <a:gd name="T96" fmla="*/ 994 w 1018"/>
                  <a:gd name="T97" fmla="*/ 56 h 158"/>
                  <a:gd name="T98" fmla="*/ 956 w 1018"/>
                  <a:gd name="T99" fmla="*/ 42 h 158"/>
                  <a:gd name="T100" fmla="*/ 870 w 1018"/>
                  <a:gd name="T101" fmla="*/ 24 h 158"/>
                  <a:gd name="T102" fmla="*/ 708 w 1018"/>
                  <a:gd name="T103" fmla="*/ 6 h 158"/>
                  <a:gd name="T104" fmla="*/ 512 w 1018"/>
                  <a:gd name="T105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18" h="158">
                    <a:moveTo>
                      <a:pt x="512" y="158"/>
                    </a:moveTo>
                    <a:lnTo>
                      <a:pt x="512" y="158"/>
                    </a:lnTo>
                    <a:lnTo>
                      <a:pt x="410" y="156"/>
                    </a:lnTo>
                    <a:lnTo>
                      <a:pt x="314" y="152"/>
                    </a:lnTo>
                    <a:lnTo>
                      <a:pt x="228" y="144"/>
                    </a:lnTo>
                    <a:lnTo>
                      <a:pt x="152" y="134"/>
                    </a:lnTo>
                    <a:lnTo>
                      <a:pt x="90" y="124"/>
                    </a:lnTo>
                    <a:lnTo>
                      <a:pt x="64" y="116"/>
                    </a:lnTo>
                    <a:lnTo>
                      <a:pt x="42" y="110"/>
                    </a:lnTo>
                    <a:lnTo>
                      <a:pt x="24" y="102"/>
                    </a:lnTo>
                    <a:lnTo>
                      <a:pt x="12" y="96"/>
                    </a:lnTo>
                    <a:lnTo>
                      <a:pt x="4" y="88"/>
                    </a:lnTo>
                    <a:lnTo>
                      <a:pt x="2" y="84"/>
                    </a:lnTo>
                    <a:lnTo>
                      <a:pt x="2" y="80"/>
                    </a:lnTo>
                    <a:lnTo>
                      <a:pt x="2" y="80"/>
                    </a:lnTo>
                    <a:lnTo>
                      <a:pt x="2" y="76"/>
                    </a:lnTo>
                    <a:lnTo>
                      <a:pt x="4" y="72"/>
                    </a:lnTo>
                    <a:lnTo>
                      <a:pt x="12" y="64"/>
                    </a:lnTo>
                    <a:lnTo>
                      <a:pt x="24" y="56"/>
                    </a:lnTo>
                    <a:lnTo>
                      <a:pt x="42" y="48"/>
                    </a:lnTo>
                    <a:lnTo>
                      <a:pt x="64" y="42"/>
                    </a:lnTo>
                    <a:lnTo>
                      <a:pt x="90" y="36"/>
                    </a:lnTo>
                    <a:lnTo>
                      <a:pt x="152" y="24"/>
                    </a:lnTo>
                    <a:lnTo>
                      <a:pt x="228" y="14"/>
                    </a:lnTo>
                    <a:lnTo>
                      <a:pt x="314" y="6"/>
                    </a:lnTo>
                    <a:lnTo>
                      <a:pt x="410" y="2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614" y="2"/>
                    </a:lnTo>
                    <a:lnTo>
                      <a:pt x="708" y="6"/>
                    </a:lnTo>
                    <a:lnTo>
                      <a:pt x="794" y="14"/>
                    </a:lnTo>
                    <a:lnTo>
                      <a:pt x="868" y="24"/>
                    </a:lnTo>
                    <a:lnTo>
                      <a:pt x="930" y="36"/>
                    </a:lnTo>
                    <a:lnTo>
                      <a:pt x="954" y="42"/>
                    </a:lnTo>
                    <a:lnTo>
                      <a:pt x="976" y="48"/>
                    </a:lnTo>
                    <a:lnTo>
                      <a:pt x="992" y="56"/>
                    </a:lnTo>
                    <a:lnTo>
                      <a:pt x="1006" y="64"/>
                    </a:lnTo>
                    <a:lnTo>
                      <a:pt x="1012" y="72"/>
                    </a:lnTo>
                    <a:lnTo>
                      <a:pt x="1014" y="76"/>
                    </a:lnTo>
                    <a:lnTo>
                      <a:pt x="1016" y="80"/>
                    </a:lnTo>
                    <a:lnTo>
                      <a:pt x="1016" y="80"/>
                    </a:lnTo>
                    <a:lnTo>
                      <a:pt x="1014" y="84"/>
                    </a:lnTo>
                    <a:lnTo>
                      <a:pt x="1012" y="88"/>
                    </a:lnTo>
                    <a:lnTo>
                      <a:pt x="1006" y="96"/>
                    </a:lnTo>
                    <a:lnTo>
                      <a:pt x="992" y="102"/>
                    </a:lnTo>
                    <a:lnTo>
                      <a:pt x="976" y="110"/>
                    </a:lnTo>
                    <a:lnTo>
                      <a:pt x="954" y="116"/>
                    </a:lnTo>
                    <a:lnTo>
                      <a:pt x="930" y="124"/>
                    </a:lnTo>
                    <a:lnTo>
                      <a:pt x="868" y="134"/>
                    </a:lnTo>
                    <a:lnTo>
                      <a:pt x="794" y="144"/>
                    </a:lnTo>
                    <a:lnTo>
                      <a:pt x="708" y="152"/>
                    </a:lnTo>
                    <a:lnTo>
                      <a:pt x="614" y="156"/>
                    </a:lnTo>
                    <a:lnTo>
                      <a:pt x="512" y="158"/>
                    </a:lnTo>
                    <a:close/>
                    <a:moveTo>
                      <a:pt x="512" y="0"/>
                    </a:moveTo>
                    <a:lnTo>
                      <a:pt x="512" y="0"/>
                    </a:lnTo>
                    <a:lnTo>
                      <a:pt x="410" y="2"/>
                    </a:lnTo>
                    <a:lnTo>
                      <a:pt x="314" y="6"/>
                    </a:lnTo>
                    <a:lnTo>
                      <a:pt x="226" y="14"/>
                    </a:lnTo>
                    <a:lnTo>
                      <a:pt x="150" y="24"/>
                    </a:lnTo>
                    <a:lnTo>
                      <a:pt x="88" y="36"/>
                    </a:lnTo>
                    <a:lnTo>
                      <a:pt x="62" y="42"/>
                    </a:lnTo>
                    <a:lnTo>
                      <a:pt x="40" y="48"/>
                    </a:lnTo>
                    <a:lnTo>
                      <a:pt x="22" y="56"/>
                    </a:lnTo>
                    <a:lnTo>
                      <a:pt x="10" y="64"/>
                    </a:lnTo>
                    <a:lnTo>
                      <a:pt x="2" y="72"/>
                    </a:lnTo>
                    <a:lnTo>
                      <a:pt x="0" y="7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84"/>
                    </a:lnTo>
                    <a:lnTo>
                      <a:pt x="2" y="88"/>
                    </a:lnTo>
                    <a:lnTo>
                      <a:pt x="10" y="96"/>
                    </a:lnTo>
                    <a:lnTo>
                      <a:pt x="22" y="104"/>
                    </a:lnTo>
                    <a:lnTo>
                      <a:pt x="40" y="110"/>
                    </a:lnTo>
                    <a:lnTo>
                      <a:pt x="62" y="116"/>
                    </a:lnTo>
                    <a:lnTo>
                      <a:pt x="88" y="124"/>
                    </a:lnTo>
                    <a:lnTo>
                      <a:pt x="150" y="136"/>
                    </a:lnTo>
                    <a:lnTo>
                      <a:pt x="226" y="144"/>
                    </a:lnTo>
                    <a:lnTo>
                      <a:pt x="314" y="152"/>
                    </a:lnTo>
                    <a:lnTo>
                      <a:pt x="410" y="156"/>
                    </a:lnTo>
                    <a:lnTo>
                      <a:pt x="512" y="158"/>
                    </a:lnTo>
                    <a:lnTo>
                      <a:pt x="512" y="158"/>
                    </a:lnTo>
                    <a:lnTo>
                      <a:pt x="614" y="156"/>
                    </a:lnTo>
                    <a:lnTo>
                      <a:pt x="708" y="152"/>
                    </a:lnTo>
                    <a:lnTo>
                      <a:pt x="794" y="144"/>
                    </a:lnTo>
                    <a:lnTo>
                      <a:pt x="870" y="136"/>
                    </a:lnTo>
                    <a:lnTo>
                      <a:pt x="932" y="124"/>
                    </a:lnTo>
                    <a:lnTo>
                      <a:pt x="956" y="116"/>
                    </a:lnTo>
                    <a:lnTo>
                      <a:pt x="978" y="110"/>
                    </a:lnTo>
                    <a:lnTo>
                      <a:pt x="994" y="104"/>
                    </a:lnTo>
                    <a:lnTo>
                      <a:pt x="1008" y="96"/>
                    </a:lnTo>
                    <a:lnTo>
                      <a:pt x="1014" y="88"/>
                    </a:lnTo>
                    <a:lnTo>
                      <a:pt x="1016" y="84"/>
                    </a:lnTo>
                    <a:lnTo>
                      <a:pt x="1018" y="80"/>
                    </a:lnTo>
                    <a:lnTo>
                      <a:pt x="1018" y="80"/>
                    </a:lnTo>
                    <a:lnTo>
                      <a:pt x="1016" y="76"/>
                    </a:lnTo>
                    <a:lnTo>
                      <a:pt x="1014" y="72"/>
                    </a:lnTo>
                    <a:lnTo>
                      <a:pt x="1008" y="64"/>
                    </a:lnTo>
                    <a:lnTo>
                      <a:pt x="994" y="56"/>
                    </a:lnTo>
                    <a:lnTo>
                      <a:pt x="978" y="48"/>
                    </a:lnTo>
                    <a:lnTo>
                      <a:pt x="956" y="42"/>
                    </a:lnTo>
                    <a:lnTo>
                      <a:pt x="932" y="36"/>
                    </a:lnTo>
                    <a:lnTo>
                      <a:pt x="870" y="24"/>
                    </a:lnTo>
                    <a:lnTo>
                      <a:pt x="794" y="14"/>
                    </a:lnTo>
                    <a:lnTo>
                      <a:pt x="708" y="6"/>
                    </a:lnTo>
                    <a:lnTo>
                      <a:pt x="614" y="2"/>
                    </a:lnTo>
                    <a:lnTo>
                      <a:pt x="512" y="0"/>
                    </a:lnTo>
                    <a:close/>
                  </a:path>
                </a:pathLst>
              </a:custGeom>
              <a:solidFill>
                <a:srgbClr val="FBFB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4" name="Freeform 129"/>
              <p:cNvSpPr>
                <a:spLocks/>
              </p:cNvSpPr>
              <p:nvPr/>
            </p:nvSpPr>
            <p:spPr bwMode="auto">
              <a:xfrm>
                <a:off x="4385" y="4148"/>
                <a:ext cx="1014" cy="158"/>
              </a:xfrm>
              <a:custGeom>
                <a:avLst/>
                <a:gdLst>
                  <a:gd name="T0" fmla="*/ 510 w 1014"/>
                  <a:gd name="T1" fmla="*/ 158 h 158"/>
                  <a:gd name="T2" fmla="*/ 510 w 1014"/>
                  <a:gd name="T3" fmla="*/ 158 h 158"/>
                  <a:gd name="T4" fmla="*/ 408 w 1014"/>
                  <a:gd name="T5" fmla="*/ 156 h 158"/>
                  <a:gd name="T6" fmla="*/ 312 w 1014"/>
                  <a:gd name="T7" fmla="*/ 152 h 158"/>
                  <a:gd name="T8" fmla="*/ 226 w 1014"/>
                  <a:gd name="T9" fmla="*/ 144 h 158"/>
                  <a:gd name="T10" fmla="*/ 150 w 1014"/>
                  <a:gd name="T11" fmla="*/ 134 h 158"/>
                  <a:gd name="T12" fmla="*/ 88 w 1014"/>
                  <a:gd name="T13" fmla="*/ 124 h 158"/>
                  <a:gd name="T14" fmla="*/ 62 w 1014"/>
                  <a:gd name="T15" fmla="*/ 116 h 158"/>
                  <a:gd name="T16" fmla="*/ 40 w 1014"/>
                  <a:gd name="T17" fmla="*/ 110 h 158"/>
                  <a:gd name="T18" fmla="*/ 22 w 1014"/>
                  <a:gd name="T19" fmla="*/ 102 h 158"/>
                  <a:gd name="T20" fmla="*/ 10 w 1014"/>
                  <a:gd name="T21" fmla="*/ 96 h 158"/>
                  <a:gd name="T22" fmla="*/ 2 w 1014"/>
                  <a:gd name="T23" fmla="*/ 88 h 158"/>
                  <a:gd name="T24" fmla="*/ 0 w 1014"/>
                  <a:gd name="T25" fmla="*/ 84 h 158"/>
                  <a:gd name="T26" fmla="*/ 0 w 1014"/>
                  <a:gd name="T27" fmla="*/ 80 h 158"/>
                  <a:gd name="T28" fmla="*/ 0 w 1014"/>
                  <a:gd name="T29" fmla="*/ 80 h 158"/>
                  <a:gd name="T30" fmla="*/ 0 w 1014"/>
                  <a:gd name="T31" fmla="*/ 76 h 158"/>
                  <a:gd name="T32" fmla="*/ 2 w 1014"/>
                  <a:gd name="T33" fmla="*/ 72 h 158"/>
                  <a:gd name="T34" fmla="*/ 10 w 1014"/>
                  <a:gd name="T35" fmla="*/ 64 h 158"/>
                  <a:gd name="T36" fmla="*/ 22 w 1014"/>
                  <a:gd name="T37" fmla="*/ 56 h 158"/>
                  <a:gd name="T38" fmla="*/ 40 w 1014"/>
                  <a:gd name="T39" fmla="*/ 48 h 158"/>
                  <a:gd name="T40" fmla="*/ 62 w 1014"/>
                  <a:gd name="T41" fmla="*/ 42 h 158"/>
                  <a:gd name="T42" fmla="*/ 88 w 1014"/>
                  <a:gd name="T43" fmla="*/ 36 h 158"/>
                  <a:gd name="T44" fmla="*/ 150 w 1014"/>
                  <a:gd name="T45" fmla="*/ 24 h 158"/>
                  <a:gd name="T46" fmla="*/ 226 w 1014"/>
                  <a:gd name="T47" fmla="*/ 14 h 158"/>
                  <a:gd name="T48" fmla="*/ 312 w 1014"/>
                  <a:gd name="T49" fmla="*/ 6 h 158"/>
                  <a:gd name="T50" fmla="*/ 408 w 1014"/>
                  <a:gd name="T51" fmla="*/ 2 h 158"/>
                  <a:gd name="T52" fmla="*/ 510 w 1014"/>
                  <a:gd name="T53" fmla="*/ 0 h 158"/>
                  <a:gd name="T54" fmla="*/ 510 w 1014"/>
                  <a:gd name="T55" fmla="*/ 0 h 158"/>
                  <a:gd name="T56" fmla="*/ 612 w 1014"/>
                  <a:gd name="T57" fmla="*/ 2 h 158"/>
                  <a:gd name="T58" fmla="*/ 706 w 1014"/>
                  <a:gd name="T59" fmla="*/ 6 h 158"/>
                  <a:gd name="T60" fmla="*/ 792 w 1014"/>
                  <a:gd name="T61" fmla="*/ 14 h 158"/>
                  <a:gd name="T62" fmla="*/ 866 w 1014"/>
                  <a:gd name="T63" fmla="*/ 24 h 158"/>
                  <a:gd name="T64" fmla="*/ 928 w 1014"/>
                  <a:gd name="T65" fmla="*/ 36 h 158"/>
                  <a:gd name="T66" fmla="*/ 952 w 1014"/>
                  <a:gd name="T67" fmla="*/ 42 h 158"/>
                  <a:gd name="T68" fmla="*/ 974 w 1014"/>
                  <a:gd name="T69" fmla="*/ 48 h 158"/>
                  <a:gd name="T70" fmla="*/ 990 w 1014"/>
                  <a:gd name="T71" fmla="*/ 56 h 158"/>
                  <a:gd name="T72" fmla="*/ 1004 w 1014"/>
                  <a:gd name="T73" fmla="*/ 64 h 158"/>
                  <a:gd name="T74" fmla="*/ 1010 w 1014"/>
                  <a:gd name="T75" fmla="*/ 72 h 158"/>
                  <a:gd name="T76" fmla="*/ 1012 w 1014"/>
                  <a:gd name="T77" fmla="*/ 76 h 158"/>
                  <a:gd name="T78" fmla="*/ 1014 w 1014"/>
                  <a:gd name="T79" fmla="*/ 80 h 158"/>
                  <a:gd name="T80" fmla="*/ 1014 w 1014"/>
                  <a:gd name="T81" fmla="*/ 80 h 158"/>
                  <a:gd name="T82" fmla="*/ 1012 w 1014"/>
                  <a:gd name="T83" fmla="*/ 84 h 158"/>
                  <a:gd name="T84" fmla="*/ 1010 w 1014"/>
                  <a:gd name="T85" fmla="*/ 88 h 158"/>
                  <a:gd name="T86" fmla="*/ 1004 w 1014"/>
                  <a:gd name="T87" fmla="*/ 96 h 158"/>
                  <a:gd name="T88" fmla="*/ 990 w 1014"/>
                  <a:gd name="T89" fmla="*/ 102 h 158"/>
                  <a:gd name="T90" fmla="*/ 974 w 1014"/>
                  <a:gd name="T91" fmla="*/ 110 h 158"/>
                  <a:gd name="T92" fmla="*/ 952 w 1014"/>
                  <a:gd name="T93" fmla="*/ 116 h 158"/>
                  <a:gd name="T94" fmla="*/ 928 w 1014"/>
                  <a:gd name="T95" fmla="*/ 124 h 158"/>
                  <a:gd name="T96" fmla="*/ 866 w 1014"/>
                  <a:gd name="T97" fmla="*/ 134 h 158"/>
                  <a:gd name="T98" fmla="*/ 792 w 1014"/>
                  <a:gd name="T99" fmla="*/ 144 h 158"/>
                  <a:gd name="T100" fmla="*/ 706 w 1014"/>
                  <a:gd name="T101" fmla="*/ 152 h 158"/>
                  <a:gd name="T102" fmla="*/ 612 w 1014"/>
                  <a:gd name="T103" fmla="*/ 156 h 158"/>
                  <a:gd name="T104" fmla="*/ 510 w 1014"/>
                  <a:gd name="T105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14" h="158">
                    <a:moveTo>
                      <a:pt x="510" y="158"/>
                    </a:moveTo>
                    <a:lnTo>
                      <a:pt x="510" y="158"/>
                    </a:lnTo>
                    <a:lnTo>
                      <a:pt x="408" y="156"/>
                    </a:lnTo>
                    <a:lnTo>
                      <a:pt x="312" y="152"/>
                    </a:lnTo>
                    <a:lnTo>
                      <a:pt x="226" y="144"/>
                    </a:lnTo>
                    <a:lnTo>
                      <a:pt x="150" y="134"/>
                    </a:lnTo>
                    <a:lnTo>
                      <a:pt x="88" y="124"/>
                    </a:lnTo>
                    <a:lnTo>
                      <a:pt x="62" y="116"/>
                    </a:lnTo>
                    <a:lnTo>
                      <a:pt x="40" y="110"/>
                    </a:lnTo>
                    <a:lnTo>
                      <a:pt x="22" y="102"/>
                    </a:lnTo>
                    <a:lnTo>
                      <a:pt x="10" y="96"/>
                    </a:lnTo>
                    <a:lnTo>
                      <a:pt x="2" y="88"/>
                    </a:lnTo>
                    <a:lnTo>
                      <a:pt x="0" y="84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2" y="72"/>
                    </a:lnTo>
                    <a:lnTo>
                      <a:pt x="10" y="64"/>
                    </a:lnTo>
                    <a:lnTo>
                      <a:pt x="22" y="56"/>
                    </a:lnTo>
                    <a:lnTo>
                      <a:pt x="40" y="48"/>
                    </a:lnTo>
                    <a:lnTo>
                      <a:pt x="62" y="42"/>
                    </a:lnTo>
                    <a:lnTo>
                      <a:pt x="88" y="36"/>
                    </a:lnTo>
                    <a:lnTo>
                      <a:pt x="150" y="24"/>
                    </a:lnTo>
                    <a:lnTo>
                      <a:pt x="226" y="14"/>
                    </a:lnTo>
                    <a:lnTo>
                      <a:pt x="312" y="6"/>
                    </a:lnTo>
                    <a:lnTo>
                      <a:pt x="408" y="2"/>
                    </a:lnTo>
                    <a:lnTo>
                      <a:pt x="510" y="0"/>
                    </a:lnTo>
                    <a:lnTo>
                      <a:pt x="510" y="0"/>
                    </a:lnTo>
                    <a:lnTo>
                      <a:pt x="612" y="2"/>
                    </a:lnTo>
                    <a:lnTo>
                      <a:pt x="706" y="6"/>
                    </a:lnTo>
                    <a:lnTo>
                      <a:pt x="792" y="14"/>
                    </a:lnTo>
                    <a:lnTo>
                      <a:pt x="866" y="24"/>
                    </a:lnTo>
                    <a:lnTo>
                      <a:pt x="928" y="36"/>
                    </a:lnTo>
                    <a:lnTo>
                      <a:pt x="952" y="42"/>
                    </a:lnTo>
                    <a:lnTo>
                      <a:pt x="974" y="48"/>
                    </a:lnTo>
                    <a:lnTo>
                      <a:pt x="990" y="56"/>
                    </a:lnTo>
                    <a:lnTo>
                      <a:pt x="1004" y="64"/>
                    </a:lnTo>
                    <a:lnTo>
                      <a:pt x="1010" y="72"/>
                    </a:lnTo>
                    <a:lnTo>
                      <a:pt x="1012" y="76"/>
                    </a:lnTo>
                    <a:lnTo>
                      <a:pt x="1014" y="80"/>
                    </a:lnTo>
                    <a:lnTo>
                      <a:pt x="1014" y="80"/>
                    </a:lnTo>
                    <a:lnTo>
                      <a:pt x="1012" y="84"/>
                    </a:lnTo>
                    <a:lnTo>
                      <a:pt x="1010" y="88"/>
                    </a:lnTo>
                    <a:lnTo>
                      <a:pt x="1004" y="96"/>
                    </a:lnTo>
                    <a:lnTo>
                      <a:pt x="990" y="102"/>
                    </a:lnTo>
                    <a:lnTo>
                      <a:pt x="974" y="110"/>
                    </a:lnTo>
                    <a:lnTo>
                      <a:pt x="952" y="116"/>
                    </a:lnTo>
                    <a:lnTo>
                      <a:pt x="928" y="124"/>
                    </a:lnTo>
                    <a:lnTo>
                      <a:pt x="866" y="134"/>
                    </a:lnTo>
                    <a:lnTo>
                      <a:pt x="792" y="144"/>
                    </a:lnTo>
                    <a:lnTo>
                      <a:pt x="706" y="152"/>
                    </a:lnTo>
                    <a:lnTo>
                      <a:pt x="612" y="156"/>
                    </a:lnTo>
                    <a:lnTo>
                      <a:pt x="510" y="15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5" name="Freeform 130"/>
              <p:cNvSpPr>
                <a:spLocks/>
              </p:cNvSpPr>
              <p:nvPr/>
            </p:nvSpPr>
            <p:spPr bwMode="auto">
              <a:xfrm>
                <a:off x="4383" y="4148"/>
                <a:ext cx="1018" cy="158"/>
              </a:xfrm>
              <a:custGeom>
                <a:avLst/>
                <a:gdLst>
                  <a:gd name="T0" fmla="*/ 512 w 1018"/>
                  <a:gd name="T1" fmla="*/ 0 h 158"/>
                  <a:gd name="T2" fmla="*/ 512 w 1018"/>
                  <a:gd name="T3" fmla="*/ 0 h 158"/>
                  <a:gd name="T4" fmla="*/ 410 w 1018"/>
                  <a:gd name="T5" fmla="*/ 2 h 158"/>
                  <a:gd name="T6" fmla="*/ 314 w 1018"/>
                  <a:gd name="T7" fmla="*/ 6 h 158"/>
                  <a:gd name="T8" fmla="*/ 226 w 1018"/>
                  <a:gd name="T9" fmla="*/ 14 h 158"/>
                  <a:gd name="T10" fmla="*/ 150 w 1018"/>
                  <a:gd name="T11" fmla="*/ 24 h 158"/>
                  <a:gd name="T12" fmla="*/ 88 w 1018"/>
                  <a:gd name="T13" fmla="*/ 36 h 158"/>
                  <a:gd name="T14" fmla="*/ 62 w 1018"/>
                  <a:gd name="T15" fmla="*/ 42 h 158"/>
                  <a:gd name="T16" fmla="*/ 40 w 1018"/>
                  <a:gd name="T17" fmla="*/ 48 h 158"/>
                  <a:gd name="T18" fmla="*/ 22 w 1018"/>
                  <a:gd name="T19" fmla="*/ 56 h 158"/>
                  <a:gd name="T20" fmla="*/ 10 w 1018"/>
                  <a:gd name="T21" fmla="*/ 64 h 158"/>
                  <a:gd name="T22" fmla="*/ 2 w 1018"/>
                  <a:gd name="T23" fmla="*/ 72 h 158"/>
                  <a:gd name="T24" fmla="*/ 0 w 1018"/>
                  <a:gd name="T25" fmla="*/ 76 h 158"/>
                  <a:gd name="T26" fmla="*/ 0 w 1018"/>
                  <a:gd name="T27" fmla="*/ 80 h 158"/>
                  <a:gd name="T28" fmla="*/ 0 w 1018"/>
                  <a:gd name="T29" fmla="*/ 80 h 158"/>
                  <a:gd name="T30" fmla="*/ 0 w 1018"/>
                  <a:gd name="T31" fmla="*/ 84 h 158"/>
                  <a:gd name="T32" fmla="*/ 2 w 1018"/>
                  <a:gd name="T33" fmla="*/ 88 h 158"/>
                  <a:gd name="T34" fmla="*/ 10 w 1018"/>
                  <a:gd name="T35" fmla="*/ 96 h 158"/>
                  <a:gd name="T36" fmla="*/ 22 w 1018"/>
                  <a:gd name="T37" fmla="*/ 104 h 158"/>
                  <a:gd name="T38" fmla="*/ 40 w 1018"/>
                  <a:gd name="T39" fmla="*/ 110 h 158"/>
                  <a:gd name="T40" fmla="*/ 62 w 1018"/>
                  <a:gd name="T41" fmla="*/ 116 h 158"/>
                  <a:gd name="T42" fmla="*/ 88 w 1018"/>
                  <a:gd name="T43" fmla="*/ 124 h 158"/>
                  <a:gd name="T44" fmla="*/ 150 w 1018"/>
                  <a:gd name="T45" fmla="*/ 136 h 158"/>
                  <a:gd name="T46" fmla="*/ 226 w 1018"/>
                  <a:gd name="T47" fmla="*/ 144 h 158"/>
                  <a:gd name="T48" fmla="*/ 314 w 1018"/>
                  <a:gd name="T49" fmla="*/ 152 h 158"/>
                  <a:gd name="T50" fmla="*/ 410 w 1018"/>
                  <a:gd name="T51" fmla="*/ 156 h 158"/>
                  <a:gd name="T52" fmla="*/ 512 w 1018"/>
                  <a:gd name="T53" fmla="*/ 158 h 158"/>
                  <a:gd name="T54" fmla="*/ 512 w 1018"/>
                  <a:gd name="T55" fmla="*/ 158 h 158"/>
                  <a:gd name="T56" fmla="*/ 614 w 1018"/>
                  <a:gd name="T57" fmla="*/ 156 h 158"/>
                  <a:gd name="T58" fmla="*/ 708 w 1018"/>
                  <a:gd name="T59" fmla="*/ 152 h 158"/>
                  <a:gd name="T60" fmla="*/ 794 w 1018"/>
                  <a:gd name="T61" fmla="*/ 144 h 158"/>
                  <a:gd name="T62" fmla="*/ 870 w 1018"/>
                  <a:gd name="T63" fmla="*/ 136 h 158"/>
                  <a:gd name="T64" fmla="*/ 932 w 1018"/>
                  <a:gd name="T65" fmla="*/ 124 h 158"/>
                  <a:gd name="T66" fmla="*/ 956 w 1018"/>
                  <a:gd name="T67" fmla="*/ 116 h 158"/>
                  <a:gd name="T68" fmla="*/ 978 w 1018"/>
                  <a:gd name="T69" fmla="*/ 110 h 158"/>
                  <a:gd name="T70" fmla="*/ 994 w 1018"/>
                  <a:gd name="T71" fmla="*/ 104 h 158"/>
                  <a:gd name="T72" fmla="*/ 1008 w 1018"/>
                  <a:gd name="T73" fmla="*/ 96 h 158"/>
                  <a:gd name="T74" fmla="*/ 1014 w 1018"/>
                  <a:gd name="T75" fmla="*/ 88 h 158"/>
                  <a:gd name="T76" fmla="*/ 1016 w 1018"/>
                  <a:gd name="T77" fmla="*/ 84 h 158"/>
                  <a:gd name="T78" fmla="*/ 1018 w 1018"/>
                  <a:gd name="T79" fmla="*/ 80 h 158"/>
                  <a:gd name="T80" fmla="*/ 1018 w 1018"/>
                  <a:gd name="T81" fmla="*/ 80 h 158"/>
                  <a:gd name="T82" fmla="*/ 1016 w 1018"/>
                  <a:gd name="T83" fmla="*/ 76 h 158"/>
                  <a:gd name="T84" fmla="*/ 1014 w 1018"/>
                  <a:gd name="T85" fmla="*/ 72 h 158"/>
                  <a:gd name="T86" fmla="*/ 1008 w 1018"/>
                  <a:gd name="T87" fmla="*/ 64 h 158"/>
                  <a:gd name="T88" fmla="*/ 994 w 1018"/>
                  <a:gd name="T89" fmla="*/ 56 h 158"/>
                  <a:gd name="T90" fmla="*/ 978 w 1018"/>
                  <a:gd name="T91" fmla="*/ 48 h 158"/>
                  <a:gd name="T92" fmla="*/ 956 w 1018"/>
                  <a:gd name="T93" fmla="*/ 42 h 158"/>
                  <a:gd name="T94" fmla="*/ 932 w 1018"/>
                  <a:gd name="T95" fmla="*/ 36 h 158"/>
                  <a:gd name="T96" fmla="*/ 870 w 1018"/>
                  <a:gd name="T97" fmla="*/ 24 h 158"/>
                  <a:gd name="T98" fmla="*/ 794 w 1018"/>
                  <a:gd name="T99" fmla="*/ 14 h 158"/>
                  <a:gd name="T100" fmla="*/ 708 w 1018"/>
                  <a:gd name="T101" fmla="*/ 6 h 158"/>
                  <a:gd name="T102" fmla="*/ 614 w 1018"/>
                  <a:gd name="T103" fmla="*/ 2 h 158"/>
                  <a:gd name="T104" fmla="*/ 512 w 1018"/>
                  <a:gd name="T105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18" h="158">
                    <a:moveTo>
                      <a:pt x="512" y="0"/>
                    </a:moveTo>
                    <a:lnTo>
                      <a:pt x="512" y="0"/>
                    </a:lnTo>
                    <a:lnTo>
                      <a:pt x="410" y="2"/>
                    </a:lnTo>
                    <a:lnTo>
                      <a:pt x="314" y="6"/>
                    </a:lnTo>
                    <a:lnTo>
                      <a:pt x="226" y="14"/>
                    </a:lnTo>
                    <a:lnTo>
                      <a:pt x="150" y="24"/>
                    </a:lnTo>
                    <a:lnTo>
                      <a:pt x="88" y="36"/>
                    </a:lnTo>
                    <a:lnTo>
                      <a:pt x="62" y="42"/>
                    </a:lnTo>
                    <a:lnTo>
                      <a:pt x="40" y="48"/>
                    </a:lnTo>
                    <a:lnTo>
                      <a:pt x="22" y="56"/>
                    </a:lnTo>
                    <a:lnTo>
                      <a:pt x="10" y="64"/>
                    </a:lnTo>
                    <a:lnTo>
                      <a:pt x="2" y="72"/>
                    </a:lnTo>
                    <a:lnTo>
                      <a:pt x="0" y="7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84"/>
                    </a:lnTo>
                    <a:lnTo>
                      <a:pt x="2" y="88"/>
                    </a:lnTo>
                    <a:lnTo>
                      <a:pt x="10" y="96"/>
                    </a:lnTo>
                    <a:lnTo>
                      <a:pt x="22" y="104"/>
                    </a:lnTo>
                    <a:lnTo>
                      <a:pt x="40" y="110"/>
                    </a:lnTo>
                    <a:lnTo>
                      <a:pt x="62" y="116"/>
                    </a:lnTo>
                    <a:lnTo>
                      <a:pt x="88" y="124"/>
                    </a:lnTo>
                    <a:lnTo>
                      <a:pt x="150" y="136"/>
                    </a:lnTo>
                    <a:lnTo>
                      <a:pt x="226" y="144"/>
                    </a:lnTo>
                    <a:lnTo>
                      <a:pt x="314" y="152"/>
                    </a:lnTo>
                    <a:lnTo>
                      <a:pt x="410" y="156"/>
                    </a:lnTo>
                    <a:lnTo>
                      <a:pt x="512" y="158"/>
                    </a:lnTo>
                    <a:lnTo>
                      <a:pt x="512" y="158"/>
                    </a:lnTo>
                    <a:lnTo>
                      <a:pt x="614" y="156"/>
                    </a:lnTo>
                    <a:lnTo>
                      <a:pt x="708" y="152"/>
                    </a:lnTo>
                    <a:lnTo>
                      <a:pt x="794" y="144"/>
                    </a:lnTo>
                    <a:lnTo>
                      <a:pt x="870" y="136"/>
                    </a:lnTo>
                    <a:lnTo>
                      <a:pt x="932" y="124"/>
                    </a:lnTo>
                    <a:lnTo>
                      <a:pt x="956" y="116"/>
                    </a:lnTo>
                    <a:lnTo>
                      <a:pt x="978" y="110"/>
                    </a:lnTo>
                    <a:lnTo>
                      <a:pt x="994" y="104"/>
                    </a:lnTo>
                    <a:lnTo>
                      <a:pt x="1008" y="96"/>
                    </a:lnTo>
                    <a:lnTo>
                      <a:pt x="1014" y="88"/>
                    </a:lnTo>
                    <a:lnTo>
                      <a:pt x="1016" y="84"/>
                    </a:lnTo>
                    <a:lnTo>
                      <a:pt x="1018" y="80"/>
                    </a:lnTo>
                    <a:lnTo>
                      <a:pt x="1018" y="80"/>
                    </a:lnTo>
                    <a:lnTo>
                      <a:pt x="1016" y="76"/>
                    </a:lnTo>
                    <a:lnTo>
                      <a:pt x="1014" y="72"/>
                    </a:lnTo>
                    <a:lnTo>
                      <a:pt x="1008" y="64"/>
                    </a:lnTo>
                    <a:lnTo>
                      <a:pt x="994" y="56"/>
                    </a:lnTo>
                    <a:lnTo>
                      <a:pt x="978" y="48"/>
                    </a:lnTo>
                    <a:lnTo>
                      <a:pt x="956" y="42"/>
                    </a:lnTo>
                    <a:lnTo>
                      <a:pt x="932" y="36"/>
                    </a:lnTo>
                    <a:lnTo>
                      <a:pt x="870" y="24"/>
                    </a:lnTo>
                    <a:lnTo>
                      <a:pt x="794" y="14"/>
                    </a:lnTo>
                    <a:lnTo>
                      <a:pt x="708" y="6"/>
                    </a:lnTo>
                    <a:lnTo>
                      <a:pt x="614" y="2"/>
                    </a:lnTo>
                    <a:lnTo>
                      <a:pt x="5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6" name="Freeform 131"/>
              <p:cNvSpPr>
                <a:spLocks noEditPoints="1"/>
              </p:cNvSpPr>
              <p:nvPr/>
            </p:nvSpPr>
            <p:spPr bwMode="auto">
              <a:xfrm>
                <a:off x="4385" y="4148"/>
                <a:ext cx="1014" cy="158"/>
              </a:xfrm>
              <a:custGeom>
                <a:avLst/>
                <a:gdLst>
                  <a:gd name="T0" fmla="*/ 510 w 1014"/>
                  <a:gd name="T1" fmla="*/ 158 h 158"/>
                  <a:gd name="T2" fmla="*/ 312 w 1014"/>
                  <a:gd name="T3" fmla="*/ 152 h 158"/>
                  <a:gd name="T4" fmla="*/ 152 w 1014"/>
                  <a:gd name="T5" fmla="*/ 134 h 158"/>
                  <a:gd name="T6" fmla="*/ 64 w 1014"/>
                  <a:gd name="T7" fmla="*/ 116 h 158"/>
                  <a:gd name="T8" fmla="*/ 24 w 1014"/>
                  <a:gd name="T9" fmla="*/ 102 h 158"/>
                  <a:gd name="T10" fmla="*/ 4 w 1014"/>
                  <a:gd name="T11" fmla="*/ 88 h 158"/>
                  <a:gd name="T12" fmla="*/ 2 w 1014"/>
                  <a:gd name="T13" fmla="*/ 80 h 158"/>
                  <a:gd name="T14" fmla="*/ 2 w 1014"/>
                  <a:gd name="T15" fmla="*/ 76 h 158"/>
                  <a:gd name="T16" fmla="*/ 12 w 1014"/>
                  <a:gd name="T17" fmla="*/ 64 h 158"/>
                  <a:gd name="T18" fmla="*/ 42 w 1014"/>
                  <a:gd name="T19" fmla="*/ 48 h 158"/>
                  <a:gd name="T20" fmla="*/ 88 w 1014"/>
                  <a:gd name="T21" fmla="*/ 36 h 158"/>
                  <a:gd name="T22" fmla="*/ 226 w 1014"/>
                  <a:gd name="T23" fmla="*/ 14 h 158"/>
                  <a:gd name="T24" fmla="*/ 408 w 1014"/>
                  <a:gd name="T25" fmla="*/ 2 h 158"/>
                  <a:gd name="T26" fmla="*/ 510 w 1014"/>
                  <a:gd name="T27" fmla="*/ 0 h 158"/>
                  <a:gd name="T28" fmla="*/ 706 w 1014"/>
                  <a:gd name="T29" fmla="*/ 6 h 158"/>
                  <a:gd name="T30" fmla="*/ 864 w 1014"/>
                  <a:gd name="T31" fmla="*/ 24 h 158"/>
                  <a:gd name="T32" fmla="*/ 950 w 1014"/>
                  <a:gd name="T33" fmla="*/ 42 h 158"/>
                  <a:gd name="T34" fmla="*/ 988 w 1014"/>
                  <a:gd name="T35" fmla="*/ 56 h 158"/>
                  <a:gd name="T36" fmla="*/ 1008 w 1014"/>
                  <a:gd name="T37" fmla="*/ 72 h 158"/>
                  <a:gd name="T38" fmla="*/ 1012 w 1014"/>
                  <a:gd name="T39" fmla="*/ 80 h 158"/>
                  <a:gd name="T40" fmla="*/ 1010 w 1014"/>
                  <a:gd name="T41" fmla="*/ 84 h 158"/>
                  <a:gd name="T42" fmla="*/ 1002 w 1014"/>
                  <a:gd name="T43" fmla="*/ 96 h 158"/>
                  <a:gd name="T44" fmla="*/ 972 w 1014"/>
                  <a:gd name="T45" fmla="*/ 110 h 158"/>
                  <a:gd name="T46" fmla="*/ 926 w 1014"/>
                  <a:gd name="T47" fmla="*/ 124 h 158"/>
                  <a:gd name="T48" fmla="*/ 790 w 1014"/>
                  <a:gd name="T49" fmla="*/ 144 h 158"/>
                  <a:gd name="T50" fmla="*/ 612 w 1014"/>
                  <a:gd name="T51" fmla="*/ 156 h 158"/>
                  <a:gd name="T52" fmla="*/ 510 w 1014"/>
                  <a:gd name="T53" fmla="*/ 0 h 158"/>
                  <a:gd name="T54" fmla="*/ 408 w 1014"/>
                  <a:gd name="T55" fmla="*/ 2 h 158"/>
                  <a:gd name="T56" fmla="*/ 226 w 1014"/>
                  <a:gd name="T57" fmla="*/ 14 h 158"/>
                  <a:gd name="T58" fmla="*/ 88 w 1014"/>
                  <a:gd name="T59" fmla="*/ 36 h 158"/>
                  <a:gd name="T60" fmla="*/ 40 w 1014"/>
                  <a:gd name="T61" fmla="*/ 48 h 158"/>
                  <a:gd name="T62" fmla="*/ 10 w 1014"/>
                  <a:gd name="T63" fmla="*/ 64 h 158"/>
                  <a:gd name="T64" fmla="*/ 0 w 1014"/>
                  <a:gd name="T65" fmla="*/ 76 h 158"/>
                  <a:gd name="T66" fmla="*/ 0 w 1014"/>
                  <a:gd name="T67" fmla="*/ 80 h 158"/>
                  <a:gd name="T68" fmla="*/ 2 w 1014"/>
                  <a:gd name="T69" fmla="*/ 88 h 158"/>
                  <a:gd name="T70" fmla="*/ 22 w 1014"/>
                  <a:gd name="T71" fmla="*/ 102 h 158"/>
                  <a:gd name="T72" fmla="*/ 62 w 1014"/>
                  <a:gd name="T73" fmla="*/ 116 h 158"/>
                  <a:gd name="T74" fmla="*/ 150 w 1014"/>
                  <a:gd name="T75" fmla="*/ 134 h 158"/>
                  <a:gd name="T76" fmla="*/ 312 w 1014"/>
                  <a:gd name="T77" fmla="*/ 152 h 158"/>
                  <a:gd name="T78" fmla="*/ 510 w 1014"/>
                  <a:gd name="T79" fmla="*/ 158 h 158"/>
                  <a:gd name="T80" fmla="*/ 612 w 1014"/>
                  <a:gd name="T81" fmla="*/ 156 h 158"/>
                  <a:gd name="T82" fmla="*/ 792 w 1014"/>
                  <a:gd name="T83" fmla="*/ 144 h 158"/>
                  <a:gd name="T84" fmla="*/ 928 w 1014"/>
                  <a:gd name="T85" fmla="*/ 124 h 158"/>
                  <a:gd name="T86" fmla="*/ 974 w 1014"/>
                  <a:gd name="T87" fmla="*/ 110 h 158"/>
                  <a:gd name="T88" fmla="*/ 1004 w 1014"/>
                  <a:gd name="T89" fmla="*/ 96 h 158"/>
                  <a:gd name="T90" fmla="*/ 1012 w 1014"/>
                  <a:gd name="T91" fmla="*/ 84 h 158"/>
                  <a:gd name="T92" fmla="*/ 1014 w 1014"/>
                  <a:gd name="T93" fmla="*/ 80 h 158"/>
                  <a:gd name="T94" fmla="*/ 1010 w 1014"/>
                  <a:gd name="T95" fmla="*/ 72 h 158"/>
                  <a:gd name="T96" fmla="*/ 990 w 1014"/>
                  <a:gd name="T97" fmla="*/ 56 h 158"/>
                  <a:gd name="T98" fmla="*/ 952 w 1014"/>
                  <a:gd name="T99" fmla="*/ 42 h 158"/>
                  <a:gd name="T100" fmla="*/ 866 w 1014"/>
                  <a:gd name="T101" fmla="*/ 24 h 158"/>
                  <a:gd name="T102" fmla="*/ 706 w 1014"/>
                  <a:gd name="T103" fmla="*/ 6 h 158"/>
                  <a:gd name="T104" fmla="*/ 510 w 1014"/>
                  <a:gd name="T105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14" h="158">
                    <a:moveTo>
                      <a:pt x="510" y="158"/>
                    </a:moveTo>
                    <a:lnTo>
                      <a:pt x="510" y="158"/>
                    </a:lnTo>
                    <a:lnTo>
                      <a:pt x="408" y="156"/>
                    </a:lnTo>
                    <a:lnTo>
                      <a:pt x="312" y="152"/>
                    </a:lnTo>
                    <a:lnTo>
                      <a:pt x="226" y="144"/>
                    </a:lnTo>
                    <a:lnTo>
                      <a:pt x="152" y="134"/>
                    </a:lnTo>
                    <a:lnTo>
                      <a:pt x="88" y="124"/>
                    </a:lnTo>
                    <a:lnTo>
                      <a:pt x="64" y="116"/>
                    </a:lnTo>
                    <a:lnTo>
                      <a:pt x="42" y="110"/>
                    </a:lnTo>
                    <a:lnTo>
                      <a:pt x="24" y="102"/>
                    </a:lnTo>
                    <a:lnTo>
                      <a:pt x="12" y="96"/>
                    </a:lnTo>
                    <a:lnTo>
                      <a:pt x="4" y="88"/>
                    </a:lnTo>
                    <a:lnTo>
                      <a:pt x="2" y="84"/>
                    </a:lnTo>
                    <a:lnTo>
                      <a:pt x="2" y="80"/>
                    </a:lnTo>
                    <a:lnTo>
                      <a:pt x="2" y="80"/>
                    </a:lnTo>
                    <a:lnTo>
                      <a:pt x="2" y="76"/>
                    </a:lnTo>
                    <a:lnTo>
                      <a:pt x="4" y="72"/>
                    </a:lnTo>
                    <a:lnTo>
                      <a:pt x="12" y="64"/>
                    </a:lnTo>
                    <a:lnTo>
                      <a:pt x="24" y="56"/>
                    </a:lnTo>
                    <a:lnTo>
                      <a:pt x="42" y="48"/>
                    </a:lnTo>
                    <a:lnTo>
                      <a:pt x="64" y="42"/>
                    </a:lnTo>
                    <a:lnTo>
                      <a:pt x="88" y="36"/>
                    </a:lnTo>
                    <a:lnTo>
                      <a:pt x="152" y="24"/>
                    </a:lnTo>
                    <a:lnTo>
                      <a:pt x="226" y="14"/>
                    </a:lnTo>
                    <a:lnTo>
                      <a:pt x="312" y="6"/>
                    </a:lnTo>
                    <a:lnTo>
                      <a:pt x="408" y="2"/>
                    </a:lnTo>
                    <a:lnTo>
                      <a:pt x="510" y="0"/>
                    </a:lnTo>
                    <a:lnTo>
                      <a:pt x="510" y="0"/>
                    </a:lnTo>
                    <a:lnTo>
                      <a:pt x="612" y="2"/>
                    </a:lnTo>
                    <a:lnTo>
                      <a:pt x="706" y="6"/>
                    </a:lnTo>
                    <a:lnTo>
                      <a:pt x="790" y="14"/>
                    </a:lnTo>
                    <a:lnTo>
                      <a:pt x="864" y="24"/>
                    </a:lnTo>
                    <a:lnTo>
                      <a:pt x="926" y="36"/>
                    </a:lnTo>
                    <a:lnTo>
                      <a:pt x="950" y="42"/>
                    </a:lnTo>
                    <a:lnTo>
                      <a:pt x="972" y="48"/>
                    </a:lnTo>
                    <a:lnTo>
                      <a:pt x="988" y="56"/>
                    </a:lnTo>
                    <a:lnTo>
                      <a:pt x="1002" y="64"/>
                    </a:lnTo>
                    <a:lnTo>
                      <a:pt x="1008" y="72"/>
                    </a:lnTo>
                    <a:lnTo>
                      <a:pt x="1010" y="76"/>
                    </a:lnTo>
                    <a:lnTo>
                      <a:pt x="1012" y="80"/>
                    </a:lnTo>
                    <a:lnTo>
                      <a:pt x="1012" y="80"/>
                    </a:lnTo>
                    <a:lnTo>
                      <a:pt x="1010" y="84"/>
                    </a:lnTo>
                    <a:lnTo>
                      <a:pt x="1008" y="88"/>
                    </a:lnTo>
                    <a:lnTo>
                      <a:pt x="1002" y="96"/>
                    </a:lnTo>
                    <a:lnTo>
                      <a:pt x="988" y="102"/>
                    </a:lnTo>
                    <a:lnTo>
                      <a:pt x="972" y="110"/>
                    </a:lnTo>
                    <a:lnTo>
                      <a:pt x="950" y="116"/>
                    </a:lnTo>
                    <a:lnTo>
                      <a:pt x="926" y="124"/>
                    </a:lnTo>
                    <a:lnTo>
                      <a:pt x="864" y="134"/>
                    </a:lnTo>
                    <a:lnTo>
                      <a:pt x="790" y="144"/>
                    </a:lnTo>
                    <a:lnTo>
                      <a:pt x="706" y="152"/>
                    </a:lnTo>
                    <a:lnTo>
                      <a:pt x="612" y="156"/>
                    </a:lnTo>
                    <a:lnTo>
                      <a:pt x="510" y="158"/>
                    </a:lnTo>
                    <a:close/>
                    <a:moveTo>
                      <a:pt x="510" y="0"/>
                    </a:moveTo>
                    <a:lnTo>
                      <a:pt x="510" y="0"/>
                    </a:lnTo>
                    <a:lnTo>
                      <a:pt x="408" y="2"/>
                    </a:lnTo>
                    <a:lnTo>
                      <a:pt x="312" y="6"/>
                    </a:lnTo>
                    <a:lnTo>
                      <a:pt x="226" y="14"/>
                    </a:lnTo>
                    <a:lnTo>
                      <a:pt x="150" y="24"/>
                    </a:lnTo>
                    <a:lnTo>
                      <a:pt x="88" y="36"/>
                    </a:lnTo>
                    <a:lnTo>
                      <a:pt x="62" y="42"/>
                    </a:lnTo>
                    <a:lnTo>
                      <a:pt x="40" y="48"/>
                    </a:lnTo>
                    <a:lnTo>
                      <a:pt x="22" y="56"/>
                    </a:lnTo>
                    <a:lnTo>
                      <a:pt x="10" y="64"/>
                    </a:lnTo>
                    <a:lnTo>
                      <a:pt x="2" y="72"/>
                    </a:lnTo>
                    <a:lnTo>
                      <a:pt x="0" y="7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84"/>
                    </a:lnTo>
                    <a:lnTo>
                      <a:pt x="2" y="88"/>
                    </a:lnTo>
                    <a:lnTo>
                      <a:pt x="10" y="96"/>
                    </a:lnTo>
                    <a:lnTo>
                      <a:pt x="22" y="102"/>
                    </a:lnTo>
                    <a:lnTo>
                      <a:pt x="40" y="110"/>
                    </a:lnTo>
                    <a:lnTo>
                      <a:pt x="62" y="116"/>
                    </a:lnTo>
                    <a:lnTo>
                      <a:pt x="88" y="124"/>
                    </a:lnTo>
                    <a:lnTo>
                      <a:pt x="150" y="134"/>
                    </a:lnTo>
                    <a:lnTo>
                      <a:pt x="226" y="144"/>
                    </a:lnTo>
                    <a:lnTo>
                      <a:pt x="312" y="152"/>
                    </a:lnTo>
                    <a:lnTo>
                      <a:pt x="408" y="156"/>
                    </a:lnTo>
                    <a:lnTo>
                      <a:pt x="510" y="158"/>
                    </a:lnTo>
                    <a:lnTo>
                      <a:pt x="510" y="158"/>
                    </a:lnTo>
                    <a:lnTo>
                      <a:pt x="612" y="156"/>
                    </a:lnTo>
                    <a:lnTo>
                      <a:pt x="706" y="152"/>
                    </a:lnTo>
                    <a:lnTo>
                      <a:pt x="792" y="144"/>
                    </a:lnTo>
                    <a:lnTo>
                      <a:pt x="866" y="134"/>
                    </a:lnTo>
                    <a:lnTo>
                      <a:pt x="928" y="124"/>
                    </a:lnTo>
                    <a:lnTo>
                      <a:pt x="952" y="116"/>
                    </a:lnTo>
                    <a:lnTo>
                      <a:pt x="974" y="110"/>
                    </a:lnTo>
                    <a:lnTo>
                      <a:pt x="990" y="102"/>
                    </a:lnTo>
                    <a:lnTo>
                      <a:pt x="1004" y="96"/>
                    </a:lnTo>
                    <a:lnTo>
                      <a:pt x="1010" y="88"/>
                    </a:lnTo>
                    <a:lnTo>
                      <a:pt x="1012" y="84"/>
                    </a:lnTo>
                    <a:lnTo>
                      <a:pt x="1014" y="80"/>
                    </a:lnTo>
                    <a:lnTo>
                      <a:pt x="1014" y="80"/>
                    </a:lnTo>
                    <a:lnTo>
                      <a:pt x="1012" y="76"/>
                    </a:lnTo>
                    <a:lnTo>
                      <a:pt x="1010" y="72"/>
                    </a:lnTo>
                    <a:lnTo>
                      <a:pt x="1004" y="64"/>
                    </a:lnTo>
                    <a:lnTo>
                      <a:pt x="990" y="56"/>
                    </a:lnTo>
                    <a:lnTo>
                      <a:pt x="974" y="48"/>
                    </a:lnTo>
                    <a:lnTo>
                      <a:pt x="952" y="42"/>
                    </a:lnTo>
                    <a:lnTo>
                      <a:pt x="928" y="36"/>
                    </a:lnTo>
                    <a:lnTo>
                      <a:pt x="866" y="24"/>
                    </a:lnTo>
                    <a:lnTo>
                      <a:pt x="792" y="14"/>
                    </a:lnTo>
                    <a:lnTo>
                      <a:pt x="706" y="6"/>
                    </a:lnTo>
                    <a:lnTo>
                      <a:pt x="612" y="2"/>
                    </a:lnTo>
                    <a:lnTo>
                      <a:pt x="510" y="0"/>
                    </a:lnTo>
                    <a:close/>
                  </a:path>
                </a:pathLst>
              </a:custGeom>
              <a:solidFill>
                <a:srgbClr val="FB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7" name="Freeform 132"/>
              <p:cNvSpPr>
                <a:spLocks/>
              </p:cNvSpPr>
              <p:nvPr/>
            </p:nvSpPr>
            <p:spPr bwMode="auto">
              <a:xfrm>
                <a:off x="4387" y="4148"/>
                <a:ext cx="1010" cy="158"/>
              </a:xfrm>
              <a:custGeom>
                <a:avLst/>
                <a:gdLst>
                  <a:gd name="T0" fmla="*/ 508 w 1010"/>
                  <a:gd name="T1" fmla="*/ 158 h 158"/>
                  <a:gd name="T2" fmla="*/ 508 w 1010"/>
                  <a:gd name="T3" fmla="*/ 158 h 158"/>
                  <a:gd name="T4" fmla="*/ 406 w 1010"/>
                  <a:gd name="T5" fmla="*/ 156 h 158"/>
                  <a:gd name="T6" fmla="*/ 310 w 1010"/>
                  <a:gd name="T7" fmla="*/ 152 h 158"/>
                  <a:gd name="T8" fmla="*/ 224 w 1010"/>
                  <a:gd name="T9" fmla="*/ 144 h 158"/>
                  <a:gd name="T10" fmla="*/ 150 w 1010"/>
                  <a:gd name="T11" fmla="*/ 134 h 158"/>
                  <a:gd name="T12" fmla="*/ 86 w 1010"/>
                  <a:gd name="T13" fmla="*/ 124 h 158"/>
                  <a:gd name="T14" fmla="*/ 62 w 1010"/>
                  <a:gd name="T15" fmla="*/ 116 h 158"/>
                  <a:gd name="T16" fmla="*/ 40 w 1010"/>
                  <a:gd name="T17" fmla="*/ 110 h 158"/>
                  <a:gd name="T18" fmla="*/ 22 w 1010"/>
                  <a:gd name="T19" fmla="*/ 102 h 158"/>
                  <a:gd name="T20" fmla="*/ 10 w 1010"/>
                  <a:gd name="T21" fmla="*/ 96 h 158"/>
                  <a:gd name="T22" fmla="*/ 2 w 1010"/>
                  <a:gd name="T23" fmla="*/ 88 h 158"/>
                  <a:gd name="T24" fmla="*/ 0 w 1010"/>
                  <a:gd name="T25" fmla="*/ 84 h 158"/>
                  <a:gd name="T26" fmla="*/ 0 w 1010"/>
                  <a:gd name="T27" fmla="*/ 80 h 158"/>
                  <a:gd name="T28" fmla="*/ 0 w 1010"/>
                  <a:gd name="T29" fmla="*/ 80 h 158"/>
                  <a:gd name="T30" fmla="*/ 0 w 1010"/>
                  <a:gd name="T31" fmla="*/ 76 h 158"/>
                  <a:gd name="T32" fmla="*/ 2 w 1010"/>
                  <a:gd name="T33" fmla="*/ 72 h 158"/>
                  <a:gd name="T34" fmla="*/ 10 w 1010"/>
                  <a:gd name="T35" fmla="*/ 64 h 158"/>
                  <a:gd name="T36" fmla="*/ 22 w 1010"/>
                  <a:gd name="T37" fmla="*/ 56 h 158"/>
                  <a:gd name="T38" fmla="*/ 40 w 1010"/>
                  <a:gd name="T39" fmla="*/ 48 h 158"/>
                  <a:gd name="T40" fmla="*/ 62 w 1010"/>
                  <a:gd name="T41" fmla="*/ 42 h 158"/>
                  <a:gd name="T42" fmla="*/ 86 w 1010"/>
                  <a:gd name="T43" fmla="*/ 36 h 158"/>
                  <a:gd name="T44" fmla="*/ 150 w 1010"/>
                  <a:gd name="T45" fmla="*/ 24 h 158"/>
                  <a:gd name="T46" fmla="*/ 224 w 1010"/>
                  <a:gd name="T47" fmla="*/ 14 h 158"/>
                  <a:gd name="T48" fmla="*/ 310 w 1010"/>
                  <a:gd name="T49" fmla="*/ 6 h 158"/>
                  <a:gd name="T50" fmla="*/ 406 w 1010"/>
                  <a:gd name="T51" fmla="*/ 2 h 158"/>
                  <a:gd name="T52" fmla="*/ 508 w 1010"/>
                  <a:gd name="T53" fmla="*/ 0 h 158"/>
                  <a:gd name="T54" fmla="*/ 508 w 1010"/>
                  <a:gd name="T55" fmla="*/ 0 h 158"/>
                  <a:gd name="T56" fmla="*/ 610 w 1010"/>
                  <a:gd name="T57" fmla="*/ 2 h 158"/>
                  <a:gd name="T58" fmla="*/ 704 w 1010"/>
                  <a:gd name="T59" fmla="*/ 6 h 158"/>
                  <a:gd name="T60" fmla="*/ 788 w 1010"/>
                  <a:gd name="T61" fmla="*/ 14 h 158"/>
                  <a:gd name="T62" fmla="*/ 862 w 1010"/>
                  <a:gd name="T63" fmla="*/ 24 h 158"/>
                  <a:gd name="T64" fmla="*/ 924 w 1010"/>
                  <a:gd name="T65" fmla="*/ 36 h 158"/>
                  <a:gd name="T66" fmla="*/ 948 w 1010"/>
                  <a:gd name="T67" fmla="*/ 42 h 158"/>
                  <a:gd name="T68" fmla="*/ 970 w 1010"/>
                  <a:gd name="T69" fmla="*/ 48 h 158"/>
                  <a:gd name="T70" fmla="*/ 986 w 1010"/>
                  <a:gd name="T71" fmla="*/ 56 h 158"/>
                  <a:gd name="T72" fmla="*/ 1000 w 1010"/>
                  <a:gd name="T73" fmla="*/ 64 h 158"/>
                  <a:gd name="T74" fmla="*/ 1006 w 1010"/>
                  <a:gd name="T75" fmla="*/ 72 h 158"/>
                  <a:gd name="T76" fmla="*/ 1008 w 1010"/>
                  <a:gd name="T77" fmla="*/ 76 h 158"/>
                  <a:gd name="T78" fmla="*/ 1010 w 1010"/>
                  <a:gd name="T79" fmla="*/ 80 h 158"/>
                  <a:gd name="T80" fmla="*/ 1010 w 1010"/>
                  <a:gd name="T81" fmla="*/ 80 h 158"/>
                  <a:gd name="T82" fmla="*/ 1008 w 1010"/>
                  <a:gd name="T83" fmla="*/ 84 h 158"/>
                  <a:gd name="T84" fmla="*/ 1006 w 1010"/>
                  <a:gd name="T85" fmla="*/ 88 h 158"/>
                  <a:gd name="T86" fmla="*/ 1000 w 1010"/>
                  <a:gd name="T87" fmla="*/ 96 h 158"/>
                  <a:gd name="T88" fmla="*/ 986 w 1010"/>
                  <a:gd name="T89" fmla="*/ 102 h 158"/>
                  <a:gd name="T90" fmla="*/ 970 w 1010"/>
                  <a:gd name="T91" fmla="*/ 110 h 158"/>
                  <a:gd name="T92" fmla="*/ 948 w 1010"/>
                  <a:gd name="T93" fmla="*/ 116 h 158"/>
                  <a:gd name="T94" fmla="*/ 924 w 1010"/>
                  <a:gd name="T95" fmla="*/ 124 h 158"/>
                  <a:gd name="T96" fmla="*/ 862 w 1010"/>
                  <a:gd name="T97" fmla="*/ 134 h 158"/>
                  <a:gd name="T98" fmla="*/ 788 w 1010"/>
                  <a:gd name="T99" fmla="*/ 144 h 158"/>
                  <a:gd name="T100" fmla="*/ 704 w 1010"/>
                  <a:gd name="T101" fmla="*/ 152 h 158"/>
                  <a:gd name="T102" fmla="*/ 610 w 1010"/>
                  <a:gd name="T103" fmla="*/ 156 h 158"/>
                  <a:gd name="T104" fmla="*/ 508 w 1010"/>
                  <a:gd name="T105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10" h="158">
                    <a:moveTo>
                      <a:pt x="508" y="158"/>
                    </a:moveTo>
                    <a:lnTo>
                      <a:pt x="508" y="158"/>
                    </a:lnTo>
                    <a:lnTo>
                      <a:pt x="406" y="156"/>
                    </a:lnTo>
                    <a:lnTo>
                      <a:pt x="310" y="152"/>
                    </a:lnTo>
                    <a:lnTo>
                      <a:pt x="224" y="144"/>
                    </a:lnTo>
                    <a:lnTo>
                      <a:pt x="150" y="134"/>
                    </a:lnTo>
                    <a:lnTo>
                      <a:pt x="86" y="124"/>
                    </a:lnTo>
                    <a:lnTo>
                      <a:pt x="62" y="116"/>
                    </a:lnTo>
                    <a:lnTo>
                      <a:pt x="40" y="110"/>
                    </a:lnTo>
                    <a:lnTo>
                      <a:pt x="22" y="102"/>
                    </a:lnTo>
                    <a:lnTo>
                      <a:pt x="10" y="96"/>
                    </a:lnTo>
                    <a:lnTo>
                      <a:pt x="2" y="88"/>
                    </a:lnTo>
                    <a:lnTo>
                      <a:pt x="0" y="84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2" y="72"/>
                    </a:lnTo>
                    <a:lnTo>
                      <a:pt x="10" y="64"/>
                    </a:lnTo>
                    <a:lnTo>
                      <a:pt x="22" y="56"/>
                    </a:lnTo>
                    <a:lnTo>
                      <a:pt x="40" y="48"/>
                    </a:lnTo>
                    <a:lnTo>
                      <a:pt x="62" y="42"/>
                    </a:lnTo>
                    <a:lnTo>
                      <a:pt x="86" y="36"/>
                    </a:lnTo>
                    <a:lnTo>
                      <a:pt x="150" y="24"/>
                    </a:lnTo>
                    <a:lnTo>
                      <a:pt x="224" y="14"/>
                    </a:lnTo>
                    <a:lnTo>
                      <a:pt x="310" y="6"/>
                    </a:lnTo>
                    <a:lnTo>
                      <a:pt x="406" y="2"/>
                    </a:lnTo>
                    <a:lnTo>
                      <a:pt x="508" y="0"/>
                    </a:lnTo>
                    <a:lnTo>
                      <a:pt x="508" y="0"/>
                    </a:lnTo>
                    <a:lnTo>
                      <a:pt x="610" y="2"/>
                    </a:lnTo>
                    <a:lnTo>
                      <a:pt x="704" y="6"/>
                    </a:lnTo>
                    <a:lnTo>
                      <a:pt x="788" y="14"/>
                    </a:lnTo>
                    <a:lnTo>
                      <a:pt x="862" y="24"/>
                    </a:lnTo>
                    <a:lnTo>
                      <a:pt x="924" y="36"/>
                    </a:lnTo>
                    <a:lnTo>
                      <a:pt x="948" y="42"/>
                    </a:lnTo>
                    <a:lnTo>
                      <a:pt x="970" y="48"/>
                    </a:lnTo>
                    <a:lnTo>
                      <a:pt x="986" y="56"/>
                    </a:lnTo>
                    <a:lnTo>
                      <a:pt x="1000" y="64"/>
                    </a:lnTo>
                    <a:lnTo>
                      <a:pt x="1006" y="72"/>
                    </a:lnTo>
                    <a:lnTo>
                      <a:pt x="1008" y="76"/>
                    </a:lnTo>
                    <a:lnTo>
                      <a:pt x="1010" y="80"/>
                    </a:lnTo>
                    <a:lnTo>
                      <a:pt x="1010" y="80"/>
                    </a:lnTo>
                    <a:lnTo>
                      <a:pt x="1008" y="84"/>
                    </a:lnTo>
                    <a:lnTo>
                      <a:pt x="1006" y="88"/>
                    </a:lnTo>
                    <a:lnTo>
                      <a:pt x="1000" y="96"/>
                    </a:lnTo>
                    <a:lnTo>
                      <a:pt x="986" y="102"/>
                    </a:lnTo>
                    <a:lnTo>
                      <a:pt x="970" y="110"/>
                    </a:lnTo>
                    <a:lnTo>
                      <a:pt x="948" y="116"/>
                    </a:lnTo>
                    <a:lnTo>
                      <a:pt x="924" y="124"/>
                    </a:lnTo>
                    <a:lnTo>
                      <a:pt x="862" y="134"/>
                    </a:lnTo>
                    <a:lnTo>
                      <a:pt x="788" y="144"/>
                    </a:lnTo>
                    <a:lnTo>
                      <a:pt x="704" y="152"/>
                    </a:lnTo>
                    <a:lnTo>
                      <a:pt x="610" y="156"/>
                    </a:lnTo>
                    <a:lnTo>
                      <a:pt x="508" y="15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8" name="Freeform 133"/>
              <p:cNvSpPr>
                <a:spLocks/>
              </p:cNvSpPr>
              <p:nvPr/>
            </p:nvSpPr>
            <p:spPr bwMode="auto">
              <a:xfrm>
                <a:off x="4385" y="4148"/>
                <a:ext cx="1014" cy="158"/>
              </a:xfrm>
              <a:custGeom>
                <a:avLst/>
                <a:gdLst>
                  <a:gd name="T0" fmla="*/ 510 w 1014"/>
                  <a:gd name="T1" fmla="*/ 0 h 158"/>
                  <a:gd name="T2" fmla="*/ 510 w 1014"/>
                  <a:gd name="T3" fmla="*/ 0 h 158"/>
                  <a:gd name="T4" fmla="*/ 408 w 1014"/>
                  <a:gd name="T5" fmla="*/ 2 h 158"/>
                  <a:gd name="T6" fmla="*/ 312 w 1014"/>
                  <a:gd name="T7" fmla="*/ 6 h 158"/>
                  <a:gd name="T8" fmla="*/ 226 w 1014"/>
                  <a:gd name="T9" fmla="*/ 14 h 158"/>
                  <a:gd name="T10" fmla="*/ 150 w 1014"/>
                  <a:gd name="T11" fmla="*/ 24 h 158"/>
                  <a:gd name="T12" fmla="*/ 88 w 1014"/>
                  <a:gd name="T13" fmla="*/ 36 h 158"/>
                  <a:gd name="T14" fmla="*/ 62 w 1014"/>
                  <a:gd name="T15" fmla="*/ 42 h 158"/>
                  <a:gd name="T16" fmla="*/ 40 w 1014"/>
                  <a:gd name="T17" fmla="*/ 48 h 158"/>
                  <a:gd name="T18" fmla="*/ 22 w 1014"/>
                  <a:gd name="T19" fmla="*/ 56 h 158"/>
                  <a:gd name="T20" fmla="*/ 10 w 1014"/>
                  <a:gd name="T21" fmla="*/ 64 h 158"/>
                  <a:gd name="T22" fmla="*/ 2 w 1014"/>
                  <a:gd name="T23" fmla="*/ 72 h 158"/>
                  <a:gd name="T24" fmla="*/ 0 w 1014"/>
                  <a:gd name="T25" fmla="*/ 76 h 158"/>
                  <a:gd name="T26" fmla="*/ 0 w 1014"/>
                  <a:gd name="T27" fmla="*/ 80 h 158"/>
                  <a:gd name="T28" fmla="*/ 0 w 1014"/>
                  <a:gd name="T29" fmla="*/ 80 h 158"/>
                  <a:gd name="T30" fmla="*/ 0 w 1014"/>
                  <a:gd name="T31" fmla="*/ 84 h 158"/>
                  <a:gd name="T32" fmla="*/ 2 w 1014"/>
                  <a:gd name="T33" fmla="*/ 88 h 158"/>
                  <a:gd name="T34" fmla="*/ 10 w 1014"/>
                  <a:gd name="T35" fmla="*/ 96 h 158"/>
                  <a:gd name="T36" fmla="*/ 22 w 1014"/>
                  <a:gd name="T37" fmla="*/ 102 h 158"/>
                  <a:gd name="T38" fmla="*/ 40 w 1014"/>
                  <a:gd name="T39" fmla="*/ 110 h 158"/>
                  <a:gd name="T40" fmla="*/ 62 w 1014"/>
                  <a:gd name="T41" fmla="*/ 116 h 158"/>
                  <a:gd name="T42" fmla="*/ 88 w 1014"/>
                  <a:gd name="T43" fmla="*/ 124 h 158"/>
                  <a:gd name="T44" fmla="*/ 150 w 1014"/>
                  <a:gd name="T45" fmla="*/ 134 h 158"/>
                  <a:gd name="T46" fmla="*/ 226 w 1014"/>
                  <a:gd name="T47" fmla="*/ 144 h 158"/>
                  <a:gd name="T48" fmla="*/ 312 w 1014"/>
                  <a:gd name="T49" fmla="*/ 152 h 158"/>
                  <a:gd name="T50" fmla="*/ 408 w 1014"/>
                  <a:gd name="T51" fmla="*/ 156 h 158"/>
                  <a:gd name="T52" fmla="*/ 510 w 1014"/>
                  <a:gd name="T53" fmla="*/ 158 h 158"/>
                  <a:gd name="T54" fmla="*/ 510 w 1014"/>
                  <a:gd name="T55" fmla="*/ 158 h 158"/>
                  <a:gd name="T56" fmla="*/ 612 w 1014"/>
                  <a:gd name="T57" fmla="*/ 156 h 158"/>
                  <a:gd name="T58" fmla="*/ 706 w 1014"/>
                  <a:gd name="T59" fmla="*/ 152 h 158"/>
                  <a:gd name="T60" fmla="*/ 792 w 1014"/>
                  <a:gd name="T61" fmla="*/ 144 h 158"/>
                  <a:gd name="T62" fmla="*/ 866 w 1014"/>
                  <a:gd name="T63" fmla="*/ 134 h 158"/>
                  <a:gd name="T64" fmla="*/ 928 w 1014"/>
                  <a:gd name="T65" fmla="*/ 124 h 158"/>
                  <a:gd name="T66" fmla="*/ 952 w 1014"/>
                  <a:gd name="T67" fmla="*/ 116 h 158"/>
                  <a:gd name="T68" fmla="*/ 974 w 1014"/>
                  <a:gd name="T69" fmla="*/ 110 h 158"/>
                  <a:gd name="T70" fmla="*/ 990 w 1014"/>
                  <a:gd name="T71" fmla="*/ 102 h 158"/>
                  <a:gd name="T72" fmla="*/ 1004 w 1014"/>
                  <a:gd name="T73" fmla="*/ 96 h 158"/>
                  <a:gd name="T74" fmla="*/ 1010 w 1014"/>
                  <a:gd name="T75" fmla="*/ 88 h 158"/>
                  <a:gd name="T76" fmla="*/ 1012 w 1014"/>
                  <a:gd name="T77" fmla="*/ 84 h 158"/>
                  <a:gd name="T78" fmla="*/ 1014 w 1014"/>
                  <a:gd name="T79" fmla="*/ 80 h 158"/>
                  <a:gd name="T80" fmla="*/ 1014 w 1014"/>
                  <a:gd name="T81" fmla="*/ 80 h 158"/>
                  <a:gd name="T82" fmla="*/ 1012 w 1014"/>
                  <a:gd name="T83" fmla="*/ 76 h 158"/>
                  <a:gd name="T84" fmla="*/ 1010 w 1014"/>
                  <a:gd name="T85" fmla="*/ 72 h 158"/>
                  <a:gd name="T86" fmla="*/ 1004 w 1014"/>
                  <a:gd name="T87" fmla="*/ 64 h 158"/>
                  <a:gd name="T88" fmla="*/ 990 w 1014"/>
                  <a:gd name="T89" fmla="*/ 56 h 158"/>
                  <a:gd name="T90" fmla="*/ 974 w 1014"/>
                  <a:gd name="T91" fmla="*/ 48 h 158"/>
                  <a:gd name="T92" fmla="*/ 952 w 1014"/>
                  <a:gd name="T93" fmla="*/ 42 h 158"/>
                  <a:gd name="T94" fmla="*/ 928 w 1014"/>
                  <a:gd name="T95" fmla="*/ 36 h 158"/>
                  <a:gd name="T96" fmla="*/ 866 w 1014"/>
                  <a:gd name="T97" fmla="*/ 24 h 158"/>
                  <a:gd name="T98" fmla="*/ 792 w 1014"/>
                  <a:gd name="T99" fmla="*/ 14 h 158"/>
                  <a:gd name="T100" fmla="*/ 706 w 1014"/>
                  <a:gd name="T101" fmla="*/ 6 h 158"/>
                  <a:gd name="T102" fmla="*/ 612 w 1014"/>
                  <a:gd name="T103" fmla="*/ 2 h 158"/>
                  <a:gd name="T104" fmla="*/ 510 w 1014"/>
                  <a:gd name="T105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14" h="158">
                    <a:moveTo>
                      <a:pt x="510" y="0"/>
                    </a:moveTo>
                    <a:lnTo>
                      <a:pt x="510" y="0"/>
                    </a:lnTo>
                    <a:lnTo>
                      <a:pt x="408" y="2"/>
                    </a:lnTo>
                    <a:lnTo>
                      <a:pt x="312" y="6"/>
                    </a:lnTo>
                    <a:lnTo>
                      <a:pt x="226" y="14"/>
                    </a:lnTo>
                    <a:lnTo>
                      <a:pt x="150" y="24"/>
                    </a:lnTo>
                    <a:lnTo>
                      <a:pt x="88" y="36"/>
                    </a:lnTo>
                    <a:lnTo>
                      <a:pt x="62" y="42"/>
                    </a:lnTo>
                    <a:lnTo>
                      <a:pt x="40" y="48"/>
                    </a:lnTo>
                    <a:lnTo>
                      <a:pt x="22" y="56"/>
                    </a:lnTo>
                    <a:lnTo>
                      <a:pt x="10" y="64"/>
                    </a:lnTo>
                    <a:lnTo>
                      <a:pt x="2" y="72"/>
                    </a:lnTo>
                    <a:lnTo>
                      <a:pt x="0" y="7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84"/>
                    </a:lnTo>
                    <a:lnTo>
                      <a:pt x="2" y="88"/>
                    </a:lnTo>
                    <a:lnTo>
                      <a:pt x="10" y="96"/>
                    </a:lnTo>
                    <a:lnTo>
                      <a:pt x="22" y="102"/>
                    </a:lnTo>
                    <a:lnTo>
                      <a:pt x="40" y="110"/>
                    </a:lnTo>
                    <a:lnTo>
                      <a:pt x="62" y="116"/>
                    </a:lnTo>
                    <a:lnTo>
                      <a:pt x="88" y="124"/>
                    </a:lnTo>
                    <a:lnTo>
                      <a:pt x="150" y="134"/>
                    </a:lnTo>
                    <a:lnTo>
                      <a:pt x="226" y="144"/>
                    </a:lnTo>
                    <a:lnTo>
                      <a:pt x="312" y="152"/>
                    </a:lnTo>
                    <a:lnTo>
                      <a:pt x="408" y="156"/>
                    </a:lnTo>
                    <a:lnTo>
                      <a:pt x="510" y="158"/>
                    </a:lnTo>
                    <a:lnTo>
                      <a:pt x="510" y="158"/>
                    </a:lnTo>
                    <a:lnTo>
                      <a:pt x="612" y="156"/>
                    </a:lnTo>
                    <a:lnTo>
                      <a:pt x="706" y="152"/>
                    </a:lnTo>
                    <a:lnTo>
                      <a:pt x="792" y="144"/>
                    </a:lnTo>
                    <a:lnTo>
                      <a:pt x="866" y="134"/>
                    </a:lnTo>
                    <a:lnTo>
                      <a:pt x="928" y="124"/>
                    </a:lnTo>
                    <a:lnTo>
                      <a:pt x="952" y="116"/>
                    </a:lnTo>
                    <a:lnTo>
                      <a:pt x="974" y="110"/>
                    </a:lnTo>
                    <a:lnTo>
                      <a:pt x="990" y="102"/>
                    </a:lnTo>
                    <a:lnTo>
                      <a:pt x="1004" y="96"/>
                    </a:lnTo>
                    <a:lnTo>
                      <a:pt x="1010" y="88"/>
                    </a:lnTo>
                    <a:lnTo>
                      <a:pt x="1012" y="84"/>
                    </a:lnTo>
                    <a:lnTo>
                      <a:pt x="1014" y="80"/>
                    </a:lnTo>
                    <a:lnTo>
                      <a:pt x="1014" y="80"/>
                    </a:lnTo>
                    <a:lnTo>
                      <a:pt x="1012" y="76"/>
                    </a:lnTo>
                    <a:lnTo>
                      <a:pt x="1010" y="72"/>
                    </a:lnTo>
                    <a:lnTo>
                      <a:pt x="1004" y="64"/>
                    </a:lnTo>
                    <a:lnTo>
                      <a:pt x="990" y="56"/>
                    </a:lnTo>
                    <a:lnTo>
                      <a:pt x="974" y="48"/>
                    </a:lnTo>
                    <a:lnTo>
                      <a:pt x="952" y="42"/>
                    </a:lnTo>
                    <a:lnTo>
                      <a:pt x="928" y="36"/>
                    </a:lnTo>
                    <a:lnTo>
                      <a:pt x="866" y="24"/>
                    </a:lnTo>
                    <a:lnTo>
                      <a:pt x="792" y="14"/>
                    </a:lnTo>
                    <a:lnTo>
                      <a:pt x="706" y="6"/>
                    </a:lnTo>
                    <a:lnTo>
                      <a:pt x="612" y="2"/>
                    </a:lnTo>
                    <a:lnTo>
                      <a:pt x="5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9" name="Freeform 134"/>
              <p:cNvSpPr>
                <a:spLocks noEditPoints="1"/>
              </p:cNvSpPr>
              <p:nvPr/>
            </p:nvSpPr>
            <p:spPr bwMode="auto">
              <a:xfrm>
                <a:off x="4387" y="4148"/>
                <a:ext cx="1010" cy="158"/>
              </a:xfrm>
              <a:custGeom>
                <a:avLst/>
                <a:gdLst>
                  <a:gd name="T0" fmla="*/ 508 w 1010"/>
                  <a:gd name="T1" fmla="*/ 158 h 158"/>
                  <a:gd name="T2" fmla="*/ 312 w 1010"/>
                  <a:gd name="T3" fmla="*/ 152 h 158"/>
                  <a:gd name="T4" fmla="*/ 150 w 1010"/>
                  <a:gd name="T5" fmla="*/ 134 h 158"/>
                  <a:gd name="T6" fmla="*/ 64 w 1010"/>
                  <a:gd name="T7" fmla="*/ 116 h 158"/>
                  <a:gd name="T8" fmla="*/ 24 w 1010"/>
                  <a:gd name="T9" fmla="*/ 102 h 158"/>
                  <a:gd name="T10" fmla="*/ 4 w 1010"/>
                  <a:gd name="T11" fmla="*/ 88 h 158"/>
                  <a:gd name="T12" fmla="*/ 2 w 1010"/>
                  <a:gd name="T13" fmla="*/ 80 h 158"/>
                  <a:gd name="T14" fmla="*/ 2 w 1010"/>
                  <a:gd name="T15" fmla="*/ 76 h 158"/>
                  <a:gd name="T16" fmla="*/ 12 w 1010"/>
                  <a:gd name="T17" fmla="*/ 64 h 158"/>
                  <a:gd name="T18" fmla="*/ 42 w 1010"/>
                  <a:gd name="T19" fmla="*/ 50 h 158"/>
                  <a:gd name="T20" fmla="*/ 88 w 1010"/>
                  <a:gd name="T21" fmla="*/ 36 h 158"/>
                  <a:gd name="T22" fmla="*/ 226 w 1010"/>
                  <a:gd name="T23" fmla="*/ 14 h 158"/>
                  <a:gd name="T24" fmla="*/ 406 w 1010"/>
                  <a:gd name="T25" fmla="*/ 2 h 158"/>
                  <a:gd name="T26" fmla="*/ 508 w 1010"/>
                  <a:gd name="T27" fmla="*/ 0 h 158"/>
                  <a:gd name="T28" fmla="*/ 702 w 1010"/>
                  <a:gd name="T29" fmla="*/ 6 h 158"/>
                  <a:gd name="T30" fmla="*/ 860 w 1010"/>
                  <a:gd name="T31" fmla="*/ 24 h 158"/>
                  <a:gd name="T32" fmla="*/ 946 w 1010"/>
                  <a:gd name="T33" fmla="*/ 42 h 158"/>
                  <a:gd name="T34" fmla="*/ 984 w 1010"/>
                  <a:gd name="T35" fmla="*/ 56 h 158"/>
                  <a:gd name="T36" fmla="*/ 1004 w 1010"/>
                  <a:gd name="T37" fmla="*/ 72 h 158"/>
                  <a:gd name="T38" fmla="*/ 1008 w 1010"/>
                  <a:gd name="T39" fmla="*/ 80 h 158"/>
                  <a:gd name="T40" fmla="*/ 1006 w 1010"/>
                  <a:gd name="T41" fmla="*/ 84 h 158"/>
                  <a:gd name="T42" fmla="*/ 998 w 1010"/>
                  <a:gd name="T43" fmla="*/ 96 h 158"/>
                  <a:gd name="T44" fmla="*/ 968 w 1010"/>
                  <a:gd name="T45" fmla="*/ 110 h 158"/>
                  <a:gd name="T46" fmla="*/ 922 w 1010"/>
                  <a:gd name="T47" fmla="*/ 122 h 158"/>
                  <a:gd name="T48" fmla="*/ 788 w 1010"/>
                  <a:gd name="T49" fmla="*/ 144 h 158"/>
                  <a:gd name="T50" fmla="*/ 608 w 1010"/>
                  <a:gd name="T51" fmla="*/ 156 h 158"/>
                  <a:gd name="T52" fmla="*/ 508 w 1010"/>
                  <a:gd name="T53" fmla="*/ 0 h 158"/>
                  <a:gd name="T54" fmla="*/ 406 w 1010"/>
                  <a:gd name="T55" fmla="*/ 2 h 158"/>
                  <a:gd name="T56" fmla="*/ 224 w 1010"/>
                  <a:gd name="T57" fmla="*/ 14 h 158"/>
                  <a:gd name="T58" fmla="*/ 86 w 1010"/>
                  <a:gd name="T59" fmla="*/ 36 h 158"/>
                  <a:gd name="T60" fmla="*/ 40 w 1010"/>
                  <a:gd name="T61" fmla="*/ 48 h 158"/>
                  <a:gd name="T62" fmla="*/ 10 w 1010"/>
                  <a:gd name="T63" fmla="*/ 64 h 158"/>
                  <a:gd name="T64" fmla="*/ 0 w 1010"/>
                  <a:gd name="T65" fmla="*/ 76 h 158"/>
                  <a:gd name="T66" fmla="*/ 0 w 1010"/>
                  <a:gd name="T67" fmla="*/ 80 h 158"/>
                  <a:gd name="T68" fmla="*/ 2 w 1010"/>
                  <a:gd name="T69" fmla="*/ 88 h 158"/>
                  <a:gd name="T70" fmla="*/ 22 w 1010"/>
                  <a:gd name="T71" fmla="*/ 102 h 158"/>
                  <a:gd name="T72" fmla="*/ 62 w 1010"/>
                  <a:gd name="T73" fmla="*/ 116 h 158"/>
                  <a:gd name="T74" fmla="*/ 150 w 1010"/>
                  <a:gd name="T75" fmla="*/ 134 h 158"/>
                  <a:gd name="T76" fmla="*/ 310 w 1010"/>
                  <a:gd name="T77" fmla="*/ 152 h 158"/>
                  <a:gd name="T78" fmla="*/ 508 w 1010"/>
                  <a:gd name="T79" fmla="*/ 158 h 158"/>
                  <a:gd name="T80" fmla="*/ 610 w 1010"/>
                  <a:gd name="T81" fmla="*/ 156 h 158"/>
                  <a:gd name="T82" fmla="*/ 788 w 1010"/>
                  <a:gd name="T83" fmla="*/ 144 h 158"/>
                  <a:gd name="T84" fmla="*/ 924 w 1010"/>
                  <a:gd name="T85" fmla="*/ 124 h 158"/>
                  <a:gd name="T86" fmla="*/ 970 w 1010"/>
                  <a:gd name="T87" fmla="*/ 110 h 158"/>
                  <a:gd name="T88" fmla="*/ 1000 w 1010"/>
                  <a:gd name="T89" fmla="*/ 96 h 158"/>
                  <a:gd name="T90" fmla="*/ 1008 w 1010"/>
                  <a:gd name="T91" fmla="*/ 84 h 158"/>
                  <a:gd name="T92" fmla="*/ 1010 w 1010"/>
                  <a:gd name="T93" fmla="*/ 80 h 158"/>
                  <a:gd name="T94" fmla="*/ 1006 w 1010"/>
                  <a:gd name="T95" fmla="*/ 72 h 158"/>
                  <a:gd name="T96" fmla="*/ 986 w 1010"/>
                  <a:gd name="T97" fmla="*/ 56 h 158"/>
                  <a:gd name="T98" fmla="*/ 948 w 1010"/>
                  <a:gd name="T99" fmla="*/ 42 h 158"/>
                  <a:gd name="T100" fmla="*/ 862 w 1010"/>
                  <a:gd name="T101" fmla="*/ 24 h 158"/>
                  <a:gd name="T102" fmla="*/ 704 w 1010"/>
                  <a:gd name="T103" fmla="*/ 6 h 158"/>
                  <a:gd name="T104" fmla="*/ 508 w 1010"/>
                  <a:gd name="T105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10" h="158">
                    <a:moveTo>
                      <a:pt x="508" y="158"/>
                    </a:moveTo>
                    <a:lnTo>
                      <a:pt x="508" y="158"/>
                    </a:lnTo>
                    <a:lnTo>
                      <a:pt x="406" y="156"/>
                    </a:lnTo>
                    <a:lnTo>
                      <a:pt x="312" y="152"/>
                    </a:lnTo>
                    <a:lnTo>
                      <a:pt x="226" y="144"/>
                    </a:lnTo>
                    <a:lnTo>
                      <a:pt x="150" y="134"/>
                    </a:lnTo>
                    <a:lnTo>
                      <a:pt x="88" y="122"/>
                    </a:lnTo>
                    <a:lnTo>
                      <a:pt x="64" y="116"/>
                    </a:lnTo>
                    <a:lnTo>
                      <a:pt x="42" y="110"/>
                    </a:lnTo>
                    <a:lnTo>
                      <a:pt x="24" y="102"/>
                    </a:lnTo>
                    <a:lnTo>
                      <a:pt x="12" y="96"/>
                    </a:lnTo>
                    <a:lnTo>
                      <a:pt x="4" y="88"/>
                    </a:lnTo>
                    <a:lnTo>
                      <a:pt x="2" y="84"/>
                    </a:lnTo>
                    <a:lnTo>
                      <a:pt x="2" y="80"/>
                    </a:lnTo>
                    <a:lnTo>
                      <a:pt x="2" y="80"/>
                    </a:lnTo>
                    <a:lnTo>
                      <a:pt x="2" y="76"/>
                    </a:lnTo>
                    <a:lnTo>
                      <a:pt x="4" y="72"/>
                    </a:lnTo>
                    <a:lnTo>
                      <a:pt x="12" y="64"/>
                    </a:lnTo>
                    <a:lnTo>
                      <a:pt x="24" y="56"/>
                    </a:lnTo>
                    <a:lnTo>
                      <a:pt x="42" y="50"/>
                    </a:lnTo>
                    <a:lnTo>
                      <a:pt x="64" y="42"/>
                    </a:lnTo>
                    <a:lnTo>
                      <a:pt x="88" y="36"/>
                    </a:lnTo>
                    <a:lnTo>
                      <a:pt x="150" y="24"/>
                    </a:lnTo>
                    <a:lnTo>
                      <a:pt x="226" y="14"/>
                    </a:lnTo>
                    <a:lnTo>
                      <a:pt x="312" y="6"/>
                    </a:lnTo>
                    <a:lnTo>
                      <a:pt x="406" y="2"/>
                    </a:lnTo>
                    <a:lnTo>
                      <a:pt x="508" y="0"/>
                    </a:lnTo>
                    <a:lnTo>
                      <a:pt x="508" y="0"/>
                    </a:lnTo>
                    <a:lnTo>
                      <a:pt x="608" y="2"/>
                    </a:lnTo>
                    <a:lnTo>
                      <a:pt x="702" y="6"/>
                    </a:lnTo>
                    <a:lnTo>
                      <a:pt x="788" y="14"/>
                    </a:lnTo>
                    <a:lnTo>
                      <a:pt x="860" y="24"/>
                    </a:lnTo>
                    <a:lnTo>
                      <a:pt x="922" y="36"/>
                    </a:lnTo>
                    <a:lnTo>
                      <a:pt x="946" y="42"/>
                    </a:lnTo>
                    <a:lnTo>
                      <a:pt x="968" y="50"/>
                    </a:lnTo>
                    <a:lnTo>
                      <a:pt x="984" y="56"/>
                    </a:lnTo>
                    <a:lnTo>
                      <a:pt x="998" y="64"/>
                    </a:lnTo>
                    <a:lnTo>
                      <a:pt x="1004" y="72"/>
                    </a:lnTo>
                    <a:lnTo>
                      <a:pt x="1006" y="76"/>
                    </a:lnTo>
                    <a:lnTo>
                      <a:pt x="1008" y="80"/>
                    </a:lnTo>
                    <a:lnTo>
                      <a:pt x="1008" y="80"/>
                    </a:lnTo>
                    <a:lnTo>
                      <a:pt x="1006" y="84"/>
                    </a:lnTo>
                    <a:lnTo>
                      <a:pt x="1004" y="88"/>
                    </a:lnTo>
                    <a:lnTo>
                      <a:pt x="998" y="96"/>
                    </a:lnTo>
                    <a:lnTo>
                      <a:pt x="984" y="102"/>
                    </a:lnTo>
                    <a:lnTo>
                      <a:pt x="968" y="110"/>
                    </a:lnTo>
                    <a:lnTo>
                      <a:pt x="946" y="116"/>
                    </a:lnTo>
                    <a:lnTo>
                      <a:pt x="922" y="122"/>
                    </a:lnTo>
                    <a:lnTo>
                      <a:pt x="860" y="134"/>
                    </a:lnTo>
                    <a:lnTo>
                      <a:pt x="788" y="144"/>
                    </a:lnTo>
                    <a:lnTo>
                      <a:pt x="702" y="152"/>
                    </a:lnTo>
                    <a:lnTo>
                      <a:pt x="608" y="156"/>
                    </a:lnTo>
                    <a:lnTo>
                      <a:pt x="508" y="158"/>
                    </a:lnTo>
                    <a:close/>
                    <a:moveTo>
                      <a:pt x="508" y="0"/>
                    </a:moveTo>
                    <a:lnTo>
                      <a:pt x="508" y="0"/>
                    </a:lnTo>
                    <a:lnTo>
                      <a:pt x="406" y="2"/>
                    </a:lnTo>
                    <a:lnTo>
                      <a:pt x="310" y="6"/>
                    </a:lnTo>
                    <a:lnTo>
                      <a:pt x="224" y="14"/>
                    </a:lnTo>
                    <a:lnTo>
                      <a:pt x="150" y="24"/>
                    </a:lnTo>
                    <a:lnTo>
                      <a:pt x="86" y="36"/>
                    </a:lnTo>
                    <a:lnTo>
                      <a:pt x="62" y="42"/>
                    </a:lnTo>
                    <a:lnTo>
                      <a:pt x="40" y="48"/>
                    </a:lnTo>
                    <a:lnTo>
                      <a:pt x="22" y="56"/>
                    </a:lnTo>
                    <a:lnTo>
                      <a:pt x="10" y="64"/>
                    </a:lnTo>
                    <a:lnTo>
                      <a:pt x="2" y="72"/>
                    </a:lnTo>
                    <a:lnTo>
                      <a:pt x="0" y="7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84"/>
                    </a:lnTo>
                    <a:lnTo>
                      <a:pt x="2" y="88"/>
                    </a:lnTo>
                    <a:lnTo>
                      <a:pt x="10" y="96"/>
                    </a:lnTo>
                    <a:lnTo>
                      <a:pt x="22" y="102"/>
                    </a:lnTo>
                    <a:lnTo>
                      <a:pt x="40" y="110"/>
                    </a:lnTo>
                    <a:lnTo>
                      <a:pt x="62" y="116"/>
                    </a:lnTo>
                    <a:lnTo>
                      <a:pt x="86" y="124"/>
                    </a:lnTo>
                    <a:lnTo>
                      <a:pt x="150" y="134"/>
                    </a:lnTo>
                    <a:lnTo>
                      <a:pt x="224" y="144"/>
                    </a:lnTo>
                    <a:lnTo>
                      <a:pt x="310" y="152"/>
                    </a:lnTo>
                    <a:lnTo>
                      <a:pt x="406" y="156"/>
                    </a:lnTo>
                    <a:lnTo>
                      <a:pt x="508" y="158"/>
                    </a:lnTo>
                    <a:lnTo>
                      <a:pt x="508" y="158"/>
                    </a:lnTo>
                    <a:lnTo>
                      <a:pt x="610" y="156"/>
                    </a:lnTo>
                    <a:lnTo>
                      <a:pt x="704" y="152"/>
                    </a:lnTo>
                    <a:lnTo>
                      <a:pt x="788" y="144"/>
                    </a:lnTo>
                    <a:lnTo>
                      <a:pt x="862" y="134"/>
                    </a:lnTo>
                    <a:lnTo>
                      <a:pt x="924" y="124"/>
                    </a:lnTo>
                    <a:lnTo>
                      <a:pt x="948" y="116"/>
                    </a:lnTo>
                    <a:lnTo>
                      <a:pt x="970" y="110"/>
                    </a:lnTo>
                    <a:lnTo>
                      <a:pt x="986" y="102"/>
                    </a:lnTo>
                    <a:lnTo>
                      <a:pt x="1000" y="96"/>
                    </a:lnTo>
                    <a:lnTo>
                      <a:pt x="1006" y="88"/>
                    </a:lnTo>
                    <a:lnTo>
                      <a:pt x="1008" y="84"/>
                    </a:lnTo>
                    <a:lnTo>
                      <a:pt x="1010" y="80"/>
                    </a:lnTo>
                    <a:lnTo>
                      <a:pt x="1010" y="80"/>
                    </a:lnTo>
                    <a:lnTo>
                      <a:pt x="1008" y="76"/>
                    </a:lnTo>
                    <a:lnTo>
                      <a:pt x="1006" y="72"/>
                    </a:lnTo>
                    <a:lnTo>
                      <a:pt x="1000" y="64"/>
                    </a:lnTo>
                    <a:lnTo>
                      <a:pt x="986" y="56"/>
                    </a:lnTo>
                    <a:lnTo>
                      <a:pt x="970" y="48"/>
                    </a:lnTo>
                    <a:lnTo>
                      <a:pt x="948" y="42"/>
                    </a:lnTo>
                    <a:lnTo>
                      <a:pt x="924" y="36"/>
                    </a:lnTo>
                    <a:lnTo>
                      <a:pt x="862" y="24"/>
                    </a:lnTo>
                    <a:lnTo>
                      <a:pt x="788" y="14"/>
                    </a:lnTo>
                    <a:lnTo>
                      <a:pt x="704" y="6"/>
                    </a:lnTo>
                    <a:lnTo>
                      <a:pt x="610" y="2"/>
                    </a:lnTo>
                    <a:lnTo>
                      <a:pt x="508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0" name="Freeform 135"/>
              <p:cNvSpPr>
                <a:spLocks/>
              </p:cNvSpPr>
              <p:nvPr/>
            </p:nvSpPr>
            <p:spPr bwMode="auto">
              <a:xfrm>
                <a:off x="4389" y="4148"/>
                <a:ext cx="1006" cy="158"/>
              </a:xfrm>
              <a:custGeom>
                <a:avLst/>
                <a:gdLst>
                  <a:gd name="T0" fmla="*/ 506 w 1006"/>
                  <a:gd name="T1" fmla="*/ 158 h 158"/>
                  <a:gd name="T2" fmla="*/ 506 w 1006"/>
                  <a:gd name="T3" fmla="*/ 158 h 158"/>
                  <a:gd name="T4" fmla="*/ 404 w 1006"/>
                  <a:gd name="T5" fmla="*/ 156 h 158"/>
                  <a:gd name="T6" fmla="*/ 310 w 1006"/>
                  <a:gd name="T7" fmla="*/ 152 h 158"/>
                  <a:gd name="T8" fmla="*/ 224 w 1006"/>
                  <a:gd name="T9" fmla="*/ 144 h 158"/>
                  <a:gd name="T10" fmla="*/ 148 w 1006"/>
                  <a:gd name="T11" fmla="*/ 134 h 158"/>
                  <a:gd name="T12" fmla="*/ 86 w 1006"/>
                  <a:gd name="T13" fmla="*/ 122 h 158"/>
                  <a:gd name="T14" fmla="*/ 62 w 1006"/>
                  <a:gd name="T15" fmla="*/ 116 h 158"/>
                  <a:gd name="T16" fmla="*/ 40 w 1006"/>
                  <a:gd name="T17" fmla="*/ 110 h 158"/>
                  <a:gd name="T18" fmla="*/ 22 w 1006"/>
                  <a:gd name="T19" fmla="*/ 102 h 158"/>
                  <a:gd name="T20" fmla="*/ 10 w 1006"/>
                  <a:gd name="T21" fmla="*/ 96 h 158"/>
                  <a:gd name="T22" fmla="*/ 2 w 1006"/>
                  <a:gd name="T23" fmla="*/ 88 h 158"/>
                  <a:gd name="T24" fmla="*/ 0 w 1006"/>
                  <a:gd name="T25" fmla="*/ 84 h 158"/>
                  <a:gd name="T26" fmla="*/ 0 w 1006"/>
                  <a:gd name="T27" fmla="*/ 80 h 158"/>
                  <a:gd name="T28" fmla="*/ 0 w 1006"/>
                  <a:gd name="T29" fmla="*/ 80 h 158"/>
                  <a:gd name="T30" fmla="*/ 0 w 1006"/>
                  <a:gd name="T31" fmla="*/ 76 h 158"/>
                  <a:gd name="T32" fmla="*/ 2 w 1006"/>
                  <a:gd name="T33" fmla="*/ 72 h 158"/>
                  <a:gd name="T34" fmla="*/ 10 w 1006"/>
                  <a:gd name="T35" fmla="*/ 64 h 158"/>
                  <a:gd name="T36" fmla="*/ 22 w 1006"/>
                  <a:gd name="T37" fmla="*/ 56 h 158"/>
                  <a:gd name="T38" fmla="*/ 40 w 1006"/>
                  <a:gd name="T39" fmla="*/ 50 h 158"/>
                  <a:gd name="T40" fmla="*/ 62 w 1006"/>
                  <a:gd name="T41" fmla="*/ 42 h 158"/>
                  <a:gd name="T42" fmla="*/ 86 w 1006"/>
                  <a:gd name="T43" fmla="*/ 36 h 158"/>
                  <a:gd name="T44" fmla="*/ 148 w 1006"/>
                  <a:gd name="T45" fmla="*/ 24 h 158"/>
                  <a:gd name="T46" fmla="*/ 224 w 1006"/>
                  <a:gd name="T47" fmla="*/ 14 h 158"/>
                  <a:gd name="T48" fmla="*/ 310 w 1006"/>
                  <a:gd name="T49" fmla="*/ 6 h 158"/>
                  <a:gd name="T50" fmla="*/ 404 w 1006"/>
                  <a:gd name="T51" fmla="*/ 2 h 158"/>
                  <a:gd name="T52" fmla="*/ 506 w 1006"/>
                  <a:gd name="T53" fmla="*/ 0 h 158"/>
                  <a:gd name="T54" fmla="*/ 506 w 1006"/>
                  <a:gd name="T55" fmla="*/ 0 h 158"/>
                  <a:gd name="T56" fmla="*/ 606 w 1006"/>
                  <a:gd name="T57" fmla="*/ 2 h 158"/>
                  <a:gd name="T58" fmla="*/ 700 w 1006"/>
                  <a:gd name="T59" fmla="*/ 6 h 158"/>
                  <a:gd name="T60" fmla="*/ 786 w 1006"/>
                  <a:gd name="T61" fmla="*/ 14 h 158"/>
                  <a:gd name="T62" fmla="*/ 858 w 1006"/>
                  <a:gd name="T63" fmla="*/ 24 h 158"/>
                  <a:gd name="T64" fmla="*/ 920 w 1006"/>
                  <a:gd name="T65" fmla="*/ 36 h 158"/>
                  <a:gd name="T66" fmla="*/ 944 w 1006"/>
                  <a:gd name="T67" fmla="*/ 42 h 158"/>
                  <a:gd name="T68" fmla="*/ 966 w 1006"/>
                  <a:gd name="T69" fmla="*/ 50 h 158"/>
                  <a:gd name="T70" fmla="*/ 982 w 1006"/>
                  <a:gd name="T71" fmla="*/ 56 h 158"/>
                  <a:gd name="T72" fmla="*/ 996 w 1006"/>
                  <a:gd name="T73" fmla="*/ 64 h 158"/>
                  <a:gd name="T74" fmla="*/ 1002 w 1006"/>
                  <a:gd name="T75" fmla="*/ 72 h 158"/>
                  <a:gd name="T76" fmla="*/ 1004 w 1006"/>
                  <a:gd name="T77" fmla="*/ 76 h 158"/>
                  <a:gd name="T78" fmla="*/ 1006 w 1006"/>
                  <a:gd name="T79" fmla="*/ 80 h 158"/>
                  <a:gd name="T80" fmla="*/ 1006 w 1006"/>
                  <a:gd name="T81" fmla="*/ 80 h 158"/>
                  <a:gd name="T82" fmla="*/ 1004 w 1006"/>
                  <a:gd name="T83" fmla="*/ 84 h 158"/>
                  <a:gd name="T84" fmla="*/ 1002 w 1006"/>
                  <a:gd name="T85" fmla="*/ 88 h 158"/>
                  <a:gd name="T86" fmla="*/ 996 w 1006"/>
                  <a:gd name="T87" fmla="*/ 96 h 158"/>
                  <a:gd name="T88" fmla="*/ 982 w 1006"/>
                  <a:gd name="T89" fmla="*/ 102 h 158"/>
                  <a:gd name="T90" fmla="*/ 966 w 1006"/>
                  <a:gd name="T91" fmla="*/ 110 h 158"/>
                  <a:gd name="T92" fmla="*/ 944 w 1006"/>
                  <a:gd name="T93" fmla="*/ 116 h 158"/>
                  <a:gd name="T94" fmla="*/ 920 w 1006"/>
                  <a:gd name="T95" fmla="*/ 122 h 158"/>
                  <a:gd name="T96" fmla="*/ 858 w 1006"/>
                  <a:gd name="T97" fmla="*/ 134 h 158"/>
                  <a:gd name="T98" fmla="*/ 786 w 1006"/>
                  <a:gd name="T99" fmla="*/ 144 h 158"/>
                  <a:gd name="T100" fmla="*/ 700 w 1006"/>
                  <a:gd name="T101" fmla="*/ 152 h 158"/>
                  <a:gd name="T102" fmla="*/ 606 w 1006"/>
                  <a:gd name="T103" fmla="*/ 156 h 158"/>
                  <a:gd name="T104" fmla="*/ 506 w 1006"/>
                  <a:gd name="T105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06" h="158">
                    <a:moveTo>
                      <a:pt x="506" y="158"/>
                    </a:moveTo>
                    <a:lnTo>
                      <a:pt x="506" y="158"/>
                    </a:lnTo>
                    <a:lnTo>
                      <a:pt x="404" y="156"/>
                    </a:lnTo>
                    <a:lnTo>
                      <a:pt x="310" y="152"/>
                    </a:lnTo>
                    <a:lnTo>
                      <a:pt x="224" y="144"/>
                    </a:lnTo>
                    <a:lnTo>
                      <a:pt x="148" y="134"/>
                    </a:lnTo>
                    <a:lnTo>
                      <a:pt x="86" y="122"/>
                    </a:lnTo>
                    <a:lnTo>
                      <a:pt x="62" y="116"/>
                    </a:lnTo>
                    <a:lnTo>
                      <a:pt x="40" y="110"/>
                    </a:lnTo>
                    <a:lnTo>
                      <a:pt x="22" y="102"/>
                    </a:lnTo>
                    <a:lnTo>
                      <a:pt x="10" y="96"/>
                    </a:lnTo>
                    <a:lnTo>
                      <a:pt x="2" y="88"/>
                    </a:lnTo>
                    <a:lnTo>
                      <a:pt x="0" y="84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2" y="72"/>
                    </a:lnTo>
                    <a:lnTo>
                      <a:pt x="10" y="64"/>
                    </a:lnTo>
                    <a:lnTo>
                      <a:pt x="22" y="56"/>
                    </a:lnTo>
                    <a:lnTo>
                      <a:pt x="40" y="50"/>
                    </a:lnTo>
                    <a:lnTo>
                      <a:pt x="62" y="42"/>
                    </a:lnTo>
                    <a:lnTo>
                      <a:pt x="86" y="36"/>
                    </a:lnTo>
                    <a:lnTo>
                      <a:pt x="148" y="24"/>
                    </a:lnTo>
                    <a:lnTo>
                      <a:pt x="224" y="14"/>
                    </a:lnTo>
                    <a:lnTo>
                      <a:pt x="310" y="6"/>
                    </a:lnTo>
                    <a:lnTo>
                      <a:pt x="404" y="2"/>
                    </a:lnTo>
                    <a:lnTo>
                      <a:pt x="506" y="0"/>
                    </a:lnTo>
                    <a:lnTo>
                      <a:pt x="506" y="0"/>
                    </a:lnTo>
                    <a:lnTo>
                      <a:pt x="606" y="2"/>
                    </a:lnTo>
                    <a:lnTo>
                      <a:pt x="700" y="6"/>
                    </a:lnTo>
                    <a:lnTo>
                      <a:pt x="786" y="14"/>
                    </a:lnTo>
                    <a:lnTo>
                      <a:pt x="858" y="24"/>
                    </a:lnTo>
                    <a:lnTo>
                      <a:pt x="920" y="36"/>
                    </a:lnTo>
                    <a:lnTo>
                      <a:pt x="944" y="42"/>
                    </a:lnTo>
                    <a:lnTo>
                      <a:pt x="966" y="50"/>
                    </a:lnTo>
                    <a:lnTo>
                      <a:pt x="982" y="56"/>
                    </a:lnTo>
                    <a:lnTo>
                      <a:pt x="996" y="64"/>
                    </a:lnTo>
                    <a:lnTo>
                      <a:pt x="1002" y="72"/>
                    </a:lnTo>
                    <a:lnTo>
                      <a:pt x="1004" y="76"/>
                    </a:lnTo>
                    <a:lnTo>
                      <a:pt x="1006" y="80"/>
                    </a:lnTo>
                    <a:lnTo>
                      <a:pt x="1006" y="80"/>
                    </a:lnTo>
                    <a:lnTo>
                      <a:pt x="1004" y="84"/>
                    </a:lnTo>
                    <a:lnTo>
                      <a:pt x="1002" y="88"/>
                    </a:lnTo>
                    <a:lnTo>
                      <a:pt x="996" y="96"/>
                    </a:lnTo>
                    <a:lnTo>
                      <a:pt x="982" y="102"/>
                    </a:lnTo>
                    <a:lnTo>
                      <a:pt x="966" y="110"/>
                    </a:lnTo>
                    <a:lnTo>
                      <a:pt x="944" y="116"/>
                    </a:lnTo>
                    <a:lnTo>
                      <a:pt x="920" y="122"/>
                    </a:lnTo>
                    <a:lnTo>
                      <a:pt x="858" y="134"/>
                    </a:lnTo>
                    <a:lnTo>
                      <a:pt x="786" y="144"/>
                    </a:lnTo>
                    <a:lnTo>
                      <a:pt x="700" y="152"/>
                    </a:lnTo>
                    <a:lnTo>
                      <a:pt x="606" y="156"/>
                    </a:lnTo>
                    <a:lnTo>
                      <a:pt x="506" y="15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1" name="Freeform 136"/>
              <p:cNvSpPr>
                <a:spLocks/>
              </p:cNvSpPr>
              <p:nvPr/>
            </p:nvSpPr>
            <p:spPr bwMode="auto">
              <a:xfrm>
                <a:off x="4387" y="4148"/>
                <a:ext cx="1010" cy="158"/>
              </a:xfrm>
              <a:custGeom>
                <a:avLst/>
                <a:gdLst>
                  <a:gd name="T0" fmla="*/ 508 w 1010"/>
                  <a:gd name="T1" fmla="*/ 0 h 158"/>
                  <a:gd name="T2" fmla="*/ 508 w 1010"/>
                  <a:gd name="T3" fmla="*/ 0 h 158"/>
                  <a:gd name="T4" fmla="*/ 406 w 1010"/>
                  <a:gd name="T5" fmla="*/ 2 h 158"/>
                  <a:gd name="T6" fmla="*/ 310 w 1010"/>
                  <a:gd name="T7" fmla="*/ 6 h 158"/>
                  <a:gd name="T8" fmla="*/ 224 w 1010"/>
                  <a:gd name="T9" fmla="*/ 14 h 158"/>
                  <a:gd name="T10" fmla="*/ 150 w 1010"/>
                  <a:gd name="T11" fmla="*/ 24 h 158"/>
                  <a:gd name="T12" fmla="*/ 86 w 1010"/>
                  <a:gd name="T13" fmla="*/ 36 h 158"/>
                  <a:gd name="T14" fmla="*/ 62 w 1010"/>
                  <a:gd name="T15" fmla="*/ 42 h 158"/>
                  <a:gd name="T16" fmla="*/ 40 w 1010"/>
                  <a:gd name="T17" fmla="*/ 48 h 158"/>
                  <a:gd name="T18" fmla="*/ 22 w 1010"/>
                  <a:gd name="T19" fmla="*/ 56 h 158"/>
                  <a:gd name="T20" fmla="*/ 10 w 1010"/>
                  <a:gd name="T21" fmla="*/ 64 h 158"/>
                  <a:gd name="T22" fmla="*/ 2 w 1010"/>
                  <a:gd name="T23" fmla="*/ 72 h 158"/>
                  <a:gd name="T24" fmla="*/ 0 w 1010"/>
                  <a:gd name="T25" fmla="*/ 76 h 158"/>
                  <a:gd name="T26" fmla="*/ 0 w 1010"/>
                  <a:gd name="T27" fmla="*/ 80 h 158"/>
                  <a:gd name="T28" fmla="*/ 0 w 1010"/>
                  <a:gd name="T29" fmla="*/ 80 h 158"/>
                  <a:gd name="T30" fmla="*/ 0 w 1010"/>
                  <a:gd name="T31" fmla="*/ 84 h 158"/>
                  <a:gd name="T32" fmla="*/ 2 w 1010"/>
                  <a:gd name="T33" fmla="*/ 88 h 158"/>
                  <a:gd name="T34" fmla="*/ 10 w 1010"/>
                  <a:gd name="T35" fmla="*/ 96 h 158"/>
                  <a:gd name="T36" fmla="*/ 22 w 1010"/>
                  <a:gd name="T37" fmla="*/ 102 h 158"/>
                  <a:gd name="T38" fmla="*/ 40 w 1010"/>
                  <a:gd name="T39" fmla="*/ 110 h 158"/>
                  <a:gd name="T40" fmla="*/ 62 w 1010"/>
                  <a:gd name="T41" fmla="*/ 116 h 158"/>
                  <a:gd name="T42" fmla="*/ 86 w 1010"/>
                  <a:gd name="T43" fmla="*/ 124 h 158"/>
                  <a:gd name="T44" fmla="*/ 150 w 1010"/>
                  <a:gd name="T45" fmla="*/ 134 h 158"/>
                  <a:gd name="T46" fmla="*/ 224 w 1010"/>
                  <a:gd name="T47" fmla="*/ 144 h 158"/>
                  <a:gd name="T48" fmla="*/ 310 w 1010"/>
                  <a:gd name="T49" fmla="*/ 152 h 158"/>
                  <a:gd name="T50" fmla="*/ 406 w 1010"/>
                  <a:gd name="T51" fmla="*/ 156 h 158"/>
                  <a:gd name="T52" fmla="*/ 508 w 1010"/>
                  <a:gd name="T53" fmla="*/ 158 h 158"/>
                  <a:gd name="T54" fmla="*/ 508 w 1010"/>
                  <a:gd name="T55" fmla="*/ 158 h 158"/>
                  <a:gd name="T56" fmla="*/ 610 w 1010"/>
                  <a:gd name="T57" fmla="*/ 156 h 158"/>
                  <a:gd name="T58" fmla="*/ 704 w 1010"/>
                  <a:gd name="T59" fmla="*/ 152 h 158"/>
                  <a:gd name="T60" fmla="*/ 788 w 1010"/>
                  <a:gd name="T61" fmla="*/ 144 h 158"/>
                  <a:gd name="T62" fmla="*/ 862 w 1010"/>
                  <a:gd name="T63" fmla="*/ 134 h 158"/>
                  <a:gd name="T64" fmla="*/ 924 w 1010"/>
                  <a:gd name="T65" fmla="*/ 124 h 158"/>
                  <a:gd name="T66" fmla="*/ 948 w 1010"/>
                  <a:gd name="T67" fmla="*/ 116 h 158"/>
                  <a:gd name="T68" fmla="*/ 970 w 1010"/>
                  <a:gd name="T69" fmla="*/ 110 h 158"/>
                  <a:gd name="T70" fmla="*/ 986 w 1010"/>
                  <a:gd name="T71" fmla="*/ 102 h 158"/>
                  <a:gd name="T72" fmla="*/ 1000 w 1010"/>
                  <a:gd name="T73" fmla="*/ 96 h 158"/>
                  <a:gd name="T74" fmla="*/ 1006 w 1010"/>
                  <a:gd name="T75" fmla="*/ 88 h 158"/>
                  <a:gd name="T76" fmla="*/ 1008 w 1010"/>
                  <a:gd name="T77" fmla="*/ 84 h 158"/>
                  <a:gd name="T78" fmla="*/ 1010 w 1010"/>
                  <a:gd name="T79" fmla="*/ 80 h 158"/>
                  <a:gd name="T80" fmla="*/ 1010 w 1010"/>
                  <a:gd name="T81" fmla="*/ 80 h 158"/>
                  <a:gd name="T82" fmla="*/ 1008 w 1010"/>
                  <a:gd name="T83" fmla="*/ 76 h 158"/>
                  <a:gd name="T84" fmla="*/ 1006 w 1010"/>
                  <a:gd name="T85" fmla="*/ 72 h 158"/>
                  <a:gd name="T86" fmla="*/ 1000 w 1010"/>
                  <a:gd name="T87" fmla="*/ 64 h 158"/>
                  <a:gd name="T88" fmla="*/ 986 w 1010"/>
                  <a:gd name="T89" fmla="*/ 56 h 158"/>
                  <a:gd name="T90" fmla="*/ 970 w 1010"/>
                  <a:gd name="T91" fmla="*/ 48 h 158"/>
                  <a:gd name="T92" fmla="*/ 948 w 1010"/>
                  <a:gd name="T93" fmla="*/ 42 h 158"/>
                  <a:gd name="T94" fmla="*/ 924 w 1010"/>
                  <a:gd name="T95" fmla="*/ 36 h 158"/>
                  <a:gd name="T96" fmla="*/ 862 w 1010"/>
                  <a:gd name="T97" fmla="*/ 24 h 158"/>
                  <a:gd name="T98" fmla="*/ 788 w 1010"/>
                  <a:gd name="T99" fmla="*/ 14 h 158"/>
                  <a:gd name="T100" fmla="*/ 704 w 1010"/>
                  <a:gd name="T101" fmla="*/ 6 h 158"/>
                  <a:gd name="T102" fmla="*/ 610 w 1010"/>
                  <a:gd name="T103" fmla="*/ 2 h 158"/>
                  <a:gd name="T104" fmla="*/ 508 w 1010"/>
                  <a:gd name="T105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10" h="158">
                    <a:moveTo>
                      <a:pt x="508" y="0"/>
                    </a:moveTo>
                    <a:lnTo>
                      <a:pt x="508" y="0"/>
                    </a:lnTo>
                    <a:lnTo>
                      <a:pt x="406" y="2"/>
                    </a:lnTo>
                    <a:lnTo>
                      <a:pt x="310" y="6"/>
                    </a:lnTo>
                    <a:lnTo>
                      <a:pt x="224" y="14"/>
                    </a:lnTo>
                    <a:lnTo>
                      <a:pt x="150" y="24"/>
                    </a:lnTo>
                    <a:lnTo>
                      <a:pt x="86" y="36"/>
                    </a:lnTo>
                    <a:lnTo>
                      <a:pt x="62" y="42"/>
                    </a:lnTo>
                    <a:lnTo>
                      <a:pt x="40" y="48"/>
                    </a:lnTo>
                    <a:lnTo>
                      <a:pt x="22" y="56"/>
                    </a:lnTo>
                    <a:lnTo>
                      <a:pt x="10" y="64"/>
                    </a:lnTo>
                    <a:lnTo>
                      <a:pt x="2" y="72"/>
                    </a:lnTo>
                    <a:lnTo>
                      <a:pt x="0" y="7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84"/>
                    </a:lnTo>
                    <a:lnTo>
                      <a:pt x="2" y="88"/>
                    </a:lnTo>
                    <a:lnTo>
                      <a:pt x="10" y="96"/>
                    </a:lnTo>
                    <a:lnTo>
                      <a:pt x="22" y="102"/>
                    </a:lnTo>
                    <a:lnTo>
                      <a:pt x="40" y="110"/>
                    </a:lnTo>
                    <a:lnTo>
                      <a:pt x="62" y="116"/>
                    </a:lnTo>
                    <a:lnTo>
                      <a:pt x="86" y="124"/>
                    </a:lnTo>
                    <a:lnTo>
                      <a:pt x="150" y="134"/>
                    </a:lnTo>
                    <a:lnTo>
                      <a:pt x="224" y="144"/>
                    </a:lnTo>
                    <a:lnTo>
                      <a:pt x="310" y="152"/>
                    </a:lnTo>
                    <a:lnTo>
                      <a:pt x="406" y="156"/>
                    </a:lnTo>
                    <a:lnTo>
                      <a:pt x="508" y="158"/>
                    </a:lnTo>
                    <a:lnTo>
                      <a:pt x="508" y="158"/>
                    </a:lnTo>
                    <a:lnTo>
                      <a:pt x="610" y="156"/>
                    </a:lnTo>
                    <a:lnTo>
                      <a:pt x="704" y="152"/>
                    </a:lnTo>
                    <a:lnTo>
                      <a:pt x="788" y="144"/>
                    </a:lnTo>
                    <a:lnTo>
                      <a:pt x="862" y="134"/>
                    </a:lnTo>
                    <a:lnTo>
                      <a:pt x="924" y="124"/>
                    </a:lnTo>
                    <a:lnTo>
                      <a:pt x="948" y="116"/>
                    </a:lnTo>
                    <a:lnTo>
                      <a:pt x="970" y="110"/>
                    </a:lnTo>
                    <a:lnTo>
                      <a:pt x="986" y="102"/>
                    </a:lnTo>
                    <a:lnTo>
                      <a:pt x="1000" y="96"/>
                    </a:lnTo>
                    <a:lnTo>
                      <a:pt x="1006" y="88"/>
                    </a:lnTo>
                    <a:lnTo>
                      <a:pt x="1008" y="84"/>
                    </a:lnTo>
                    <a:lnTo>
                      <a:pt x="1010" y="80"/>
                    </a:lnTo>
                    <a:lnTo>
                      <a:pt x="1010" y="80"/>
                    </a:lnTo>
                    <a:lnTo>
                      <a:pt x="1008" y="76"/>
                    </a:lnTo>
                    <a:lnTo>
                      <a:pt x="1006" y="72"/>
                    </a:lnTo>
                    <a:lnTo>
                      <a:pt x="1000" y="64"/>
                    </a:lnTo>
                    <a:lnTo>
                      <a:pt x="986" y="56"/>
                    </a:lnTo>
                    <a:lnTo>
                      <a:pt x="970" y="48"/>
                    </a:lnTo>
                    <a:lnTo>
                      <a:pt x="948" y="42"/>
                    </a:lnTo>
                    <a:lnTo>
                      <a:pt x="924" y="36"/>
                    </a:lnTo>
                    <a:lnTo>
                      <a:pt x="862" y="24"/>
                    </a:lnTo>
                    <a:lnTo>
                      <a:pt x="788" y="14"/>
                    </a:lnTo>
                    <a:lnTo>
                      <a:pt x="704" y="6"/>
                    </a:lnTo>
                    <a:lnTo>
                      <a:pt x="610" y="2"/>
                    </a:lnTo>
                    <a:lnTo>
                      <a:pt x="50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2" name="Freeform 137"/>
              <p:cNvSpPr>
                <a:spLocks noEditPoints="1"/>
              </p:cNvSpPr>
              <p:nvPr/>
            </p:nvSpPr>
            <p:spPr bwMode="auto">
              <a:xfrm>
                <a:off x="4389" y="4148"/>
                <a:ext cx="1006" cy="158"/>
              </a:xfrm>
              <a:custGeom>
                <a:avLst/>
                <a:gdLst>
                  <a:gd name="T0" fmla="*/ 506 w 1006"/>
                  <a:gd name="T1" fmla="*/ 158 h 158"/>
                  <a:gd name="T2" fmla="*/ 310 w 1006"/>
                  <a:gd name="T3" fmla="*/ 150 h 158"/>
                  <a:gd name="T4" fmla="*/ 150 w 1006"/>
                  <a:gd name="T5" fmla="*/ 134 h 158"/>
                  <a:gd name="T6" fmla="*/ 64 w 1006"/>
                  <a:gd name="T7" fmla="*/ 116 h 158"/>
                  <a:gd name="T8" fmla="*/ 24 w 1006"/>
                  <a:gd name="T9" fmla="*/ 102 h 158"/>
                  <a:gd name="T10" fmla="*/ 4 w 1006"/>
                  <a:gd name="T11" fmla="*/ 88 h 158"/>
                  <a:gd name="T12" fmla="*/ 2 w 1006"/>
                  <a:gd name="T13" fmla="*/ 80 h 158"/>
                  <a:gd name="T14" fmla="*/ 2 w 1006"/>
                  <a:gd name="T15" fmla="*/ 76 h 158"/>
                  <a:gd name="T16" fmla="*/ 12 w 1006"/>
                  <a:gd name="T17" fmla="*/ 64 h 158"/>
                  <a:gd name="T18" fmla="*/ 42 w 1006"/>
                  <a:gd name="T19" fmla="*/ 50 h 158"/>
                  <a:gd name="T20" fmla="*/ 88 w 1006"/>
                  <a:gd name="T21" fmla="*/ 36 h 158"/>
                  <a:gd name="T22" fmla="*/ 224 w 1006"/>
                  <a:gd name="T23" fmla="*/ 14 h 158"/>
                  <a:gd name="T24" fmla="*/ 404 w 1006"/>
                  <a:gd name="T25" fmla="*/ 2 h 158"/>
                  <a:gd name="T26" fmla="*/ 506 w 1006"/>
                  <a:gd name="T27" fmla="*/ 2 h 158"/>
                  <a:gd name="T28" fmla="*/ 700 w 1006"/>
                  <a:gd name="T29" fmla="*/ 8 h 158"/>
                  <a:gd name="T30" fmla="*/ 858 w 1006"/>
                  <a:gd name="T31" fmla="*/ 24 h 158"/>
                  <a:gd name="T32" fmla="*/ 944 w 1006"/>
                  <a:gd name="T33" fmla="*/ 42 h 158"/>
                  <a:gd name="T34" fmla="*/ 980 w 1006"/>
                  <a:gd name="T35" fmla="*/ 56 h 158"/>
                  <a:gd name="T36" fmla="*/ 1000 w 1006"/>
                  <a:gd name="T37" fmla="*/ 72 h 158"/>
                  <a:gd name="T38" fmla="*/ 1004 w 1006"/>
                  <a:gd name="T39" fmla="*/ 80 h 158"/>
                  <a:gd name="T40" fmla="*/ 1002 w 1006"/>
                  <a:gd name="T41" fmla="*/ 84 h 158"/>
                  <a:gd name="T42" fmla="*/ 994 w 1006"/>
                  <a:gd name="T43" fmla="*/ 96 h 158"/>
                  <a:gd name="T44" fmla="*/ 964 w 1006"/>
                  <a:gd name="T45" fmla="*/ 110 h 158"/>
                  <a:gd name="T46" fmla="*/ 918 w 1006"/>
                  <a:gd name="T47" fmla="*/ 122 h 158"/>
                  <a:gd name="T48" fmla="*/ 784 w 1006"/>
                  <a:gd name="T49" fmla="*/ 144 h 158"/>
                  <a:gd name="T50" fmla="*/ 606 w 1006"/>
                  <a:gd name="T51" fmla="*/ 156 h 158"/>
                  <a:gd name="T52" fmla="*/ 506 w 1006"/>
                  <a:gd name="T53" fmla="*/ 0 h 158"/>
                  <a:gd name="T54" fmla="*/ 404 w 1006"/>
                  <a:gd name="T55" fmla="*/ 2 h 158"/>
                  <a:gd name="T56" fmla="*/ 224 w 1006"/>
                  <a:gd name="T57" fmla="*/ 14 h 158"/>
                  <a:gd name="T58" fmla="*/ 86 w 1006"/>
                  <a:gd name="T59" fmla="*/ 36 h 158"/>
                  <a:gd name="T60" fmla="*/ 40 w 1006"/>
                  <a:gd name="T61" fmla="*/ 50 h 158"/>
                  <a:gd name="T62" fmla="*/ 10 w 1006"/>
                  <a:gd name="T63" fmla="*/ 64 h 158"/>
                  <a:gd name="T64" fmla="*/ 0 w 1006"/>
                  <a:gd name="T65" fmla="*/ 76 h 158"/>
                  <a:gd name="T66" fmla="*/ 0 w 1006"/>
                  <a:gd name="T67" fmla="*/ 80 h 158"/>
                  <a:gd name="T68" fmla="*/ 2 w 1006"/>
                  <a:gd name="T69" fmla="*/ 88 h 158"/>
                  <a:gd name="T70" fmla="*/ 22 w 1006"/>
                  <a:gd name="T71" fmla="*/ 102 h 158"/>
                  <a:gd name="T72" fmla="*/ 62 w 1006"/>
                  <a:gd name="T73" fmla="*/ 116 h 158"/>
                  <a:gd name="T74" fmla="*/ 148 w 1006"/>
                  <a:gd name="T75" fmla="*/ 134 h 158"/>
                  <a:gd name="T76" fmla="*/ 310 w 1006"/>
                  <a:gd name="T77" fmla="*/ 152 h 158"/>
                  <a:gd name="T78" fmla="*/ 506 w 1006"/>
                  <a:gd name="T79" fmla="*/ 158 h 158"/>
                  <a:gd name="T80" fmla="*/ 606 w 1006"/>
                  <a:gd name="T81" fmla="*/ 156 h 158"/>
                  <a:gd name="T82" fmla="*/ 786 w 1006"/>
                  <a:gd name="T83" fmla="*/ 144 h 158"/>
                  <a:gd name="T84" fmla="*/ 920 w 1006"/>
                  <a:gd name="T85" fmla="*/ 122 h 158"/>
                  <a:gd name="T86" fmla="*/ 966 w 1006"/>
                  <a:gd name="T87" fmla="*/ 110 h 158"/>
                  <a:gd name="T88" fmla="*/ 996 w 1006"/>
                  <a:gd name="T89" fmla="*/ 96 h 158"/>
                  <a:gd name="T90" fmla="*/ 1004 w 1006"/>
                  <a:gd name="T91" fmla="*/ 84 h 158"/>
                  <a:gd name="T92" fmla="*/ 1006 w 1006"/>
                  <a:gd name="T93" fmla="*/ 80 h 158"/>
                  <a:gd name="T94" fmla="*/ 1002 w 1006"/>
                  <a:gd name="T95" fmla="*/ 72 h 158"/>
                  <a:gd name="T96" fmla="*/ 982 w 1006"/>
                  <a:gd name="T97" fmla="*/ 56 h 158"/>
                  <a:gd name="T98" fmla="*/ 944 w 1006"/>
                  <a:gd name="T99" fmla="*/ 42 h 158"/>
                  <a:gd name="T100" fmla="*/ 858 w 1006"/>
                  <a:gd name="T101" fmla="*/ 24 h 158"/>
                  <a:gd name="T102" fmla="*/ 700 w 1006"/>
                  <a:gd name="T103" fmla="*/ 6 h 158"/>
                  <a:gd name="T104" fmla="*/ 506 w 1006"/>
                  <a:gd name="T105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06" h="158">
                    <a:moveTo>
                      <a:pt x="506" y="158"/>
                    </a:moveTo>
                    <a:lnTo>
                      <a:pt x="506" y="158"/>
                    </a:lnTo>
                    <a:lnTo>
                      <a:pt x="404" y="156"/>
                    </a:lnTo>
                    <a:lnTo>
                      <a:pt x="310" y="150"/>
                    </a:lnTo>
                    <a:lnTo>
                      <a:pt x="224" y="144"/>
                    </a:lnTo>
                    <a:lnTo>
                      <a:pt x="150" y="134"/>
                    </a:lnTo>
                    <a:lnTo>
                      <a:pt x="88" y="122"/>
                    </a:lnTo>
                    <a:lnTo>
                      <a:pt x="64" y="116"/>
                    </a:lnTo>
                    <a:lnTo>
                      <a:pt x="42" y="110"/>
                    </a:lnTo>
                    <a:lnTo>
                      <a:pt x="24" y="102"/>
                    </a:lnTo>
                    <a:lnTo>
                      <a:pt x="12" y="96"/>
                    </a:lnTo>
                    <a:lnTo>
                      <a:pt x="4" y="88"/>
                    </a:lnTo>
                    <a:lnTo>
                      <a:pt x="2" y="84"/>
                    </a:lnTo>
                    <a:lnTo>
                      <a:pt x="2" y="80"/>
                    </a:lnTo>
                    <a:lnTo>
                      <a:pt x="2" y="80"/>
                    </a:lnTo>
                    <a:lnTo>
                      <a:pt x="2" y="76"/>
                    </a:lnTo>
                    <a:lnTo>
                      <a:pt x="4" y="72"/>
                    </a:lnTo>
                    <a:lnTo>
                      <a:pt x="12" y="64"/>
                    </a:lnTo>
                    <a:lnTo>
                      <a:pt x="24" y="56"/>
                    </a:lnTo>
                    <a:lnTo>
                      <a:pt x="42" y="50"/>
                    </a:lnTo>
                    <a:lnTo>
                      <a:pt x="64" y="42"/>
                    </a:lnTo>
                    <a:lnTo>
                      <a:pt x="88" y="36"/>
                    </a:lnTo>
                    <a:lnTo>
                      <a:pt x="150" y="24"/>
                    </a:lnTo>
                    <a:lnTo>
                      <a:pt x="224" y="14"/>
                    </a:lnTo>
                    <a:lnTo>
                      <a:pt x="310" y="8"/>
                    </a:lnTo>
                    <a:lnTo>
                      <a:pt x="404" y="2"/>
                    </a:lnTo>
                    <a:lnTo>
                      <a:pt x="506" y="2"/>
                    </a:lnTo>
                    <a:lnTo>
                      <a:pt x="506" y="2"/>
                    </a:lnTo>
                    <a:lnTo>
                      <a:pt x="606" y="2"/>
                    </a:lnTo>
                    <a:lnTo>
                      <a:pt x="700" y="8"/>
                    </a:lnTo>
                    <a:lnTo>
                      <a:pt x="784" y="14"/>
                    </a:lnTo>
                    <a:lnTo>
                      <a:pt x="858" y="24"/>
                    </a:lnTo>
                    <a:lnTo>
                      <a:pt x="918" y="36"/>
                    </a:lnTo>
                    <a:lnTo>
                      <a:pt x="944" y="42"/>
                    </a:lnTo>
                    <a:lnTo>
                      <a:pt x="964" y="50"/>
                    </a:lnTo>
                    <a:lnTo>
                      <a:pt x="980" y="56"/>
                    </a:lnTo>
                    <a:lnTo>
                      <a:pt x="994" y="64"/>
                    </a:lnTo>
                    <a:lnTo>
                      <a:pt x="1000" y="72"/>
                    </a:lnTo>
                    <a:lnTo>
                      <a:pt x="1002" y="76"/>
                    </a:lnTo>
                    <a:lnTo>
                      <a:pt x="1004" y="80"/>
                    </a:lnTo>
                    <a:lnTo>
                      <a:pt x="1004" y="80"/>
                    </a:lnTo>
                    <a:lnTo>
                      <a:pt x="1002" y="84"/>
                    </a:lnTo>
                    <a:lnTo>
                      <a:pt x="1000" y="88"/>
                    </a:lnTo>
                    <a:lnTo>
                      <a:pt x="994" y="96"/>
                    </a:lnTo>
                    <a:lnTo>
                      <a:pt x="980" y="102"/>
                    </a:lnTo>
                    <a:lnTo>
                      <a:pt x="964" y="110"/>
                    </a:lnTo>
                    <a:lnTo>
                      <a:pt x="944" y="116"/>
                    </a:lnTo>
                    <a:lnTo>
                      <a:pt x="918" y="122"/>
                    </a:lnTo>
                    <a:lnTo>
                      <a:pt x="858" y="134"/>
                    </a:lnTo>
                    <a:lnTo>
                      <a:pt x="784" y="144"/>
                    </a:lnTo>
                    <a:lnTo>
                      <a:pt x="700" y="150"/>
                    </a:lnTo>
                    <a:lnTo>
                      <a:pt x="606" y="156"/>
                    </a:lnTo>
                    <a:lnTo>
                      <a:pt x="506" y="158"/>
                    </a:lnTo>
                    <a:close/>
                    <a:moveTo>
                      <a:pt x="506" y="0"/>
                    </a:moveTo>
                    <a:lnTo>
                      <a:pt x="506" y="0"/>
                    </a:lnTo>
                    <a:lnTo>
                      <a:pt x="404" y="2"/>
                    </a:lnTo>
                    <a:lnTo>
                      <a:pt x="310" y="6"/>
                    </a:lnTo>
                    <a:lnTo>
                      <a:pt x="224" y="14"/>
                    </a:lnTo>
                    <a:lnTo>
                      <a:pt x="148" y="24"/>
                    </a:lnTo>
                    <a:lnTo>
                      <a:pt x="86" y="36"/>
                    </a:lnTo>
                    <a:lnTo>
                      <a:pt x="62" y="42"/>
                    </a:lnTo>
                    <a:lnTo>
                      <a:pt x="40" y="50"/>
                    </a:lnTo>
                    <a:lnTo>
                      <a:pt x="22" y="56"/>
                    </a:lnTo>
                    <a:lnTo>
                      <a:pt x="10" y="64"/>
                    </a:lnTo>
                    <a:lnTo>
                      <a:pt x="2" y="72"/>
                    </a:lnTo>
                    <a:lnTo>
                      <a:pt x="0" y="7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84"/>
                    </a:lnTo>
                    <a:lnTo>
                      <a:pt x="2" y="88"/>
                    </a:lnTo>
                    <a:lnTo>
                      <a:pt x="10" y="96"/>
                    </a:lnTo>
                    <a:lnTo>
                      <a:pt x="22" y="102"/>
                    </a:lnTo>
                    <a:lnTo>
                      <a:pt x="40" y="110"/>
                    </a:lnTo>
                    <a:lnTo>
                      <a:pt x="62" y="116"/>
                    </a:lnTo>
                    <a:lnTo>
                      <a:pt x="86" y="122"/>
                    </a:lnTo>
                    <a:lnTo>
                      <a:pt x="148" y="134"/>
                    </a:lnTo>
                    <a:lnTo>
                      <a:pt x="224" y="144"/>
                    </a:lnTo>
                    <a:lnTo>
                      <a:pt x="310" y="152"/>
                    </a:lnTo>
                    <a:lnTo>
                      <a:pt x="404" y="156"/>
                    </a:lnTo>
                    <a:lnTo>
                      <a:pt x="506" y="158"/>
                    </a:lnTo>
                    <a:lnTo>
                      <a:pt x="506" y="158"/>
                    </a:lnTo>
                    <a:lnTo>
                      <a:pt x="606" y="156"/>
                    </a:lnTo>
                    <a:lnTo>
                      <a:pt x="700" y="152"/>
                    </a:lnTo>
                    <a:lnTo>
                      <a:pt x="786" y="144"/>
                    </a:lnTo>
                    <a:lnTo>
                      <a:pt x="858" y="134"/>
                    </a:lnTo>
                    <a:lnTo>
                      <a:pt x="920" y="122"/>
                    </a:lnTo>
                    <a:lnTo>
                      <a:pt x="944" y="116"/>
                    </a:lnTo>
                    <a:lnTo>
                      <a:pt x="966" y="110"/>
                    </a:lnTo>
                    <a:lnTo>
                      <a:pt x="982" y="102"/>
                    </a:lnTo>
                    <a:lnTo>
                      <a:pt x="996" y="96"/>
                    </a:lnTo>
                    <a:lnTo>
                      <a:pt x="1002" y="88"/>
                    </a:lnTo>
                    <a:lnTo>
                      <a:pt x="1004" y="84"/>
                    </a:lnTo>
                    <a:lnTo>
                      <a:pt x="1006" y="80"/>
                    </a:lnTo>
                    <a:lnTo>
                      <a:pt x="1006" y="80"/>
                    </a:lnTo>
                    <a:lnTo>
                      <a:pt x="1004" y="76"/>
                    </a:lnTo>
                    <a:lnTo>
                      <a:pt x="1002" y="72"/>
                    </a:lnTo>
                    <a:lnTo>
                      <a:pt x="996" y="64"/>
                    </a:lnTo>
                    <a:lnTo>
                      <a:pt x="982" y="56"/>
                    </a:lnTo>
                    <a:lnTo>
                      <a:pt x="966" y="50"/>
                    </a:lnTo>
                    <a:lnTo>
                      <a:pt x="944" y="42"/>
                    </a:lnTo>
                    <a:lnTo>
                      <a:pt x="920" y="36"/>
                    </a:lnTo>
                    <a:lnTo>
                      <a:pt x="858" y="24"/>
                    </a:lnTo>
                    <a:lnTo>
                      <a:pt x="786" y="14"/>
                    </a:lnTo>
                    <a:lnTo>
                      <a:pt x="700" y="6"/>
                    </a:lnTo>
                    <a:lnTo>
                      <a:pt x="606" y="2"/>
                    </a:lnTo>
                    <a:lnTo>
                      <a:pt x="506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3" name="Freeform 138"/>
              <p:cNvSpPr>
                <a:spLocks/>
              </p:cNvSpPr>
              <p:nvPr/>
            </p:nvSpPr>
            <p:spPr bwMode="auto">
              <a:xfrm>
                <a:off x="4391" y="4150"/>
                <a:ext cx="1002" cy="156"/>
              </a:xfrm>
              <a:custGeom>
                <a:avLst/>
                <a:gdLst>
                  <a:gd name="T0" fmla="*/ 504 w 1002"/>
                  <a:gd name="T1" fmla="*/ 156 h 156"/>
                  <a:gd name="T2" fmla="*/ 504 w 1002"/>
                  <a:gd name="T3" fmla="*/ 156 h 156"/>
                  <a:gd name="T4" fmla="*/ 402 w 1002"/>
                  <a:gd name="T5" fmla="*/ 154 h 156"/>
                  <a:gd name="T6" fmla="*/ 308 w 1002"/>
                  <a:gd name="T7" fmla="*/ 148 h 156"/>
                  <a:gd name="T8" fmla="*/ 222 w 1002"/>
                  <a:gd name="T9" fmla="*/ 142 h 156"/>
                  <a:gd name="T10" fmla="*/ 148 w 1002"/>
                  <a:gd name="T11" fmla="*/ 132 h 156"/>
                  <a:gd name="T12" fmla="*/ 86 w 1002"/>
                  <a:gd name="T13" fmla="*/ 120 h 156"/>
                  <a:gd name="T14" fmla="*/ 62 w 1002"/>
                  <a:gd name="T15" fmla="*/ 114 h 156"/>
                  <a:gd name="T16" fmla="*/ 40 w 1002"/>
                  <a:gd name="T17" fmla="*/ 108 h 156"/>
                  <a:gd name="T18" fmla="*/ 22 w 1002"/>
                  <a:gd name="T19" fmla="*/ 100 h 156"/>
                  <a:gd name="T20" fmla="*/ 10 w 1002"/>
                  <a:gd name="T21" fmla="*/ 94 h 156"/>
                  <a:gd name="T22" fmla="*/ 2 w 1002"/>
                  <a:gd name="T23" fmla="*/ 86 h 156"/>
                  <a:gd name="T24" fmla="*/ 0 w 1002"/>
                  <a:gd name="T25" fmla="*/ 82 h 156"/>
                  <a:gd name="T26" fmla="*/ 0 w 1002"/>
                  <a:gd name="T27" fmla="*/ 78 h 156"/>
                  <a:gd name="T28" fmla="*/ 0 w 1002"/>
                  <a:gd name="T29" fmla="*/ 78 h 156"/>
                  <a:gd name="T30" fmla="*/ 0 w 1002"/>
                  <a:gd name="T31" fmla="*/ 74 h 156"/>
                  <a:gd name="T32" fmla="*/ 2 w 1002"/>
                  <a:gd name="T33" fmla="*/ 70 h 156"/>
                  <a:gd name="T34" fmla="*/ 10 w 1002"/>
                  <a:gd name="T35" fmla="*/ 62 h 156"/>
                  <a:gd name="T36" fmla="*/ 22 w 1002"/>
                  <a:gd name="T37" fmla="*/ 54 h 156"/>
                  <a:gd name="T38" fmla="*/ 40 w 1002"/>
                  <a:gd name="T39" fmla="*/ 48 h 156"/>
                  <a:gd name="T40" fmla="*/ 62 w 1002"/>
                  <a:gd name="T41" fmla="*/ 40 h 156"/>
                  <a:gd name="T42" fmla="*/ 86 w 1002"/>
                  <a:gd name="T43" fmla="*/ 34 h 156"/>
                  <a:gd name="T44" fmla="*/ 148 w 1002"/>
                  <a:gd name="T45" fmla="*/ 22 h 156"/>
                  <a:gd name="T46" fmla="*/ 222 w 1002"/>
                  <a:gd name="T47" fmla="*/ 12 h 156"/>
                  <a:gd name="T48" fmla="*/ 308 w 1002"/>
                  <a:gd name="T49" fmla="*/ 6 h 156"/>
                  <a:gd name="T50" fmla="*/ 402 w 1002"/>
                  <a:gd name="T51" fmla="*/ 0 h 156"/>
                  <a:gd name="T52" fmla="*/ 504 w 1002"/>
                  <a:gd name="T53" fmla="*/ 0 h 156"/>
                  <a:gd name="T54" fmla="*/ 504 w 1002"/>
                  <a:gd name="T55" fmla="*/ 0 h 156"/>
                  <a:gd name="T56" fmla="*/ 604 w 1002"/>
                  <a:gd name="T57" fmla="*/ 0 h 156"/>
                  <a:gd name="T58" fmla="*/ 698 w 1002"/>
                  <a:gd name="T59" fmla="*/ 6 h 156"/>
                  <a:gd name="T60" fmla="*/ 782 w 1002"/>
                  <a:gd name="T61" fmla="*/ 12 h 156"/>
                  <a:gd name="T62" fmla="*/ 856 w 1002"/>
                  <a:gd name="T63" fmla="*/ 22 h 156"/>
                  <a:gd name="T64" fmla="*/ 916 w 1002"/>
                  <a:gd name="T65" fmla="*/ 34 h 156"/>
                  <a:gd name="T66" fmla="*/ 942 w 1002"/>
                  <a:gd name="T67" fmla="*/ 40 h 156"/>
                  <a:gd name="T68" fmla="*/ 962 w 1002"/>
                  <a:gd name="T69" fmla="*/ 48 h 156"/>
                  <a:gd name="T70" fmla="*/ 978 w 1002"/>
                  <a:gd name="T71" fmla="*/ 54 h 156"/>
                  <a:gd name="T72" fmla="*/ 992 w 1002"/>
                  <a:gd name="T73" fmla="*/ 62 h 156"/>
                  <a:gd name="T74" fmla="*/ 998 w 1002"/>
                  <a:gd name="T75" fmla="*/ 70 h 156"/>
                  <a:gd name="T76" fmla="*/ 1000 w 1002"/>
                  <a:gd name="T77" fmla="*/ 74 h 156"/>
                  <a:gd name="T78" fmla="*/ 1002 w 1002"/>
                  <a:gd name="T79" fmla="*/ 78 h 156"/>
                  <a:gd name="T80" fmla="*/ 1002 w 1002"/>
                  <a:gd name="T81" fmla="*/ 78 h 156"/>
                  <a:gd name="T82" fmla="*/ 1000 w 1002"/>
                  <a:gd name="T83" fmla="*/ 82 h 156"/>
                  <a:gd name="T84" fmla="*/ 998 w 1002"/>
                  <a:gd name="T85" fmla="*/ 86 h 156"/>
                  <a:gd name="T86" fmla="*/ 992 w 1002"/>
                  <a:gd name="T87" fmla="*/ 94 h 156"/>
                  <a:gd name="T88" fmla="*/ 978 w 1002"/>
                  <a:gd name="T89" fmla="*/ 100 h 156"/>
                  <a:gd name="T90" fmla="*/ 962 w 1002"/>
                  <a:gd name="T91" fmla="*/ 108 h 156"/>
                  <a:gd name="T92" fmla="*/ 942 w 1002"/>
                  <a:gd name="T93" fmla="*/ 114 h 156"/>
                  <a:gd name="T94" fmla="*/ 916 w 1002"/>
                  <a:gd name="T95" fmla="*/ 120 h 156"/>
                  <a:gd name="T96" fmla="*/ 856 w 1002"/>
                  <a:gd name="T97" fmla="*/ 132 h 156"/>
                  <a:gd name="T98" fmla="*/ 782 w 1002"/>
                  <a:gd name="T99" fmla="*/ 142 h 156"/>
                  <a:gd name="T100" fmla="*/ 698 w 1002"/>
                  <a:gd name="T101" fmla="*/ 148 h 156"/>
                  <a:gd name="T102" fmla="*/ 604 w 1002"/>
                  <a:gd name="T103" fmla="*/ 154 h 156"/>
                  <a:gd name="T104" fmla="*/ 504 w 1002"/>
                  <a:gd name="T105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02" h="156">
                    <a:moveTo>
                      <a:pt x="504" y="156"/>
                    </a:moveTo>
                    <a:lnTo>
                      <a:pt x="504" y="156"/>
                    </a:lnTo>
                    <a:lnTo>
                      <a:pt x="402" y="154"/>
                    </a:lnTo>
                    <a:lnTo>
                      <a:pt x="308" y="148"/>
                    </a:lnTo>
                    <a:lnTo>
                      <a:pt x="222" y="142"/>
                    </a:lnTo>
                    <a:lnTo>
                      <a:pt x="148" y="132"/>
                    </a:lnTo>
                    <a:lnTo>
                      <a:pt x="86" y="120"/>
                    </a:lnTo>
                    <a:lnTo>
                      <a:pt x="62" y="114"/>
                    </a:lnTo>
                    <a:lnTo>
                      <a:pt x="40" y="108"/>
                    </a:lnTo>
                    <a:lnTo>
                      <a:pt x="22" y="100"/>
                    </a:lnTo>
                    <a:lnTo>
                      <a:pt x="10" y="94"/>
                    </a:lnTo>
                    <a:lnTo>
                      <a:pt x="2" y="86"/>
                    </a:lnTo>
                    <a:lnTo>
                      <a:pt x="0" y="82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10" y="62"/>
                    </a:lnTo>
                    <a:lnTo>
                      <a:pt x="22" y="54"/>
                    </a:lnTo>
                    <a:lnTo>
                      <a:pt x="40" y="48"/>
                    </a:lnTo>
                    <a:lnTo>
                      <a:pt x="62" y="40"/>
                    </a:lnTo>
                    <a:lnTo>
                      <a:pt x="86" y="34"/>
                    </a:lnTo>
                    <a:lnTo>
                      <a:pt x="148" y="22"/>
                    </a:lnTo>
                    <a:lnTo>
                      <a:pt x="222" y="12"/>
                    </a:lnTo>
                    <a:lnTo>
                      <a:pt x="308" y="6"/>
                    </a:lnTo>
                    <a:lnTo>
                      <a:pt x="402" y="0"/>
                    </a:lnTo>
                    <a:lnTo>
                      <a:pt x="504" y="0"/>
                    </a:lnTo>
                    <a:lnTo>
                      <a:pt x="504" y="0"/>
                    </a:lnTo>
                    <a:lnTo>
                      <a:pt x="604" y="0"/>
                    </a:lnTo>
                    <a:lnTo>
                      <a:pt x="698" y="6"/>
                    </a:lnTo>
                    <a:lnTo>
                      <a:pt x="782" y="12"/>
                    </a:lnTo>
                    <a:lnTo>
                      <a:pt x="856" y="22"/>
                    </a:lnTo>
                    <a:lnTo>
                      <a:pt x="916" y="34"/>
                    </a:lnTo>
                    <a:lnTo>
                      <a:pt x="942" y="40"/>
                    </a:lnTo>
                    <a:lnTo>
                      <a:pt x="962" y="48"/>
                    </a:lnTo>
                    <a:lnTo>
                      <a:pt x="978" y="54"/>
                    </a:lnTo>
                    <a:lnTo>
                      <a:pt x="992" y="62"/>
                    </a:lnTo>
                    <a:lnTo>
                      <a:pt x="998" y="70"/>
                    </a:lnTo>
                    <a:lnTo>
                      <a:pt x="1000" y="74"/>
                    </a:lnTo>
                    <a:lnTo>
                      <a:pt x="1002" y="78"/>
                    </a:lnTo>
                    <a:lnTo>
                      <a:pt x="1002" y="78"/>
                    </a:lnTo>
                    <a:lnTo>
                      <a:pt x="1000" y="82"/>
                    </a:lnTo>
                    <a:lnTo>
                      <a:pt x="998" y="86"/>
                    </a:lnTo>
                    <a:lnTo>
                      <a:pt x="992" y="94"/>
                    </a:lnTo>
                    <a:lnTo>
                      <a:pt x="978" y="100"/>
                    </a:lnTo>
                    <a:lnTo>
                      <a:pt x="962" y="108"/>
                    </a:lnTo>
                    <a:lnTo>
                      <a:pt x="942" y="114"/>
                    </a:lnTo>
                    <a:lnTo>
                      <a:pt x="916" y="120"/>
                    </a:lnTo>
                    <a:lnTo>
                      <a:pt x="856" y="132"/>
                    </a:lnTo>
                    <a:lnTo>
                      <a:pt x="782" y="142"/>
                    </a:lnTo>
                    <a:lnTo>
                      <a:pt x="698" y="148"/>
                    </a:lnTo>
                    <a:lnTo>
                      <a:pt x="604" y="154"/>
                    </a:lnTo>
                    <a:lnTo>
                      <a:pt x="504" y="15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4" name="Freeform 139"/>
              <p:cNvSpPr>
                <a:spLocks/>
              </p:cNvSpPr>
              <p:nvPr/>
            </p:nvSpPr>
            <p:spPr bwMode="auto">
              <a:xfrm>
                <a:off x="4389" y="4148"/>
                <a:ext cx="1006" cy="158"/>
              </a:xfrm>
              <a:custGeom>
                <a:avLst/>
                <a:gdLst>
                  <a:gd name="T0" fmla="*/ 506 w 1006"/>
                  <a:gd name="T1" fmla="*/ 0 h 158"/>
                  <a:gd name="T2" fmla="*/ 506 w 1006"/>
                  <a:gd name="T3" fmla="*/ 0 h 158"/>
                  <a:gd name="T4" fmla="*/ 404 w 1006"/>
                  <a:gd name="T5" fmla="*/ 2 h 158"/>
                  <a:gd name="T6" fmla="*/ 310 w 1006"/>
                  <a:gd name="T7" fmla="*/ 6 h 158"/>
                  <a:gd name="T8" fmla="*/ 224 w 1006"/>
                  <a:gd name="T9" fmla="*/ 14 h 158"/>
                  <a:gd name="T10" fmla="*/ 148 w 1006"/>
                  <a:gd name="T11" fmla="*/ 24 h 158"/>
                  <a:gd name="T12" fmla="*/ 86 w 1006"/>
                  <a:gd name="T13" fmla="*/ 36 h 158"/>
                  <a:gd name="T14" fmla="*/ 62 w 1006"/>
                  <a:gd name="T15" fmla="*/ 42 h 158"/>
                  <a:gd name="T16" fmla="*/ 40 w 1006"/>
                  <a:gd name="T17" fmla="*/ 50 h 158"/>
                  <a:gd name="T18" fmla="*/ 22 w 1006"/>
                  <a:gd name="T19" fmla="*/ 56 h 158"/>
                  <a:gd name="T20" fmla="*/ 10 w 1006"/>
                  <a:gd name="T21" fmla="*/ 64 h 158"/>
                  <a:gd name="T22" fmla="*/ 2 w 1006"/>
                  <a:gd name="T23" fmla="*/ 72 h 158"/>
                  <a:gd name="T24" fmla="*/ 0 w 1006"/>
                  <a:gd name="T25" fmla="*/ 76 h 158"/>
                  <a:gd name="T26" fmla="*/ 0 w 1006"/>
                  <a:gd name="T27" fmla="*/ 80 h 158"/>
                  <a:gd name="T28" fmla="*/ 0 w 1006"/>
                  <a:gd name="T29" fmla="*/ 80 h 158"/>
                  <a:gd name="T30" fmla="*/ 0 w 1006"/>
                  <a:gd name="T31" fmla="*/ 84 h 158"/>
                  <a:gd name="T32" fmla="*/ 2 w 1006"/>
                  <a:gd name="T33" fmla="*/ 88 h 158"/>
                  <a:gd name="T34" fmla="*/ 10 w 1006"/>
                  <a:gd name="T35" fmla="*/ 96 h 158"/>
                  <a:gd name="T36" fmla="*/ 22 w 1006"/>
                  <a:gd name="T37" fmla="*/ 102 h 158"/>
                  <a:gd name="T38" fmla="*/ 40 w 1006"/>
                  <a:gd name="T39" fmla="*/ 110 h 158"/>
                  <a:gd name="T40" fmla="*/ 62 w 1006"/>
                  <a:gd name="T41" fmla="*/ 116 h 158"/>
                  <a:gd name="T42" fmla="*/ 86 w 1006"/>
                  <a:gd name="T43" fmla="*/ 122 h 158"/>
                  <a:gd name="T44" fmla="*/ 148 w 1006"/>
                  <a:gd name="T45" fmla="*/ 134 h 158"/>
                  <a:gd name="T46" fmla="*/ 224 w 1006"/>
                  <a:gd name="T47" fmla="*/ 144 h 158"/>
                  <a:gd name="T48" fmla="*/ 310 w 1006"/>
                  <a:gd name="T49" fmla="*/ 152 h 158"/>
                  <a:gd name="T50" fmla="*/ 404 w 1006"/>
                  <a:gd name="T51" fmla="*/ 156 h 158"/>
                  <a:gd name="T52" fmla="*/ 506 w 1006"/>
                  <a:gd name="T53" fmla="*/ 158 h 158"/>
                  <a:gd name="T54" fmla="*/ 506 w 1006"/>
                  <a:gd name="T55" fmla="*/ 158 h 158"/>
                  <a:gd name="T56" fmla="*/ 606 w 1006"/>
                  <a:gd name="T57" fmla="*/ 156 h 158"/>
                  <a:gd name="T58" fmla="*/ 700 w 1006"/>
                  <a:gd name="T59" fmla="*/ 152 h 158"/>
                  <a:gd name="T60" fmla="*/ 786 w 1006"/>
                  <a:gd name="T61" fmla="*/ 144 h 158"/>
                  <a:gd name="T62" fmla="*/ 858 w 1006"/>
                  <a:gd name="T63" fmla="*/ 134 h 158"/>
                  <a:gd name="T64" fmla="*/ 920 w 1006"/>
                  <a:gd name="T65" fmla="*/ 122 h 158"/>
                  <a:gd name="T66" fmla="*/ 944 w 1006"/>
                  <a:gd name="T67" fmla="*/ 116 h 158"/>
                  <a:gd name="T68" fmla="*/ 966 w 1006"/>
                  <a:gd name="T69" fmla="*/ 110 h 158"/>
                  <a:gd name="T70" fmla="*/ 982 w 1006"/>
                  <a:gd name="T71" fmla="*/ 102 h 158"/>
                  <a:gd name="T72" fmla="*/ 996 w 1006"/>
                  <a:gd name="T73" fmla="*/ 96 h 158"/>
                  <a:gd name="T74" fmla="*/ 1002 w 1006"/>
                  <a:gd name="T75" fmla="*/ 88 h 158"/>
                  <a:gd name="T76" fmla="*/ 1004 w 1006"/>
                  <a:gd name="T77" fmla="*/ 84 h 158"/>
                  <a:gd name="T78" fmla="*/ 1006 w 1006"/>
                  <a:gd name="T79" fmla="*/ 80 h 158"/>
                  <a:gd name="T80" fmla="*/ 1006 w 1006"/>
                  <a:gd name="T81" fmla="*/ 80 h 158"/>
                  <a:gd name="T82" fmla="*/ 1004 w 1006"/>
                  <a:gd name="T83" fmla="*/ 76 h 158"/>
                  <a:gd name="T84" fmla="*/ 1002 w 1006"/>
                  <a:gd name="T85" fmla="*/ 72 h 158"/>
                  <a:gd name="T86" fmla="*/ 996 w 1006"/>
                  <a:gd name="T87" fmla="*/ 64 h 158"/>
                  <a:gd name="T88" fmla="*/ 982 w 1006"/>
                  <a:gd name="T89" fmla="*/ 56 h 158"/>
                  <a:gd name="T90" fmla="*/ 966 w 1006"/>
                  <a:gd name="T91" fmla="*/ 50 h 158"/>
                  <a:gd name="T92" fmla="*/ 944 w 1006"/>
                  <a:gd name="T93" fmla="*/ 42 h 158"/>
                  <a:gd name="T94" fmla="*/ 920 w 1006"/>
                  <a:gd name="T95" fmla="*/ 36 h 158"/>
                  <a:gd name="T96" fmla="*/ 858 w 1006"/>
                  <a:gd name="T97" fmla="*/ 24 h 158"/>
                  <a:gd name="T98" fmla="*/ 786 w 1006"/>
                  <a:gd name="T99" fmla="*/ 14 h 158"/>
                  <a:gd name="T100" fmla="*/ 700 w 1006"/>
                  <a:gd name="T101" fmla="*/ 6 h 158"/>
                  <a:gd name="T102" fmla="*/ 606 w 1006"/>
                  <a:gd name="T103" fmla="*/ 2 h 158"/>
                  <a:gd name="T104" fmla="*/ 506 w 1006"/>
                  <a:gd name="T105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06" h="158">
                    <a:moveTo>
                      <a:pt x="506" y="0"/>
                    </a:moveTo>
                    <a:lnTo>
                      <a:pt x="506" y="0"/>
                    </a:lnTo>
                    <a:lnTo>
                      <a:pt x="404" y="2"/>
                    </a:lnTo>
                    <a:lnTo>
                      <a:pt x="310" y="6"/>
                    </a:lnTo>
                    <a:lnTo>
                      <a:pt x="224" y="14"/>
                    </a:lnTo>
                    <a:lnTo>
                      <a:pt x="148" y="24"/>
                    </a:lnTo>
                    <a:lnTo>
                      <a:pt x="86" y="36"/>
                    </a:lnTo>
                    <a:lnTo>
                      <a:pt x="62" y="42"/>
                    </a:lnTo>
                    <a:lnTo>
                      <a:pt x="40" y="50"/>
                    </a:lnTo>
                    <a:lnTo>
                      <a:pt x="22" y="56"/>
                    </a:lnTo>
                    <a:lnTo>
                      <a:pt x="10" y="64"/>
                    </a:lnTo>
                    <a:lnTo>
                      <a:pt x="2" y="72"/>
                    </a:lnTo>
                    <a:lnTo>
                      <a:pt x="0" y="7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84"/>
                    </a:lnTo>
                    <a:lnTo>
                      <a:pt x="2" y="88"/>
                    </a:lnTo>
                    <a:lnTo>
                      <a:pt x="10" y="96"/>
                    </a:lnTo>
                    <a:lnTo>
                      <a:pt x="22" y="102"/>
                    </a:lnTo>
                    <a:lnTo>
                      <a:pt x="40" y="110"/>
                    </a:lnTo>
                    <a:lnTo>
                      <a:pt x="62" y="116"/>
                    </a:lnTo>
                    <a:lnTo>
                      <a:pt x="86" y="122"/>
                    </a:lnTo>
                    <a:lnTo>
                      <a:pt x="148" y="134"/>
                    </a:lnTo>
                    <a:lnTo>
                      <a:pt x="224" y="144"/>
                    </a:lnTo>
                    <a:lnTo>
                      <a:pt x="310" y="152"/>
                    </a:lnTo>
                    <a:lnTo>
                      <a:pt x="404" y="156"/>
                    </a:lnTo>
                    <a:lnTo>
                      <a:pt x="506" y="158"/>
                    </a:lnTo>
                    <a:lnTo>
                      <a:pt x="506" y="158"/>
                    </a:lnTo>
                    <a:lnTo>
                      <a:pt x="606" y="156"/>
                    </a:lnTo>
                    <a:lnTo>
                      <a:pt x="700" y="152"/>
                    </a:lnTo>
                    <a:lnTo>
                      <a:pt x="786" y="144"/>
                    </a:lnTo>
                    <a:lnTo>
                      <a:pt x="858" y="134"/>
                    </a:lnTo>
                    <a:lnTo>
                      <a:pt x="920" y="122"/>
                    </a:lnTo>
                    <a:lnTo>
                      <a:pt x="944" y="116"/>
                    </a:lnTo>
                    <a:lnTo>
                      <a:pt x="966" y="110"/>
                    </a:lnTo>
                    <a:lnTo>
                      <a:pt x="982" y="102"/>
                    </a:lnTo>
                    <a:lnTo>
                      <a:pt x="996" y="96"/>
                    </a:lnTo>
                    <a:lnTo>
                      <a:pt x="1002" y="88"/>
                    </a:lnTo>
                    <a:lnTo>
                      <a:pt x="1004" y="84"/>
                    </a:lnTo>
                    <a:lnTo>
                      <a:pt x="1006" y="80"/>
                    </a:lnTo>
                    <a:lnTo>
                      <a:pt x="1006" y="80"/>
                    </a:lnTo>
                    <a:lnTo>
                      <a:pt x="1004" y="76"/>
                    </a:lnTo>
                    <a:lnTo>
                      <a:pt x="1002" y="72"/>
                    </a:lnTo>
                    <a:lnTo>
                      <a:pt x="996" y="64"/>
                    </a:lnTo>
                    <a:lnTo>
                      <a:pt x="982" y="56"/>
                    </a:lnTo>
                    <a:lnTo>
                      <a:pt x="966" y="50"/>
                    </a:lnTo>
                    <a:lnTo>
                      <a:pt x="944" y="42"/>
                    </a:lnTo>
                    <a:lnTo>
                      <a:pt x="920" y="36"/>
                    </a:lnTo>
                    <a:lnTo>
                      <a:pt x="858" y="24"/>
                    </a:lnTo>
                    <a:lnTo>
                      <a:pt x="786" y="14"/>
                    </a:lnTo>
                    <a:lnTo>
                      <a:pt x="700" y="6"/>
                    </a:lnTo>
                    <a:lnTo>
                      <a:pt x="606" y="2"/>
                    </a:lnTo>
                    <a:lnTo>
                      <a:pt x="50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5" name="Freeform 140"/>
              <p:cNvSpPr>
                <a:spLocks noEditPoints="1"/>
              </p:cNvSpPr>
              <p:nvPr/>
            </p:nvSpPr>
            <p:spPr bwMode="auto">
              <a:xfrm>
                <a:off x="4391" y="4150"/>
                <a:ext cx="1002" cy="156"/>
              </a:xfrm>
              <a:custGeom>
                <a:avLst/>
                <a:gdLst>
                  <a:gd name="T0" fmla="*/ 504 w 1002"/>
                  <a:gd name="T1" fmla="*/ 154 h 156"/>
                  <a:gd name="T2" fmla="*/ 310 w 1002"/>
                  <a:gd name="T3" fmla="*/ 148 h 156"/>
                  <a:gd name="T4" fmla="*/ 150 w 1002"/>
                  <a:gd name="T5" fmla="*/ 132 h 156"/>
                  <a:gd name="T6" fmla="*/ 62 w 1002"/>
                  <a:gd name="T7" fmla="*/ 114 h 156"/>
                  <a:gd name="T8" fmla="*/ 24 w 1002"/>
                  <a:gd name="T9" fmla="*/ 100 h 156"/>
                  <a:gd name="T10" fmla="*/ 4 w 1002"/>
                  <a:gd name="T11" fmla="*/ 86 h 156"/>
                  <a:gd name="T12" fmla="*/ 2 w 1002"/>
                  <a:gd name="T13" fmla="*/ 78 h 156"/>
                  <a:gd name="T14" fmla="*/ 2 w 1002"/>
                  <a:gd name="T15" fmla="*/ 74 h 156"/>
                  <a:gd name="T16" fmla="*/ 12 w 1002"/>
                  <a:gd name="T17" fmla="*/ 62 h 156"/>
                  <a:gd name="T18" fmla="*/ 42 w 1002"/>
                  <a:gd name="T19" fmla="*/ 48 h 156"/>
                  <a:gd name="T20" fmla="*/ 88 w 1002"/>
                  <a:gd name="T21" fmla="*/ 34 h 156"/>
                  <a:gd name="T22" fmla="*/ 224 w 1002"/>
                  <a:gd name="T23" fmla="*/ 12 h 156"/>
                  <a:gd name="T24" fmla="*/ 404 w 1002"/>
                  <a:gd name="T25" fmla="*/ 0 h 156"/>
                  <a:gd name="T26" fmla="*/ 504 w 1002"/>
                  <a:gd name="T27" fmla="*/ 0 h 156"/>
                  <a:gd name="T28" fmla="*/ 696 w 1002"/>
                  <a:gd name="T29" fmla="*/ 6 h 156"/>
                  <a:gd name="T30" fmla="*/ 854 w 1002"/>
                  <a:gd name="T31" fmla="*/ 22 h 156"/>
                  <a:gd name="T32" fmla="*/ 940 w 1002"/>
                  <a:gd name="T33" fmla="*/ 40 h 156"/>
                  <a:gd name="T34" fmla="*/ 976 w 1002"/>
                  <a:gd name="T35" fmla="*/ 54 h 156"/>
                  <a:gd name="T36" fmla="*/ 996 w 1002"/>
                  <a:gd name="T37" fmla="*/ 70 h 156"/>
                  <a:gd name="T38" fmla="*/ 1000 w 1002"/>
                  <a:gd name="T39" fmla="*/ 78 h 156"/>
                  <a:gd name="T40" fmla="*/ 998 w 1002"/>
                  <a:gd name="T41" fmla="*/ 82 h 156"/>
                  <a:gd name="T42" fmla="*/ 988 w 1002"/>
                  <a:gd name="T43" fmla="*/ 94 h 156"/>
                  <a:gd name="T44" fmla="*/ 960 w 1002"/>
                  <a:gd name="T45" fmla="*/ 108 h 156"/>
                  <a:gd name="T46" fmla="*/ 914 w 1002"/>
                  <a:gd name="T47" fmla="*/ 120 h 156"/>
                  <a:gd name="T48" fmla="*/ 780 w 1002"/>
                  <a:gd name="T49" fmla="*/ 142 h 156"/>
                  <a:gd name="T50" fmla="*/ 604 w 1002"/>
                  <a:gd name="T51" fmla="*/ 154 h 156"/>
                  <a:gd name="T52" fmla="*/ 504 w 1002"/>
                  <a:gd name="T53" fmla="*/ 0 h 156"/>
                  <a:gd name="T54" fmla="*/ 402 w 1002"/>
                  <a:gd name="T55" fmla="*/ 0 h 156"/>
                  <a:gd name="T56" fmla="*/ 222 w 1002"/>
                  <a:gd name="T57" fmla="*/ 12 h 156"/>
                  <a:gd name="T58" fmla="*/ 86 w 1002"/>
                  <a:gd name="T59" fmla="*/ 34 h 156"/>
                  <a:gd name="T60" fmla="*/ 40 w 1002"/>
                  <a:gd name="T61" fmla="*/ 48 h 156"/>
                  <a:gd name="T62" fmla="*/ 10 w 1002"/>
                  <a:gd name="T63" fmla="*/ 62 h 156"/>
                  <a:gd name="T64" fmla="*/ 0 w 1002"/>
                  <a:gd name="T65" fmla="*/ 74 h 156"/>
                  <a:gd name="T66" fmla="*/ 0 w 1002"/>
                  <a:gd name="T67" fmla="*/ 78 h 156"/>
                  <a:gd name="T68" fmla="*/ 2 w 1002"/>
                  <a:gd name="T69" fmla="*/ 86 h 156"/>
                  <a:gd name="T70" fmla="*/ 22 w 1002"/>
                  <a:gd name="T71" fmla="*/ 100 h 156"/>
                  <a:gd name="T72" fmla="*/ 62 w 1002"/>
                  <a:gd name="T73" fmla="*/ 114 h 156"/>
                  <a:gd name="T74" fmla="*/ 148 w 1002"/>
                  <a:gd name="T75" fmla="*/ 132 h 156"/>
                  <a:gd name="T76" fmla="*/ 308 w 1002"/>
                  <a:gd name="T77" fmla="*/ 148 h 156"/>
                  <a:gd name="T78" fmla="*/ 504 w 1002"/>
                  <a:gd name="T79" fmla="*/ 156 h 156"/>
                  <a:gd name="T80" fmla="*/ 604 w 1002"/>
                  <a:gd name="T81" fmla="*/ 154 h 156"/>
                  <a:gd name="T82" fmla="*/ 782 w 1002"/>
                  <a:gd name="T83" fmla="*/ 142 h 156"/>
                  <a:gd name="T84" fmla="*/ 916 w 1002"/>
                  <a:gd name="T85" fmla="*/ 120 h 156"/>
                  <a:gd name="T86" fmla="*/ 962 w 1002"/>
                  <a:gd name="T87" fmla="*/ 108 h 156"/>
                  <a:gd name="T88" fmla="*/ 992 w 1002"/>
                  <a:gd name="T89" fmla="*/ 94 h 156"/>
                  <a:gd name="T90" fmla="*/ 1000 w 1002"/>
                  <a:gd name="T91" fmla="*/ 82 h 156"/>
                  <a:gd name="T92" fmla="*/ 1002 w 1002"/>
                  <a:gd name="T93" fmla="*/ 78 h 156"/>
                  <a:gd name="T94" fmla="*/ 998 w 1002"/>
                  <a:gd name="T95" fmla="*/ 70 h 156"/>
                  <a:gd name="T96" fmla="*/ 978 w 1002"/>
                  <a:gd name="T97" fmla="*/ 54 h 156"/>
                  <a:gd name="T98" fmla="*/ 942 w 1002"/>
                  <a:gd name="T99" fmla="*/ 40 h 156"/>
                  <a:gd name="T100" fmla="*/ 856 w 1002"/>
                  <a:gd name="T101" fmla="*/ 22 h 156"/>
                  <a:gd name="T102" fmla="*/ 698 w 1002"/>
                  <a:gd name="T103" fmla="*/ 6 h 156"/>
                  <a:gd name="T104" fmla="*/ 504 w 1002"/>
                  <a:gd name="T10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02" h="156">
                    <a:moveTo>
                      <a:pt x="504" y="154"/>
                    </a:moveTo>
                    <a:lnTo>
                      <a:pt x="504" y="154"/>
                    </a:lnTo>
                    <a:lnTo>
                      <a:pt x="404" y="154"/>
                    </a:lnTo>
                    <a:lnTo>
                      <a:pt x="310" y="148"/>
                    </a:lnTo>
                    <a:lnTo>
                      <a:pt x="224" y="142"/>
                    </a:lnTo>
                    <a:lnTo>
                      <a:pt x="150" y="132"/>
                    </a:lnTo>
                    <a:lnTo>
                      <a:pt x="88" y="120"/>
                    </a:lnTo>
                    <a:lnTo>
                      <a:pt x="62" y="114"/>
                    </a:lnTo>
                    <a:lnTo>
                      <a:pt x="42" y="108"/>
                    </a:lnTo>
                    <a:lnTo>
                      <a:pt x="24" y="100"/>
                    </a:lnTo>
                    <a:lnTo>
                      <a:pt x="12" y="94"/>
                    </a:lnTo>
                    <a:lnTo>
                      <a:pt x="4" y="86"/>
                    </a:lnTo>
                    <a:lnTo>
                      <a:pt x="2" y="82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2" y="74"/>
                    </a:lnTo>
                    <a:lnTo>
                      <a:pt x="4" y="70"/>
                    </a:lnTo>
                    <a:lnTo>
                      <a:pt x="12" y="62"/>
                    </a:lnTo>
                    <a:lnTo>
                      <a:pt x="24" y="54"/>
                    </a:lnTo>
                    <a:lnTo>
                      <a:pt x="42" y="48"/>
                    </a:lnTo>
                    <a:lnTo>
                      <a:pt x="62" y="40"/>
                    </a:lnTo>
                    <a:lnTo>
                      <a:pt x="88" y="34"/>
                    </a:lnTo>
                    <a:lnTo>
                      <a:pt x="150" y="22"/>
                    </a:lnTo>
                    <a:lnTo>
                      <a:pt x="224" y="12"/>
                    </a:lnTo>
                    <a:lnTo>
                      <a:pt x="310" y="6"/>
                    </a:lnTo>
                    <a:lnTo>
                      <a:pt x="404" y="0"/>
                    </a:lnTo>
                    <a:lnTo>
                      <a:pt x="504" y="0"/>
                    </a:lnTo>
                    <a:lnTo>
                      <a:pt x="504" y="0"/>
                    </a:lnTo>
                    <a:lnTo>
                      <a:pt x="604" y="0"/>
                    </a:lnTo>
                    <a:lnTo>
                      <a:pt x="696" y="6"/>
                    </a:lnTo>
                    <a:lnTo>
                      <a:pt x="780" y="12"/>
                    </a:lnTo>
                    <a:lnTo>
                      <a:pt x="854" y="22"/>
                    </a:lnTo>
                    <a:lnTo>
                      <a:pt x="914" y="34"/>
                    </a:lnTo>
                    <a:lnTo>
                      <a:pt x="940" y="40"/>
                    </a:lnTo>
                    <a:lnTo>
                      <a:pt x="960" y="48"/>
                    </a:lnTo>
                    <a:lnTo>
                      <a:pt x="976" y="54"/>
                    </a:lnTo>
                    <a:lnTo>
                      <a:pt x="988" y="62"/>
                    </a:lnTo>
                    <a:lnTo>
                      <a:pt x="996" y="70"/>
                    </a:lnTo>
                    <a:lnTo>
                      <a:pt x="998" y="74"/>
                    </a:lnTo>
                    <a:lnTo>
                      <a:pt x="1000" y="78"/>
                    </a:lnTo>
                    <a:lnTo>
                      <a:pt x="1000" y="78"/>
                    </a:lnTo>
                    <a:lnTo>
                      <a:pt x="998" y="82"/>
                    </a:lnTo>
                    <a:lnTo>
                      <a:pt x="996" y="86"/>
                    </a:lnTo>
                    <a:lnTo>
                      <a:pt x="988" y="94"/>
                    </a:lnTo>
                    <a:lnTo>
                      <a:pt x="976" y="100"/>
                    </a:lnTo>
                    <a:lnTo>
                      <a:pt x="960" y="108"/>
                    </a:lnTo>
                    <a:lnTo>
                      <a:pt x="940" y="114"/>
                    </a:lnTo>
                    <a:lnTo>
                      <a:pt x="914" y="120"/>
                    </a:lnTo>
                    <a:lnTo>
                      <a:pt x="854" y="132"/>
                    </a:lnTo>
                    <a:lnTo>
                      <a:pt x="780" y="142"/>
                    </a:lnTo>
                    <a:lnTo>
                      <a:pt x="696" y="148"/>
                    </a:lnTo>
                    <a:lnTo>
                      <a:pt x="604" y="154"/>
                    </a:lnTo>
                    <a:lnTo>
                      <a:pt x="504" y="154"/>
                    </a:lnTo>
                    <a:close/>
                    <a:moveTo>
                      <a:pt x="504" y="0"/>
                    </a:moveTo>
                    <a:lnTo>
                      <a:pt x="504" y="0"/>
                    </a:lnTo>
                    <a:lnTo>
                      <a:pt x="402" y="0"/>
                    </a:lnTo>
                    <a:lnTo>
                      <a:pt x="308" y="6"/>
                    </a:lnTo>
                    <a:lnTo>
                      <a:pt x="222" y="12"/>
                    </a:lnTo>
                    <a:lnTo>
                      <a:pt x="148" y="22"/>
                    </a:lnTo>
                    <a:lnTo>
                      <a:pt x="86" y="34"/>
                    </a:lnTo>
                    <a:lnTo>
                      <a:pt x="62" y="40"/>
                    </a:lnTo>
                    <a:lnTo>
                      <a:pt x="40" y="48"/>
                    </a:lnTo>
                    <a:lnTo>
                      <a:pt x="22" y="54"/>
                    </a:lnTo>
                    <a:lnTo>
                      <a:pt x="10" y="62"/>
                    </a:lnTo>
                    <a:lnTo>
                      <a:pt x="2" y="70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82"/>
                    </a:lnTo>
                    <a:lnTo>
                      <a:pt x="2" y="86"/>
                    </a:lnTo>
                    <a:lnTo>
                      <a:pt x="10" y="94"/>
                    </a:lnTo>
                    <a:lnTo>
                      <a:pt x="22" y="100"/>
                    </a:lnTo>
                    <a:lnTo>
                      <a:pt x="40" y="108"/>
                    </a:lnTo>
                    <a:lnTo>
                      <a:pt x="62" y="114"/>
                    </a:lnTo>
                    <a:lnTo>
                      <a:pt x="86" y="120"/>
                    </a:lnTo>
                    <a:lnTo>
                      <a:pt x="148" y="132"/>
                    </a:lnTo>
                    <a:lnTo>
                      <a:pt x="222" y="142"/>
                    </a:lnTo>
                    <a:lnTo>
                      <a:pt x="308" y="148"/>
                    </a:lnTo>
                    <a:lnTo>
                      <a:pt x="402" y="154"/>
                    </a:lnTo>
                    <a:lnTo>
                      <a:pt x="504" y="156"/>
                    </a:lnTo>
                    <a:lnTo>
                      <a:pt x="504" y="156"/>
                    </a:lnTo>
                    <a:lnTo>
                      <a:pt x="604" y="154"/>
                    </a:lnTo>
                    <a:lnTo>
                      <a:pt x="698" y="148"/>
                    </a:lnTo>
                    <a:lnTo>
                      <a:pt x="782" y="142"/>
                    </a:lnTo>
                    <a:lnTo>
                      <a:pt x="856" y="132"/>
                    </a:lnTo>
                    <a:lnTo>
                      <a:pt x="916" y="120"/>
                    </a:lnTo>
                    <a:lnTo>
                      <a:pt x="942" y="114"/>
                    </a:lnTo>
                    <a:lnTo>
                      <a:pt x="962" y="108"/>
                    </a:lnTo>
                    <a:lnTo>
                      <a:pt x="978" y="100"/>
                    </a:lnTo>
                    <a:lnTo>
                      <a:pt x="992" y="94"/>
                    </a:lnTo>
                    <a:lnTo>
                      <a:pt x="998" y="86"/>
                    </a:lnTo>
                    <a:lnTo>
                      <a:pt x="1000" y="82"/>
                    </a:lnTo>
                    <a:lnTo>
                      <a:pt x="1002" y="78"/>
                    </a:lnTo>
                    <a:lnTo>
                      <a:pt x="1002" y="78"/>
                    </a:lnTo>
                    <a:lnTo>
                      <a:pt x="1000" y="74"/>
                    </a:lnTo>
                    <a:lnTo>
                      <a:pt x="998" y="70"/>
                    </a:lnTo>
                    <a:lnTo>
                      <a:pt x="992" y="62"/>
                    </a:lnTo>
                    <a:lnTo>
                      <a:pt x="978" y="54"/>
                    </a:lnTo>
                    <a:lnTo>
                      <a:pt x="962" y="48"/>
                    </a:lnTo>
                    <a:lnTo>
                      <a:pt x="942" y="40"/>
                    </a:lnTo>
                    <a:lnTo>
                      <a:pt x="916" y="34"/>
                    </a:lnTo>
                    <a:lnTo>
                      <a:pt x="856" y="22"/>
                    </a:lnTo>
                    <a:lnTo>
                      <a:pt x="782" y="12"/>
                    </a:lnTo>
                    <a:lnTo>
                      <a:pt x="698" y="6"/>
                    </a:lnTo>
                    <a:lnTo>
                      <a:pt x="604" y="0"/>
                    </a:lnTo>
                    <a:lnTo>
                      <a:pt x="504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6" name="Freeform 141"/>
              <p:cNvSpPr>
                <a:spLocks/>
              </p:cNvSpPr>
              <p:nvPr/>
            </p:nvSpPr>
            <p:spPr bwMode="auto">
              <a:xfrm>
                <a:off x="4393" y="4150"/>
                <a:ext cx="998" cy="154"/>
              </a:xfrm>
              <a:custGeom>
                <a:avLst/>
                <a:gdLst>
                  <a:gd name="T0" fmla="*/ 502 w 998"/>
                  <a:gd name="T1" fmla="*/ 154 h 154"/>
                  <a:gd name="T2" fmla="*/ 502 w 998"/>
                  <a:gd name="T3" fmla="*/ 154 h 154"/>
                  <a:gd name="T4" fmla="*/ 402 w 998"/>
                  <a:gd name="T5" fmla="*/ 154 h 154"/>
                  <a:gd name="T6" fmla="*/ 308 w 998"/>
                  <a:gd name="T7" fmla="*/ 148 h 154"/>
                  <a:gd name="T8" fmla="*/ 222 w 998"/>
                  <a:gd name="T9" fmla="*/ 142 h 154"/>
                  <a:gd name="T10" fmla="*/ 148 w 998"/>
                  <a:gd name="T11" fmla="*/ 132 h 154"/>
                  <a:gd name="T12" fmla="*/ 86 w 998"/>
                  <a:gd name="T13" fmla="*/ 120 h 154"/>
                  <a:gd name="T14" fmla="*/ 60 w 998"/>
                  <a:gd name="T15" fmla="*/ 114 h 154"/>
                  <a:gd name="T16" fmla="*/ 40 w 998"/>
                  <a:gd name="T17" fmla="*/ 108 h 154"/>
                  <a:gd name="T18" fmla="*/ 22 w 998"/>
                  <a:gd name="T19" fmla="*/ 100 h 154"/>
                  <a:gd name="T20" fmla="*/ 10 w 998"/>
                  <a:gd name="T21" fmla="*/ 94 h 154"/>
                  <a:gd name="T22" fmla="*/ 2 w 998"/>
                  <a:gd name="T23" fmla="*/ 86 h 154"/>
                  <a:gd name="T24" fmla="*/ 0 w 998"/>
                  <a:gd name="T25" fmla="*/ 82 h 154"/>
                  <a:gd name="T26" fmla="*/ 0 w 998"/>
                  <a:gd name="T27" fmla="*/ 78 h 154"/>
                  <a:gd name="T28" fmla="*/ 0 w 998"/>
                  <a:gd name="T29" fmla="*/ 78 h 154"/>
                  <a:gd name="T30" fmla="*/ 0 w 998"/>
                  <a:gd name="T31" fmla="*/ 74 h 154"/>
                  <a:gd name="T32" fmla="*/ 2 w 998"/>
                  <a:gd name="T33" fmla="*/ 70 h 154"/>
                  <a:gd name="T34" fmla="*/ 10 w 998"/>
                  <a:gd name="T35" fmla="*/ 62 h 154"/>
                  <a:gd name="T36" fmla="*/ 22 w 998"/>
                  <a:gd name="T37" fmla="*/ 54 h 154"/>
                  <a:gd name="T38" fmla="*/ 40 w 998"/>
                  <a:gd name="T39" fmla="*/ 48 h 154"/>
                  <a:gd name="T40" fmla="*/ 60 w 998"/>
                  <a:gd name="T41" fmla="*/ 40 h 154"/>
                  <a:gd name="T42" fmla="*/ 86 w 998"/>
                  <a:gd name="T43" fmla="*/ 34 h 154"/>
                  <a:gd name="T44" fmla="*/ 148 w 998"/>
                  <a:gd name="T45" fmla="*/ 22 h 154"/>
                  <a:gd name="T46" fmla="*/ 222 w 998"/>
                  <a:gd name="T47" fmla="*/ 12 h 154"/>
                  <a:gd name="T48" fmla="*/ 308 w 998"/>
                  <a:gd name="T49" fmla="*/ 6 h 154"/>
                  <a:gd name="T50" fmla="*/ 402 w 998"/>
                  <a:gd name="T51" fmla="*/ 0 h 154"/>
                  <a:gd name="T52" fmla="*/ 502 w 998"/>
                  <a:gd name="T53" fmla="*/ 0 h 154"/>
                  <a:gd name="T54" fmla="*/ 502 w 998"/>
                  <a:gd name="T55" fmla="*/ 0 h 154"/>
                  <a:gd name="T56" fmla="*/ 602 w 998"/>
                  <a:gd name="T57" fmla="*/ 0 h 154"/>
                  <a:gd name="T58" fmla="*/ 694 w 998"/>
                  <a:gd name="T59" fmla="*/ 6 h 154"/>
                  <a:gd name="T60" fmla="*/ 778 w 998"/>
                  <a:gd name="T61" fmla="*/ 12 h 154"/>
                  <a:gd name="T62" fmla="*/ 852 w 998"/>
                  <a:gd name="T63" fmla="*/ 22 h 154"/>
                  <a:gd name="T64" fmla="*/ 912 w 998"/>
                  <a:gd name="T65" fmla="*/ 34 h 154"/>
                  <a:gd name="T66" fmla="*/ 938 w 998"/>
                  <a:gd name="T67" fmla="*/ 40 h 154"/>
                  <a:gd name="T68" fmla="*/ 958 w 998"/>
                  <a:gd name="T69" fmla="*/ 48 h 154"/>
                  <a:gd name="T70" fmla="*/ 974 w 998"/>
                  <a:gd name="T71" fmla="*/ 54 h 154"/>
                  <a:gd name="T72" fmla="*/ 986 w 998"/>
                  <a:gd name="T73" fmla="*/ 62 h 154"/>
                  <a:gd name="T74" fmla="*/ 994 w 998"/>
                  <a:gd name="T75" fmla="*/ 70 h 154"/>
                  <a:gd name="T76" fmla="*/ 996 w 998"/>
                  <a:gd name="T77" fmla="*/ 74 h 154"/>
                  <a:gd name="T78" fmla="*/ 998 w 998"/>
                  <a:gd name="T79" fmla="*/ 78 h 154"/>
                  <a:gd name="T80" fmla="*/ 998 w 998"/>
                  <a:gd name="T81" fmla="*/ 78 h 154"/>
                  <a:gd name="T82" fmla="*/ 996 w 998"/>
                  <a:gd name="T83" fmla="*/ 82 h 154"/>
                  <a:gd name="T84" fmla="*/ 994 w 998"/>
                  <a:gd name="T85" fmla="*/ 86 h 154"/>
                  <a:gd name="T86" fmla="*/ 986 w 998"/>
                  <a:gd name="T87" fmla="*/ 94 h 154"/>
                  <a:gd name="T88" fmla="*/ 974 w 998"/>
                  <a:gd name="T89" fmla="*/ 100 h 154"/>
                  <a:gd name="T90" fmla="*/ 958 w 998"/>
                  <a:gd name="T91" fmla="*/ 108 h 154"/>
                  <a:gd name="T92" fmla="*/ 938 w 998"/>
                  <a:gd name="T93" fmla="*/ 114 h 154"/>
                  <a:gd name="T94" fmla="*/ 912 w 998"/>
                  <a:gd name="T95" fmla="*/ 120 h 154"/>
                  <a:gd name="T96" fmla="*/ 852 w 998"/>
                  <a:gd name="T97" fmla="*/ 132 h 154"/>
                  <a:gd name="T98" fmla="*/ 778 w 998"/>
                  <a:gd name="T99" fmla="*/ 142 h 154"/>
                  <a:gd name="T100" fmla="*/ 694 w 998"/>
                  <a:gd name="T101" fmla="*/ 148 h 154"/>
                  <a:gd name="T102" fmla="*/ 602 w 998"/>
                  <a:gd name="T103" fmla="*/ 154 h 154"/>
                  <a:gd name="T104" fmla="*/ 502 w 998"/>
                  <a:gd name="T10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98" h="154">
                    <a:moveTo>
                      <a:pt x="502" y="154"/>
                    </a:moveTo>
                    <a:lnTo>
                      <a:pt x="502" y="154"/>
                    </a:lnTo>
                    <a:lnTo>
                      <a:pt x="402" y="154"/>
                    </a:lnTo>
                    <a:lnTo>
                      <a:pt x="308" y="148"/>
                    </a:lnTo>
                    <a:lnTo>
                      <a:pt x="222" y="142"/>
                    </a:lnTo>
                    <a:lnTo>
                      <a:pt x="148" y="132"/>
                    </a:lnTo>
                    <a:lnTo>
                      <a:pt x="86" y="120"/>
                    </a:lnTo>
                    <a:lnTo>
                      <a:pt x="60" y="114"/>
                    </a:lnTo>
                    <a:lnTo>
                      <a:pt x="40" y="108"/>
                    </a:lnTo>
                    <a:lnTo>
                      <a:pt x="22" y="100"/>
                    </a:lnTo>
                    <a:lnTo>
                      <a:pt x="10" y="94"/>
                    </a:lnTo>
                    <a:lnTo>
                      <a:pt x="2" y="86"/>
                    </a:lnTo>
                    <a:lnTo>
                      <a:pt x="0" y="82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10" y="62"/>
                    </a:lnTo>
                    <a:lnTo>
                      <a:pt x="22" y="54"/>
                    </a:lnTo>
                    <a:lnTo>
                      <a:pt x="40" y="48"/>
                    </a:lnTo>
                    <a:lnTo>
                      <a:pt x="60" y="40"/>
                    </a:lnTo>
                    <a:lnTo>
                      <a:pt x="86" y="34"/>
                    </a:lnTo>
                    <a:lnTo>
                      <a:pt x="148" y="22"/>
                    </a:lnTo>
                    <a:lnTo>
                      <a:pt x="222" y="12"/>
                    </a:lnTo>
                    <a:lnTo>
                      <a:pt x="308" y="6"/>
                    </a:lnTo>
                    <a:lnTo>
                      <a:pt x="402" y="0"/>
                    </a:lnTo>
                    <a:lnTo>
                      <a:pt x="502" y="0"/>
                    </a:lnTo>
                    <a:lnTo>
                      <a:pt x="502" y="0"/>
                    </a:lnTo>
                    <a:lnTo>
                      <a:pt x="602" y="0"/>
                    </a:lnTo>
                    <a:lnTo>
                      <a:pt x="694" y="6"/>
                    </a:lnTo>
                    <a:lnTo>
                      <a:pt x="778" y="12"/>
                    </a:lnTo>
                    <a:lnTo>
                      <a:pt x="852" y="22"/>
                    </a:lnTo>
                    <a:lnTo>
                      <a:pt x="912" y="34"/>
                    </a:lnTo>
                    <a:lnTo>
                      <a:pt x="938" y="40"/>
                    </a:lnTo>
                    <a:lnTo>
                      <a:pt x="958" y="48"/>
                    </a:lnTo>
                    <a:lnTo>
                      <a:pt x="974" y="54"/>
                    </a:lnTo>
                    <a:lnTo>
                      <a:pt x="986" y="62"/>
                    </a:lnTo>
                    <a:lnTo>
                      <a:pt x="994" y="70"/>
                    </a:lnTo>
                    <a:lnTo>
                      <a:pt x="996" y="74"/>
                    </a:lnTo>
                    <a:lnTo>
                      <a:pt x="998" y="78"/>
                    </a:lnTo>
                    <a:lnTo>
                      <a:pt x="998" y="78"/>
                    </a:lnTo>
                    <a:lnTo>
                      <a:pt x="996" y="82"/>
                    </a:lnTo>
                    <a:lnTo>
                      <a:pt x="994" y="86"/>
                    </a:lnTo>
                    <a:lnTo>
                      <a:pt x="986" y="94"/>
                    </a:lnTo>
                    <a:lnTo>
                      <a:pt x="974" y="100"/>
                    </a:lnTo>
                    <a:lnTo>
                      <a:pt x="958" y="108"/>
                    </a:lnTo>
                    <a:lnTo>
                      <a:pt x="938" y="114"/>
                    </a:lnTo>
                    <a:lnTo>
                      <a:pt x="912" y="120"/>
                    </a:lnTo>
                    <a:lnTo>
                      <a:pt x="852" y="132"/>
                    </a:lnTo>
                    <a:lnTo>
                      <a:pt x="778" y="142"/>
                    </a:lnTo>
                    <a:lnTo>
                      <a:pt x="694" y="148"/>
                    </a:lnTo>
                    <a:lnTo>
                      <a:pt x="602" y="154"/>
                    </a:lnTo>
                    <a:lnTo>
                      <a:pt x="502" y="15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7" name="Freeform 142"/>
              <p:cNvSpPr>
                <a:spLocks/>
              </p:cNvSpPr>
              <p:nvPr/>
            </p:nvSpPr>
            <p:spPr bwMode="auto">
              <a:xfrm>
                <a:off x="4391" y="4150"/>
                <a:ext cx="1002" cy="156"/>
              </a:xfrm>
              <a:custGeom>
                <a:avLst/>
                <a:gdLst>
                  <a:gd name="T0" fmla="*/ 504 w 1002"/>
                  <a:gd name="T1" fmla="*/ 0 h 156"/>
                  <a:gd name="T2" fmla="*/ 504 w 1002"/>
                  <a:gd name="T3" fmla="*/ 0 h 156"/>
                  <a:gd name="T4" fmla="*/ 402 w 1002"/>
                  <a:gd name="T5" fmla="*/ 0 h 156"/>
                  <a:gd name="T6" fmla="*/ 308 w 1002"/>
                  <a:gd name="T7" fmla="*/ 6 h 156"/>
                  <a:gd name="T8" fmla="*/ 222 w 1002"/>
                  <a:gd name="T9" fmla="*/ 12 h 156"/>
                  <a:gd name="T10" fmla="*/ 148 w 1002"/>
                  <a:gd name="T11" fmla="*/ 22 h 156"/>
                  <a:gd name="T12" fmla="*/ 86 w 1002"/>
                  <a:gd name="T13" fmla="*/ 34 h 156"/>
                  <a:gd name="T14" fmla="*/ 62 w 1002"/>
                  <a:gd name="T15" fmla="*/ 40 h 156"/>
                  <a:gd name="T16" fmla="*/ 40 w 1002"/>
                  <a:gd name="T17" fmla="*/ 48 h 156"/>
                  <a:gd name="T18" fmla="*/ 22 w 1002"/>
                  <a:gd name="T19" fmla="*/ 54 h 156"/>
                  <a:gd name="T20" fmla="*/ 10 w 1002"/>
                  <a:gd name="T21" fmla="*/ 62 h 156"/>
                  <a:gd name="T22" fmla="*/ 2 w 1002"/>
                  <a:gd name="T23" fmla="*/ 70 h 156"/>
                  <a:gd name="T24" fmla="*/ 0 w 1002"/>
                  <a:gd name="T25" fmla="*/ 74 h 156"/>
                  <a:gd name="T26" fmla="*/ 0 w 1002"/>
                  <a:gd name="T27" fmla="*/ 78 h 156"/>
                  <a:gd name="T28" fmla="*/ 0 w 1002"/>
                  <a:gd name="T29" fmla="*/ 78 h 156"/>
                  <a:gd name="T30" fmla="*/ 0 w 1002"/>
                  <a:gd name="T31" fmla="*/ 82 h 156"/>
                  <a:gd name="T32" fmla="*/ 2 w 1002"/>
                  <a:gd name="T33" fmla="*/ 86 h 156"/>
                  <a:gd name="T34" fmla="*/ 10 w 1002"/>
                  <a:gd name="T35" fmla="*/ 94 h 156"/>
                  <a:gd name="T36" fmla="*/ 22 w 1002"/>
                  <a:gd name="T37" fmla="*/ 100 h 156"/>
                  <a:gd name="T38" fmla="*/ 40 w 1002"/>
                  <a:gd name="T39" fmla="*/ 108 h 156"/>
                  <a:gd name="T40" fmla="*/ 62 w 1002"/>
                  <a:gd name="T41" fmla="*/ 114 h 156"/>
                  <a:gd name="T42" fmla="*/ 86 w 1002"/>
                  <a:gd name="T43" fmla="*/ 120 h 156"/>
                  <a:gd name="T44" fmla="*/ 148 w 1002"/>
                  <a:gd name="T45" fmla="*/ 132 h 156"/>
                  <a:gd name="T46" fmla="*/ 222 w 1002"/>
                  <a:gd name="T47" fmla="*/ 142 h 156"/>
                  <a:gd name="T48" fmla="*/ 308 w 1002"/>
                  <a:gd name="T49" fmla="*/ 148 h 156"/>
                  <a:gd name="T50" fmla="*/ 402 w 1002"/>
                  <a:gd name="T51" fmla="*/ 154 h 156"/>
                  <a:gd name="T52" fmla="*/ 504 w 1002"/>
                  <a:gd name="T53" fmla="*/ 156 h 156"/>
                  <a:gd name="T54" fmla="*/ 504 w 1002"/>
                  <a:gd name="T55" fmla="*/ 156 h 156"/>
                  <a:gd name="T56" fmla="*/ 604 w 1002"/>
                  <a:gd name="T57" fmla="*/ 154 h 156"/>
                  <a:gd name="T58" fmla="*/ 698 w 1002"/>
                  <a:gd name="T59" fmla="*/ 148 h 156"/>
                  <a:gd name="T60" fmla="*/ 782 w 1002"/>
                  <a:gd name="T61" fmla="*/ 142 h 156"/>
                  <a:gd name="T62" fmla="*/ 856 w 1002"/>
                  <a:gd name="T63" fmla="*/ 132 h 156"/>
                  <a:gd name="T64" fmla="*/ 916 w 1002"/>
                  <a:gd name="T65" fmla="*/ 120 h 156"/>
                  <a:gd name="T66" fmla="*/ 942 w 1002"/>
                  <a:gd name="T67" fmla="*/ 114 h 156"/>
                  <a:gd name="T68" fmla="*/ 962 w 1002"/>
                  <a:gd name="T69" fmla="*/ 108 h 156"/>
                  <a:gd name="T70" fmla="*/ 978 w 1002"/>
                  <a:gd name="T71" fmla="*/ 100 h 156"/>
                  <a:gd name="T72" fmla="*/ 992 w 1002"/>
                  <a:gd name="T73" fmla="*/ 94 h 156"/>
                  <a:gd name="T74" fmla="*/ 998 w 1002"/>
                  <a:gd name="T75" fmla="*/ 86 h 156"/>
                  <a:gd name="T76" fmla="*/ 1000 w 1002"/>
                  <a:gd name="T77" fmla="*/ 82 h 156"/>
                  <a:gd name="T78" fmla="*/ 1002 w 1002"/>
                  <a:gd name="T79" fmla="*/ 78 h 156"/>
                  <a:gd name="T80" fmla="*/ 1002 w 1002"/>
                  <a:gd name="T81" fmla="*/ 78 h 156"/>
                  <a:gd name="T82" fmla="*/ 1000 w 1002"/>
                  <a:gd name="T83" fmla="*/ 74 h 156"/>
                  <a:gd name="T84" fmla="*/ 998 w 1002"/>
                  <a:gd name="T85" fmla="*/ 70 h 156"/>
                  <a:gd name="T86" fmla="*/ 992 w 1002"/>
                  <a:gd name="T87" fmla="*/ 62 h 156"/>
                  <a:gd name="T88" fmla="*/ 978 w 1002"/>
                  <a:gd name="T89" fmla="*/ 54 h 156"/>
                  <a:gd name="T90" fmla="*/ 962 w 1002"/>
                  <a:gd name="T91" fmla="*/ 48 h 156"/>
                  <a:gd name="T92" fmla="*/ 942 w 1002"/>
                  <a:gd name="T93" fmla="*/ 40 h 156"/>
                  <a:gd name="T94" fmla="*/ 916 w 1002"/>
                  <a:gd name="T95" fmla="*/ 34 h 156"/>
                  <a:gd name="T96" fmla="*/ 856 w 1002"/>
                  <a:gd name="T97" fmla="*/ 22 h 156"/>
                  <a:gd name="T98" fmla="*/ 782 w 1002"/>
                  <a:gd name="T99" fmla="*/ 12 h 156"/>
                  <a:gd name="T100" fmla="*/ 698 w 1002"/>
                  <a:gd name="T101" fmla="*/ 6 h 156"/>
                  <a:gd name="T102" fmla="*/ 604 w 1002"/>
                  <a:gd name="T103" fmla="*/ 0 h 156"/>
                  <a:gd name="T104" fmla="*/ 504 w 1002"/>
                  <a:gd name="T10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02" h="156">
                    <a:moveTo>
                      <a:pt x="504" y="0"/>
                    </a:moveTo>
                    <a:lnTo>
                      <a:pt x="504" y="0"/>
                    </a:lnTo>
                    <a:lnTo>
                      <a:pt x="402" y="0"/>
                    </a:lnTo>
                    <a:lnTo>
                      <a:pt x="308" y="6"/>
                    </a:lnTo>
                    <a:lnTo>
                      <a:pt x="222" y="12"/>
                    </a:lnTo>
                    <a:lnTo>
                      <a:pt x="148" y="22"/>
                    </a:lnTo>
                    <a:lnTo>
                      <a:pt x="86" y="34"/>
                    </a:lnTo>
                    <a:lnTo>
                      <a:pt x="62" y="40"/>
                    </a:lnTo>
                    <a:lnTo>
                      <a:pt x="40" y="48"/>
                    </a:lnTo>
                    <a:lnTo>
                      <a:pt x="22" y="54"/>
                    </a:lnTo>
                    <a:lnTo>
                      <a:pt x="10" y="62"/>
                    </a:lnTo>
                    <a:lnTo>
                      <a:pt x="2" y="70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82"/>
                    </a:lnTo>
                    <a:lnTo>
                      <a:pt x="2" y="86"/>
                    </a:lnTo>
                    <a:lnTo>
                      <a:pt x="10" y="94"/>
                    </a:lnTo>
                    <a:lnTo>
                      <a:pt x="22" y="100"/>
                    </a:lnTo>
                    <a:lnTo>
                      <a:pt x="40" y="108"/>
                    </a:lnTo>
                    <a:lnTo>
                      <a:pt x="62" y="114"/>
                    </a:lnTo>
                    <a:lnTo>
                      <a:pt x="86" y="120"/>
                    </a:lnTo>
                    <a:lnTo>
                      <a:pt x="148" y="132"/>
                    </a:lnTo>
                    <a:lnTo>
                      <a:pt x="222" y="142"/>
                    </a:lnTo>
                    <a:lnTo>
                      <a:pt x="308" y="148"/>
                    </a:lnTo>
                    <a:lnTo>
                      <a:pt x="402" y="154"/>
                    </a:lnTo>
                    <a:lnTo>
                      <a:pt x="504" y="156"/>
                    </a:lnTo>
                    <a:lnTo>
                      <a:pt x="504" y="156"/>
                    </a:lnTo>
                    <a:lnTo>
                      <a:pt x="604" y="154"/>
                    </a:lnTo>
                    <a:lnTo>
                      <a:pt x="698" y="148"/>
                    </a:lnTo>
                    <a:lnTo>
                      <a:pt x="782" y="142"/>
                    </a:lnTo>
                    <a:lnTo>
                      <a:pt x="856" y="132"/>
                    </a:lnTo>
                    <a:lnTo>
                      <a:pt x="916" y="120"/>
                    </a:lnTo>
                    <a:lnTo>
                      <a:pt x="942" y="114"/>
                    </a:lnTo>
                    <a:lnTo>
                      <a:pt x="962" y="108"/>
                    </a:lnTo>
                    <a:lnTo>
                      <a:pt x="978" y="100"/>
                    </a:lnTo>
                    <a:lnTo>
                      <a:pt x="992" y="94"/>
                    </a:lnTo>
                    <a:lnTo>
                      <a:pt x="998" y="86"/>
                    </a:lnTo>
                    <a:lnTo>
                      <a:pt x="1000" y="82"/>
                    </a:lnTo>
                    <a:lnTo>
                      <a:pt x="1002" y="78"/>
                    </a:lnTo>
                    <a:lnTo>
                      <a:pt x="1002" y="78"/>
                    </a:lnTo>
                    <a:lnTo>
                      <a:pt x="1000" y="74"/>
                    </a:lnTo>
                    <a:lnTo>
                      <a:pt x="998" y="70"/>
                    </a:lnTo>
                    <a:lnTo>
                      <a:pt x="992" y="62"/>
                    </a:lnTo>
                    <a:lnTo>
                      <a:pt x="978" y="54"/>
                    </a:lnTo>
                    <a:lnTo>
                      <a:pt x="962" y="48"/>
                    </a:lnTo>
                    <a:lnTo>
                      <a:pt x="942" y="40"/>
                    </a:lnTo>
                    <a:lnTo>
                      <a:pt x="916" y="34"/>
                    </a:lnTo>
                    <a:lnTo>
                      <a:pt x="856" y="22"/>
                    </a:lnTo>
                    <a:lnTo>
                      <a:pt x="782" y="12"/>
                    </a:lnTo>
                    <a:lnTo>
                      <a:pt x="698" y="6"/>
                    </a:lnTo>
                    <a:lnTo>
                      <a:pt x="604" y="0"/>
                    </a:lnTo>
                    <a:lnTo>
                      <a:pt x="50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8" name="Freeform 143"/>
              <p:cNvSpPr>
                <a:spLocks noEditPoints="1"/>
              </p:cNvSpPr>
              <p:nvPr/>
            </p:nvSpPr>
            <p:spPr bwMode="auto">
              <a:xfrm>
                <a:off x="4393" y="4150"/>
                <a:ext cx="998" cy="154"/>
              </a:xfrm>
              <a:custGeom>
                <a:avLst/>
                <a:gdLst>
                  <a:gd name="T0" fmla="*/ 502 w 998"/>
                  <a:gd name="T1" fmla="*/ 154 h 154"/>
                  <a:gd name="T2" fmla="*/ 308 w 998"/>
                  <a:gd name="T3" fmla="*/ 148 h 154"/>
                  <a:gd name="T4" fmla="*/ 150 w 998"/>
                  <a:gd name="T5" fmla="*/ 132 h 154"/>
                  <a:gd name="T6" fmla="*/ 62 w 998"/>
                  <a:gd name="T7" fmla="*/ 114 h 154"/>
                  <a:gd name="T8" fmla="*/ 24 w 998"/>
                  <a:gd name="T9" fmla="*/ 100 h 154"/>
                  <a:gd name="T10" fmla="*/ 4 w 998"/>
                  <a:gd name="T11" fmla="*/ 86 h 154"/>
                  <a:gd name="T12" fmla="*/ 2 w 998"/>
                  <a:gd name="T13" fmla="*/ 78 h 154"/>
                  <a:gd name="T14" fmla="*/ 2 w 998"/>
                  <a:gd name="T15" fmla="*/ 74 h 154"/>
                  <a:gd name="T16" fmla="*/ 12 w 998"/>
                  <a:gd name="T17" fmla="*/ 62 h 154"/>
                  <a:gd name="T18" fmla="*/ 42 w 998"/>
                  <a:gd name="T19" fmla="*/ 48 h 154"/>
                  <a:gd name="T20" fmla="*/ 88 w 998"/>
                  <a:gd name="T21" fmla="*/ 34 h 154"/>
                  <a:gd name="T22" fmla="*/ 224 w 998"/>
                  <a:gd name="T23" fmla="*/ 12 h 154"/>
                  <a:gd name="T24" fmla="*/ 402 w 998"/>
                  <a:gd name="T25" fmla="*/ 2 h 154"/>
                  <a:gd name="T26" fmla="*/ 502 w 998"/>
                  <a:gd name="T27" fmla="*/ 0 h 154"/>
                  <a:gd name="T28" fmla="*/ 694 w 998"/>
                  <a:gd name="T29" fmla="*/ 6 h 154"/>
                  <a:gd name="T30" fmla="*/ 850 w 998"/>
                  <a:gd name="T31" fmla="*/ 22 h 154"/>
                  <a:gd name="T32" fmla="*/ 936 w 998"/>
                  <a:gd name="T33" fmla="*/ 40 h 154"/>
                  <a:gd name="T34" fmla="*/ 972 w 998"/>
                  <a:gd name="T35" fmla="*/ 54 h 154"/>
                  <a:gd name="T36" fmla="*/ 992 w 998"/>
                  <a:gd name="T37" fmla="*/ 70 h 154"/>
                  <a:gd name="T38" fmla="*/ 994 w 998"/>
                  <a:gd name="T39" fmla="*/ 78 h 154"/>
                  <a:gd name="T40" fmla="*/ 994 w 998"/>
                  <a:gd name="T41" fmla="*/ 82 h 154"/>
                  <a:gd name="T42" fmla="*/ 984 w 998"/>
                  <a:gd name="T43" fmla="*/ 94 h 154"/>
                  <a:gd name="T44" fmla="*/ 956 w 998"/>
                  <a:gd name="T45" fmla="*/ 108 h 154"/>
                  <a:gd name="T46" fmla="*/ 910 w 998"/>
                  <a:gd name="T47" fmla="*/ 120 h 154"/>
                  <a:gd name="T48" fmla="*/ 778 w 998"/>
                  <a:gd name="T49" fmla="*/ 142 h 154"/>
                  <a:gd name="T50" fmla="*/ 602 w 998"/>
                  <a:gd name="T51" fmla="*/ 152 h 154"/>
                  <a:gd name="T52" fmla="*/ 502 w 998"/>
                  <a:gd name="T53" fmla="*/ 0 h 154"/>
                  <a:gd name="T54" fmla="*/ 402 w 998"/>
                  <a:gd name="T55" fmla="*/ 0 h 154"/>
                  <a:gd name="T56" fmla="*/ 222 w 998"/>
                  <a:gd name="T57" fmla="*/ 12 h 154"/>
                  <a:gd name="T58" fmla="*/ 86 w 998"/>
                  <a:gd name="T59" fmla="*/ 34 h 154"/>
                  <a:gd name="T60" fmla="*/ 40 w 998"/>
                  <a:gd name="T61" fmla="*/ 48 h 154"/>
                  <a:gd name="T62" fmla="*/ 10 w 998"/>
                  <a:gd name="T63" fmla="*/ 62 h 154"/>
                  <a:gd name="T64" fmla="*/ 0 w 998"/>
                  <a:gd name="T65" fmla="*/ 74 h 154"/>
                  <a:gd name="T66" fmla="*/ 0 w 998"/>
                  <a:gd name="T67" fmla="*/ 78 h 154"/>
                  <a:gd name="T68" fmla="*/ 2 w 998"/>
                  <a:gd name="T69" fmla="*/ 86 h 154"/>
                  <a:gd name="T70" fmla="*/ 22 w 998"/>
                  <a:gd name="T71" fmla="*/ 100 h 154"/>
                  <a:gd name="T72" fmla="*/ 60 w 998"/>
                  <a:gd name="T73" fmla="*/ 114 h 154"/>
                  <a:gd name="T74" fmla="*/ 148 w 998"/>
                  <a:gd name="T75" fmla="*/ 132 h 154"/>
                  <a:gd name="T76" fmla="*/ 308 w 998"/>
                  <a:gd name="T77" fmla="*/ 148 h 154"/>
                  <a:gd name="T78" fmla="*/ 502 w 998"/>
                  <a:gd name="T79" fmla="*/ 154 h 154"/>
                  <a:gd name="T80" fmla="*/ 602 w 998"/>
                  <a:gd name="T81" fmla="*/ 154 h 154"/>
                  <a:gd name="T82" fmla="*/ 778 w 998"/>
                  <a:gd name="T83" fmla="*/ 142 h 154"/>
                  <a:gd name="T84" fmla="*/ 912 w 998"/>
                  <a:gd name="T85" fmla="*/ 120 h 154"/>
                  <a:gd name="T86" fmla="*/ 958 w 998"/>
                  <a:gd name="T87" fmla="*/ 108 h 154"/>
                  <a:gd name="T88" fmla="*/ 986 w 998"/>
                  <a:gd name="T89" fmla="*/ 94 h 154"/>
                  <a:gd name="T90" fmla="*/ 996 w 998"/>
                  <a:gd name="T91" fmla="*/ 82 h 154"/>
                  <a:gd name="T92" fmla="*/ 998 w 998"/>
                  <a:gd name="T93" fmla="*/ 78 h 154"/>
                  <a:gd name="T94" fmla="*/ 994 w 998"/>
                  <a:gd name="T95" fmla="*/ 70 h 154"/>
                  <a:gd name="T96" fmla="*/ 974 w 998"/>
                  <a:gd name="T97" fmla="*/ 54 h 154"/>
                  <a:gd name="T98" fmla="*/ 938 w 998"/>
                  <a:gd name="T99" fmla="*/ 40 h 154"/>
                  <a:gd name="T100" fmla="*/ 852 w 998"/>
                  <a:gd name="T101" fmla="*/ 22 h 154"/>
                  <a:gd name="T102" fmla="*/ 694 w 998"/>
                  <a:gd name="T103" fmla="*/ 6 h 154"/>
                  <a:gd name="T104" fmla="*/ 502 w 998"/>
                  <a:gd name="T105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98" h="154">
                    <a:moveTo>
                      <a:pt x="502" y="154"/>
                    </a:moveTo>
                    <a:lnTo>
                      <a:pt x="502" y="154"/>
                    </a:lnTo>
                    <a:lnTo>
                      <a:pt x="402" y="152"/>
                    </a:lnTo>
                    <a:lnTo>
                      <a:pt x="308" y="148"/>
                    </a:lnTo>
                    <a:lnTo>
                      <a:pt x="224" y="142"/>
                    </a:lnTo>
                    <a:lnTo>
                      <a:pt x="150" y="132"/>
                    </a:lnTo>
                    <a:lnTo>
                      <a:pt x="88" y="120"/>
                    </a:lnTo>
                    <a:lnTo>
                      <a:pt x="62" y="114"/>
                    </a:lnTo>
                    <a:lnTo>
                      <a:pt x="42" y="108"/>
                    </a:lnTo>
                    <a:lnTo>
                      <a:pt x="24" y="100"/>
                    </a:lnTo>
                    <a:lnTo>
                      <a:pt x="12" y="94"/>
                    </a:lnTo>
                    <a:lnTo>
                      <a:pt x="4" y="86"/>
                    </a:lnTo>
                    <a:lnTo>
                      <a:pt x="2" y="82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2" y="74"/>
                    </a:lnTo>
                    <a:lnTo>
                      <a:pt x="4" y="70"/>
                    </a:lnTo>
                    <a:lnTo>
                      <a:pt x="12" y="62"/>
                    </a:lnTo>
                    <a:lnTo>
                      <a:pt x="24" y="54"/>
                    </a:lnTo>
                    <a:lnTo>
                      <a:pt x="42" y="48"/>
                    </a:lnTo>
                    <a:lnTo>
                      <a:pt x="62" y="40"/>
                    </a:lnTo>
                    <a:lnTo>
                      <a:pt x="88" y="34"/>
                    </a:lnTo>
                    <a:lnTo>
                      <a:pt x="150" y="22"/>
                    </a:lnTo>
                    <a:lnTo>
                      <a:pt x="224" y="12"/>
                    </a:lnTo>
                    <a:lnTo>
                      <a:pt x="308" y="6"/>
                    </a:lnTo>
                    <a:lnTo>
                      <a:pt x="402" y="2"/>
                    </a:lnTo>
                    <a:lnTo>
                      <a:pt x="502" y="0"/>
                    </a:lnTo>
                    <a:lnTo>
                      <a:pt x="502" y="0"/>
                    </a:lnTo>
                    <a:lnTo>
                      <a:pt x="602" y="2"/>
                    </a:lnTo>
                    <a:lnTo>
                      <a:pt x="694" y="6"/>
                    </a:lnTo>
                    <a:lnTo>
                      <a:pt x="778" y="12"/>
                    </a:lnTo>
                    <a:lnTo>
                      <a:pt x="850" y="22"/>
                    </a:lnTo>
                    <a:lnTo>
                      <a:pt x="910" y="34"/>
                    </a:lnTo>
                    <a:lnTo>
                      <a:pt x="936" y="40"/>
                    </a:lnTo>
                    <a:lnTo>
                      <a:pt x="956" y="48"/>
                    </a:lnTo>
                    <a:lnTo>
                      <a:pt x="972" y="54"/>
                    </a:lnTo>
                    <a:lnTo>
                      <a:pt x="984" y="62"/>
                    </a:lnTo>
                    <a:lnTo>
                      <a:pt x="992" y="70"/>
                    </a:lnTo>
                    <a:lnTo>
                      <a:pt x="994" y="74"/>
                    </a:lnTo>
                    <a:lnTo>
                      <a:pt x="994" y="78"/>
                    </a:lnTo>
                    <a:lnTo>
                      <a:pt x="994" y="78"/>
                    </a:lnTo>
                    <a:lnTo>
                      <a:pt x="994" y="82"/>
                    </a:lnTo>
                    <a:lnTo>
                      <a:pt x="992" y="86"/>
                    </a:lnTo>
                    <a:lnTo>
                      <a:pt x="984" y="94"/>
                    </a:lnTo>
                    <a:lnTo>
                      <a:pt x="972" y="100"/>
                    </a:lnTo>
                    <a:lnTo>
                      <a:pt x="956" y="108"/>
                    </a:lnTo>
                    <a:lnTo>
                      <a:pt x="936" y="114"/>
                    </a:lnTo>
                    <a:lnTo>
                      <a:pt x="910" y="120"/>
                    </a:lnTo>
                    <a:lnTo>
                      <a:pt x="850" y="132"/>
                    </a:lnTo>
                    <a:lnTo>
                      <a:pt x="778" y="142"/>
                    </a:lnTo>
                    <a:lnTo>
                      <a:pt x="694" y="148"/>
                    </a:lnTo>
                    <a:lnTo>
                      <a:pt x="602" y="152"/>
                    </a:lnTo>
                    <a:lnTo>
                      <a:pt x="502" y="154"/>
                    </a:lnTo>
                    <a:close/>
                    <a:moveTo>
                      <a:pt x="502" y="0"/>
                    </a:moveTo>
                    <a:lnTo>
                      <a:pt x="502" y="0"/>
                    </a:lnTo>
                    <a:lnTo>
                      <a:pt x="402" y="0"/>
                    </a:lnTo>
                    <a:lnTo>
                      <a:pt x="308" y="6"/>
                    </a:lnTo>
                    <a:lnTo>
                      <a:pt x="222" y="12"/>
                    </a:lnTo>
                    <a:lnTo>
                      <a:pt x="148" y="22"/>
                    </a:lnTo>
                    <a:lnTo>
                      <a:pt x="86" y="34"/>
                    </a:lnTo>
                    <a:lnTo>
                      <a:pt x="60" y="40"/>
                    </a:lnTo>
                    <a:lnTo>
                      <a:pt x="40" y="48"/>
                    </a:lnTo>
                    <a:lnTo>
                      <a:pt x="22" y="54"/>
                    </a:lnTo>
                    <a:lnTo>
                      <a:pt x="10" y="62"/>
                    </a:lnTo>
                    <a:lnTo>
                      <a:pt x="2" y="70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82"/>
                    </a:lnTo>
                    <a:lnTo>
                      <a:pt x="2" y="86"/>
                    </a:lnTo>
                    <a:lnTo>
                      <a:pt x="10" y="94"/>
                    </a:lnTo>
                    <a:lnTo>
                      <a:pt x="22" y="100"/>
                    </a:lnTo>
                    <a:lnTo>
                      <a:pt x="40" y="108"/>
                    </a:lnTo>
                    <a:lnTo>
                      <a:pt x="60" y="114"/>
                    </a:lnTo>
                    <a:lnTo>
                      <a:pt x="86" y="120"/>
                    </a:lnTo>
                    <a:lnTo>
                      <a:pt x="148" y="132"/>
                    </a:lnTo>
                    <a:lnTo>
                      <a:pt x="222" y="142"/>
                    </a:lnTo>
                    <a:lnTo>
                      <a:pt x="308" y="148"/>
                    </a:lnTo>
                    <a:lnTo>
                      <a:pt x="402" y="154"/>
                    </a:lnTo>
                    <a:lnTo>
                      <a:pt x="502" y="154"/>
                    </a:lnTo>
                    <a:lnTo>
                      <a:pt x="502" y="154"/>
                    </a:lnTo>
                    <a:lnTo>
                      <a:pt x="602" y="154"/>
                    </a:lnTo>
                    <a:lnTo>
                      <a:pt x="694" y="148"/>
                    </a:lnTo>
                    <a:lnTo>
                      <a:pt x="778" y="142"/>
                    </a:lnTo>
                    <a:lnTo>
                      <a:pt x="852" y="132"/>
                    </a:lnTo>
                    <a:lnTo>
                      <a:pt x="912" y="120"/>
                    </a:lnTo>
                    <a:lnTo>
                      <a:pt x="938" y="114"/>
                    </a:lnTo>
                    <a:lnTo>
                      <a:pt x="958" y="108"/>
                    </a:lnTo>
                    <a:lnTo>
                      <a:pt x="974" y="100"/>
                    </a:lnTo>
                    <a:lnTo>
                      <a:pt x="986" y="94"/>
                    </a:lnTo>
                    <a:lnTo>
                      <a:pt x="994" y="86"/>
                    </a:lnTo>
                    <a:lnTo>
                      <a:pt x="996" y="82"/>
                    </a:lnTo>
                    <a:lnTo>
                      <a:pt x="998" y="78"/>
                    </a:lnTo>
                    <a:lnTo>
                      <a:pt x="998" y="78"/>
                    </a:lnTo>
                    <a:lnTo>
                      <a:pt x="996" y="74"/>
                    </a:lnTo>
                    <a:lnTo>
                      <a:pt x="994" y="70"/>
                    </a:lnTo>
                    <a:lnTo>
                      <a:pt x="986" y="62"/>
                    </a:lnTo>
                    <a:lnTo>
                      <a:pt x="974" y="54"/>
                    </a:lnTo>
                    <a:lnTo>
                      <a:pt x="958" y="48"/>
                    </a:lnTo>
                    <a:lnTo>
                      <a:pt x="938" y="40"/>
                    </a:lnTo>
                    <a:lnTo>
                      <a:pt x="912" y="34"/>
                    </a:lnTo>
                    <a:lnTo>
                      <a:pt x="852" y="22"/>
                    </a:lnTo>
                    <a:lnTo>
                      <a:pt x="778" y="12"/>
                    </a:lnTo>
                    <a:lnTo>
                      <a:pt x="694" y="6"/>
                    </a:lnTo>
                    <a:lnTo>
                      <a:pt x="602" y="0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9" name="Freeform 144"/>
              <p:cNvSpPr>
                <a:spLocks/>
              </p:cNvSpPr>
              <p:nvPr/>
            </p:nvSpPr>
            <p:spPr bwMode="auto">
              <a:xfrm>
                <a:off x="4395" y="4150"/>
                <a:ext cx="992" cy="154"/>
              </a:xfrm>
              <a:custGeom>
                <a:avLst/>
                <a:gdLst>
                  <a:gd name="T0" fmla="*/ 500 w 992"/>
                  <a:gd name="T1" fmla="*/ 154 h 154"/>
                  <a:gd name="T2" fmla="*/ 500 w 992"/>
                  <a:gd name="T3" fmla="*/ 154 h 154"/>
                  <a:gd name="T4" fmla="*/ 400 w 992"/>
                  <a:gd name="T5" fmla="*/ 152 h 154"/>
                  <a:gd name="T6" fmla="*/ 306 w 992"/>
                  <a:gd name="T7" fmla="*/ 148 h 154"/>
                  <a:gd name="T8" fmla="*/ 222 w 992"/>
                  <a:gd name="T9" fmla="*/ 142 h 154"/>
                  <a:gd name="T10" fmla="*/ 148 w 992"/>
                  <a:gd name="T11" fmla="*/ 132 h 154"/>
                  <a:gd name="T12" fmla="*/ 86 w 992"/>
                  <a:gd name="T13" fmla="*/ 120 h 154"/>
                  <a:gd name="T14" fmla="*/ 60 w 992"/>
                  <a:gd name="T15" fmla="*/ 114 h 154"/>
                  <a:gd name="T16" fmla="*/ 40 w 992"/>
                  <a:gd name="T17" fmla="*/ 108 h 154"/>
                  <a:gd name="T18" fmla="*/ 22 w 992"/>
                  <a:gd name="T19" fmla="*/ 100 h 154"/>
                  <a:gd name="T20" fmla="*/ 10 w 992"/>
                  <a:gd name="T21" fmla="*/ 94 h 154"/>
                  <a:gd name="T22" fmla="*/ 2 w 992"/>
                  <a:gd name="T23" fmla="*/ 86 h 154"/>
                  <a:gd name="T24" fmla="*/ 0 w 992"/>
                  <a:gd name="T25" fmla="*/ 82 h 154"/>
                  <a:gd name="T26" fmla="*/ 0 w 992"/>
                  <a:gd name="T27" fmla="*/ 78 h 154"/>
                  <a:gd name="T28" fmla="*/ 0 w 992"/>
                  <a:gd name="T29" fmla="*/ 78 h 154"/>
                  <a:gd name="T30" fmla="*/ 0 w 992"/>
                  <a:gd name="T31" fmla="*/ 74 h 154"/>
                  <a:gd name="T32" fmla="*/ 2 w 992"/>
                  <a:gd name="T33" fmla="*/ 70 h 154"/>
                  <a:gd name="T34" fmla="*/ 10 w 992"/>
                  <a:gd name="T35" fmla="*/ 62 h 154"/>
                  <a:gd name="T36" fmla="*/ 22 w 992"/>
                  <a:gd name="T37" fmla="*/ 54 h 154"/>
                  <a:gd name="T38" fmla="*/ 40 w 992"/>
                  <a:gd name="T39" fmla="*/ 48 h 154"/>
                  <a:gd name="T40" fmla="*/ 60 w 992"/>
                  <a:gd name="T41" fmla="*/ 40 h 154"/>
                  <a:gd name="T42" fmla="*/ 86 w 992"/>
                  <a:gd name="T43" fmla="*/ 34 h 154"/>
                  <a:gd name="T44" fmla="*/ 148 w 992"/>
                  <a:gd name="T45" fmla="*/ 22 h 154"/>
                  <a:gd name="T46" fmla="*/ 222 w 992"/>
                  <a:gd name="T47" fmla="*/ 12 h 154"/>
                  <a:gd name="T48" fmla="*/ 306 w 992"/>
                  <a:gd name="T49" fmla="*/ 6 h 154"/>
                  <a:gd name="T50" fmla="*/ 400 w 992"/>
                  <a:gd name="T51" fmla="*/ 2 h 154"/>
                  <a:gd name="T52" fmla="*/ 500 w 992"/>
                  <a:gd name="T53" fmla="*/ 0 h 154"/>
                  <a:gd name="T54" fmla="*/ 500 w 992"/>
                  <a:gd name="T55" fmla="*/ 0 h 154"/>
                  <a:gd name="T56" fmla="*/ 600 w 992"/>
                  <a:gd name="T57" fmla="*/ 2 h 154"/>
                  <a:gd name="T58" fmla="*/ 692 w 992"/>
                  <a:gd name="T59" fmla="*/ 6 h 154"/>
                  <a:gd name="T60" fmla="*/ 776 w 992"/>
                  <a:gd name="T61" fmla="*/ 12 h 154"/>
                  <a:gd name="T62" fmla="*/ 848 w 992"/>
                  <a:gd name="T63" fmla="*/ 22 h 154"/>
                  <a:gd name="T64" fmla="*/ 908 w 992"/>
                  <a:gd name="T65" fmla="*/ 34 h 154"/>
                  <a:gd name="T66" fmla="*/ 934 w 992"/>
                  <a:gd name="T67" fmla="*/ 40 h 154"/>
                  <a:gd name="T68" fmla="*/ 954 w 992"/>
                  <a:gd name="T69" fmla="*/ 48 h 154"/>
                  <a:gd name="T70" fmla="*/ 970 w 992"/>
                  <a:gd name="T71" fmla="*/ 54 h 154"/>
                  <a:gd name="T72" fmla="*/ 982 w 992"/>
                  <a:gd name="T73" fmla="*/ 62 h 154"/>
                  <a:gd name="T74" fmla="*/ 990 w 992"/>
                  <a:gd name="T75" fmla="*/ 70 h 154"/>
                  <a:gd name="T76" fmla="*/ 992 w 992"/>
                  <a:gd name="T77" fmla="*/ 74 h 154"/>
                  <a:gd name="T78" fmla="*/ 992 w 992"/>
                  <a:gd name="T79" fmla="*/ 78 h 154"/>
                  <a:gd name="T80" fmla="*/ 992 w 992"/>
                  <a:gd name="T81" fmla="*/ 78 h 154"/>
                  <a:gd name="T82" fmla="*/ 992 w 992"/>
                  <a:gd name="T83" fmla="*/ 82 h 154"/>
                  <a:gd name="T84" fmla="*/ 990 w 992"/>
                  <a:gd name="T85" fmla="*/ 86 h 154"/>
                  <a:gd name="T86" fmla="*/ 982 w 992"/>
                  <a:gd name="T87" fmla="*/ 94 h 154"/>
                  <a:gd name="T88" fmla="*/ 970 w 992"/>
                  <a:gd name="T89" fmla="*/ 100 h 154"/>
                  <a:gd name="T90" fmla="*/ 954 w 992"/>
                  <a:gd name="T91" fmla="*/ 108 h 154"/>
                  <a:gd name="T92" fmla="*/ 934 w 992"/>
                  <a:gd name="T93" fmla="*/ 114 h 154"/>
                  <a:gd name="T94" fmla="*/ 908 w 992"/>
                  <a:gd name="T95" fmla="*/ 120 h 154"/>
                  <a:gd name="T96" fmla="*/ 848 w 992"/>
                  <a:gd name="T97" fmla="*/ 132 h 154"/>
                  <a:gd name="T98" fmla="*/ 776 w 992"/>
                  <a:gd name="T99" fmla="*/ 142 h 154"/>
                  <a:gd name="T100" fmla="*/ 692 w 992"/>
                  <a:gd name="T101" fmla="*/ 148 h 154"/>
                  <a:gd name="T102" fmla="*/ 600 w 992"/>
                  <a:gd name="T103" fmla="*/ 152 h 154"/>
                  <a:gd name="T104" fmla="*/ 500 w 992"/>
                  <a:gd name="T10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92" h="154">
                    <a:moveTo>
                      <a:pt x="500" y="154"/>
                    </a:moveTo>
                    <a:lnTo>
                      <a:pt x="500" y="154"/>
                    </a:lnTo>
                    <a:lnTo>
                      <a:pt x="400" y="152"/>
                    </a:lnTo>
                    <a:lnTo>
                      <a:pt x="306" y="148"/>
                    </a:lnTo>
                    <a:lnTo>
                      <a:pt x="222" y="142"/>
                    </a:lnTo>
                    <a:lnTo>
                      <a:pt x="148" y="132"/>
                    </a:lnTo>
                    <a:lnTo>
                      <a:pt x="86" y="120"/>
                    </a:lnTo>
                    <a:lnTo>
                      <a:pt x="60" y="114"/>
                    </a:lnTo>
                    <a:lnTo>
                      <a:pt x="40" y="108"/>
                    </a:lnTo>
                    <a:lnTo>
                      <a:pt x="22" y="100"/>
                    </a:lnTo>
                    <a:lnTo>
                      <a:pt x="10" y="94"/>
                    </a:lnTo>
                    <a:lnTo>
                      <a:pt x="2" y="86"/>
                    </a:lnTo>
                    <a:lnTo>
                      <a:pt x="0" y="82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10" y="62"/>
                    </a:lnTo>
                    <a:lnTo>
                      <a:pt x="22" y="54"/>
                    </a:lnTo>
                    <a:lnTo>
                      <a:pt x="40" y="48"/>
                    </a:lnTo>
                    <a:lnTo>
                      <a:pt x="60" y="40"/>
                    </a:lnTo>
                    <a:lnTo>
                      <a:pt x="86" y="34"/>
                    </a:lnTo>
                    <a:lnTo>
                      <a:pt x="148" y="22"/>
                    </a:lnTo>
                    <a:lnTo>
                      <a:pt x="222" y="12"/>
                    </a:lnTo>
                    <a:lnTo>
                      <a:pt x="306" y="6"/>
                    </a:lnTo>
                    <a:lnTo>
                      <a:pt x="400" y="2"/>
                    </a:lnTo>
                    <a:lnTo>
                      <a:pt x="500" y="0"/>
                    </a:lnTo>
                    <a:lnTo>
                      <a:pt x="500" y="0"/>
                    </a:lnTo>
                    <a:lnTo>
                      <a:pt x="600" y="2"/>
                    </a:lnTo>
                    <a:lnTo>
                      <a:pt x="692" y="6"/>
                    </a:lnTo>
                    <a:lnTo>
                      <a:pt x="776" y="12"/>
                    </a:lnTo>
                    <a:lnTo>
                      <a:pt x="848" y="22"/>
                    </a:lnTo>
                    <a:lnTo>
                      <a:pt x="908" y="34"/>
                    </a:lnTo>
                    <a:lnTo>
                      <a:pt x="934" y="40"/>
                    </a:lnTo>
                    <a:lnTo>
                      <a:pt x="954" y="48"/>
                    </a:lnTo>
                    <a:lnTo>
                      <a:pt x="970" y="54"/>
                    </a:lnTo>
                    <a:lnTo>
                      <a:pt x="982" y="62"/>
                    </a:lnTo>
                    <a:lnTo>
                      <a:pt x="990" y="70"/>
                    </a:lnTo>
                    <a:lnTo>
                      <a:pt x="992" y="74"/>
                    </a:lnTo>
                    <a:lnTo>
                      <a:pt x="992" y="78"/>
                    </a:lnTo>
                    <a:lnTo>
                      <a:pt x="992" y="78"/>
                    </a:lnTo>
                    <a:lnTo>
                      <a:pt x="992" y="82"/>
                    </a:lnTo>
                    <a:lnTo>
                      <a:pt x="990" y="86"/>
                    </a:lnTo>
                    <a:lnTo>
                      <a:pt x="982" y="94"/>
                    </a:lnTo>
                    <a:lnTo>
                      <a:pt x="970" y="100"/>
                    </a:lnTo>
                    <a:lnTo>
                      <a:pt x="954" y="108"/>
                    </a:lnTo>
                    <a:lnTo>
                      <a:pt x="934" y="114"/>
                    </a:lnTo>
                    <a:lnTo>
                      <a:pt x="908" y="120"/>
                    </a:lnTo>
                    <a:lnTo>
                      <a:pt x="848" y="132"/>
                    </a:lnTo>
                    <a:lnTo>
                      <a:pt x="776" y="142"/>
                    </a:lnTo>
                    <a:lnTo>
                      <a:pt x="692" y="148"/>
                    </a:lnTo>
                    <a:lnTo>
                      <a:pt x="600" y="152"/>
                    </a:lnTo>
                    <a:lnTo>
                      <a:pt x="500" y="15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0" name="Freeform 145"/>
              <p:cNvSpPr>
                <a:spLocks/>
              </p:cNvSpPr>
              <p:nvPr/>
            </p:nvSpPr>
            <p:spPr bwMode="auto">
              <a:xfrm>
                <a:off x="4393" y="4150"/>
                <a:ext cx="998" cy="154"/>
              </a:xfrm>
              <a:custGeom>
                <a:avLst/>
                <a:gdLst>
                  <a:gd name="T0" fmla="*/ 502 w 998"/>
                  <a:gd name="T1" fmla="*/ 0 h 154"/>
                  <a:gd name="T2" fmla="*/ 502 w 998"/>
                  <a:gd name="T3" fmla="*/ 0 h 154"/>
                  <a:gd name="T4" fmla="*/ 402 w 998"/>
                  <a:gd name="T5" fmla="*/ 0 h 154"/>
                  <a:gd name="T6" fmla="*/ 308 w 998"/>
                  <a:gd name="T7" fmla="*/ 6 h 154"/>
                  <a:gd name="T8" fmla="*/ 222 w 998"/>
                  <a:gd name="T9" fmla="*/ 12 h 154"/>
                  <a:gd name="T10" fmla="*/ 148 w 998"/>
                  <a:gd name="T11" fmla="*/ 22 h 154"/>
                  <a:gd name="T12" fmla="*/ 86 w 998"/>
                  <a:gd name="T13" fmla="*/ 34 h 154"/>
                  <a:gd name="T14" fmla="*/ 60 w 998"/>
                  <a:gd name="T15" fmla="*/ 40 h 154"/>
                  <a:gd name="T16" fmla="*/ 40 w 998"/>
                  <a:gd name="T17" fmla="*/ 48 h 154"/>
                  <a:gd name="T18" fmla="*/ 22 w 998"/>
                  <a:gd name="T19" fmla="*/ 54 h 154"/>
                  <a:gd name="T20" fmla="*/ 10 w 998"/>
                  <a:gd name="T21" fmla="*/ 62 h 154"/>
                  <a:gd name="T22" fmla="*/ 2 w 998"/>
                  <a:gd name="T23" fmla="*/ 70 h 154"/>
                  <a:gd name="T24" fmla="*/ 0 w 998"/>
                  <a:gd name="T25" fmla="*/ 74 h 154"/>
                  <a:gd name="T26" fmla="*/ 0 w 998"/>
                  <a:gd name="T27" fmla="*/ 78 h 154"/>
                  <a:gd name="T28" fmla="*/ 0 w 998"/>
                  <a:gd name="T29" fmla="*/ 78 h 154"/>
                  <a:gd name="T30" fmla="*/ 0 w 998"/>
                  <a:gd name="T31" fmla="*/ 82 h 154"/>
                  <a:gd name="T32" fmla="*/ 2 w 998"/>
                  <a:gd name="T33" fmla="*/ 86 h 154"/>
                  <a:gd name="T34" fmla="*/ 10 w 998"/>
                  <a:gd name="T35" fmla="*/ 94 h 154"/>
                  <a:gd name="T36" fmla="*/ 22 w 998"/>
                  <a:gd name="T37" fmla="*/ 100 h 154"/>
                  <a:gd name="T38" fmla="*/ 40 w 998"/>
                  <a:gd name="T39" fmla="*/ 108 h 154"/>
                  <a:gd name="T40" fmla="*/ 60 w 998"/>
                  <a:gd name="T41" fmla="*/ 114 h 154"/>
                  <a:gd name="T42" fmla="*/ 86 w 998"/>
                  <a:gd name="T43" fmla="*/ 120 h 154"/>
                  <a:gd name="T44" fmla="*/ 148 w 998"/>
                  <a:gd name="T45" fmla="*/ 132 h 154"/>
                  <a:gd name="T46" fmla="*/ 222 w 998"/>
                  <a:gd name="T47" fmla="*/ 142 h 154"/>
                  <a:gd name="T48" fmla="*/ 308 w 998"/>
                  <a:gd name="T49" fmla="*/ 148 h 154"/>
                  <a:gd name="T50" fmla="*/ 402 w 998"/>
                  <a:gd name="T51" fmla="*/ 154 h 154"/>
                  <a:gd name="T52" fmla="*/ 502 w 998"/>
                  <a:gd name="T53" fmla="*/ 154 h 154"/>
                  <a:gd name="T54" fmla="*/ 502 w 998"/>
                  <a:gd name="T55" fmla="*/ 154 h 154"/>
                  <a:gd name="T56" fmla="*/ 602 w 998"/>
                  <a:gd name="T57" fmla="*/ 154 h 154"/>
                  <a:gd name="T58" fmla="*/ 694 w 998"/>
                  <a:gd name="T59" fmla="*/ 148 h 154"/>
                  <a:gd name="T60" fmla="*/ 778 w 998"/>
                  <a:gd name="T61" fmla="*/ 142 h 154"/>
                  <a:gd name="T62" fmla="*/ 852 w 998"/>
                  <a:gd name="T63" fmla="*/ 132 h 154"/>
                  <a:gd name="T64" fmla="*/ 912 w 998"/>
                  <a:gd name="T65" fmla="*/ 120 h 154"/>
                  <a:gd name="T66" fmla="*/ 938 w 998"/>
                  <a:gd name="T67" fmla="*/ 114 h 154"/>
                  <a:gd name="T68" fmla="*/ 958 w 998"/>
                  <a:gd name="T69" fmla="*/ 108 h 154"/>
                  <a:gd name="T70" fmla="*/ 974 w 998"/>
                  <a:gd name="T71" fmla="*/ 100 h 154"/>
                  <a:gd name="T72" fmla="*/ 986 w 998"/>
                  <a:gd name="T73" fmla="*/ 94 h 154"/>
                  <a:gd name="T74" fmla="*/ 994 w 998"/>
                  <a:gd name="T75" fmla="*/ 86 h 154"/>
                  <a:gd name="T76" fmla="*/ 996 w 998"/>
                  <a:gd name="T77" fmla="*/ 82 h 154"/>
                  <a:gd name="T78" fmla="*/ 998 w 998"/>
                  <a:gd name="T79" fmla="*/ 78 h 154"/>
                  <a:gd name="T80" fmla="*/ 998 w 998"/>
                  <a:gd name="T81" fmla="*/ 78 h 154"/>
                  <a:gd name="T82" fmla="*/ 996 w 998"/>
                  <a:gd name="T83" fmla="*/ 74 h 154"/>
                  <a:gd name="T84" fmla="*/ 994 w 998"/>
                  <a:gd name="T85" fmla="*/ 70 h 154"/>
                  <a:gd name="T86" fmla="*/ 986 w 998"/>
                  <a:gd name="T87" fmla="*/ 62 h 154"/>
                  <a:gd name="T88" fmla="*/ 974 w 998"/>
                  <a:gd name="T89" fmla="*/ 54 h 154"/>
                  <a:gd name="T90" fmla="*/ 958 w 998"/>
                  <a:gd name="T91" fmla="*/ 48 h 154"/>
                  <a:gd name="T92" fmla="*/ 938 w 998"/>
                  <a:gd name="T93" fmla="*/ 40 h 154"/>
                  <a:gd name="T94" fmla="*/ 912 w 998"/>
                  <a:gd name="T95" fmla="*/ 34 h 154"/>
                  <a:gd name="T96" fmla="*/ 852 w 998"/>
                  <a:gd name="T97" fmla="*/ 22 h 154"/>
                  <a:gd name="T98" fmla="*/ 778 w 998"/>
                  <a:gd name="T99" fmla="*/ 12 h 154"/>
                  <a:gd name="T100" fmla="*/ 694 w 998"/>
                  <a:gd name="T101" fmla="*/ 6 h 154"/>
                  <a:gd name="T102" fmla="*/ 602 w 998"/>
                  <a:gd name="T103" fmla="*/ 0 h 154"/>
                  <a:gd name="T104" fmla="*/ 502 w 998"/>
                  <a:gd name="T105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98" h="154">
                    <a:moveTo>
                      <a:pt x="502" y="0"/>
                    </a:moveTo>
                    <a:lnTo>
                      <a:pt x="502" y="0"/>
                    </a:lnTo>
                    <a:lnTo>
                      <a:pt x="402" y="0"/>
                    </a:lnTo>
                    <a:lnTo>
                      <a:pt x="308" y="6"/>
                    </a:lnTo>
                    <a:lnTo>
                      <a:pt x="222" y="12"/>
                    </a:lnTo>
                    <a:lnTo>
                      <a:pt x="148" y="22"/>
                    </a:lnTo>
                    <a:lnTo>
                      <a:pt x="86" y="34"/>
                    </a:lnTo>
                    <a:lnTo>
                      <a:pt x="60" y="40"/>
                    </a:lnTo>
                    <a:lnTo>
                      <a:pt x="40" y="48"/>
                    </a:lnTo>
                    <a:lnTo>
                      <a:pt x="22" y="54"/>
                    </a:lnTo>
                    <a:lnTo>
                      <a:pt x="10" y="62"/>
                    </a:lnTo>
                    <a:lnTo>
                      <a:pt x="2" y="70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82"/>
                    </a:lnTo>
                    <a:lnTo>
                      <a:pt x="2" y="86"/>
                    </a:lnTo>
                    <a:lnTo>
                      <a:pt x="10" y="94"/>
                    </a:lnTo>
                    <a:lnTo>
                      <a:pt x="22" y="100"/>
                    </a:lnTo>
                    <a:lnTo>
                      <a:pt x="40" y="108"/>
                    </a:lnTo>
                    <a:lnTo>
                      <a:pt x="60" y="114"/>
                    </a:lnTo>
                    <a:lnTo>
                      <a:pt x="86" y="120"/>
                    </a:lnTo>
                    <a:lnTo>
                      <a:pt x="148" y="132"/>
                    </a:lnTo>
                    <a:lnTo>
                      <a:pt x="222" y="142"/>
                    </a:lnTo>
                    <a:lnTo>
                      <a:pt x="308" y="148"/>
                    </a:lnTo>
                    <a:lnTo>
                      <a:pt x="402" y="154"/>
                    </a:lnTo>
                    <a:lnTo>
                      <a:pt x="502" y="154"/>
                    </a:lnTo>
                    <a:lnTo>
                      <a:pt x="502" y="154"/>
                    </a:lnTo>
                    <a:lnTo>
                      <a:pt x="602" y="154"/>
                    </a:lnTo>
                    <a:lnTo>
                      <a:pt x="694" y="148"/>
                    </a:lnTo>
                    <a:lnTo>
                      <a:pt x="778" y="142"/>
                    </a:lnTo>
                    <a:lnTo>
                      <a:pt x="852" y="132"/>
                    </a:lnTo>
                    <a:lnTo>
                      <a:pt x="912" y="120"/>
                    </a:lnTo>
                    <a:lnTo>
                      <a:pt x="938" y="114"/>
                    </a:lnTo>
                    <a:lnTo>
                      <a:pt x="958" y="108"/>
                    </a:lnTo>
                    <a:lnTo>
                      <a:pt x="974" y="100"/>
                    </a:lnTo>
                    <a:lnTo>
                      <a:pt x="986" y="94"/>
                    </a:lnTo>
                    <a:lnTo>
                      <a:pt x="994" y="86"/>
                    </a:lnTo>
                    <a:lnTo>
                      <a:pt x="996" y="82"/>
                    </a:lnTo>
                    <a:lnTo>
                      <a:pt x="998" y="78"/>
                    </a:lnTo>
                    <a:lnTo>
                      <a:pt x="998" y="78"/>
                    </a:lnTo>
                    <a:lnTo>
                      <a:pt x="996" y="74"/>
                    </a:lnTo>
                    <a:lnTo>
                      <a:pt x="994" y="70"/>
                    </a:lnTo>
                    <a:lnTo>
                      <a:pt x="986" y="62"/>
                    </a:lnTo>
                    <a:lnTo>
                      <a:pt x="974" y="54"/>
                    </a:lnTo>
                    <a:lnTo>
                      <a:pt x="958" y="48"/>
                    </a:lnTo>
                    <a:lnTo>
                      <a:pt x="938" y="40"/>
                    </a:lnTo>
                    <a:lnTo>
                      <a:pt x="912" y="34"/>
                    </a:lnTo>
                    <a:lnTo>
                      <a:pt x="852" y="22"/>
                    </a:lnTo>
                    <a:lnTo>
                      <a:pt x="778" y="12"/>
                    </a:lnTo>
                    <a:lnTo>
                      <a:pt x="694" y="6"/>
                    </a:lnTo>
                    <a:lnTo>
                      <a:pt x="602" y="0"/>
                    </a:lnTo>
                    <a:lnTo>
                      <a:pt x="50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1" name="Freeform 146"/>
              <p:cNvSpPr>
                <a:spLocks noEditPoints="1"/>
              </p:cNvSpPr>
              <p:nvPr/>
            </p:nvSpPr>
            <p:spPr bwMode="auto">
              <a:xfrm>
                <a:off x="4395" y="4150"/>
                <a:ext cx="992" cy="154"/>
              </a:xfrm>
              <a:custGeom>
                <a:avLst/>
                <a:gdLst>
                  <a:gd name="T0" fmla="*/ 500 w 992"/>
                  <a:gd name="T1" fmla="*/ 154 h 154"/>
                  <a:gd name="T2" fmla="*/ 306 w 992"/>
                  <a:gd name="T3" fmla="*/ 148 h 154"/>
                  <a:gd name="T4" fmla="*/ 148 w 992"/>
                  <a:gd name="T5" fmla="*/ 132 h 154"/>
                  <a:gd name="T6" fmla="*/ 62 w 992"/>
                  <a:gd name="T7" fmla="*/ 114 h 154"/>
                  <a:gd name="T8" fmla="*/ 24 w 992"/>
                  <a:gd name="T9" fmla="*/ 100 h 154"/>
                  <a:gd name="T10" fmla="*/ 4 w 992"/>
                  <a:gd name="T11" fmla="*/ 86 h 154"/>
                  <a:gd name="T12" fmla="*/ 2 w 992"/>
                  <a:gd name="T13" fmla="*/ 78 h 154"/>
                  <a:gd name="T14" fmla="*/ 2 w 992"/>
                  <a:gd name="T15" fmla="*/ 74 h 154"/>
                  <a:gd name="T16" fmla="*/ 12 w 992"/>
                  <a:gd name="T17" fmla="*/ 62 h 154"/>
                  <a:gd name="T18" fmla="*/ 42 w 992"/>
                  <a:gd name="T19" fmla="*/ 48 h 154"/>
                  <a:gd name="T20" fmla="*/ 88 w 992"/>
                  <a:gd name="T21" fmla="*/ 34 h 154"/>
                  <a:gd name="T22" fmla="*/ 222 w 992"/>
                  <a:gd name="T23" fmla="*/ 14 h 154"/>
                  <a:gd name="T24" fmla="*/ 400 w 992"/>
                  <a:gd name="T25" fmla="*/ 2 h 154"/>
                  <a:gd name="T26" fmla="*/ 500 w 992"/>
                  <a:gd name="T27" fmla="*/ 0 h 154"/>
                  <a:gd name="T28" fmla="*/ 692 w 992"/>
                  <a:gd name="T29" fmla="*/ 6 h 154"/>
                  <a:gd name="T30" fmla="*/ 848 w 992"/>
                  <a:gd name="T31" fmla="*/ 22 h 154"/>
                  <a:gd name="T32" fmla="*/ 932 w 992"/>
                  <a:gd name="T33" fmla="*/ 40 h 154"/>
                  <a:gd name="T34" fmla="*/ 968 w 992"/>
                  <a:gd name="T35" fmla="*/ 54 h 154"/>
                  <a:gd name="T36" fmla="*/ 988 w 992"/>
                  <a:gd name="T37" fmla="*/ 70 h 154"/>
                  <a:gd name="T38" fmla="*/ 990 w 992"/>
                  <a:gd name="T39" fmla="*/ 78 h 154"/>
                  <a:gd name="T40" fmla="*/ 990 w 992"/>
                  <a:gd name="T41" fmla="*/ 82 h 154"/>
                  <a:gd name="T42" fmla="*/ 980 w 992"/>
                  <a:gd name="T43" fmla="*/ 94 h 154"/>
                  <a:gd name="T44" fmla="*/ 952 w 992"/>
                  <a:gd name="T45" fmla="*/ 108 h 154"/>
                  <a:gd name="T46" fmla="*/ 908 w 992"/>
                  <a:gd name="T47" fmla="*/ 120 h 154"/>
                  <a:gd name="T48" fmla="*/ 774 w 992"/>
                  <a:gd name="T49" fmla="*/ 140 h 154"/>
                  <a:gd name="T50" fmla="*/ 600 w 992"/>
                  <a:gd name="T51" fmla="*/ 152 h 154"/>
                  <a:gd name="T52" fmla="*/ 500 w 992"/>
                  <a:gd name="T53" fmla="*/ 0 h 154"/>
                  <a:gd name="T54" fmla="*/ 400 w 992"/>
                  <a:gd name="T55" fmla="*/ 2 h 154"/>
                  <a:gd name="T56" fmla="*/ 222 w 992"/>
                  <a:gd name="T57" fmla="*/ 12 h 154"/>
                  <a:gd name="T58" fmla="*/ 86 w 992"/>
                  <a:gd name="T59" fmla="*/ 34 h 154"/>
                  <a:gd name="T60" fmla="*/ 40 w 992"/>
                  <a:gd name="T61" fmla="*/ 48 h 154"/>
                  <a:gd name="T62" fmla="*/ 10 w 992"/>
                  <a:gd name="T63" fmla="*/ 62 h 154"/>
                  <a:gd name="T64" fmla="*/ 0 w 992"/>
                  <a:gd name="T65" fmla="*/ 74 h 154"/>
                  <a:gd name="T66" fmla="*/ 0 w 992"/>
                  <a:gd name="T67" fmla="*/ 78 h 154"/>
                  <a:gd name="T68" fmla="*/ 2 w 992"/>
                  <a:gd name="T69" fmla="*/ 86 h 154"/>
                  <a:gd name="T70" fmla="*/ 22 w 992"/>
                  <a:gd name="T71" fmla="*/ 100 h 154"/>
                  <a:gd name="T72" fmla="*/ 60 w 992"/>
                  <a:gd name="T73" fmla="*/ 114 h 154"/>
                  <a:gd name="T74" fmla="*/ 148 w 992"/>
                  <a:gd name="T75" fmla="*/ 132 h 154"/>
                  <a:gd name="T76" fmla="*/ 306 w 992"/>
                  <a:gd name="T77" fmla="*/ 148 h 154"/>
                  <a:gd name="T78" fmla="*/ 500 w 992"/>
                  <a:gd name="T79" fmla="*/ 154 h 154"/>
                  <a:gd name="T80" fmla="*/ 600 w 992"/>
                  <a:gd name="T81" fmla="*/ 152 h 154"/>
                  <a:gd name="T82" fmla="*/ 776 w 992"/>
                  <a:gd name="T83" fmla="*/ 142 h 154"/>
                  <a:gd name="T84" fmla="*/ 908 w 992"/>
                  <a:gd name="T85" fmla="*/ 120 h 154"/>
                  <a:gd name="T86" fmla="*/ 954 w 992"/>
                  <a:gd name="T87" fmla="*/ 108 h 154"/>
                  <a:gd name="T88" fmla="*/ 982 w 992"/>
                  <a:gd name="T89" fmla="*/ 94 h 154"/>
                  <a:gd name="T90" fmla="*/ 992 w 992"/>
                  <a:gd name="T91" fmla="*/ 82 h 154"/>
                  <a:gd name="T92" fmla="*/ 992 w 992"/>
                  <a:gd name="T93" fmla="*/ 78 h 154"/>
                  <a:gd name="T94" fmla="*/ 990 w 992"/>
                  <a:gd name="T95" fmla="*/ 70 h 154"/>
                  <a:gd name="T96" fmla="*/ 970 w 992"/>
                  <a:gd name="T97" fmla="*/ 54 h 154"/>
                  <a:gd name="T98" fmla="*/ 934 w 992"/>
                  <a:gd name="T99" fmla="*/ 40 h 154"/>
                  <a:gd name="T100" fmla="*/ 848 w 992"/>
                  <a:gd name="T101" fmla="*/ 22 h 154"/>
                  <a:gd name="T102" fmla="*/ 692 w 992"/>
                  <a:gd name="T103" fmla="*/ 6 h 154"/>
                  <a:gd name="T104" fmla="*/ 500 w 992"/>
                  <a:gd name="T105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92" h="154">
                    <a:moveTo>
                      <a:pt x="500" y="154"/>
                    </a:moveTo>
                    <a:lnTo>
                      <a:pt x="500" y="154"/>
                    </a:lnTo>
                    <a:lnTo>
                      <a:pt x="400" y="152"/>
                    </a:lnTo>
                    <a:lnTo>
                      <a:pt x="306" y="148"/>
                    </a:lnTo>
                    <a:lnTo>
                      <a:pt x="222" y="140"/>
                    </a:lnTo>
                    <a:lnTo>
                      <a:pt x="148" y="132"/>
                    </a:lnTo>
                    <a:lnTo>
                      <a:pt x="88" y="120"/>
                    </a:lnTo>
                    <a:lnTo>
                      <a:pt x="62" y="114"/>
                    </a:lnTo>
                    <a:lnTo>
                      <a:pt x="42" y="108"/>
                    </a:lnTo>
                    <a:lnTo>
                      <a:pt x="24" y="100"/>
                    </a:lnTo>
                    <a:lnTo>
                      <a:pt x="12" y="94"/>
                    </a:lnTo>
                    <a:lnTo>
                      <a:pt x="4" y="86"/>
                    </a:lnTo>
                    <a:lnTo>
                      <a:pt x="2" y="82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2" y="74"/>
                    </a:lnTo>
                    <a:lnTo>
                      <a:pt x="4" y="70"/>
                    </a:lnTo>
                    <a:lnTo>
                      <a:pt x="12" y="62"/>
                    </a:lnTo>
                    <a:lnTo>
                      <a:pt x="24" y="54"/>
                    </a:lnTo>
                    <a:lnTo>
                      <a:pt x="42" y="48"/>
                    </a:lnTo>
                    <a:lnTo>
                      <a:pt x="62" y="40"/>
                    </a:lnTo>
                    <a:lnTo>
                      <a:pt x="88" y="34"/>
                    </a:lnTo>
                    <a:lnTo>
                      <a:pt x="148" y="22"/>
                    </a:lnTo>
                    <a:lnTo>
                      <a:pt x="222" y="14"/>
                    </a:lnTo>
                    <a:lnTo>
                      <a:pt x="306" y="6"/>
                    </a:lnTo>
                    <a:lnTo>
                      <a:pt x="400" y="2"/>
                    </a:lnTo>
                    <a:lnTo>
                      <a:pt x="500" y="0"/>
                    </a:lnTo>
                    <a:lnTo>
                      <a:pt x="500" y="0"/>
                    </a:lnTo>
                    <a:lnTo>
                      <a:pt x="600" y="2"/>
                    </a:lnTo>
                    <a:lnTo>
                      <a:pt x="692" y="6"/>
                    </a:lnTo>
                    <a:lnTo>
                      <a:pt x="774" y="14"/>
                    </a:lnTo>
                    <a:lnTo>
                      <a:pt x="848" y="22"/>
                    </a:lnTo>
                    <a:lnTo>
                      <a:pt x="908" y="34"/>
                    </a:lnTo>
                    <a:lnTo>
                      <a:pt x="932" y="40"/>
                    </a:lnTo>
                    <a:lnTo>
                      <a:pt x="952" y="48"/>
                    </a:lnTo>
                    <a:lnTo>
                      <a:pt x="968" y="54"/>
                    </a:lnTo>
                    <a:lnTo>
                      <a:pt x="980" y="62"/>
                    </a:lnTo>
                    <a:lnTo>
                      <a:pt x="988" y="70"/>
                    </a:lnTo>
                    <a:lnTo>
                      <a:pt x="990" y="74"/>
                    </a:lnTo>
                    <a:lnTo>
                      <a:pt x="990" y="78"/>
                    </a:lnTo>
                    <a:lnTo>
                      <a:pt x="990" y="78"/>
                    </a:lnTo>
                    <a:lnTo>
                      <a:pt x="990" y="82"/>
                    </a:lnTo>
                    <a:lnTo>
                      <a:pt x="988" y="86"/>
                    </a:lnTo>
                    <a:lnTo>
                      <a:pt x="980" y="94"/>
                    </a:lnTo>
                    <a:lnTo>
                      <a:pt x="968" y="100"/>
                    </a:lnTo>
                    <a:lnTo>
                      <a:pt x="952" y="108"/>
                    </a:lnTo>
                    <a:lnTo>
                      <a:pt x="932" y="114"/>
                    </a:lnTo>
                    <a:lnTo>
                      <a:pt x="908" y="120"/>
                    </a:lnTo>
                    <a:lnTo>
                      <a:pt x="848" y="132"/>
                    </a:lnTo>
                    <a:lnTo>
                      <a:pt x="774" y="140"/>
                    </a:lnTo>
                    <a:lnTo>
                      <a:pt x="692" y="148"/>
                    </a:lnTo>
                    <a:lnTo>
                      <a:pt x="600" y="152"/>
                    </a:lnTo>
                    <a:lnTo>
                      <a:pt x="500" y="154"/>
                    </a:lnTo>
                    <a:close/>
                    <a:moveTo>
                      <a:pt x="500" y="0"/>
                    </a:moveTo>
                    <a:lnTo>
                      <a:pt x="500" y="0"/>
                    </a:lnTo>
                    <a:lnTo>
                      <a:pt x="400" y="2"/>
                    </a:lnTo>
                    <a:lnTo>
                      <a:pt x="306" y="6"/>
                    </a:lnTo>
                    <a:lnTo>
                      <a:pt x="222" y="12"/>
                    </a:lnTo>
                    <a:lnTo>
                      <a:pt x="148" y="22"/>
                    </a:lnTo>
                    <a:lnTo>
                      <a:pt x="86" y="34"/>
                    </a:lnTo>
                    <a:lnTo>
                      <a:pt x="60" y="40"/>
                    </a:lnTo>
                    <a:lnTo>
                      <a:pt x="40" y="48"/>
                    </a:lnTo>
                    <a:lnTo>
                      <a:pt x="22" y="54"/>
                    </a:lnTo>
                    <a:lnTo>
                      <a:pt x="10" y="62"/>
                    </a:lnTo>
                    <a:lnTo>
                      <a:pt x="2" y="70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82"/>
                    </a:lnTo>
                    <a:lnTo>
                      <a:pt x="2" y="86"/>
                    </a:lnTo>
                    <a:lnTo>
                      <a:pt x="10" y="94"/>
                    </a:lnTo>
                    <a:lnTo>
                      <a:pt x="22" y="100"/>
                    </a:lnTo>
                    <a:lnTo>
                      <a:pt x="40" y="108"/>
                    </a:lnTo>
                    <a:lnTo>
                      <a:pt x="60" y="114"/>
                    </a:lnTo>
                    <a:lnTo>
                      <a:pt x="86" y="120"/>
                    </a:lnTo>
                    <a:lnTo>
                      <a:pt x="148" y="132"/>
                    </a:lnTo>
                    <a:lnTo>
                      <a:pt x="222" y="142"/>
                    </a:lnTo>
                    <a:lnTo>
                      <a:pt x="306" y="148"/>
                    </a:lnTo>
                    <a:lnTo>
                      <a:pt x="400" y="152"/>
                    </a:lnTo>
                    <a:lnTo>
                      <a:pt x="500" y="154"/>
                    </a:lnTo>
                    <a:lnTo>
                      <a:pt x="500" y="154"/>
                    </a:lnTo>
                    <a:lnTo>
                      <a:pt x="600" y="152"/>
                    </a:lnTo>
                    <a:lnTo>
                      <a:pt x="692" y="148"/>
                    </a:lnTo>
                    <a:lnTo>
                      <a:pt x="776" y="142"/>
                    </a:lnTo>
                    <a:lnTo>
                      <a:pt x="848" y="132"/>
                    </a:lnTo>
                    <a:lnTo>
                      <a:pt x="908" y="120"/>
                    </a:lnTo>
                    <a:lnTo>
                      <a:pt x="934" y="114"/>
                    </a:lnTo>
                    <a:lnTo>
                      <a:pt x="954" y="108"/>
                    </a:lnTo>
                    <a:lnTo>
                      <a:pt x="970" y="100"/>
                    </a:lnTo>
                    <a:lnTo>
                      <a:pt x="982" y="94"/>
                    </a:lnTo>
                    <a:lnTo>
                      <a:pt x="990" y="86"/>
                    </a:lnTo>
                    <a:lnTo>
                      <a:pt x="992" y="82"/>
                    </a:lnTo>
                    <a:lnTo>
                      <a:pt x="992" y="78"/>
                    </a:lnTo>
                    <a:lnTo>
                      <a:pt x="992" y="78"/>
                    </a:lnTo>
                    <a:lnTo>
                      <a:pt x="992" y="74"/>
                    </a:lnTo>
                    <a:lnTo>
                      <a:pt x="990" y="70"/>
                    </a:lnTo>
                    <a:lnTo>
                      <a:pt x="982" y="62"/>
                    </a:lnTo>
                    <a:lnTo>
                      <a:pt x="970" y="54"/>
                    </a:lnTo>
                    <a:lnTo>
                      <a:pt x="954" y="48"/>
                    </a:lnTo>
                    <a:lnTo>
                      <a:pt x="934" y="40"/>
                    </a:lnTo>
                    <a:lnTo>
                      <a:pt x="908" y="34"/>
                    </a:lnTo>
                    <a:lnTo>
                      <a:pt x="848" y="22"/>
                    </a:lnTo>
                    <a:lnTo>
                      <a:pt x="776" y="12"/>
                    </a:lnTo>
                    <a:lnTo>
                      <a:pt x="692" y="6"/>
                    </a:lnTo>
                    <a:lnTo>
                      <a:pt x="600" y="2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2" name="Freeform 147"/>
              <p:cNvSpPr>
                <a:spLocks/>
              </p:cNvSpPr>
              <p:nvPr/>
            </p:nvSpPr>
            <p:spPr bwMode="auto">
              <a:xfrm>
                <a:off x="4397" y="4150"/>
                <a:ext cx="988" cy="154"/>
              </a:xfrm>
              <a:custGeom>
                <a:avLst/>
                <a:gdLst>
                  <a:gd name="T0" fmla="*/ 498 w 988"/>
                  <a:gd name="T1" fmla="*/ 154 h 154"/>
                  <a:gd name="T2" fmla="*/ 498 w 988"/>
                  <a:gd name="T3" fmla="*/ 154 h 154"/>
                  <a:gd name="T4" fmla="*/ 398 w 988"/>
                  <a:gd name="T5" fmla="*/ 152 h 154"/>
                  <a:gd name="T6" fmla="*/ 304 w 988"/>
                  <a:gd name="T7" fmla="*/ 148 h 154"/>
                  <a:gd name="T8" fmla="*/ 220 w 988"/>
                  <a:gd name="T9" fmla="*/ 140 h 154"/>
                  <a:gd name="T10" fmla="*/ 146 w 988"/>
                  <a:gd name="T11" fmla="*/ 132 h 154"/>
                  <a:gd name="T12" fmla="*/ 86 w 988"/>
                  <a:gd name="T13" fmla="*/ 120 h 154"/>
                  <a:gd name="T14" fmla="*/ 60 w 988"/>
                  <a:gd name="T15" fmla="*/ 114 h 154"/>
                  <a:gd name="T16" fmla="*/ 40 w 988"/>
                  <a:gd name="T17" fmla="*/ 108 h 154"/>
                  <a:gd name="T18" fmla="*/ 22 w 988"/>
                  <a:gd name="T19" fmla="*/ 100 h 154"/>
                  <a:gd name="T20" fmla="*/ 10 w 988"/>
                  <a:gd name="T21" fmla="*/ 94 h 154"/>
                  <a:gd name="T22" fmla="*/ 2 w 988"/>
                  <a:gd name="T23" fmla="*/ 86 h 154"/>
                  <a:gd name="T24" fmla="*/ 0 w 988"/>
                  <a:gd name="T25" fmla="*/ 82 h 154"/>
                  <a:gd name="T26" fmla="*/ 0 w 988"/>
                  <a:gd name="T27" fmla="*/ 78 h 154"/>
                  <a:gd name="T28" fmla="*/ 0 w 988"/>
                  <a:gd name="T29" fmla="*/ 78 h 154"/>
                  <a:gd name="T30" fmla="*/ 0 w 988"/>
                  <a:gd name="T31" fmla="*/ 74 h 154"/>
                  <a:gd name="T32" fmla="*/ 2 w 988"/>
                  <a:gd name="T33" fmla="*/ 70 h 154"/>
                  <a:gd name="T34" fmla="*/ 10 w 988"/>
                  <a:gd name="T35" fmla="*/ 62 h 154"/>
                  <a:gd name="T36" fmla="*/ 22 w 988"/>
                  <a:gd name="T37" fmla="*/ 54 h 154"/>
                  <a:gd name="T38" fmla="*/ 40 w 988"/>
                  <a:gd name="T39" fmla="*/ 48 h 154"/>
                  <a:gd name="T40" fmla="*/ 60 w 988"/>
                  <a:gd name="T41" fmla="*/ 40 h 154"/>
                  <a:gd name="T42" fmla="*/ 86 w 988"/>
                  <a:gd name="T43" fmla="*/ 34 h 154"/>
                  <a:gd name="T44" fmla="*/ 146 w 988"/>
                  <a:gd name="T45" fmla="*/ 22 h 154"/>
                  <a:gd name="T46" fmla="*/ 220 w 988"/>
                  <a:gd name="T47" fmla="*/ 14 h 154"/>
                  <a:gd name="T48" fmla="*/ 304 w 988"/>
                  <a:gd name="T49" fmla="*/ 6 h 154"/>
                  <a:gd name="T50" fmla="*/ 398 w 988"/>
                  <a:gd name="T51" fmla="*/ 2 h 154"/>
                  <a:gd name="T52" fmla="*/ 498 w 988"/>
                  <a:gd name="T53" fmla="*/ 0 h 154"/>
                  <a:gd name="T54" fmla="*/ 498 w 988"/>
                  <a:gd name="T55" fmla="*/ 0 h 154"/>
                  <a:gd name="T56" fmla="*/ 598 w 988"/>
                  <a:gd name="T57" fmla="*/ 2 h 154"/>
                  <a:gd name="T58" fmla="*/ 690 w 988"/>
                  <a:gd name="T59" fmla="*/ 6 h 154"/>
                  <a:gd name="T60" fmla="*/ 772 w 988"/>
                  <a:gd name="T61" fmla="*/ 14 h 154"/>
                  <a:gd name="T62" fmla="*/ 846 w 988"/>
                  <a:gd name="T63" fmla="*/ 22 h 154"/>
                  <a:gd name="T64" fmla="*/ 906 w 988"/>
                  <a:gd name="T65" fmla="*/ 34 h 154"/>
                  <a:gd name="T66" fmla="*/ 930 w 988"/>
                  <a:gd name="T67" fmla="*/ 40 h 154"/>
                  <a:gd name="T68" fmla="*/ 950 w 988"/>
                  <a:gd name="T69" fmla="*/ 48 h 154"/>
                  <a:gd name="T70" fmla="*/ 966 w 988"/>
                  <a:gd name="T71" fmla="*/ 54 h 154"/>
                  <a:gd name="T72" fmla="*/ 978 w 988"/>
                  <a:gd name="T73" fmla="*/ 62 h 154"/>
                  <a:gd name="T74" fmla="*/ 986 w 988"/>
                  <a:gd name="T75" fmla="*/ 70 h 154"/>
                  <a:gd name="T76" fmla="*/ 988 w 988"/>
                  <a:gd name="T77" fmla="*/ 74 h 154"/>
                  <a:gd name="T78" fmla="*/ 988 w 988"/>
                  <a:gd name="T79" fmla="*/ 78 h 154"/>
                  <a:gd name="T80" fmla="*/ 988 w 988"/>
                  <a:gd name="T81" fmla="*/ 78 h 154"/>
                  <a:gd name="T82" fmla="*/ 988 w 988"/>
                  <a:gd name="T83" fmla="*/ 82 h 154"/>
                  <a:gd name="T84" fmla="*/ 986 w 988"/>
                  <a:gd name="T85" fmla="*/ 86 h 154"/>
                  <a:gd name="T86" fmla="*/ 978 w 988"/>
                  <a:gd name="T87" fmla="*/ 94 h 154"/>
                  <a:gd name="T88" fmla="*/ 966 w 988"/>
                  <a:gd name="T89" fmla="*/ 100 h 154"/>
                  <a:gd name="T90" fmla="*/ 950 w 988"/>
                  <a:gd name="T91" fmla="*/ 108 h 154"/>
                  <a:gd name="T92" fmla="*/ 930 w 988"/>
                  <a:gd name="T93" fmla="*/ 114 h 154"/>
                  <a:gd name="T94" fmla="*/ 906 w 988"/>
                  <a:gd name="T95" fmla="*/ 120 h 154"/>
                  <a:gd name="T96" fmla="*/ 846 w 988"/>
                  <a:gd name="T97" fmla="*/ 132 h 154"/>
                  <a:gd name="T98" fmla="*/ 772 w 988"/>
                  <a:gd name="T99" fmla="*/ 140 h 154"/>
                  <a:gd name="T100" fmla="*/ 690 w 988"/>
                  <a:gd name="T101" fmla="*/ 148 h 154"/>
                  <a:gd name="T102" fmla="*/ 598 w 988"/>
                  <a:gd name="T103" fmla="*/ 152 h 154"/>
                  <a:gd name="T104" fmla="*/ 498 w 988"/>
                  <a:gd name="T10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88" h="154">
                    <a:moveTo>
                      <a:pt x="498" y="154"/>
                    </a:moveTo>
                    <a:lnTo>
                      <a:pt x="498" y="154"/>
                    </a:lnTo>
                    <a:lnTo>
                      <a:pt x="398" y="152"/>
                    </a:lnTo>
                    <a:lnTo>
                      <a:pt x="304" y="148"/>
                    </a:lnTo>
                    <a:lnTo>
                      <a:pt x="220" y="140"/>
                    </a:lnTo>
                    <a:lnTo>
                      <a:pt x="146" y="132"/>
                    </a:lnTo>
                    <a:lnTo>
                      <a:pt x="86" y="120"/>
                    </a:lnTo>
                    <a:lnTo>
                      <a:pt x="60" y="114"/>
                    </a:lnTo>
                    <a:lnTo>
                      <a:pt x="40" y="108"/>
                    </a:lnTo>
                    <a:lnTo>
                      <a:pt x="22" y="100"/>
                    </a:lnTo>
                    <a:lnTo>
                      <a:pt x="10" y="94"/>
                    </a:lnTo>
                    <a:lnTo>
                      <a:pt x="2" y="86"/>
                    </a:lnTo>
                    <a:lnTo>
                      <a:pt x="0" y="82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10" y="62"/>
                    </a:lnTo>
                    <a:lnTo>
                      <a:pt x="22" y="54"/>
                    </a:lnTo>
                    <a:lnTo>
                      <a:pt x="40" y="48"/>
                    </a:lnTo>
                    <a:lnTo>
                      <a:pt x="60" y="40"/>
                    </a:lnTo>
                    <a:lnTo>
                      <a:pt x="86" y="34"/>
                    </a:lnTo>
                    <a:lnTo>
                      <a:pt x="146" y="22"/>
                    </a:lnTo>
                    <a:lnTo>
                      <a:pt x="220" y="14"/>
                    </a:lnTo>
                    <a:lnTo>
                      <a:pt x="304" y="6"/>
                    </a:lnTo>
                    <a:lnTo>
                      <a:pt x="398" y="2"/>
                    </a:lnTo>
                    <a:lnTo>
                      <a:pt x="498" y="0"/>
                    </a:lnTo>
                    <a:lnTo>
                      <a:pt x="498" y="0"/>
                    </a:lnTo>
                    <a:lnTo>
                      <a:pt x="598" y="2"/>
                    </a:lnTo>
                    <a:lnTo>
                      <a:pt x="690" y="6"/>
                    </a:lnTo>
                    <a:lnTo>
                      <a:pt x="772" y="14"/>
                    </a:lnTo>
                    <a:lnTo>
                      <a:pt x="846" y="22"/>
                    </a:lnTo>
                    <a:lnTo>
                      <a:pt x="906" y="34"/>
                    </a:lnTo>
                    <a:lnTo>
                      <a:pt x="930" y="40"/>
                    </a:lnTo>
                    <a:lnTo>
                      <a:pt x="950" y="48"/>
                    </a:lnTo>
                    <a:lnTo>
                      <a:pt x="966" y="54"/>
                    </a:lnTo>
                    <a:lnTo>
                      <a:pt x="978" y="62"/>
                    </a:lnTo>
                    <a:lnTo>
                      <a:pt x="986" y="70"/>
                    </a:lnTo>
                    <a:lnTo>
                      <a:pt x="988" y="74"/>
                    </a:lnTo>
                    <a:lnTo>
                      <a:pt x="988" y="78"/>
                    </a:lnTo>
                    <a:lnTo>
                      <a:pt x="988" y="78"/>
                    </a:lnTo>
                    <a:lnTo>
                      <a:pt x="988" y="82"/>
                    </a:lnTo>
                    <a:lnTo>
                      <a:pt x="986" y="86"/>
                    </a:lnTo>
                    <a:lnTo>
                      <a:pt x="978" y="94"/>
                    </a:lnTo>
                    <a:lnTo>
                      <a:pt x="966" y="100"/>
                    </a:lnTo>
                    <a:lnTo>
                      <a:pt x="950" y="108"/>
                    </a:lnTo>
                    <a:lnTo>
                      <a:pt x="930" y="114"/>
                    </a:lnTo>
                    <a:lnTo>
                      <a:pt x="906" y="120"/>
                    </a:lnTo>
                    <a:lnTo>
                      <a:pt x="846" y="132"/>
                    </a:lnTo>
                    <a:lnTo>
                      <a:pt x="772" y="140"/>
                    </a:lnTo>
                    <a:lnTo>
                      <a:pt x="690" y="148"/>
                    </a:lnTo>
                    <a:lnTo>
                      <a:pt x="598" y="152"/>
                    </a:lnTo>
                    <a:lnTo>
                      <a:pt x="498" y="15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3" name="Freeform 148"/>
              <p:cNvSpPr>
                <a:spLocks/>
              </p:cNvSpPr>
              <p:nvPr/>
            </p:nvSpPr>
            <p:spPr bwMode="auto">
              <a:xfrm>
                <a:off x="4395" y="4150"/>
                <a:ext cx="992" cy="154"/>
              </a:xfrm>
              <a:custGeom>
                <a:avLst/>
                <a:gdLst>
                  <a:gd name="T0" fmla="*/ 500 w 992"/>
                  <a:gd name="T1" fmla="*/ 0 h 154"/>
                  <a:gd name="T2" fmla="*/ 500 w 992"/>
                  <a:gd name="T3" fmla="*/ 0 h 154"/>
                  <a:gd name="T4" fmla="*/ 400 w 992"/>
                  <a:gd name="T5" fmla="*/ 2 h 154"/>
                  <a:gd name="T6" fmla="*/ 306 w 992"/>
                  <a:gd name="T7" fmla="*/ 6 h 154"/>
                  <a:gd name="T8" fmla="*/ 222 w 992"/>
                  <a:gd name="T9" fmla="*/ 12 h 154"/>
                  <a:gd name="T10" fmla="*/ 148 w 992"/>
                  <a:gd name="T11" fmla="*/ 22 h 154"/>
                  <a:gd name="T12" fmla="*/ 86 w 992"/>
                  <a:gd name="T13" fmla="*/ 34 h 154"/>
                  <a:gd name="T14" fmla="*/ 60 w 992"/>
                  <a:gd name="T15" fmla="*/ 40 h 154"/>
                  <a:gd name="T16" fmla="*/ 40 w 992"/>
                  <a:gd name="T17" fmla="*/ 48 h 154"/>
                  <a:gd name="T18" fmla="*/ 22 w 992"/>
                  <a:gd name="T19" fmla="*/ 54 h 154"/>
                  <a:gd name="T20" fmla="*/ 10 w 992"/>
                  <a:gd name="T21" fmla="*/ 62 h 154"/>
                  <a:gd name="T22" fmla="*/ 2 w 992"/>
                  <a:gd name="T23" fmla="*/ 70 h 154"/>
                  <a:gd name="T24" fmla="*/ 0 w 992"/>
                  <a:gd name="T25" fmla="*/ 74 h 154"/>
                  <a:gd name="T26" fmla="*/ 0 w 992"/>
                  <a:gd name="T27" fmla="*/ 78 h 154"/>
                  <a:gd name="T28" fmla="*/ 0 w 992"/>
                  <a:gd name="T29" fmla="*/ 78 h 154"/>
                  <a:gd name="T30" fmla="*/ 0 w 992"/>
                  <a:gd name="T31" fmla="*/ 82 h 154"/>
                  <a:gd name="T32" fmla="*/ 2 w 992"/>
                  <a:gd name="T33" fmla="*/ 86 h 154"/>
                  <a:gd name="T34" fmla="*/ 10 w 992"/>
                  <a:gd name="T35" fmla="*/ 94 h 154"/>
                  <a:gd name="T36" fmla="*/ 22 w 992"/>
                  <a:gd name="T37" fmla="*/ 100 h 154"/>
                  <a:gd name="T38" fmla="*/ 40 w 992"/>
                  <a:gd name="T39" fmla="*/ 108 h 154"/>
                  <a:gd name="T40" fmla="*/ 60 w 992"/>
                  <a:gd name="T41" fmla="*/ 114 h 154"/>
                  <a:gd name="T42" fmla="*/ 86 w 992"/>
                  <a:gd name="T43" fmla="*/ 120 h 154"/>
                  <a:gd name="T44" fmla="*/ 148 w 992"/>
                  <a:gd name="T45" fmla="*/ 132 h 154"/>
                  <a:gd name="T46" fmla="*/ 222 w 992"/>
                  <a:gd name="T47" fmla="*/ 142 h 154"/>
                  <a:gd name="T48" fmla="*/ 306 w 992"/>
                  <a:gd name="T49" fmla="*/ 148 h 154"/>
                  <a:gd name="T50" fmla="*/ 400 w 992"/>
                  <a:gd name="T51" fmla="*/ 152 h 154"/>
                  <a:gd name="T52" fmla="*/ 500 w 992"/>
                  <a:gd name="T53" fmla="*/ 154 h 154"/>
                  <a:gd name="T54" fmla="*/ 500 w 992"/>
                  <a:gd name="T55" fmla="*/ 154 h 154"/>
                  <a:gd name="T56" fmla="*/ 600 w 992"/>
                  <a:gd name="T57" fmla="*/ 152 h 154"/>
                  <a:gd name="T58" fmla="*/ 692 w 992"/>
                  <a:gd name="T59" fmla="*/ 148 h 154"/>
                  <a:gd name="T60" fmla="*/ 776 w 992"/>
                  <a:gd name="T61" fmla="*/ 142 h 154"/>
                  <a:gd name="T62" fmla="*/ 848 w 992"/>
                  <a:gd name="T63" fmla="*/ 132 h 154"/>
                  <a:gd name="T64" fmla="*/ 908 w 992"/>
                  <a:gd name="T65" fmla="*/ 120 h 154"/>
                  <a:gd name="T66" fmla="*/ 934 w 992"/>
                  <a:gd name="T67" fmla="*/ 114 h 154"/>
                  <a:gd name="T68" fmla="*/ 954 w 992"/>
                  <a:gd name="T69" fmla="*/ 108 h 154"/>
                  <a:gd name="T70" fmla="*/ 970 w 992"/>
                  <a:gd name="T71" fmla="*/ 100 h 154"/>
                  <a:gd name="T72" fmla="*/ 982 w 992"/>
                  <a:gd name="T73" fmla="*/ 94 h 154"/>
                  <a:gd name="T74" fmla="*/ 990 w 992"/>
                  <a:gd name="T75" fmla="*/ 86 h 154"/>
                  <a:gd name="T76" fmla="*/ 992 w 992"/>
                  <a:gd name="T77" fmla="*/ 82 h 154"/>
                  <a:gd name="T78" fmla="*/ 992 w 992"/>
                  <a:gd name="T79" fmla="*/ 78 h 154"/>
                  <a:gd name="T80" fmla="*/ 992 w 992"/>
                  <a:gd name="T81" fmla="*/ 78 h 154"/>
                  <a:gd name="T82" fmla="*/ 992 w 992"/>
                  <a:gd name="T83" fmla="*/ 74 h 154"/>
                  <a:gd name="T84" fmla="*/ 990 w 992"/>
                  <a:gd name="T85" fmla="*/ 70 h 154"/>
                  <a:gd name="T86" fmla="*/ 982 w 992"/>
                  <a:gd name="T87" fmla="*/ 62 h 154"/>
                  <a:gd name="T88" fmla="*/ 970 w 992"/>
                  <a:gd name="T89" fmla="*/ 54 h 154"/>
                  <a:gd name="T90" fmla="*/ 954 w 992"/>
                  <a:gd name="T91" fmla="*/ 48 h 154"/>
                  <a:gd name="T92" fmla="*/ 934 w 992"/>
                  <a:gd name="T93" fmla="*/ 40 h 154"/>
                  <a:gd name="T94" fmla="*/ 908 w 992"/>
                  <a:gd name="T95" fmla="*/ 34 h 154"/>
                  <a:gd name="T96" fmla="*/ 848 w 992"/>
                  <a:gd name="T97" fmla="*/ 22 h 154"/>
                  <a:gd name="T98" fmla="*/ 776 w 992"/>
                  <a:gd name="T99" fmla="*/ 12 h 154"/>
                  <a:gd name="T100" fmla="*/ 692 w 992"/>
                  <a:gd name="T101" fmla="*/ 6 h 154"/>
                  <a:gd name="T102" fmla="*/ 600 w 992"/>
                  <a:gd name="T103" fmla="*/ 2 h 154"/>
                  <a:gd name="T104" fmla="*/ 500 w 992"/>
                  <a:gd name="T105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92" h="154">
                    <a:moveTo>
                      <a:pt x="500" y="0"/>
                    </a:moveTo>
                    <a:lnTo>
                      <a:pt x="500" y="0"/>
                    </a:lnTo>
                    <a:lnTo>
                      <a:pt x="400" y="2"/>
                    </a:lnTo>
                    <a:lnTo>
                      <a:pt x="306" y="6"/>
                    </a:lnTo>
                    <a:lnTo>
                      <a:pt x="222" y="12"/>
                    </a:lnTo>
                    <a:lnTo>
                      <a:pt x="148" y="22"/>
                    </a:lnTo>
                    <a:lnTo>
                      <a:pt x="86" y="34"/>
                    </a:lnTo>
                    <a:lnTo>
                      <a:pt x="60" y="40"/>
                    </a:lnTo>
                    <a:lnTo>
                      <a:pt x="40" y="48"/>
                    </a:lnTo>
                    <a:lnTo>
                      <a:pt x="22" y="54"/>
                    </a:lnTo>
                    <a:lnTo>
                      <a:pt x="10" y="62"/>
                    </a:lnTo>
                    <a:lnTo>
                      <a:pt x="2" y="70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82"/>
                    </a:lnTo>
                    <a:lnTo>
                      <a:pt x="2" y="86"/>
                    </a:lnTo>
                    <a:lnTo>
                      <a:pt x="10" y="94"/>
                    </a:lnTo>
                    <a:lnTo>
                      <a:pt x="22" y="100"/>
                    </a:lnTo>
                    <a:lnTo>
                      <a:pt x="40" y="108"/>
                    </a:lnTo>
                    <a:lnTo>
                      <a:pt x="60" y="114"/>
                    </a:lnTo>
                    <a:lnTo>
                      <a:pt x="86" y="120"/>
                    </a:lnTo>
                    <a:lnTo>
                      <a:pt x="148" y="132"/>
                    </a:lnTo>
                    <a:lnTo>
                      <a:pt x="222" y="142"/>
                    </a:lnTo>
                    <a:lnTo>
                      <a:pt x="306" y="148"/>
                    </a:lnTo>
                    <a:lnTo>
                      <a:pt x="400" y="152"/>
                    </a:lnTo>
                    <a:lnTo>
                      <a:pt x="500" y="154"/>
                    </a:lnTo>
                    <a:lnTo>
                      <a:pt x="500" y="154"/>
                    </a:lnTo>
                    <a:lnTo>
                      <a:pt x="600" y="152"/>
                    </a:lnTo>
                    <a:lnTo>
                      <a:pt x="692" y="148"/>
                    </a:lnTo>
                    <a:lnTo>
                      <a:pt x="776" y="142"/>
                    </a:lnTo>
                    <a:lnTo>
                      <a:pt x="848" y="132"/>
                    </a:lnTo>
                    <a:lnTo>
                      <a:pt x="908" y="120"/>
                    </a:lnTo>
                    <a:lnTo>
                      <a:pt x="934" y="114"/>
                    </a:lnTo>
                    <a:lnTo>
                      <a:pt x="954" y="108"/>
                    </a:lnTo>
                    <a:lnTo>
                      <a:pt x="970" y="100"/>
                    </a:lnTo>
                    <a:lnTo>
                      <a:pt x="982" y="94"/>
                    </a:lnTo>
                    <a:lnTo>
                      <a:pt x="990" y="86"/>
                    </a:lnTo>
                    <a:lnTo>
                      <a:pt x="992" y="82"/>
                    </a:lnTo>
                    <a:lnTo>
                      <a:pt x="992" y="78"/>
                    </a:lnTo>
                    <a:lnTo>
                      <a:pt x="992" y="78"/>
                    </a:lnTo>
                    <a:lnTo>
                      <a:pt x="992" y="74"/>
                    </a:lnTo>
                    <a:lnTo>
                      <a:pt x="990" y="70"/>
                    </a:lnTo>
                    <a:lnTo>
                      <a:pt x="982" y="62"/>
                    </a:lnTo>
                    <a:lnTo>
                      <a:pt x="970" y="54"/>
                    </a:lnTo>
                    <a:lnTo>
                      <a:pt x="954" y="48"/>
                    </a:lnTo>
                    <a:lnTo>
                      <a:pt x="934" y="40"/>
                    </a:lnTo>
                    <a:lnTo>
                      <a:pt x="908" y="34"/>
                    </a:lnTo>
                    <a:lnTo>
                      <a:pt x="848" y="22"/>
                    </a:lnTo>
                    <a:lnTo>
                      <a:pt x="776" y="12"/>
                    </a:lnTo>
                    <a:lnTo>
                      <a:pt x="692" y="6"/>
                    </a:lnTo>
                    <a:lnTo>
                      <a:pt x="600" y="2"/>
                    </a:lnTo>
                    <a:lnTo>
                      <a:pt x="50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4" name="Freeform 149"/>
              <p:cNvSpPr>
                <a:spLocks noEditPoints="1"/>
              </p:cNvSpPr>
              <p:nvPr/>
            </p:nvSpPr>
            <p:spPr bwMode="auto">
              <a:xfrm>
                <a:off x="4397" y="4150"/>
                <a:ext cx="988" cy="154"/>
              </a:xfrm>
              <a:custGeom>
                <a:avLst/>
                <a:gdLst>
                  <a:gd name="T0" fmla="*/ 498 w 988"/>
                  <a:gd name="T1" fmla="*/ 154 h 154"/>
                  <a:gd name="T2" fmla="*/ 306 w 988"/>
                  <a:gd name="T3" fmla="*/ 148 h 154"/>
                  <a:gd name="T4" fmla="*/ 148 w 988"/>
                  <a:gd name="T5" fmla="*/ 132 h 154"/>
                  <a:gd name="T6" fmla="*/ 62 w 988"/>
                  <a:gd name="T7" fmla="*/ 114 h 154"/>
                  <a:gd name="T8" fmla="*/ 24 w 988"/>
                  <a:gd name="T9" fmla="*/ 100 h 154"/>
                  <a:gd name="T10" fmla="*/ 4 w 988"/>
                  <a:gd name="T11" fmla="*/ 86 h 154"/>
                  <a:gd name="T12" fmla="*/ 2 w 988"/>
                  <a:gd name="T13" fmla="*/ 78 h 154"/>
                  <a:gd name="T14" fmla="*/ 4 w 988"/>
                  <a:gd name="T15" fmla="*/ 74 h 154"/>
                  <a:gd name="T16" fmla="*/ 12 w 988"/>
                  <a:gd name="T17" fmla="*/ 62 h 154"/>
                  <a:gd name="T18" fmla="*/ 42 w 988"/>
                  <a:gd name="T19" fmla="*/ 48 h 154"/>
                  <a:gd name="T20" fmla="*/ 88 w 988"/>
                  <a:gd name="T21" fmla="*/ 34 h 154"/>
                  <a:gd name="T22" fmla="*/ 222 w 988"/>
                  <a:gd name="T23" fmla="*/ 14 h 154"/>
                  <a:gd name="T24" fmla="*/ 398 w 988"/>
                  <a:gd name="T25" fmla="*/ 2 h 154"/>
                  <a:gd name="T26" fmla="*/ 498 w 988"/>
                  <a:gd name="T27" fmla="*/ 0 h 154"/>
                  <a:gd name="T28" fmla="*/ 688 w 988"/>
                  <a:gd name="T29" fmla="*/ 6 h 154"/>
                  <a:gd name="T30" fmla="*/ 844 w 988"/>
                  <a:gd name="T31" fmla="*/ 22 h 154"/>
                  <a:gd name="T32" fmla="*/ 928 w 988"/>
                  <a:gd name="T33" fmla="*/ 40 h 154"/>
                  <a:gd name="T34" fmla="*/ 964 w 988"/>
                  <a:gd name="T35" fmla="*/ 54 h 154"/>
                  <a:gd name="T36" fmla="*/ 984 w 988"/>
                  <a:gd name="T37" fmla="*/ 70 h 154"/>
                  <a:gd name="T38" fmla="*/ 986 w 988"/>
                  <a:gd name="T39" fmla="*/ 78 h 154"/>
                  <a:gd name="T40" fmla="*/ 986 w 988"/>
                  <a:gd name="T41" fmla="*/ 82 h 154"/>
                  <a:gd name="T42" fmla="*/ 976 w 988"/>
                  <a:gd name="T43" fmla="*/ 94 h 154"/>
                  <a:gd name="T44" fmla="*/ 948 w 988"/>
                  <a:gd name="T45" fmla="*/ 108 h 154"/>
                  <a:gd name="T46" fmla="*/ 904 w 988"/>
                  <a:gd name="T47" fmla="*/ 120 h 154"/>
                  <a:gd name="T48" fmla="*/ 772 w 988"/>
                  <a:gd name="T49" fmla="*/ 140 h 154"/>
                  <a:gd name="T50" fmla="*/ 596 w 988"/>
                  <a:gd name="T51" fmla="*/ 152 h 154"/>
                  <a:gd name="T52" fmla="*/ 498 w 988"/>
                  <a:gd name="T53" fmla="*/ 0 h 154"/>
                  <a:gd name="T54" fmla="*/ 398 w 988"/>
                  <a:gd name="T55" fmla="*/ 2 h 154"/>
                  <a:gd name="T56" fmla="*/ 220 w 988"/>
                  <a:gd name="T57" fmla="*/ 14 h 154"/>
                  <a:gd name="T58" fmla="*/ 86 w 988"/>
                  <a:gd name="T59" fmla="*/ 34 h 154"/>
                  <a:gd name="T60" fmla="*/ 40 w 988"/>
                  <a:gd name="T61" fmla="*/ 48 h 154"/>
                  <a:gd name="T62" fmla="*/ 10 w 988"/>
                  <a:gd name="T63" fmla="*/ 62 h 154"/>
                  <a:gd name="T64" fmla="*/ 0 w 988"/>
                  <a:gd name="T65" fmla="*/ 74 h 154"/>
                  <a:gd name="T66" fmla="*/ 0 w 988"/>
                  <a:gd name="T67" fmla="*/ 78 h 154"/>
                  <a:gd name="T68" fmla="*/ 2 w 988"/>
                  <a:gd name="T69" fmla="*/ 86 h 154"/>
                  <a:gd name="T70" fmla="*/ 22 w 988"/>
                  <a:gd name="T71" fmla="*/ 100 h 154"/>
                  <a:gd name="T72" fmla="*/ 60 w 988"/>
                  <a:gd name="T73" fmla="*/ 114 h 154"/>
                  <a:gd name="T74" fmla="*/ 146 w 988"/>
                  <a:gd name="T75" fmla="*/ 132 h 154"/>
                  <a:gd name="T76" fmla="*/ 304 w 988"/>
                  <a:gd name="T77" fmla="*/ 148 h 154"/>
                  <a:gd name="T78" fmla="*/ 498 w 988"/>
                  <a:gd name="T79" fmla="*/ 154 h 154"/>
                  <a:gd name="T80" fmla="*/ 598 w 988"/>
                  <a:gd name="T81" fmla="*/ 152 h 154"/>
                  <a:gd name="T82" fmla="*/ 772 w 988"/>
                  <a:gd name="T83" fmla="*/ 140 h 154"/>
                  <a:gd name="T84" fmla="*/ 906 w 988"/>
                  <a:gd name="T85" fmla="*/ 120 h 154"/>
                  <a:gd name="T86" fmla="*/ 950 w 988"/>
                  <a:gd name="T87" fmla="*/ 108 h 154"/>
                  <a:gd name="T88" fmla="*/ 978 w 988"/>
                  <a:gd name="T89" fmla="*/ 94 h 154"/>
                  <a:gd name="T90" fmla="*/ 988 w 988"/>
                  <a:gd name="T91" fmla="*/ 82 h 154"/>
                  <a:gd name="T92" fmla="*/ 988 w 988"/>
                  <a:gd name="T93" fmla="*/ 78 h 154"/>
                  <a:gd name="T94" fmla="*/ 986 w 988"/>
                  <a:gd name="T95" fmla="*/ 70 h 154"/>
                  <a:gd name="T96" fmla="*/ 966 w 988"/>
                  <a:gd name="T97" fmla="*/ 54 h 154"/>
                  <a:gd name="T98" fmla="*/ 930 w 988"/>
                  <a:gd name="T99" fmla="*/ 40 h 154"/>
                  <a:gd name="T100" fmla="*/ 846 w 988"/>
                  <a:gd name="T101" fmla="*/ 22 h 154"/>
                  <a:gd name="T102" fmla="*/ 690 w 988"/>
                  <a:gd name="T103" fmla="*/ 6 h 154"/>
                  <a:gd name="T104" fmla="*/ 498 w 988"/>
                  <a:gd name="T105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88" h="154">
                    <a:moveTo>
                      <a:pt x="498" y="154"/>
                    </a:moveTo>
                    <a:lnTo>
                      <a:pt x="498" y="154"/>
                    </a:lnTo>
                    <a:lnTo>
                      <a:pt x="398" y="152"/>
                    </a:lnTo>
                    <a:lnTo>
                      <a:pt x="306" y="148"/>
                    </a:lnTo>
                    <a:lnTo>
                      <a:pt x="222" y="140"/>
                    </a:lnTo>
                    <a:lnTo>
                      <a:pt x="148" y="132"/>
                    </a:lnTo>
                    <a:lnTo>
                      <a:pt x="88" y="120"/>
                    </a:lnTo>
                    <a:lnTo>
                      <a:pt x="62" y="114"/>
                    </a:lnTo>
                    <a:lnTo>
                      <a:pt x="42" y="108"/>
                    </a:lnTo>
                    <a:lnTo>
                      <a:pt x="24" y="100"/>
                    </a:lnTo>
                    <a:lnTo>
                      <a:pt x="12" y="94"/>
                    </a:lnTo>
                    <a:lnTo>
                      <a:pt x="4" y="86"/>
                    </a:lnTo>
                    <a:lnTo>
                      <a:pt x="4" y="82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12" y="62"/>
                    </a:lnTo>
                    <a:lnTo>
                      <a:pt x="24" y="54"/>
                    </a:lnTo>
                    <a:lnTo>
                      <a:pt x="42" y="48"/>
                    </a:lnTo>
                    <a:lnTo>
                      <a:pt x="62" y="40"/>
                    </a:lnTo>
                    <a:lnTo>
                      <a:pt x="88" y="34"/>
                    </a:lnTo>
                    <a:lnTo>
                      <a:pt x="148" y="22"/>
                    </a:lnTo>
                    <a:lnTo>
                      <a:pt x="222" y="14"/>
                    </a:lnTo>
                    <a:lnTo>
                      <a:pt x="306" y="6"/>
                    </a:lnTo>
                    <a:lnTo>
                      <a:pt x="398" y="2"/>
                    </a:lnTo>
                    <a:lnTo>
                      <a:pt x="498" y="0"/>
                    </a:lnTo>
                    <a:lnTo>
                      <a:pt x="498" y="0"/>
                    </a:lnTo>
                    <a:lnTo>
                      <a:pt x="596" y="2"/>
                    </a:lnTo>
                    <a:lnTo>
                      <a:pt x="688" y="6"/>
                    </a:lnTo>
                    <a:lnTo>
                      <a:pt x="772" y="14"/>
                    </a:lnTo>
                    <a:lnTo>
                      <a:pt x="844" y="22"/>
                    </a:lnTo>
                    <a:lnTo>
                      <a:pt x="904" y="34"/>
                    </a:lnTo>
                    <a:lnTo>
                      <a:pt x="928" y="40"/>
                    </a:lnTo>
                    <a:lnTo>
                      <a:pt x="948" y="48"/>
                    </a:lnTo>
                    <a:lnTo>
                      <a:pt x="964" y="54"/>
                    </a:lnTo>
                    <a:lnTo>
                      <a:pt x="976" y="62"/>
                    </a:lnTo>
                    <a:lnTo>
                      <a:pt x="984" y="70"/>
                    </a:lnTo>
                    <a:lnTo>
                      <a:pt x="986" y="74"/>
                    </a:lnTo>
                    <a:lnTo>
                      <a:pt x="986" y="78"/>
                    </a:lnTo>
                    <a:lnTo>
                      <a:pt x="986" y="78"/>
                    </a:lnTo>
                    <a:lnTo>
                      <a:pt x="986" y="82"/>
                    </a:lnTo>
                    <a:lnTo>
                      <a:pt x="984" y="86"/>
                    </a:lnTo>
                    <a:lnTo>
                      <a:pt x="976" y="94"/>
                    </a:lnTo>
                    <a:lnTo>
                      <a:pt x="964" y="100"/>
                    </a:lnTo>
                    <a:lnTo>
                      <a:pt x="948" y="108"/>
                    </a:lnTo>
                    <a:lnTo>
                      <a:pt x="928" y="114"/>
                    </a:lnTo>
                    <a:lnTo>
                      <a:pt x="904" y="120"/>
                    </a:lnTo>
                    <a:lnTo>
                      <a:pt x="844" y="132"/>
                    </a:lnTo>
                    <a:lnTo>
                      <a:pt x="772" y="140"/>
                    </a:lnTo>
                    <a:lnTo>
                      <a:pt x="688" y="148"/>
                    </a:lnTo>
                    <a:lnTo>
                      <a:pt x="596" y="152"/>
                    </a:lnTo>
                    <a:lnTo>
                      <a:pt x="498" y="154"/>
                    </a:lnTo>
                    <a:close/>
                    <a:moveTo>
                      <a:pt x="498" y="0"/>
                    </a:moveTo>
                    <a:lnTo>
                      <a:pt x="498" y="0"/>
                    </a:lnTo>
                    <a:lnTo>
                      <a:pt x="398" y="2"/>
                    </a:lnTo>
                    <a:lnTo>
                      <a:pt x="304" y="6"/>
                    </a:lnTo>
                    <a:lnTo>
                      <a:pt x="220" y="14"/>
                    </a:lnTo>
                    <a:lnTo>
                      <a:pt x="146" y="22"/>
                    </a:lnTo>
                    <a:lnTo>
                      <a:pt x="86" y="34"/>
                    </a:lnTo>
                    <a:lnTo>
                      <a:pt x="60" y="40"/>
                    </a:lnTo>
                    <a:lnTo>
                      <a:pt x="40" y="48"/>
                    </a:lnTo>
                    <a:lnTo>
                      <a:pt x="22" y="54"/>
                    </a:lnTo>
                    <a:lnTo>
                      <a:pt x="10" y="62"/>
                    </a:lnTo>
                    <a:lnTo>
                      <a:pt x="2" y="70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82"/>
                    </a:lnTo>
                    <a:lnTo>
                      <a:pt x="2" y="86"/>
                    </a:lnTo>
                    <a:lnTo>
                      <a:pt x="10" y="94"/>
                    </a:lnTo>
                    <a:lnTo>
                      <a:pt x="22" y="100"/>
                    </a:lnTo>
                    <a:lnTo>
                      <a:pt x="40" y="108"/>
                    </a:lnTo>
                    <a:lnTo>
                      <a:pt x="60" y="114"/>
                    </a:lnTo>
                    <a:lnTo>
                      <a:pt x="86" y="120"/>
                    </a:lnTo>
                    <a:lnTo>
                      <a:pt x="146" y="132"/>
                    </a:lnTo>
                    <a:lnTo>
                      <a:pt x="220" y="140"/>
                    </a:lnTo>
                    <a:lnTo>
                      <a:pt x="304" y="148"/>
                    </a:lnTo>
                    <a:lnTo>
                      <a:pt x="398" y="152"/>
                    </a:lnTo>
                    <a:lnTo>
                      <a:pt x="498" y="154"/>
                    </a:lnTo>
                    <a:lnTo>
                      <a:pt x="498" y="154"/>
                    </a:lnTo>
                    <a:lnTo>
                      <a:pt x="598" y="152"/>
                    </a:lnTo>
                    <a:lnTo>
                      <a:pt x="690" y="148"/>
                    </a:lnTo>
                    <a:lnTo>
                      <a:pt x="772" y="140"/>
                    </a:lnTo>
                    <a:lnTo>
                      <a:pt x="846" y="132"/>
                    </a:lnTo>
                    <a:lnTo>
                      <a:pt x="906" y="120"/>
                    </a:lnTo>
                    <a:lnTo>
                      <a:pt x="930" y="114"/>
                    </a:lnTo>
                    <a:lnTo>
                      <a:pt x="950" y="108"/>
                    </a:lnTo>
                    <a:lnTo>
                      <a:pt x="966" y="100"/>
                    </a:lnTo>
                    <a:lnTo>
                      <a:pt x="978" y="94"/>
                    </a:lnTo>
                    <a:lnTo>
                      <a:pt x="986" y="86"/>
                    </a:lnTo>
                    <a:lnTo>
                      <a:pt x="988" y="82"/>
                    </a:lnTo>
                    <a:lnTo>
                      <a:pt x="988" y="78"/>
                    </a:lnTo>
                    <a:lnTo>
                      <a:pt x="988" y="78"/>
                    </a:lnTo>
                    <a:lnTo>
                      <a:pt x="988" y="74"/>
                    </a:lnTo>
                    <a:lnTo>
                      <a:pt x="986" y="70"/>
                    </a:lnTo>
                    <a:lnTo>
                      <a:pt x="978" y="62"/>
                    </a:lnTo>
                    <a:lnTo>
                      <a:pt x="966" y="54"/>
                    </a:lnTo>
                    <a:lnTo>
                      <a:pt x="950" y="48"/>
                    </a:lnTo>
                    <a:lnTo>
                      <a:pt x="930" y="40"/>
                    </a:lnTo>
                    <a:lnTo>
                      <a:pt x="906" y="34"/>
                    </a:lnTo>
                    <a:lnTo>
                      <a:pt x="846" y="22"/>
                    </a:lnTo>
                    <a:lnTo>
                      <a:pt x="772" y="14"/>
                    </a:lnTo>
                    <a:lnTo>
                      <a:pt x="690" y="6"/>
                    </a:lnTo>
                    <a:lnTo>
                      <a:pt x="598" y="2"/>
                    </a:lnTo>
                    <a:lnTo>
                      <a:pt x="498" y="0"/>
                    </a:lnTo>
                    <a:close/>
                  </a:path>
                </a:pathLst>
              </a:custGeom>
              <a:solidFill>
                <a:srgbClr val="F9F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5" name="Freeform 150"/>
              <p:cNvSpPr>
                <a:spLocks/>
              </p:cNvSpPr>
              <p:nvPr/>
            </p:nvSpPr>
            <p:spPr bwMode="auto">
              <a:xfrm>
                <a:off x="4399" y="4150"/>
                <a:ext cx="984" cy="154"/>
              </a:xfrm>
              <a:custGeom>
                <a:avLst/>
                <a:gdLst>
                  <a:gd name="T0" fmla="*/ 496 w 984"/>
                  <a:gd name="T1" fmla="*/ 154 h 154"/>
                  <a:gd name="T2" fmla="*/ 496 w 984"/>
                  <a:gd name="T3" fmla="*/ 154 h 154"/>
                  <a:gd name="T4" fmla="*/ 396 w 984"/>
                  <a:gd name="T5" fmla="*/ 152 h 154"/>
                  <a:gd name="T6" fmla="*/ 304 w 984"/>
                  <a:gd name="T7" fmla="*/ 148 h 154"/>
                  <a:gd name="T8" fmla="*/ 220 w 984"/>
                  <a:gd name="T9" fmla="*/ 140 h 154"/>
                  <a:gd name="T10" fmla="*/ 146 w 984"/>
                  <a:gd name="T11" fmla="*/ 132 h 154"/>
                  <a:gd name="T12" fmla="*/ 86 w 984"/>
                  <a:gd name="T13" fmla="*/ 120 h 154"/>
                  <a:gd name="T14" fmla="*/ 60 w 984"/>
                  <a:gd name="T15" fmla="*/ 114 h 154"/>
                  <a:gd name="T16" fmla="*/ 40 w 984"/>
                  <a:gd name="T17" fmla="*/ 108 h 154"/>
                  <a:gd name="T18" fmla="*/ 22 w 984"/>
                  <a:gd name="T19" fmla="*/ 100 h 154"/>
                  <a:gd name="T20" fmla="*/ 10 w 984"/>
                  <a:gd name="T21" fmla="*/ 94 h 154"/>
                  <a:gd name="T22" fmla="*/ 2 w 984"/>
                  <a:gd name="T23" fmla="*/ 86 h 154"/>
                  <a:gd name="T24" fmla="*/ 2 w 984"/>
                  <a:gd name="T25" fmla="*/ 82 h 154"/>
                  <a:gd name="T26" fmla="*/ 0 w 984"/>
                  <a:gd name="T27" fmla="*/ 78 h 154"/>
                  <a:gd name="T28" fmla="*/ 0 w 984"/>
                  <a:gd name="T29" fmla="*/ 78 h 154"/>
                  <a:gd name="T30" fmla="*/ 2 w 984"/>
                  <a:gd name="T31" fmla="*/ 74 h 154"/>
                  <a:gd name="T32" fmla="*/ 2 w 984"/>
                  <a:gd name="T33" fmla="*/ 70 h 154"/>
                  <a:gd name="T34" fmla="*/ 10 w 984"/>
                  <a:gd name="T35" fmla="*/ 62 h 154"/>
                  <a:gd name="T36" fmla="*/ 22 w 984"/>
                  <a:gd name="T37" fmla="*/ 54 h 154"/>
                  <a:gd name="T38" fmla="*/ 40 w 984"/>
                  <a:gd name="T39" fmla="*/ 48 h 154"/>
                  <a:gd name="T40" fmla="*/ 60 w 984"/>
                  <a:gd name="T41" fmla="*/ 40 h 154"/>
                  <a:gd name="T42" fmla="*/ 86 w 984"/>
                  <a:gd name="T43" fmla="*/ 34 h 154"/>
                  <a:gd name="T44" fmla="*/ 146 w 984"/>
                  <a:gd name="T45" fmla="*/ 22 h 154"/>
                  <a:gd name="T46" fmla="*/ 220 w 984"/>
                  <a:gd name="T47" fmla="*/ 14 h 154"/>
                  <a:gd name="T48" fmla="*/ 304 w 984"/>
                  <a:gd name="T49" fmla="*/ 6 h 154"/>
                  <a:gd name="T50" fmla="*/ 396 w 984"/>
                  <a:gd name="T51" fmla="*/ 2 h 154"/>
                  <a:gd name="T52" fmla="*/ 496 w 984"/>
                  <a:gd name="T53" fmla="*/ 0 h 154"/>
                  <a:gd name="T54" fmla="*/ 496 w 984"/>
                  <a:gd name="T55" fmla="*/ 0 h 154"/>
                  <a:gd name="T56" fmla="*/ 594 w 984"/>
                  <a:gd name="T57" fmla="*/ 2 h 154"/>
                  <a:gd name="T58" fmla="*/ 686 w 984"/>
                  <a:gd name="T59" fmla="*/ 6 h 154"/>
                  <a:gd name="T60" fmla="*/ 770 w 984"/>
                  <a:gd name="T61" fmla="*/ 14 h 154"/>
                  <a:gd name="T62" fmla="*/ 842 w 984"/>
                  <a:gd name="T63" fmla="*/ 22 h 154"/>
                  <a:gd name="T64" fmla="*/ 902 w 984"/>
                  <a:gd name="T65" fmla="*/ 34 h 154"/>
                  <a:gd name="T66" fmla="*/ 926 w 984"/>
                  <a:gd name="T67" fmla="*/ 40 h 154"/>
                  <a:gd name="T68" fmla="*/ 946 w 984"/>
                  <a:gd name="T69" fmla="*/ 48 h 154"/>
                  <a:gd name="T70" fmla="*/ 962 w 984"/>
                  <a:gd name="T71" fmla="*/ 54 h 154"/>
                  <a:gd name="T72" fmla="*/ 974 w 984"/>
                  <a:gd name="T73" fmla="*/ 62 h 154"/>
                  <a:gd name="T74" fmla="*/ 982 w 984"/>
                  <a:gd name="T75" fmla="*/ 70 h 154"/>
                  <a:gd name="T76" fmla="*/ 984 w 984"/>
                  <a:gd name="T77" fmla="*/ 74 h 154"/>
                  <a:gd name="T78" fmla="*/ 984 w 984"/>
                  <a:gd name="T79" fmla="*/ 78 h 154"/>
                  <a:gd name="T80" fmla="*/ 984 w 984"/>
                  <a:gd name="T81" fmla="*/ 78 h 154"/>
                  <a:gd name="T82" fmla="*/ 984 w 984"/>
                  <a:gd name="T83" fmla="*/ 82 h 154"/>
                  <a:gd name="T84" fmla="*/ 982 w 984"/>
                  <a:gd name="T85" fmla="*/ 86 h 154"/>
                  <a:gd name="T86" fmla="*/ 974 w 984"/>
                  <a:gd name="T87" fmla="*/ 94 h 154"/>
                  <a:gd name="T88" fmla="*/ 962 w 984"/>
                  <a:gd name="T89" fmla="*/ 100 h 154"/>
                  <a:gd name="T90" fmla="*/ 946 w 984"/>
                  <a:gd name="T91" fmla="*/ 108 h 154"/>
                  <a:gd name="T92" fmla="*/ 926 w 984"/>
                  <a:gd name="T93" fmla="*/ 114 h 154"/>
                  <a:gd name="T94" fmla="*/ 902 w 984"/>
                  <a:gd name="T95" fmla="*/ 120 h 154"/>
                  <a:gd name="T96" fmla="*/ 842 w 984"/>
                  <a:gd name="T97" fmla="*/ 132 h 154"/>
                  <a:gd name="T98" fmla="*/ 770 w 984"/>
                  <a:gd name="T99" fmla="*/ 140 h 154"/>
                  <a:gd name="T100" fmla="*/ 686 w 984"/>
                  <a:gd name="T101" fmla="*/ 148 h 154"/>
                  <a:gd name="T102" fmla="*/ 594 w 984"/>
                  <a:gd name="T103" fmla="*/ 152 h 154"/>
                  <a:gd name="T104" fmla="*/ 496 w 984"/>
                  <a:gd name="T10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84" h="154">
                    <a:moveTo>
                      <a:pt x="496" y="154"/>
                    </a:moveTo>
                    <a:lnTo>
                      <a:pt x="496" y="154"/>
                    </a:lnTo>
                    <a:lnTo>
                      <a:pt x="396" y="152"/>
                    </a:lnTo>
                    <a:lnTo>
                      <a:pt x="304" y="148"/>
                    </a:lnTo>
                    <a:lnTo>
                      <a:pt x="220" y="140"/>
                    </a:lnTo>
                    <a:lnTo>
                      <a:pt x="146" y="132"/>
                    </a:lnTo>
                    <a:lnTo>
                      <a:pt x="86" y="120"/>
                    </a:lnTo>
                    <a:lnTo>
                      <a:pt x="60" y="114"/>
                    </a:lnTo>
                    <a:lnTo>
                      <a:pt x="40" y="108"/>
                    </a:lnTo>
                    <a:lnTo>
                      <a:pt x="22" y="100"/>
                    </a:lnTo>
                    <a:lnTo>
                      <a:pt x="10" y="94"/>
                    </a:lnTo>
                    <a:lnTo>
                      <a:pt x="2" y="86"/>
                    </a:lnTo>
                    <a:lnTo>
                      <a:pt x="2" y="82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2" y="74"/>
                    </a:lnTo>
                    <a:lnTo>
                      <a:pt x="2" y="70"/>
                    </a:lnTo>
                    <a:lnTo>
                      <a:pt x="10" y="62"/>
                    </a:lnTo>
                    <a:lnTo>
                      <a:pt x="22" y="54"/>
                    </a:lnTo>
                    <a:lnTo>
                      <a:pt x="40" y="48"/>
                    </a:lnTo>
                    <a:lnTo>
                      <a:pt x="60" y="40"/>
                    </a:lnTo>
                    <a:lnTo>
                      <a:pt x="86" y="34"/>
                    </a:lnTo>
                    <a:lnTo>
                      <a:pt x="146" y="22"/>
                    </a:lnTo>
                    <a:lnTo>
                      <a:pt x="220" y="14"/>
                    </a:lnTo>
                    <a:lnTo>
                      <a:pt x="304" y="6"/>
                    </a:lnTo>
                    <a:lnTo>
                      <a:pt x="396" y="2"/>
                    </a:lnTo>
                    <a:lnTo>
                      <a:pt x="496" y="0"/>
                    </a:lnTo>
                    <a:lnTo>
                      <a:pt x="496" y="0"/>
                    </a:lnTo>
                    <a:lnTo>
                      <a:pt x="594" y="2"/>
                    </a:lnTo>
                    <a:lnTo>
                      <a:pt x="686" y="6"/>
                    </a:lnTo>
                    <a:lnTo>
                      <a:pt x="770" y="14"/>
                    </a:lnTo>
                    <a:lnTo>
                      <a:pt x="842" y="22"/>
                    </a:lnTo>
                    <a:lnTo>
                      <a:pt x="902" y="34"/>
                    </a:lnTo>
                    <a:lnTo>
                      <a:pt x="926" y="40"/>
                    </a:lnTo>
                    <a:lnTo>
                      <a:pt x="946" y="48"/>
                    </a:lnTo>
                    <a:lnTo>
                      <a:pt x="962" y="54"/>
                    </a:lnTo>
                    <a:lnTo>
                      <a:pt x="974" y="62"/>
                    </a:lnTo>
                    <a:lnTo>
                      <a:pt x="982" y="70"/>
                    </a:lnTo>
                    <a:lnTo>
                      <a:pt x="984" y="74"/>
                    </a:lnTo>
                    <a:lnTo>
                      <a:pt x="984" y="78"/>
                    </a:lnTo>
                    <a:lnTo>
                      <a:pt x="984" y="78"/>
                    </a:lnTo>
                    <a:lnTo>
                      <a:pt x="984" y="82"/>
                    </a:lnTo>
                    <a:lnTo>
                      <a:pt x="982" y="86"/>
                    </a:lnTo>
                    <a:lnTo>
                      <a:pt x="974" y="94"/>
                    </a:lnTo>
                    <a:lnTo>
                      <a:pt x="962" y="100"/>
                    </a:lnTo>
                    <a:lnTo>
                      <a:pt x="946" y="108"/>
                    </a:lnTo>
                    <a:lnTo>
                      <a:pt x="926" y="114"/>
                    </a:lnTo>
                    <a:lnTo>
                      <a:pt x="902" y="120"/>
                    </a:lnTo>
                    <a:lnTo>
                      <a:pt x="842" y="132"/>
                    </a:lnTo>
                    <a:lnTo>
                      <a:pt x="770" y="140"/>
                    </a:lnTo>
                    <a:lnTo>
                      <a:pt x="686" y="148"/>
                    </a:lnTo>
                    <a:lnTo>
                      <a:pt x="594" y="152"/>
                    </a:lnTo>
                    <a:lnTo>
                      <a:pt x="496" y="15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6" name="Freeform 151"/>
              <p:cNvSpPr>
                <a:spLocks/>
              </p:cNvSpPr>
              <p:nvPr/>
            </p:nvSpPr>
            <p:spPr bwMode="auto">
              <a:xfrm>
                <a:off x="4397" y="4150"/>
                <a:ext cx="988" cy="154"/>
              </a:xfrm>
              <a:custGeom>
                <a:avLst/>
                <a:gdLst>
                  <a:gd name="T0" fmla="*/ 498 w 988"/>
                  <a:gd name="T1" fmla="*/ 0 h 154"/>
                  <a:gd name="T2" fmla="*/ 498 w 988"/>
                  <a:gd name="T3" fmla="*/ 0 h 154"/>
                  <a:gd name="T4" fmla="*/ 398 w 988"/>
                  <a:gd name="T5" fmla="*/ 2 h 154"/>
                  <a:gd name="T6" fmla="*/ 304 w 988"/>
                  <a:gd name="T7" fmla="*/ 6 h 154"/>
                  <a:gd name="T8" fmla="*/ 220 w 988"/>
                  <a:gd name="T9" fmla="*/ 14 h 154"/>
                  <a:gd name="T10" fmla="*/ 146 w 988"/>
                  <a:gd name="T11" fmla="*/ 22 h 154"/>
                  <a:gd name="T12" fmla="*/ 86 w 988"/>
                  <a:gd name="T13" fmla="*/ 34 h 154"/>
                  <a:gd name="T14" fmla="*/ 60 w 988"/>
                  <a:gd name="T15" fmla="*/ 40 h 154"/>
                  <a:gd name="T16" fmla="*/ 40 w 988"/>
                  <a:gd name="T17" fmla="*/ 48 h 154"/>
                  <a:gd name="T18" fmla="*/ 22 w 988"/>
                  <a:gd name="T19" fmla="*/ 54 h 154"/>
                  <a:gd name="T20" fmla="*/ 10 w 988"/>
                  <a:gd name="T21" fmla="*/ 62 h 154"/>
                  <a:gd name="T22" fmla="*/ 2 w 988"/>
                  <a:gd name="T23" fmla="*/ 70 h 154"/>
                  <a:gd name="T24" fmla="*/ 0 w 988"/>
                  <a:gd name="T25" fmla="*/ 74 h 154"/>
                  <a:gd name="T26" fmla="*/ 0 w 988"/>
                  <a:gd name="T27" fmla="*/ 78 h 154"/>
                  <a:gd name="T28" fmla="*/ 0 w 988"/>
                  <a:gd name="T29" fmla="*/ 78 h 154"/>
                  <a:gd name="T30" fmla="*/ 0 w 988"/>
                  <a:gd name="T31" fmla="*/ 82 h 154"/>
                  <a:gd name="T32" fmla="*/ 2 w 988"/>
                  <a:gd name="T33" fmla="*/ 86 h 154"/>
                  <a:gd name="T34" fmla="*/ 10 w 988"/>
                  <a:gd name="T35" fmla="*/ 94 h 154"/>
                  <a:gd name="T36" fmla="*/ 22 w 988"/>
                  <a:gd name="T37" fmla="*/ 100 h 154"/>
                  <a:gd name="T38" fmla="*/ 40 w 988"/>
                  <a:gd name="T39" fmla="*/ 108 h 154"/>
                  <a:gd name="T40" fmla="*/ 60 w 988"/>
                  <a:gd name="T41" fmla="*/ 114 h 154"/>
                  <a:gd name="T42" fmla="*/ 86 w 988"/>
                  <a:gd name="T43" fmla="*/ 120 h 154"/>
                  <a:gd name="T44" fmla="*/ 146 w 988"/>
                  <a:gd name="T45" fmla="*/ 132 h 154"/>
                  <a:gd name="T46" fmla="*/ 220 w 988"/>
                  <a:gd name="T47" fmla="*/ 140 h 154"/>
                  <a:gd name="T48" fmla="*/ 304 w 988"/>
                  <a:gd name="T49" fmla="*/ 148 h 154"/>
                  <a:gd name="T50" fmla="*/ 398 w 988"/>
                  <a:gd name="T51" fmla="*/ 152 h 154"/>
                  <a:gd name="T52" fmla="*/ 498 w 988"/>
                  <a:gd name="T53" fmla="*/ 154 h 154"/>
                  <a:gd name="T54" fmla="*/ 498 w 988"/>
                  <a:gd name="T55" fmla="*/ 154 h 154"/>
                  <a:gd name="T56" fmla="*/ 598 w 988"/>
                  <a:gd name="T57" fmla="*/ 152 h 154"/>
                  <a:gd name="T58" fmla="*/ 690 w 988"/>
                  <a:gd name="T59" fmla="*/ 148 h 154"/>
                  <a:gd name="T60" fmla="*/ 772 w 988"/>
                  <a:gd name="T61" fmla="*/ 140 h 154"/>
                  <a:gd name="T62" fmla="*/ 846 w 988"/>
                  <a:gd name="T63" fmla="*/ 132 h 154"/>
                  <a:gd name="T64" fmla="*/ 906 w 988"/>
                  <a:gd name="T65" fmla="*/ 120 h 154"/>
                  <a:gd name="T66" fmla="*/ 930 w 988"/>
                  <a:gd name="T67" fmla="*/ 114 h 154"/>
                  <a:gd name="T68" fmla="*/ 950 w 988"/>
                  <a:gd name="T69" fmla="*/ 108 h 154"/>
                  <a:gd name="T70" fmla="*/ 966 w 988"/>
                  <a:gd name="T71" fmla="*/ 100 h 154"/>
                  <a:gd name="T72" fmla="*/ 978 w 988"/>
                  <a:gd name="T73" fmla="*/ 94 h 154"/>
                  <a:gd name="T74" fmla="*/ 986 w 988"/>
                  <a:gd name="T75" fmla="*/ 86 h 154"/>
                  <a:gd name="T76" fmla="*/ 988 w 988"/>
                  <a:gd name="T77" fmla="*/ 82 h 154"/>
                  <a:gd name="T78" fmla="*/ 988 w 988"/>
                  <a:gd name="T79" fmla="*/ 78 h 154"/>
                  <a:gd name="T80" fmla="*/ 988 w 988"/>
                  <a:gd name="T81" fmla="*/ 78 h 154"/>
                  <a:gd name="T82" fmla="*/ 988 w 988"/>
                  <a:gd name="T83" fmla="*/ 74 h 154"/>
                  <a:gd name="T84" fmla="*/ 986 w 988"/>
                  <a:gd name="T85" fmla="*/ 70 h 154"/>
                  <a:gd name="T86" fmla="*/ 978 w 988"/>
                  <a:gd name="T87" fmla="*/ 62 h 154"/>
                  <a:gd name="T88" fmla="*/ 966 w 988"/>
                  <a:gd name="T89" fmla="*/ 54 h 154"/>
                  <a:gd name="T90" fmla="*/ 950 w 988"/>
                  <a:gd name="T91" fmla="*/ 48 h 154"/>
                  <a:gd name="T92" fmla="*/ 930 w 988"/>
                  <a:gd name="T93" fmla="*/ 40 h 154"/>
                  <a:gd name="T94" fmla="*/ 906 w 988"/>
                  <a:gd name="T95" fmla="*/ 34 h 154"/>
                  <a:gd name="T96" fmla="*/ 846 w 988"/>
                  <a:gd name="T97" fmla="*/ 22 h 154"/>
                  <a:gd name="T98" fmla="*/ 772 w 988"/>
                  <a:gd name="T99" fmla="*/ 14 h 154"/>
                  <a:gd name="T100" fmla="*/ 690 w 988"/>
                  <a:gd name="T101" fmla="*/ 6 h 154"/>
                  <a:gd name="T102" fmla="*/ 598 w 988"/>
                  <a:gd name="T103" fmla="*/ 2 h 154"/>
                  <a:gd name="T104" fmla="*/ 498 w 988"/>
                  <a:gd name="T105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88" h="154">
                    <a:moveTo>
                      <a:pt x="498" y="0"/>
                    </a:moveTo>
                    <a:lnTo>
                      <a:pt x="498" y="0"/>
                    </a:lnTo>
                    <a:lnTo>
                      <a:pt x="398" y="2"/>
                    </a:lnTo>
                    <a:lnTo>
                      <a:pt x="304" y="6"/>
                    </a:lnTo>
                    <a:lnTo>
                      <a:pt x="220" y="14"/>
                    </a:lnTo>
                    <a:lnTo>
                      <a:pt x="146" y="22"/>
                    </a:lnTo>
                    <a:lnTo>
                      <a:pt x="86" y="34"/>
                    </a:lnTo>
                    <a:lnTo>
                      <a:pt x="60" y="40"/>
                    </a:lnTo>
                    <a:lnTo>
                      <a:pt x="40" y="48"/>
                    </a:lnTo>
                    <a:lnTo>
                      <a:pt x="22" y="54"/>
                    </a:lnTo>
                    <a:lnTo>
                      <a:pt x="10" y="62"/>
                    </a:lnTo>
                    <a:lnTo>
                      <a:pt x="2" y="70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82"/>
                    </a:lnTo>
                    <a:lnTo>
                      <a:pt x="2" y="86"/>
                    </a:lnTo>
                    <a:lnTo>
                      <a:pt x="10" y="94"/>
                    </a:lnTo>
                    <a:lnTo>
                      <a:pt x="22" y="100"/>
                    </a:lnTo>
                    <a:lnTo>
                      <a:pt x="40" y="108"/>
                    </a:lnTo>
                    <a:lnTo>
                      <a:pt x="60" y="114"/>
                    </a:lnTo>
                    <a:lnTo>
                      <a:pt x="86" y="120"/>
                    </a:lnTo>
                    <a:lnTo>
                      <a:pt x="146" y="132"/>
                    </a:lnTo>
                    <a:lnTo>
                      <a:pt x="220" y="140"/>
                    </a:lnTo>
                    <a:lnTo>
                      <a:pt x="304" y="148"/>
                    </a:lnTo>
                    <a:lnTo>
                      <a:pt x="398" y="152"/>
                    </a:lnTo>
                    <a:lnTo>
                      <a:pt x="498" y="154"/>
                    </a:lnTo>
                    <a:lnTo>
                      <a:pt x="498" y="154"/>
                    </a:lnTo>
                    <a:lnTo>
                      <a:pt x="598" y="152"/>
                    </a:lnTo>
                    <a:lnTo>
                      <a:pt x="690" y="148"/>
                    </a:lnTo>
                    <a:lnTo>
                      <a:pt x="772" y="140"/>
                    </a:lnTo>
                    <a:lnTo>
                      <a:pt x="846" y="132"/>
                    </a:lnTo>
                    <a:lnTo>
                      <a:pt x="906" y="120"/>
                    </a:lnTo>
                    <a:lnTo>
                      <a:pt x="930" y="114"/>
                    </a:lnTo>
                    <a:lnTo>
                      <a:pt x="950" y="108"/>
                    </a:lnTo>
                    <a:lnTo>
                      <a:pt x="966" y="100"/>
                    </a:lnTo>
                    <a:lnTo>
                      <a:pt x="978" y="94"/>
                    </a:lnTo>
                    <a:lnTo>
                      <a:pt x="986" y="86"/>
                    </a:lnTo>
                    <a:lnTo>
                      <a:pt x="988" y="82"/>
                    </a:lnTo>
                    <a:lnTo>
                      <a:pt x="988" y="78"/>
                    </a:lnTo>
                    <a:lnTo>
                      <a:pt x="988" y="78"/>
                    </a:lnTo>
                    <a:lnTo>
                      <a:pt x="988" y="74"/>
                    </a:lnTo>
                    <a:lnTo>
                      <a:pt x="986" y="70"/>
                    </a:lnTo>
                    <a:lnTo>
                      <a:pt x="978" y="62"/>
                    </a:lnTo>
                    <a:lnTo>
                      <a:pt x="966" y="54"/>
                    </a:lnTo>
                    <a:lnTo>
                      <a:pt x="950" y="48"/>
                    </a:lnTo>
                    <a:lnTo>
                      <a:pt x="930" y="40"/>
                    </a:lnTo>
                    <a:lnTo>
                      <a:pt x="906" y="34"/>
                    </a:lnTo>
                    <a:lnTo>
                      <a:pt x="846" y="22"/>
                    </a:lnTo>
                    <a:lnTo>
                      <a:pt x="772" y="14"/>
                    </a:lnTo>
                    <a:lnTo>
                      <a:pt x="690" y="6"/>
                    </a:lnTo>
                    <a:lnTo>
                      <a:pt x="598" y="2"/>
                    </a:lnTo>
                    <a:lnTo>
                      <a:pt x="4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7" name="Freeform 152"/>
              <p:cNvSpPr>
                <a:spLocks noEditPoints="1"/>
              </p:cNvSpPr>
              <p:nvPr/>
            </p:nvSpPr>
            <p:spPr bwMode="auto">
              <a:xfrm>
                <a:off x="4399" y="4150"/>
                <a:ext cx="984" cy="154"/>
              </a:xfrm>
              <a:custGeom>
                <a:avLst/>
                <a:gdLst>
                  <a:gd name="T0" fmla="*/ 496 w 984"/>
                  <a:gd name="T1" fmla="*/ 154 h 154"/>
                  <a:gd name="T2" fmla="*/ 304 w 984"/>
                  <a:gd name="T3" fmla="*/ 148 h 154"/>
                  <a:gd name="T4" fmla="*/ 148 w 984"/>
                  <a:gd name="T5" fmla="*/ 130 h 154"/>
                  <a:gd name="T6" fmla="*/ 62 w 984"/>
                  <a:gd name="T7" fmla="*/ 114 h 154"/>
                  <a:gd name="T8" fmla="*/ 24 w 984"/>
                  <a:gd name="T9" fmla="*/ 100 h 154"/>
                  <a:gd name="T10" fmla="*/ 6 w 984"/>
                  <a:gd name="T11" fmla="*/ 86 h 154"/>
                  <a:gd name="T12" fmla="*/ 2 w 984"/>
                  <a:gd name="T13" fmla="*/ 78 h 154"/>
                  <a:gd name="T14" fmla="*/ 4 w 984"/>
                  <a:gd name="T15" fmla="*/ 74 h 154"/>
                  <a:gd name="T16" fmla="*/ 12 w 984"/>
                  <a:gd name="T17" fmla="*/ 62 h 154"/>
                  <a:gd name="T18" fmla="*/ 42 w 984"/>
                  <a:gd name="T19" fmla="*/ 48 h 154"/>
                  <a:gd name="T20" fmla="*/ 88 w 984"/>
                  <a:gd name="T21" fmla="*/ 34 h 154"/>
                  <a:gd name="T22" fmla="*/ 220 w 984"/>
                  <a:gd name="T23" fmla="*/ 14 h 154"/>
                  <a:gd name="T24" fmla="*/ 398 w 984"/>
                  <a:gd name="T25" fmla="*/ 2 h 154"/>
                  <a:gd name="T26" fmla="*/ 496 w 984"/>
                  <a:gd name="T27" fmla="*/ 0 h 154"/>
                  <a:gd name="T28" fmla="*/ 686 w 984"/>
                  <a:gd name="T29" fmla="*/ 6 h 154"/>
                  <a:gd name="T30" fmla="*/ 840 w 984"/>
                  <a:gd name="T31" fmla="*/ 24 h 154"/>
                  <a:gd name="T32" fmla="*/ 924 w 984"/>
                  <a:gd name="T33" fmla="*/ 42 h 154"/>
                  <a:gd name="T34" fmla="*/ 960 w 984"/>
                  <a:gd name="T35" fmla="*/ 56 h 154"/>
                  <a:gd name="T36" fmla="*/ 980 w 984"/>
                  <a:gd name="T37" fmla="*/ 70 h 154"/>
                  <a:gd name="T38" fmla="*/ 982 w 984"/>
                  <a:gd name="T39" fmla="*/ 78 h 154"/>
                  <a:gd name="T40" fmla="*/ 982 w 984"/>
                  <a:gd name="T41" fmla="*/ 82 h 154"/>
                  <a:gd name="T42" fmla="*/ 972 w 984"/>
                  <a:gd name="T43" fmla="*/ 94 h 154"/>
                  <a:gd name="T44" fmla="*/ 944 w 984"/>
                  <a:gd name="T45" fmla="*/ 108 h 154"/>
                  <a:gd name="T46" fmla="*/ 900 w 984"/>
                  <a:gd name="T47" fmla="*/ 120 h 154"/>
                  <a:gd name="T48" fmla="*/ 768 w 984"/>
                  <a:gd name="T49" fmla="*/ 140 h 154"/>
                  <a:gd name="T50" fmla="*/ 594 w 984"/>
                  <a:gd name="T51" fmla="*/ 152 h 154"/>
                  <a:gd name="T52" fmla="*/ 496 w 984"/>
                  <a:gd name="T53" fmla="*/ 0 h 154"/>
                  <a:gd name="T54" fmla="*/ 396 w 984"/>
                  <a:gd name="T55" fmla="*/ 2 h 154"/>
                  <a:gd name="T56" fmla="*/ 220 w 984"/>
                  <a:gd name="T57" fmla="*/ 14 h 154"/>
                  <a:gd name="T58" fmla="*/ 86 w 984"/>
                  <a:gd name="T59" fmla="*/ 34 h 154"/>
                  <a:gd name="T60" fmla="*/ 40 w 984"/>
                  <a:gd name="T61" fmla="*/ 48 h 154"/>
                  <a:gd name="T62" fmla="*/ 10 w 984"/>
                  <a:gd name="T63" fmla="*/ 62 h 154"/>
                  <a:gd name="T64" fmla="*/ 2 w 984"/>
                  <a:gd name="T65" fmla="*/ 74 h 154"/>
                  <a:gd name="T66" fmla="*/ 0 w 984"/>
                  <a:gd name="T67" fmla="*/ 78 h 154"/>
                  <a:gd name="T68" fmla="*/ 2 w 984"/>
                  <a:gd name="T69" fmla="*/ 86 h 154"/>
                  <a:gd name="T70" fmla="*/ 22 w 984"/>
                  <a:gd name="T71" fmla="*/ 100 h 154"/>
                  <a:gd name="T72" fmla="*/ 60 w 984"/>
                  <a:gd name="T73" fmla="*/ 114 h 154"/>
                  <a:gd name="T74" fmla="*/ 146 w 984"/>
                  <a:gd name="T75" fmla="*/ 132 h 154"/>
                  <a:gd name="T76" fmla="*/ 304 w 984"/>
                  <a:gd name="T77" fmla="*/ 148 h 154"/>
                  <a:gd name="T78" fmla="*/ 496 w 984"/>
                  <a:gd name="T79" fmla="*/ 154 h 154"/>
                  <a:gd name="T80" fmla="*/ 594 w 984"/>
                  <a:gd name="T81" fmla="*/ 152 h 154"/>
                  <a:gd name="T82" fmla="*/ 770 w 984"/>
                  <a:gd name="T83" fmla="*/ 140 h 154"/>
                  <a:gd name="T84" fmla="*/ 902 w 984"/>
                  <a:gd name="T85" fmla="*/ 120 h 154"/>
                  <a:gd name="T86" fmla="*/ 946 w 984"/>
                  <a:gd name="T87" fmla="*/ 108 h 154"/>
                  <a:gd name="T88" fmla="*/ 974 w 984"/>
                  <a:gd name="T89" fmla="*/ 94 h 154"/>
                  <a:gd name="T90" fmla="*/ 984 w 984"/>
                  <a:gd name="T91" fmla="*/ 82 h 154"/>
                  <a:gd name="T92" fmla="*/ 984 w 984"/>
                  <a:gd name="T93" fmla="*/ 78 h 154"/>
                  <a:gd name="T94" fmla="*/ 982 w 984"/>
                  <a:gd name="T95" fmla="*/ 70 h 154"/>
                  <a:gd name="T96" fmla="*/ 962 w 984"/>
                  <a:gd name="T97" fmla="*/ 54 h 154"/>
                  <a:gd name="T98" fmla="*/ 926 w 984"/>
                  <a:gd name="T99" fmla="*/ 40 h 154"/>
                  <a:gd name="T100" fmla="*/ 842 w 984"/>
                  <a:gd name="T101" fmla="*/ 22 h 154"/>
                  <a:gd name="T102" fmla="*/ 686 w 984"/>
                  <a:gd name="T103" fmla="*/ 6 h 154"/>
                  <a:gd name="T104" fmla="*/ 496 w 984"/>
                  <a:gd name="T105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84" h="154">
                    <a:moveTo>
                      <a:pt x="496" y="154"/>
                    </a:moveTo>
                    <a:lnTo>
                      <a:pt x="496" y="154"/>
                    </a:lnTo>
                    <a:lnTo>
                      <a:pt x="398" y="152"/>
                    </a:lnTo>
                    <a:lnTo>
                      <a:pt x="304" y="148"/>
                    </a:lnTo>
                    <a:lnTo>
                      <a:pt x="220" y="140"/>
                    </a:lnTo>
                    <a:lnTo>
                      <a:pt x="148" y="130"/>
                    </a:lnTo>
                    <a:lnTo>
                      <a:pt x="88" y="120"/>
                    </a:lnTo>
                    <a:lnTo>
                      <a:pt x="62" y="114"/>
                    </a:lnTo>
                    <a:lnTo>
                      <a:pt x="42" y="108"/>
                    </a:lnTo>
                    <a:lnTo>
                      <a:pt x="24" y="100"/>
                    </a:lnTo>
                    <a:lnTo>
                      <a:pt x="12" y="94"/>
                    </a:lnTo>
                    <a:lnTo>
                      <a:pt x="6" y="86"/>
                    </a:lnTo>
                    <a:lnTo>
                      <a:pt x="4" y="82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4" y="74"/>
                    </a:lnTo>
                    <a:lnTo>
                      <a:pt x="6" y="70"/>
                    </a:lnTo>
                    <a:lnTo>
                      <a:pt x="12" y="62"/>
                    </a:lnTo>
                    <a:lnTo>
                      <a:pt x="24" y="56"/>
                    </a:lnTo>
                    <a:lnTo>
                      <a:pt x="42" y="48"/>
                    </a:lnTo>
                    <a:lnTo>
                      <a:pt x="62" y="42"/>
                    </a:lnTo>
                    <a:lnTo>
                      <a:pt x="88" y="34"/>
                    </a:lnTo>
                    <a:lnTo>
                      <a:pt x="148" y="24"/>
                    </a:lnTo>
                    <a:lnTo>
                      <a:pt x="220" y="14"/>
                    </a:lnTo>
                    <a:lnTo>
                      <a:pt x="304" y="6"/>
                    </a:lnTo>
                    <a:lnTo>
                      <a:pt x="398" y="2"/>
                    </a:lnTo>
                    <a:lnTo>
                      <a:pt x="496" y="0"/>
                    </a:lnTo>
                    <a:lnTo>
                      <a:pt x="496" y="0"/>
                    </a:lnTo>
                    <a:lnTo>
                      <a:pt x="594" y="2"/>
                    </a:lnTo>
                    <a:lnTo>
                      <a:pt x="686" y="6"/>
                    </a:lnTo>
                    <a:lnTo>
                      <a:pt x="768" y="14"/>
                    </a:lnTo>
                    <a:lnTo>
                      <a:pt x="840" y="24"/>
                    </a:lnTo>
                    <a:lnTo>
                      <a:pt x="900" y="34"/>
                    </a:lnTo>
                    <a:lnTo>
                      <a:pt x="924" y="42"/>
                    </a:lnTo>
                    <a:lnTo>
                      <a:pt x="944" y="48"/>
                    </a:lnTo>
                    <a:lnTo>
                      <a:pt x="960" y="56"/>
                    </a:lnTo>
                    <a:lnTo>
                      <a:pt x="972" y="62"/>
                    </a:lnTo>
                    <a:lnTo>
                      <a:pt x="980" y="70"/>
                    </a:lnTo>
                    <a:lnTo>
                      <a:pt x="982" y="74"/>
                    </a:lnTo>
                    <a:lnTo>
                      <a:pt x="982" y="78"/>
                    </a:lnTo>
                    <a:lnTo>
                      <a:pt x="982" y="78"/>
                    </a:lnTo>
                    <a:lnTo>
                      <a:pt x="982" y="82"/>
                    </a:lnTo>
                    <a:lnTo>
                      <a:pt x="980" y="86"/>
                    </a:lnTo>
                    <a:lnTo>
                      <a:pt x="972" y="94"/>
                    </a:lnTo>
                    <a:lnTo>
                      <a:pt x="960" y="100"/>
                    </a:lnTo>
                    <a:lnTo>
                      <a:pt x="944" y="108"/>
                    </a:lnTo>
                    <a:lnTo>
                      <a:pt x="924" y="114"/>
                    </a:lnTo>
                    <a:lnTo>
                      <a:pt x="900" y="120"/>
                    </a:lnTo>
                    <a:lnTo>
                      <a:pt x="840" y="130"/>
                    </a:lnTo>
                    <a:lnTo>
                      <a:pt x="768" y="140"/>
                    </a:lnTo>
                    <a:lnTo>
                      <a:pt x="686" y="148"/>
                    </a:lnTo>
                    <a:lnTo>
                      <a:pt x="594" y="152"/>
                    </a:lnTo>
                    <a:lnTo>
                      <a:pt x="496" y="154"/>
                    </a:lnTo>
                    <a:close/>
                    <a:moveTo>
                      <a:pt x="496" y="0"/>
                    </a:moveTo>
                    <a:lnTo>
                      <a:pt x="496" y="0"/>
                    </a:lnTo>
                    <a:lnTo>
                      <a:pt x="396" y="2"/>
                    </a:lnTo>
                    <a:lnTo>
                      <a:pt x="304" y="6"/>
                    </a:lnTo>
                    <a:lnTo>
                      <a:pt x="220" y="14"/>
                    </a:lnTo>
                    <a:lnTo>
                      <a:pt x="146" y="22"/>
                    </a:lnTo>
                    <a:lnTo>
                      <a:pt x="86" y="34"/>
                    </a:lnTo>
                    <a:lnTo>
                      <a:pt x="60" y="40"/>
                    </a:lnTo>
                    <a:lnTo>
                      <a:pt x="40" y="48"/>
                    </a:lnTo>
                    <a:lnTo>
                      <a:pt x="22" y="54"/>
                    </a:lnTo>
                    <a:lnTo>
                      <a:pt x="10" y="62"/>
                    </a:lnTo>
                    <a:lnTo>
                      <a:pt x="2" y="70"/>
                    </a:lnTo>
                    <a:lnTo>
                      <a:pt x="2" y="74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10" y="94"/>
                    </a:lnTo>
                    <a:lnTo>
                      <a:pt x="22" y="100"/>
                    </a:lnTo>
                    <a:lnTo>
                      <a:pt x="40" y="108"/>
                    </a:lnTo>
                    <a:lnTo>
                      <a:pt x="60" y="114"/>
                    </a:lnTo>
                    <a:lnTo>
                      <a:pt x="86" y="120"/>
                    </a:lnTo>
                    <a:lnTo>
                      <a:pt x="146" y="132"/>
                    </a:lnTo>
                    <a:lnTo>
                      <a:pt x="220" y="140"/>
                    </a:lnTo>
                    <a:lnTo>
                      <a:pt x="304" y="148"/>
                    </a:lnTo>
                    <a:lnTo>
                      <a:pt x="396" y="152"/>
                    </a:lnTo>
                    <a:lnTo>
                      <a:pt x="496" y="154"/>
                    </a:lnTo>
                    <a:lnTo>
                      <a:pt x="496" y="154"/>
                    </a:lnTo>
                    <a:lnTo>
                      <a:pt x="594" y="152"/>
                    </a:lnTo>
                    <a:lnTo>
                      <a:pt x="686" y="148"/>
                    </a:lnTo>
                    <a:lnTo>
                      <a:pt x="770" y="140"/>
                    </a:lnTo>
                    <a:lnTo>
                      <a:pt x="842" y="132"/>
                    </a:lnTo>
                    <a:lnTo>
                      <a:pt x="902" y="120"/>
                    </a:lnTo>
                    <a:lnTo>
                      <a:pt x="926" y="114"/>
                    </a:lnTo>
                    <a:lnTo>
                      <a:pt x="946" y="108"/>
                    </a:lnTo>
                    <a:lnTo>
                      <a:pt x="962" y="100"/>
                    </a:lnTo>
                    <a:lnTo>
                      <a:pt x="974" y="94"/>
                    </a:lnTo>
                    <a:lnTo>
                      <a:pt x="982" y="86"/>
                    </a:lnTo>
                    <a:lnTo>
                      <a:pt x="984" y="82"/>
                    </a:lnTo>
                    <a:lnTo>
                      <a:pt x="984" y="78"/>
                    </a:lnTo>
                    <a:lnTo>
                      <a:pt x="984" y="78"/>
                    </a:lnTo>
                    <a:lnTo>
                      <a:pt x="984" y="74"/>
                    </a:lnTo>
                    <a:lnTo>
                      <a:pt x="982" y="70"/>
                    </a:lnTo>
                    <a:lnTo>
                      <a:pt x="974" y="62"/>
                    </a:lnTo>
                    <a:lnTo>
                      <a:pt x="962" y="54"/>
                    </a:lnTo>
                    <a:lnTo>
                      <a:pt x="946" y="48"/>
                    </a:lnTo>
                    <a:lnTo>
                      <a:pt x="926" y="40"/>
                    </a:lnTo>
                    <a:lnTo>
                      <a:pt x="902" y="34"/>
                    </a:lnTo>
                    <a:lnTo>
                      <a:pt x="842" y="22"/>
                    </a:lnTo>
                    <a:lnTo>
                      <a:pt x="770" y="14"/>
                    </a:lnTo>
                    <a:lnTo>
                      <a:pt x="686" y="6"/>
                    </a:lnTo>
                    <a:lnTo>
                      <a:pt x="594" y="2"/>
                    </a:lnTo>
                    <a:lnTo>
                      <a:pt x="496" y="0"/>
                    </a:lnTo>
                    <a:close/>
                  </a:path>
                </a:pathLst>
              </a:custGeom>
              <a:solidFill>
                <a:srgbClr val="F9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8" name="Freeform 153"/>
              <p:cNvSpPr>
                <a:spLocks/>
              </p:cNvSpPr>
              <p:nvPr/>
            </p:nvSpPr>
            <p:spPr bwMode="auto">
              <a:xfrm>
                <a:off x="4401" y="4150"/>
                <a:ext cx="980" cy="154"/>
              </a:xfrm>
              <a:custGeom>
                <a:avLst/>
                <a:gdLst>
                  <a:gd name="T0" fmla="*/ 494 w 980"/>
                  <a:gd name="T1" fmla="*/ 154 h 154"/>
                  <a:gd name="T2" fmla="*/ 494 w 980"/>
                  <a:gd name="T3" fmla="*/ 154 h 154"/>
                  <a:gd name="T4" fmla="*/ 396 w 980"/>
                  <a:gd name="T5" fmla="*/ 152 h 154"/>
                  <a:gd name="T6" fmla="*/ 302 w 980"/>
                  <a:gd name="T7" fmla="*/ 148 h 154"/>
                  <a:gd name="T8" fmla="*/ 218 w 980"/>
                  <a:gd name="T9" fmla="*/ 140 h 154"/>
                  <a:gd name="T10" fmla="*/ 146 w 980"/>
                  <a:gd name="T11" fmla="*/ 130 h 154"/>
                  <a:gd name="T12" fmla="*/ 86 w 980"/>
                  <a:gd name="T13" fmla="*/ 120 h 154"/>
                  <a:gd name="T14" fmla="*/ 60 w 980"/>
                  <a:gd name="T15" fmla="*/ 114 h 154"/>
                  <a:gd name="T16" fmla="*/ 40 w 980"/>
                  <a:gd name="T17" fmla="*/ 108 h 154"/>
                  <a:gd name="T18" fmla="*/ 22 w 980"/>
                  <a:gd name="T19" fmla="*/ 100 h 154"/>
                  <a:gd name="T20" fmla="*/ 10 w 980"/>
                  <a:gd name="T21" fmla="*/ 94 h 154"/>
                  <a:gd name="T22" fmla="*/ 4 w 980"/>
                  <a:gd name="T23" fmla="*/ 86 h 154"/>
                  <a:gd name="T24" fmla="*/ 2 w 980"/>
                  <a:gd name="T25" fmla="*/ 82 h 154"/>
                  <a:gd name="T26" fmla="*/ 0 w 980"/>
                  <a:gd name="T27" fmla="*/ 78 h 154"/>
                  <a:gd name="T28" fmla="*/ 0 w 980"/>
                  <a:gd name="T29" fmla="*/ 78 h 154"/>
                  <a:gd name="T30" fmla="*/ 2 w 980"/>
                  <a:gd name="T31" fmla="*/ 74 h 154"/>
                  <a:gd name="T32" fmla="*/ 4 w 980"/>
                  <a:gd name="T33" fmla="*/ 70 h 154"/>
                  <a:gd name="T34" fmla="*/ 10 w 980"/>
                  <a:gd name="T35" fmla="*/ 62 h 154"/>
                  <a:gd name="T36" fmla="*/ 22 w 980"/>
                  <a:gd name="T37" fmla="*/ 56 h 154"/>
                  <a:gd name="T38" fmla="*/ 40 w 980"/>
                  <a:gd name="T39" fmla="*/ 48 h 154"/>
                  <a:gd name="T40" fmla="*/ 60 w 980"/>
                  <a:gd name="T41" fmla="*/ 42 h 154"/>
                  <a:gd name="T42" fmla="*/ 86 w 980"/>
                  <a:gd name="T43" fmla="*/ 34 h 154"/>
                  <a:gd name="T44" fmla="*/ 146 w 980"/>
                  <a:gd name="T45" fmla="*/ 24 h 154"/>
                  <a:gd name="T46" fmla="*/ 218 w 980"/>
                  <a:gd name="T47" fmla="*/ 14 h 154"/>
                  <a:gd name="T48" fmla="*/ 302 w 980"/>
                  <a:gd name="T49" fmla="*/ 6 h 154"/>
                  <a:gd name="T50" fmla="*/ 396 w 980"/>
                  <a:gd name="T51" fmla="*/ 2 h 154"/>
                  <a:gd name="T52" fmla="*/ 494 w 980"/>
                  <a:gd name="T53" fmla="*/ 0 h 154"/>
                  <a:gd name="T54" fmla="*/ 494 w 980"/>
                  <a:gd name="T55" fmla="*/ 0 h 154"/>
                  <a:gd name="T56" fmla="*/ 592 w 980"/>
                  <a:gd name="T57" fmla="*/ 2 h 154"/>
                  <a:gd name="T58" fmla="*/ 684 w 980"/>
                  <a:gd name="T59" fmla="*/ 6 h 154"/>
                  <a:gd name="T60" fmla="*/ 766 w 980"/>
                  <a:gd name="T61" fmla="*/ 14 h 154"/>
                  <a:gd name="T62" fmla="*/ 838 w 980"/>
                  <a:gd name="T63" fmla="*/ 24 h 154"/>
                  <a:gd name="T64" fmla="*/ 898 w 980"/>
                  <a:gd name="T65" fmla="*/ 34 h 154"/>
                  <a:gd name="T66" fmla="*/ 922 w 980"/>
                  <a:gd name="T67" fmla="*/ 42 h 154"/>
                  <a:gd name="T68" fmla="*/ 942 w 980"/>
                  <a:gd name="T69" fmla="*/ 48 h 154"/>
                  <a:gd name="T70" fmla="*/ 958 w 980"/>
                  <a:gd name="T71" fmla="*/ 56 h 154"/>
                  <a:gd name="T72" fmla="*/ 970 w 980"/>
                  <a:gd name="T73" fmla="*/ 62 h 154"/>
                  <a:gd name="T74" fmla="*/ 978 w 980"/>
                  <a:gd name="T75" fmla="*/ 70 h 154"/>
                  <a:gd name="T76" fmla="*/ 980 w 980"/>
                  <a:gd name="T77" fmla="*/ 74 h 154"/>
                  <a:gd name="T78" fmla="*/ 980 w 980"/>
                  <a:gd name="T79" fmla="*/ 78 h 154"/>
                  <a:gd name="T80" fmla="*/ 980 w 980"/>
                  <a:gd name="T81" fmla="*/ 78 h 154"/>
                  <a:gd name="T82" fmla="*/ 980 w 980"/>
                  <a:gd name="T83" fmla="*/ 82 h 154"/>
                  <a:gd name="T84" fmla="*/ 978 w 980"/>
                  <a:gd name="T85" fmla="*/ 86 h 154"/>
                  <a:gd name="T86" fmla="*/ 970 w 980"/>
                  <a:gd name="T87" fmla="*/ 94 h 154"/>
                  <a:gd name="T88" fmla="*/ 958 w 980"/>
                  <a:gd name="T89" fmla="*/ 100 h 154"/>
                  <a:gd name="T90" fmla="*/ 942 w 980"/>
                  <a:gd name="T91" fmla="*/ 108 h 154"/>
                  <a:gd name="T92" fmla="*/ 922 w 980"/>
                  <a:gd name="T93" fmla="*/ 114 h 154"/>
                  <a:gd name="T94" fmla="*/ 898 w 980"/>
                  <a:gd name="T95" fmla="*/ 120 h 154"/>
                  <a:gd name="T96" fmla="*/ 838 w 980"/>
                  <a:gd name="T97" fmla="*/ 130 h 154"/>
                  <a:gd name="T98" fmla="*/ 766 w 980"/>
                  <a:gd name="T99" fmla="*/ 140 h 154"/>
                  <a:gd name="T100" fmla="*/ 684 w 980"/>
                  <a:gd name="T101" fmla="*/ 148 h 154"/>
                  <a:gd name="T102" fmla="*/ 592 w 980"/>
                  <a:gd name="T103" fmla="*/ 152 h 154"/>
                  <a:gd name="T104" fmla="*/ 494 w 980"/>
                  <a:gd name="T10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80" h="154">
                    <a:moveTo>
                      <a:pt x="494" y="154"/>
                    </a:moveTo>
                    <a:lnTo>
                      <a:pt x="494" y="154"/>
                    </a:lnTo>
                    <a:lnTo>
                      <a:pt x="396" y="152"/>
                    </a:lnTo>
                    <a:lnTo>
                      <a:pt x="302" y="148"/>
                    </a:lnTo>
                    <a:lnTo>
                      <a:pt x="218" y="140"/>
                    </a:lnTo>
                    <a:lnTo>
                      <a:pt x="146" y="130"/>
                    </a:lnTo>
                    <a:lnTo>
                      <a:pt x="86" y="120"/>
                    </a:lnTo>
                    <a:lnTo>
                      <a:pt x="60" y="114"/>
                    </a:lnTo>
                    <a:lnTo>
                      <a:pt x="40" y="108"/>
                    </a:lnTo>
                    <a:lnTo>
                      <a:pt x="22" y="100"/>
                    </a:lnTo>
                    <a:lnTo>
                      <a:pt x="10" y="94"/>
                    </a:lnTo>
                    <a:lnTo>
                      <a:pt x="4" y="86"/>
                    </a:lnTo>
                    <a:lnTo>
                      <a:pt x="2" y="82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2" y="74"/>
                    </a:lnTo>
                    <a:lnTo>
                      <a:pt x="4" y="70"/>
                    </a:lnTo>
                    <a:lnTo>
                      <a:pt x="10" y="62"/>
                    </a:lnTo>
                    <a:lnTo>
                      <a:pt x="22" y="56"/>
                    </a:lnTo>
                    <a:lnTo>
                      <a:pt x="40" y="48"/>
                    </a:lnTo>
                    <a:lnTo>
                      <a:pt x="60" y="42"/>
                    </a:lnTo>
                    <a:lnTo>
                      <a:pt x="86" y="34"/>
                    </a:lnTo>
                    <a:lnTo>
                      <a:pt x="146" y="24"/>
                    </a:lnTo>
                    <a:lnTo>
                      <a:pt x="218" y="14"/>
                    </a:lnTo>
                    <a:lnTo>
                      <a:pt x="302" y="6"/>
                    </a:lnTo>
                    <a:lnTo>
                      <a:pt x="396" y="2"/>
                    </a:lnTo>
                    <a:lnTo>
                      <a:pt x="494" y="0"/>
                    </a:lnTo>
                    <a:lnTo>
                      <a:pt x="494" y="0"/>
                    </a:lnTo>
                    <a:lnTo>
                      <a:pt x="592" y="2"/>
                    </a:lnTo>
                    <a:lnTo>
                      <a:pt x="684" y="6"/>
                    </a:lnTo>
                    <a:lnTo>
                      <a:pt x="766" y="14"/>
                    </a:lnTo>
                    <a:lnTo>
                      <a:pt x="838" y="24"/>
                    </a:lnTo>
                    <a:lnTo>
                      <a:pt x="898" y="34"/>
                    </a:lnTo>
                    <a:lnTo>
                      <a:pt x="922" y="42"/>
                    </a:lnTo>
                    <a:lnTo>
                      <a:pt x="942" y="48"/>
                    </a:lnTo>
                    <a:lnTo>
                      <a:pt x="958" y="56"/>
                    </a:lnTo>
                    <a:lnTo>
                      <a:pt x="970" y="62"/>
                    </a:lnTo>
                    <a:lnTo>
                      <a:pt x="978" y="70"/>
                    </a:lnTo>
                    <a:lnTo>
                      <a:pt x="980" y="74"/>
                    </a:lnTo>
                    <a:lnTo>
                      <a:pt x="980" y="78"/>
                    </a:lnTo>
                    <a:lnTo>
                      <a:pt x="980" y="78"/>
                    </a:lnTo>
                    <a:lnTo>
                      <a:pt x="980" y="82"/>
                    </a:lnTo>
                    <a:lnTo>
                      <a:pt x="978" y="86"/>
                    </a:lnTo>
                    <a:lnTo>
                      <a:pt x="970" y="94"/>
                    </a:lnTo>
                    <a:lnTo>
                      <a:pt x="958" y="100"/>
                    </a:lnTo>
                    <a:lnTo>
                      <a:pt x="942" y="108"/>
                    </a:lnTo>
                    <a:lnTo>
                      <a:pt x="922" y="114"/>
                    </a:lnTo>
                    <a:lnTo>
                      <a:pt x="898" y="120"/>
                    </a:lnTo>
                    <a:lnTo>
                      <a:pt x="838" y="130"/>
                    </a:lnTo>
                    <a:lnTo>
                      <a:pt x="766" y="140"/>
                    </a:lnTo>
                    <a:lnTo>
                      <a:pt x="684" y="148"/>
                    </a:lnTo>
                    <a:lnTo>
                      <a:pt x="592" y="152"/>
                    </a:lnTo>
                    <a:lnTo>
                      <a:pt x="494" y="15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9" name="Freeform 154"/>
              <p:cNvSpPr>
                <a:spLocks/>
              </p:cNvSpPr>
              <p:nvPr/>
            </p:nvSpPr>
            <p:spPr bwMode="auto">
              <a:xfrm>
                <a:off x="4399" y="4150"/>
                <a:ext cx="984" cy="154"/>
              </a:xfrm>
              <a:custGeom>
                <a:avLst/>
                <a:gdLst>
                  <a:gd name="T0" fmla="*/ 496 w 984"/>
                  <a:gd name="T1" fmla="*/ 0 h 154"/>
                  <a:gd name="T2" fmla="*/ 496 w 984"/>
                  <a:gd name="T3" fmla="*/ 0 h 154"/>
                  <a:gd name="T4" fmla="*/ 396 w 984"/>
                  <a:gd name="T5" fmla="*/ 2 h 154"/>
                  <a:gd name="T6" fmla="*/ 304 w 984"/>
                  <a:gd name="T7" fmla="*/ 6 h 154"/>
                  <a:gd name="T8" fmla="*/ 220 w 984"/>
                  <a:gd name="T9" fmla="*/ 14 h 154"/>
                  <a:gd name="T10" fmla="*/ 146 w 984"/>
                  <a:gd name="T11" fmla="*/ 22 h 154"/>
                  <a:gd name="T12" fmla="*/ 86 w 984"/>
                  <a:gd name="T13" fmla="*/ 34 h 154"/>
                  <a:gd name="T14" fmla="*/ 60 w 984"/>
                  <a:gd name="T15" fmla="*/ 40 h 154"/>
                  <a:gd name="T16" fmla="*/ 40 w 984"/>
                  <a:gd name="T17" fmla="*/ 48 h 154"/>
                  <a:gd name="T18" fmla="*/ 22 w 984"/>
                  <a:gd name="T19" fmla="*/ 54 h 154"/>
                  <a:gd name="T20" fmla="*/ 10 w 984"/>
                  <a:gd name="T21" fmla="*/ 62 h 154"/>
                  <a:gd name="T22" fmla="*/ 2 w 984"/>
                  <a:gd name="T23" fmla="*/ 70 h 154"/>
                  <a:gd name="T24" fmla="*/ 2 w 984"/>
                  <a:gd name="T25" fmla="*/ 74 h 154"/>
                  <a:gd name="T26" fmla="*/ 0 w 984"/>
                  <a:gd name="T27" fmla="*/ 78 h 154"/>
                  <a:gd name="T28" fmla="*/ 0 w 984"/>
                  <a:gd name="T29" fmla="*/ 78 h 154"/>
                  <a:gd name="T30" fmla="*/ 2 w 984"/>
                  <a:gd name="T31" fmla="*/ 82 h 154"/>
                  <a:gd name="T32" fmla="*/ 2 w 984"/>
                  <a:gd name="T33" fmla="*/ 86 h 154"/>
                  <a:gd name="T34" fmla="*/ 10 w 984"/>
                  <a:gd name="T35" fmla="*/ 94 h 154"/>
                  <a:gd name="T36" fmla="*/ 22 w 984"/>
                  <a:gd name="T37" fmla="*/ 100 h 154"/>
                  <a:gd name="T38" fmla="*/ 40 w 984"/>
                  <a:gd name="T39" fmla="*/ 108 h 154"/>
                  <a:gd name="T40" fmla="*/ 60 w 984"/>
                  <a:gd name="T41" fmla="*/ 114 h 154"/>
                  <a:gd name="T42" fmla="*/ 86 w 984"/>
                  <a:gd name="T43" fmla="*/ 120 h 154"/>
                  <a:gd name="T44" fmla="*/ 146 w 984"/>
                  <a:gd name="T45" fmla="*/ 132 h 154"/>
                  <a:gd name="T46" fmla="*/ 220 w 984"/>
                  <a:gd name="T47" fmla="*/ 140 h 154"/>
                  <a:gd name="T48" fmla="*/ 304 w 984"/>
                  <a:gd name="T49" fmla="*/ 148 h 154"/>
                  <a:gd name="T50" fmla="*/ 396 w 984"/>
                  <a:gd name="T51" fmla="*/ 152 h 154"/>
                  <a:gd name="T52" fmla="*/ 496 w 984"/>
                  <a:gd name="T53" fmla="*/ 154 h 154"/>
                  <a:gd name="T54" fmla="*/ 496 w 984"/>
                  <a:gd name="T55" fmla="*/ 154 h 154"/>
                  <a:gd name="T56" fmla="*/ 594 w 984"/>
                  <a:gd name="T57" fmla="*/ 152 h 154"/>
                  <a:gd name="T58" fmla="*/ 686 w 984"/>
                  <a:gd name="T59" fmla="*/ 148 h 154"/>
                  <a:gd name="T60" fmla="*/ 770 w 984"/>
                  <a:gd name="T61" fmla="*/ 140 h 154"/>
                  <a:gd name="T62" fmla="*/ 842 w 984"/>
                  <a:gd name="T63" fmla="*/ 132 h 154"/>
                  <a:gd name="T64" fmla="*/ 902 w 984"/>
                  <a:gd name="T65" fmla="*/ 120 h 154"/>
                  <a:gd name="T66" fmla="*/ 926 w 984"/>
                  <a:gd name="T67" fmla="*/ 114 h 154"/>
                  <a:gd name="T68" fmla="*/ 946 w 984"/>
                  <a:gd name="T69" fmla="*/ 108 h 154"/>
                  <a:gd name="T70" fmla="*/ 962 w 984"/>
                  <a:gd name="T71" fmla="*/ 100 h 154"/>
                  <a:gd name="T72" fmla="*/ 974 w 984"/>
                  <a:gd name="T73" fmla="*/ 94 h 154"/>
                  <a:gd name="T74" fmla="*/ 982 w 984"/>
                  <a:gd name="T75" fmla="*/ 86 h 154"/>
                  <a:gd name="T76" fmla="*/ 984 w 984"/>
                  <a:gd name="T77" fmla="*/ 82 h 154"/>
                  <a:gd name="T78" fmla="*/ 984 w 984"/>
                  <a:gd name="T79" fmla="*/ 78 h 154"/>
                  <a:gd name="T80" fmla="*/ 984 w 984"/>
                  <a:gd name="T81" fmla="*/ 78 h 154"/>
                  <a:gd name="T82" fmla="*/ 984 w 984"/>
                  <a:gd name="T83" fmla="*/ 74 h 154"/>
                  <a:gd name="T84" fmla="*/ 982 w 984"/>
                  <a:gd name="T85" fmla="*/ 70 h 154"/>
                  <a:gd name="T86" fmla="*/ 974 w 984"/>
                  <a:gd name="T87" fmla="*/ 62 h 154"/>
                  <a:gd name="T88" fmla="*/ 962 w 984"/>
                  <a:gd name="T89" fmla="*/ 54 h 154"/>
                  <a:gd name="T90" fmla="*/ 946 w 984"/>
                  <a:gd name="T91" fmla="*/ 48 h 154"/>
                  <a:gd name="T92" fmla="*/ 926 w 984"/>
                  <a:gd name="T93" fmla="*/ 40 h 154"/>
                  <a:gd name="T94" fmla="*/ 902 w 984"/>
                  <a:gd name="T95" fmla="*/ 34 h 154"/>
                  <a:gd name="T96" fmla="*/ 842 w 984"/>
                  <a:gd name="T97" fmla="*/ 22 h 154"/>
                  <a:gd name="T98" fmla="*/ 770 w 984"/>
                  <a:gd name="T99" fmla="*/ 14 h 154"/>
                  <a:gd name="T100" fmla="*/ 686 w 984"/>
                  <a:gd name="T101" fmla="*/ 6 h 154"/>
                  <a:gd name="T102" fmla="*/ 594 w 984"/>
                  <a:gd name="T103" fmla="*/ 2 h 154"/>
                  <a:gd name="T104" fmla="*/ 496 w 984"/>
                  <a:gd name="T105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84" h="154">
                    <a:moveTo>
                      <a:pt x="496" y="0"/>
                    </a:moveTo>
                    <a:lnTo>
                      <a:pt x="496" y="0"/>
                    </a:lnTo>
                    <a:lnTo>
                      <a:pt x="396" y="2"/>
                    </a:lnTo>
                    <a:lnTo>
                      <a:pt x="304" y="6"/>
                    </a:lnTo>
                    <a:lnTo>
                      <a:pt x="220" y="14"/>
                    </a:lnTo>
                    <a:lnTo>
                      <a:pt x="146" y="22"/>
                    </a:lnTo>
                    <a:lnTo>
                      <a:pt x="86" y="34"/>
                    </a:lnTo>
                    <a:lnTo>
                      <a:pt x="60" y="40"/>
                    </a:lnTo>
                    <a:lnTo>
                      <a:pt x="40" y="48"/>
                    </a:lnTo>
                    <a:lnTo>
                      <a:pt x="22" y="54"/>
                    </a:lnTo>
                    <a:lnTo>
                      <a:pt x="10" y="62"/>
                    </a:lnTo>
                    <a:lnTo>
                      <a:pt x="2" y="70"/>
                    </a:lnTo>
                    <a:lnTo>
                      <a:pt x="2" y="74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10" y="94"/>
                    </a:lnTo>
                    <a:lnTo>
                      <a:pt x="22" y="100"/>
                    </a:lnTo>
                    <a:lnTo>
                      <a:pt x="40" y="108"/>
                    </a:lnTo>
                    <a:lnTo>
                      <a:pt x="60" y="114"/>
                    </a:lnTo>
                    <a:lnTo>
                      <a:pt x="86" y="120"/>
                    </a:lnTo>
                    <a:lnTo>
                      <a:pt x="146" y="132"/>
                    </a:lnTo>
                    <a:lnTo>
                      <a:pt x="220" y="140"/>
                    </a:lnTo>
                    <a:lnTo>
                      <a:pt x="304" y="148"/>
                    </a:lnTo>
                    <a:lnTo>
                      <a:pt x="396" y="152"/>
                    </a:lnTo>
                    <a:lnTo>
                      <a:pt x="496" y="154"/>
                    </a:lnTo>
                    <a:lnTo>
                      <a:pt x="496" y="154"/>
                    </a:lnTo>
                    <a:lnTo>
                      <a:pt x="594" y="152"/>
                    </a:lnTo>
                    <a:lnTo>
                      <a:pt x="686" y="148"/>
                    </a:lnTo>
                    <a:lnTo>
                      <a:pt x="770" y="140"/>
                    </a:lnTo>
                    <a:lnTo>
                      <a:pt x="842" y="132"/>
                    </a:lnTo>
                    <a:lnTo>
                      <a:pt x="902" y="120"/>
                    </a:lnTo>
                    <a:lnTo>
                      <a:pt x="926" y="114"/>
                    </a:lnTo>
                    <a:lnTo>
                      <a:pt x="946" y="108"/>
                    </a:lnTo>
                    <a:lnTo>
                      <a:pt x="962" y="100"/>
                    </a:lnTo>
                    <a:lnTo>
                      <a:pt x="974" y="94"/>
                    </a:lnTo>
                    <a:lnTo>
                      <a:pt x="982" y="86"/>
                    </a:lnTo>
                    <a:lnTo>
                      <a:pt x="984" y="82"/>
                    </a:lnTo>
                    <a:lnTo>
                      <a:pt x="984" y="78"/>
                    </a:lnTo>
                    <a:lnTo>
                      <a:pt x="984" y="78"/>
                    </a:lnTo>
                    <a:lnTo>
                      <a:pt x="984" y="74"/>
                    </a:lnTo>
                    <a:lnTo>
                      <a:pt x="982" y="70"/>
                    </a:lnTo>
                    <a:lnTo>
                      <a:pt x="974" y="62"/>
                    </a:lnTo>
                    <a:lnTo>
                      <a:pt x="962" y="54"/>
                    </a:lnTo>
                    <a:lnTo>
                      <a:pt x="946" y="48"/>
                    </a:lnTo>
                    <a:lnTo>
                      <a:pt x="926" y="40"/>
                    </a:lnTo>
                    <a:lnTo>
                      <a:pt x="902" y="34"/>
                    </a:lnTo>
                    <a:lnTo>
                      <a:pt x="842" y="22"/>
                    </a:lnTo>
                    <a:lnTo>
                      <a:pt x="770" y="14"/>
                    </a:lnTo>
                    <a:lnTo>
                      <a:pt x="686" y="6"/>
                    </a:lnTo>
                    <a:lnTo>
                      <a:pt x="594" y="2"/>
                    </a:lnTo>
                    <a:lnTo>
                      <a:pt x="49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0" name="Freeform 155"/>
              <p:cNvSpPr>
                <a:spLocks noEditPoints="1"/>
              </p:cNvSpPr>
              <p:nvPr/>
            </p:nvSpPr>
            <p:spPr bwMode="auto">
              <a:xfrm>
                <a:off x="4401" y="4150"/>
                <a:ext cx="980" cy="154"/>
              </a:xfrm>
              <a:custGeom>
                <a:avLst/>
                <a:gdLst>
                  <a:gd name="T0" fmla="*/ 494 w 980"/>
                  <a:gd name="T1" fmla="*/ 154 h 154"/>
                  <a:gd name="T2" fmla="*/ 304 w 980"/>
                  <a:gd name="T3" fmla="*/ 148 h 154"/>
                  <a:gd name="T4" fmla="*/ 148 w 980"/>
                  <a:gd name="T5" fmla="*/ 130 h 154"/>
                  <a:gd name="T6" fmla="*/ 62 w 980"/>
                  <a:gd name="T7" fmla="*/ 114 h 154"/>
                  <a:gd name="T8" fmla="*/ 24 w 980"/>
                  <a:gd name="T9" fmla="*/ 100 h 154"/>
                  <a:gd name="T10" fmla="*/ 6 w 980"/>
                  <a:gd name="T11" fmla="*/ 86 h 154"/>
                  <a:gd name="T12" fmla="*/ 2 w 980"/>
                  <a:gd name="T13" fmla="*/ 78 h 154"/>
                  <a:gd name="T14" fmla="*/ 4 w 980"/>
                  <a:gd name="T15" fmla="*/ 74 h 154"/>
                  <a:gd name="T16" fmla="*/ 12 w 980"/>
                  <a:gd name="T17" fmla="*/ 62 h 154"/>
                  <a:gd name="T18" fmla="*/ 42 w 980"/>
                  <a:gd name="T19" fmla="*/ 48 h 154"/>
                  <a:gd name="T20" fmla="*/ 86 w 980"/>
                  <a:gd name="T21" fmla="*/ 34 h 154"/>
                  <a:gd name="T22" fmla="*/ 220 w 980"/>
                  <a:gd name="T23" fmla="*/ 14 h 154"/>
                  <a:gd name="T24" fmla="*/ 396 w 980"/>
                  <a:gd name="T25" fmla="*/ 2 h 154"/>
                  <a:gd name="T26" fmla="*/ 494 w 980"/>
                  <a:gd name="T27" fmla="*/ 0 h 154"/>
                  <a:gd name="T28" fmla="*/ 682 w 980"/>
                  <a:gd name="T29" fmla="*/ 6 h 154"/>
                  <a:gd name="T30" fmla="*/ 836 w 980"/>
                  <a:gd name="T31" fmla="*/ 24 h 154"/>
                  <a:gd name="T32" fmla="*/ 920 w 980"/>
                  <a:gd name="T33" fmla="*/ 42 h 154"/>
                  <a:gd name="T34" fmla="*/ 956 w 980"/>
                  <a:gd name="T35" fmla="*/ 56 h 154"/>
                  <a:gd name="T36" fmla="*/ 976 w 980"/>
                  <a:gd name="T37" fmla="*/ 70 h 154"/>
                  <a:gd name="T38" fmla="*/ 978 w 980"/>
                  <a:gd name="T39" fmla="*/ 78 h 154"/>
                  <a:gd name="T40" fmla="*/ 976 w 980"/>
                  <a:gd name="T41" fmla="*/ 86 h 154"/>
                  <a:gd name="T42" fmla="*/ 956 w 980"/>
                  <a:gd name="T43" fmla="*/ 100 h 154"/>
                  <a:gd name="T44" fmla="*/ 920 w 980"/>
                  <a:gd name="T45" fmla="*/ 114 h 154"/>
                  <a:gd name="T46" fmla="*/ 836 w 980"/>
                  <a:gd name="T47" fmla="*/ 130 h 154"/>
                  <a:gd name="T48" fmla="*/ 682 w 980"/>
                  <a:gd name="T49" fmla="*/ 148 h 154"/>
                  <a:gd name="T50" fmla="*/ 494 w 980"/>
                  <a:gd name="T51" fmla="*/ 154 h 154"/>
                  <a:gd name="T52" fmla="*/ 494 w 980"/>
                  <a:gd name="T53" fmla="*/ 0 h 154"/>
                  <a:gd name="T54" fmla="*/ 302 w 980"/>
                  <a:gd name="T55" fmla="*/ 6 h 154"/>
                  <a:gd name="T56" fmla="*/ 146 w 980"/>
                  <a:gd name="T57" fmla="*/ 24 h 154"/>
                  <a:gd name="T58" fmla="*/ 60 w 980"/>
                  <a:gd name="T59" fmla="*/ 42 h 154"/>
                  <a:gd name="T60" fmla="*/ 22 w 980"/>
                  <a:gd name="T61" fmla="*/ 56 h 154"/>
                  <a:gd name="T62" fmla="*/ 4 w 980"/>
                  <a:gd name="T63" fmla="*/ 70 h 154"/>
                  <a:gd name="T64" fmla="*/ 0 w 980"/>
                  <a:gd name="T65" fmla="*/ 78 h 154"/>
                  <a:gd name="T66" fmla="*/ 2 w 980"/>
                  <a:gd name="T67" fmla="*/ 82 h 154"/>
                  <a:gd name="T68" fmla="*/ 10 w 980"/>
                  <a:gd name="T69" fmla="*/ 94 h 154"/>
                  <a:gd name="T70" fmla="*/ 40 w 980"/>
                  <a:gd name="T71" fmla="*/ 108 h 154"/>
                  <a:gd name="T72" fmla="*/ 86 w 980"/>
                  <a:gd name="T73" fmla="*/ 120 h 154"/>
                  <a:gd name="T74" fmla="*/ 218 w 980"/>
                  <a:gd name="T75" fmla="*/ 140 h 154"/>
                  <a:gd name="T76" fmla="*/ 396 w 980"/>
                  <a:gd name="T77" fmla="*/ 152 h 154"/>
                  <a:gd name="T78" fmla="*/ 494 w 980"/>
                  <a:gd name="T79" fmla="*/ 154 h 154"/>
                  <a:gd name="T80" fmla="*/ 684 w 980"/>
                  <a:gd name="T81" fmla="*/ 148 h 154"/>
                  <a:gd name="T82" fmla="*/ 838 w 980"/>
                  <a:gd name="T83" fmla="*/ 130 h 154"/>
                  <a:gd name="T84" fmla="*/ 922 w 980"/>
                  <a:gd name="T85" fmla="*/ 114 h 154"/>
                  <a:gd name="T86" fmla="*/ 958 w 980"/>
                  <a:gd name="T87" fmla="*/ 100 h 154"/>
                  <a:gd name="T88" fmla="*/ 978 w 980"/>
                  <a:gd name="T89" fmla="*/ 86 h 154"/>
                  <a:gd name="T90" fmla="*/ 980 w 980"/>
                  <a:gd name="T91" fmla="*/ 78 h 154"/>
                  <a:gd name="T92" fmla="*/ 980 w 980"/>
                  <a:gd name="T93" fmla="*/ 74 h 154"/>
                  <a:gd name="T94" fmla="*/ 970 w 980"/>
                  <a:gd name="T95" fmla="*/ 62 h 154"/>
                  <a:gd name="T96" fmla="*/ 942 w 980"/>
                  <a:gd name="T97" fmla="*/ 48 h 154"/>
                  <a:gd name="T98" fmla="*/ 898 w 980"/>
                  <a:gd name="T99" fmla="*/ 34 h 154"/>
                  <a:gd name="T100" fmla="*/ 766 w 980"/>
                  <a:gd name="T101" fmla="*/ 14 h 154"/>
                  <a:gd name="T102" fmla="*/ 592 w 980"/>
                  <a:gd name="T103" fmla="*/ 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80" h="154">
                    <a:moveTo>
                      <a:pt x="494" y="154"/>
                    </a:moveTo>
                    <a:lnTo>
                      <a:pt x="494" y="154"/>
                    </a:lnTo>
                    <a:lnTo>
                      <a:pt x="396" y="152"/>
                    </a:lnTo>
                    <a:lnTo>
                      <a:pt x="304" y="148"/>
                    </a:lnTo>
                    <a:lnTo>
                      <a:pt x="220" y="140"/>
                    </a:lnTo>
                    <a:lnTo>
                      <a:pt x="148" y="130"/>
                    </a:lnTo>
                    <a:lnTo>
                      <a:pt x="86" y="120"/>
                    </a:lnTo>
                    <a:lnTo>
                      <a:pt x="62" y="114"/>
                    </a:lnTo>
                    <a:lnTo>
                      <a:pt x="42" y="106"/>
                    </a:lnTo>
                    <a:lnTo>
                      <a:pt x="24" y="100"/>
                    </a:lnTo>
                    <a:lnTo>
                      <a:pt x="12" y="94"/>
                    </a:lnTo>
                    <a:lnTo>
                      <a:pt x="6" y="86"/>
                    </a:lnTo>
                    <a:lnTo>
                      <a:pt x="4" y="82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4" y="74"/>
                    </a:lnTo>
                    <a:lnTo>
                      <a:pt x="6" y="70"/>
                    </a:lnTo>
                    <a:lnTo>
                      <a:pt x="12" y="62"/>
                    </a:lnTo>
                    <a:lnTo>
                      <a:pt x="24" y="56"/>
                    </a:lnTo>
                    <a:lnTo>
                      <a:pt x="42" y="48"/>
                    </a:lnTo>
                    <a:lnTo>
                      <a:pt x="62" y="42"/>
                    </a:lnTo>
                    <a:lnTo>
                      <a:pt x="86" y="34"/>
                    </a:lnTo>
                    <a:lnTo>
                      <a:pt x="148" y="24"/>
                    </a:lnTo>
                    <a:lnTo>
                      <a:pt x="220" y="14"/>
                    </a:lnTo>
                    <a:lnTo>
                      <a:pt x="304" y="6"/>
                    </a:lnTo>
                    <a:lnTo>
                      <a:pt x="396" y="2"/>
                    </a:lnTo>
                    <a:lnTo>
                      <a:pt x="494" y="0"/>
                    </a:lnTo>
                    <a:lnTo>
                      <a:pt x="494" y="0"/>
                    </a:lnTo>
                    <a:lnTo>
                      <a:pt x="592" y="2"/>
                    </a:lnTo>
                    <a:lnTo>
                      <a:pt x="682" y="6"/>
                    </a:lnTo>
                    <a:lnTo>
                      <a:pt x="764" y="14"/>
                    </a:lnTo>
                    <a:lnTo>
                      <a:pt x="836" y="24"/>
                    </a:lnTo>
                    <a:lnTo>
                      <a:pt x="896" y="34"/>
                    </a:lnTo>
                    <a:lnTo>
                      <a:pt x="920" y="42"/>
                    </a:lnTo>
                    <a:lnTo>
                      <a:pt x="940" y="48"/>
                    </a:lnTo>
                    <a:lnTo>
                      <a:pt x="956" y="56"/>
                    </a:lnTo>
                    <a:lnTo>
                      <a:pt x="968" y="62"/>
                    </a:lnTo>
                    <a:lnTo>
                      <a:pt x="976" y="70"/>
                    </a:lnTo>
                    <a:lnTo>
                      <a:pt x="978" y="74"/>
                    </a:lnTo>
                    <a:lnTo>
                      <a:pt x="978" y="78"/>
                    </a:lnTo>
                    <a:lnTo>
                      <a:pt x="978" y="78"/>
                    </a:lnTo>
                    <a:lnTo>
                      <a:pt x="976" y="86"/>
                    </a:lnTo>
                    <a:lnTo>
                      <a:pt x="968" y="94"/>
                    </a:lnTo>
                    <a:lnTo>
                      <a:pt x="956" y="100"/>
                    </a:lnTo>
                    <a:lnTo>
                      <a:pt x="940" y="106"/>
                    </a:lnTo>
                    <a:lnTo>
                      <a:pt x="920" y="114"/>
                    </a:lnTo>
                    <a:lnTo>
                      <a:pt x="896" y="120"/>
                    </a:lnTo>
                    <a:lnTo>
                      <a:pt x="836" y="130"/>
                    </a:lnTo>
                    <a:lnTo>
                      <a:pt x="764" y="140"/>
                    </a:lnTo>
                    <a:lnTo>
                      <a:pt x="682" y="148"/>
                    </a:lnTo>
                    <a:lnTo>
                      <a:pt x="592" y="152"/>
                    </a:lnTo>
                    <a:lnTo>
                      <a:pt x="494" y="154"/>
                    </a:lnTo>
                    <a:close/>
                    <a:moveTo>
                      <a:pt x="494" y="0"/>
                    </a:moveTo>
                    <a:lnTo>
                      <a:pt x="494" y="0"/>
                    </a:lnTo>
                    <a:lnTo>
                      <a:pt x="396" y="2"/>
                    </a:lnTo>
                    <a:lnTo>
                      <a:pt x="302" y="6"/>
                    </a:lnTo>
                    <a:lnTo>
                      <a:pt x="218" y="14"/>
                    </a:lnTo>
                    <a:lnTo>
                      <a:pt x="146" y="24"/>
                    </a:lnTo>
                    <a:lnTo>
                      <a:pt x="86" y="34"/>
                    </a:lnTo>
                    <a:lnTo>
                      <a:pt x="60" y="42"/>
                    </a:lnTo>
                    <a:lnTo>
                      <a:pt x="40" y="48"/>
                    </a:lnTo>
                    <a:lnTo>
                      <a:pt x="22" y="56"/>
                    </a:lnTo>
                    <a:lnTo>
                      <a:pt x="10" y="62"/>
                    </a:lnTo>
                    <a:lnTo>
                      <a:pt x="4" y="70"/>
                    </a:lnTo>
                    <a:lnTo>
                      <a:pt x="2" y="74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4" y="86"/>
                    </a:lnTo>
                    <a:lnTo>
                      <a:pt x="10" y="94"/>
                    </a:lnTo>
                    <a:lnTo>
                      <a:pt x="22" y="100"/>
                    </a:lnTo>
                    <a:lnTo>
                      <a:pt x="40" y="108"/>
                    </a:lnTo>
                    <a:lnTo>
                      <a:pt x="60" y="114"/>
                    </a:lnTo>
                    <a:lnTo>
                      <a:pt x="86" y="120"/>
                    </a:lnTo>
                    <a:lnTo>
                      <a:pt x="146" y="130"/>
                    </a:lnTo>
                    <a:lnTo>
                      <a:pt x="218" y="140"/>
                    </a:lnTo>
                    <a:lnTo>
                      <a:pt x="302" y="148"/>
                    </a:lnTo>
                    <a:lnTo>
                      <a:pt x="396" y="152"/>
                    </a:lnTo>
                    <a:lnTo>
                      <a:pt x="494" y="154"/>
                    </a:lnTo>
                    <a:lnTo>
                      <a:pt x="494" y="154"/>
                    </a:lnTo>
                    <a:lnTo>
                      <a:pt x="592" y="152"/>
                    </a:lnTo>
                    <a:lnTo>
                      <a:pt x="684" y="148"/>
                    </a:lnTo>
                    <a:lnTo>
                      <a:pt x="766" y="140"/>
                    </a:lnTo>
                    <a:lnTo>
                      <a:pt x="838" y="130"/>
                    </a:lnTo>
                    <a:lnTo>
                      <a:pt x="898" y="120"/>
                    </a:lnTo>
                    <a:lnTo>
                      <a:pt x="922" y="114"/>
                    </a:lnTo>
                    <a:lnTo>
                      <a:pt x="942" y="108"/>
                    </a:lnTo>
                    <a:lnTo>
                      <a:pt x="958" y="100"/>
                    </a:lnTo>
                    <a:lnTo>
                      <a:pt x="970" y="94"/>
                    </a:lnTo>
                    <a:lnTo>
                      <a:pt x="978" y="86"/>
                    </a:lnTo>
                    <a:lnTo>
                      <a:pt x="980" y="82"/>
                    </a:lnTo>
                    <a:lnTo>
                      <a:pt x="980" y="78"/>
                    </a:lnTo>
                    <a:lnTo>
                      <a:pt x="980" y="78"/>
                    </a:lnTo>
                    <a:lnTo>
                      <a:pt x="980" y="74"/>
                    </a:lnTo>
                    <a:lnTo>
                      <a:pt x="978" y="70"/>
                    </a:lnTo>
                    <a:lnTo>
                      <a:pt x="970" y="62"/>
                    </a:lnTo>
                    <a:lnTo>
                      <a:pt x="958" y="56"/>
                    </a:lnTo>
                    <a:lnTo>
                      <a:pt x="942" y="48"/>
                    </a:lnTo>
                    <a:lnTo>
                      <a:pt x="922" y="42"/>
                    </a:lnTo>
                    <a:lnTo>
                      <a:pt x="898" y="34"/>
                    </a:lnTo>
                    <a:lnTo>
                      <a:pt x="838" y="24"/>
                    </a:lnTo>
                    <a:lnTo>
                      <a:pt x="766" y="14"/>
                    </a:lnTo>
                    <a:lnTo>
                      <a:pt x="684" y="6"/>
                    </a:lnTo>
                    <a:lnTo>
                      <a:pt x="592" y="2"/>
                    </a:lnTo>
                    <a:lnTo>
                      <a:pt x="494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1" name="Freeform 156"/>
              <p:cNvSpPr>
                <a:spLocks/>
              </p:cNvSpPr>
              <p:nvPr/>
            </p:nvSpPr>
            <p:spPr bwMode="auto">
              <a:xfrm>
                <a:off x="4403" y="4150"/>
                <a:ext cx="976" cy="154"/>
              </a:xfrm>
              <a:custGeom>
                <a:avLst/>
                <a:gdLst>
                  <a:gd name="T0" fmla="*/ 492 w 976"/>
                  <a:gd name="T1" fmla="*/ 154 h 154"/>
                  <a:gd name="T2" fmla="*/ 492 w 976"/>
                  <a:gd name="T3" fmla="*/ 154 h 154"/>
                  <a:gd name="T4" fmla="*/ 394 w 976"/>
                  <a:gd name="T5" fmla="*/ 152 h 154"/>
                  <a:gd name="T6" fmla="*/ 302 w 976"/>
                  <a:gd name="T7" fmla="*/ 148 h 154"/>
                  <a:gd name="T8" fmla="*/ 218 w 976"/>
                  <a:gd name="T9" fmla="*/ 140 h 154"/>
                  <a:gd name="T10" fmla="*/ 146 w 976"/>
                  <a:gd name="T11" fmla="*/ 130 h 154"/>
                  <a:gd name="T12" fmla="*/ 84 w 976"/>
                  <a:gd name="T13" fmla="*/ 120 h 154"/>
                  <a:gd name="T14" fmla="*/ 60 w 976"/>
                  <a:gd name="T15" fmla="*/ 114 h 154"/>
                  <a:gd name="T16" fmla="*/ 40 w 976"/>
                  <a:gd name="T17" fmla="*/ 106 h 154"/>
                  <a:gd name="T18" fmla="*/ 22 w 976"/>
                  <a:gd name="T19" fmla="*/ 100 h 154"/>
                  <a:gd name="T20" fmla="*/ 10 w 976"/>
                  <a:gd name="T21" fmla="*/ 94 h 154"/>
                  <a:gd name="T22" fmla="*/ 4 w 976"/>
                  <a:gd name="T23" fmla="*/ 86 h 154"/>
                  <a:gd name="T24" fmla="*/ 2 w 976"/>
                  <a:gd name="T25" fmla="*/ 82 h 154"/>
                  <a:gd name="T26" fmla="*/ 0 w 976"/>
                  <a:gd name="T27" fmla="*/ 78 h 154"/>
                  <a:gd name="T28" fmla="*/ 0 w 976"/>
                  <a:gd name="T29" fmla="*/ 78 h 154"/>
                  <a:gd name="T30" fmla="*/ 2 w 976"/>
                  <a:gd name="T31" fmla="*/ 74 h 154"/>
                  <a:gd name="T32" fmla="*/ 4 w 976"/>
                  <a:gd name="T33" fmla="*/ 70 h 154"/>
                  <a:gd name="T34" fmla="*/ 10 w 976"/>
                  <a:gd name="T35" fmla="*/ 62 h 154"/>
                  <a:gd name="T36" fmla="*/ 22 w 976"/>
                  <a:gd name="T37" fmla="*/ 56 h 154"/>
                  <a:gd name="T38" fmla="*/ 40 w 976"/>
                  <a:gd name="T39" fmla="*/ 48 h 154"/>
                  <a:gd name="T40" fmla="*/ 60 w 976"/>
                  <a:gd name="T41" fmla="*/ 42 h 154"/>
                  <a:gd name="T42" fmla="*/ 84 w 976"/>
                  <a:gd name="T43" fmla="*/ 34 h 154"/>
                  <a:gd name="T44" fmla="*/ 146 w 976"/>
                  <a:gd name="T45" fmla="*/ 24 h 154"/>
                  <a:gd name="T46" fmla="*/ 218 w 976"/>
                  <a:gd name="T47" fmla="*/ 14 h 154"/>
                  <a:gd name="T48" fmla="*/ 302 w 976"/>
                  <a:gd name="T49" fmla="*/ 6 h 154"/>
                  <a:gd name="T50" fmla="*/ 394 w 976"/>
                  <a:gd name="T51" fmla="*/ 2 h 154"/>
                  <a:gd name="T52" fmla="*/ 492 w 976"/>
                  <a:gd name="T53" fmla="*/ 0 h 154"/>
                  <a:gd name="T54" fmla="*/ 492 w 976"/>
                  <a:gd name="T55" fmla="*/ 0 h 154"/>
                  <a:gd name="T56" fmla="*/ 590 w 976"/>
                  <a:gd name="T57" fmla="*/ 2 h 154"/>
                  <a:gd name="T58" fmla="*/ 680 w 976"/>
                  <a:gd name="T59" fmla="*/ 6 h 154"/>
                  <a:gd name="T60" fmla="*/ 762 w 976"/>
                  <a:gd name="T61" fmla="*/ 14 h 154"/>
                  <a:gd name="T62" fmla="*/ 834 w 976"/>
                  <a:gd name="T63" fmla="*/ 24 h 154"/>
                  <a:gd name="T64" fmla="*/ 894 w 976"/>
                  <a:gd name="T65" fmla="*/ 34 h 154"/>
                  <a:gd name="T66" fmla="*/ 918 w 976"/>
                  <a:gd name="T67" fmla="*/ 42 h 154"/>
                  <a:gd name="T68" fmla="*/ 938 w 976"/>
                  <a:gd name="T69" fmla="*/ 48 h 154"/>
                  <a:gd name="T70" fmla="*/ 954 w 976"/>
                  <a:gd name="T71" fmla="*/ 56 h 154"/>
                  <a:gd name="T72" fmla="*/ 966 w 976"/>
                  <a:gd name="T73" fmla="*/ 62 h 154"/>
                  <a:gd name="T74" fmla="*/ 974 w 976"/>
                  <a:gd name="T75" fmla="*/ 70 h 154"/>
                  <a:gd name="T76" fmla="*/ 976 w 976"/>
                  <a:gd name="T77" fmla="*/ 74 h 154"/>
                  <a:gd name="T78" fmla="*/ 976 w 976"/>
                  <a:gd name="T79" fmla="*/ 78 h 154"/>
                  <a:gd name="T80" fmla="*/ 976 w 976"/>
                  <a:gd name="T81" fmla="*/ 78 h 154"/>
                  <a:gd name="T82" fmla="*/ 974 w 976"/>
                  <a:gd name="T83" fmla="*/ 86 h 154"/>
                  <a:gd name="T84" fmla="*/ 966 w 976"/>
                  <a:gd name="T85" fmla="*/ 94 h 154"/>
                  <a:gd name="T86" fmla="*/ 954 w 976"/>
                  <a:gd name="T87" fmla="*/ 100 h 154"/>
                  <a:gd name="T88" fmla="*/ 938 w 976"/>
                  <a:gd name="T89" fmla="*/ 106 h 154"/>
                  <a:gd name="T90" fmla="*/ 918 w 976"/>
                  <a:gd name="T91" fmla="*/ 114 h 154"/>
                  <a:gd name="T92" fmla="*/ 894 w 976"/>
                  <a:gd name="T93" fmla="*/ 120 h 154"/>
                  <a:gd name="T94" fmla="*/ 834 w 976"/>
                  <a:gd name="T95" fmla="*/ 130 h 154"/>
                  <a:gd name="T96" fmla="*/ 762 w 976"/>
                  <a:gd name="T97" fmla="*/ 140 h 154"/>
                  <a:gd name="T98" fmla="*/ 680 w 976"/>
                  <a:gd name="T99" fmla="*/ 148 h 154"/>
                  <a:gd name="T100" fmla="*/ 590 w 976"/>
                  <a:gd name="T101" fmla="*/ 152 h 154"/>
                  <a:gd name="T102" fmla="*/ 492 w 976"/>
                  <a:gd name="T103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76" h="154">
                    <a:moveTo>
                      <a:pt x="492" y="154"/>
                    </a:moveTo>
                    <a:lnTo>
                      <a:pt x="492" y="154"/>
                    </a:lnTo>
                    <a:lnTo>
                      <a:pt x="394" y="152"/>
                    </a:lnTo>
                    <a:lnTo>
                      <a:pt x="302" y="148"/>
                    </a:lnTo>
                    <a:lnTo>
                      <a:pt x="218" y="140"/>
                    </a:lnTo>
                    <a:lnTo>
                      <a:pt x="146" y="130"/>
                    </a:lnTo>
                    <a:lnTo>
                      <a:pt x="84" y="120"/>
                    </a:lnTo>
                    <a:lnTo>
                      <a:pt x="60" y="114"/>
                    </a:lnTo>
                    <a:lnTo>
                      <a:pt x="40" y="106"/>
                    </a:lnTo>
                    <a:lnTo>
                      <a:pt x="22" y="100"/>
                    </a:lnTo>
                    <a:lnTo>
                      <a:pt x="10" y="94"/>
                    </a:lnTo>
                    <a:lnTo>
                      <a:pt x="4" y="86"/>
                    </a:lnTo>
                    <a:lnTo>
                      <a:pt x="2" y="82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2" y="74"/>
                    </a:lnTo>
                    <a:lnTo>
                      <a:pt x="4" y="70"/>
                    </a:lnTo>
                    <a:lnTo>
                      <a:pt x="10" y="62"/>
                    </a:lnTo>
                    <a:lnTo>
                      <a:pt x="22" y="56"/>
                    </a:lnTo>
                    <a:lnTo>
                      <a:pt x="40" y="48"/>
                    </a:lnTo>
                    <a:lnTo>
                      <a:pt x="60" y="42"/>
                    </a:lnTo>
                    <a:lnTo>
                      <a:pt x="84" y="34"/>
                    </a:lnTo>
                    <a:lnTo>
                      <a:pt x="146" y="24"/>
                    </a:lnTo>
                    <a:lnTo>
                      <a:pt x="218" y="14"/>
                    </a:lnTo>
                    <a:lnTo>
                      <a:pt x="302" y="6"/>
                    </a:lnTo>
                    <a:lnTo>
                      <a:pt x="394" y="2"/>
                    </a:lnTo>
                    <a:lnTo>
                      <a:pt x="492" y="0"/>
                    </a:lnTo>
                    <a:lnTo>
                      <a:pt x="492" y="0"/>
                    </a:lnTo>
                    <a:lnTo>
                      <a:pt x="590" y="2"/>
                    </a:lnTo>
                    <a:lnTo>
                      <a:pt x="680" y="6"/>
                    </a:lnTo>
                    <a:lnTo>
                      <a:pt x="762" y="14"/>
                    </a:lnTo>
                    <a:lnTo>
                      <a:pt x="834" y="24"/>
                    </a:lnTo>
                    <a:lnTo>
                      <a:pt x="894" y="34"/>
                    </a:lnTo>
                    <a:lnTo>
                      <a:pt x="918" y="42"/>
                    </a:lnTo>
                    <a:lnTo>
                      <a:pt x="938" y="48"/>
                    </a:lnTo>
                    <a:lnTo>
                      <a:pt x="954" y="56"/>
                    </a:lnTo>
                    <a:lnTo>
                      <a:pt x="966" y="62"/>
                    </a:lnTo>
                    <a:lnTo>
                      <a:pt x="974" y="70"/>
                    </a:lnTo>
                    <a:lnTo>
                      <a:pt x="976" y="74"/>
                    </a:lnTo>
                    <a:lnTo>
                      <a:pt x="976" y="78"/>
                    </a:lnTo>
                    <a:lnTo>
                      <a:pt x="976" y="78"/>
                    </a:lnTo>
                    <a:lnTo>
                      <a:pt x="974" y="86"/>
                    </a:lnTo>
                    <a:lnTo>
                      <a:pt x="966" y="94"/>
                    </a:lnTo>
                    <a:lnTo>
                      <a:pt x="954" y="100"/>
                    </a:lnTo>
                    <a:lnTo>
                      <a:pt x="938" y="106"/>
                    </a:lnTo>
                    <a:lnTo>
                      <a:pt x="918" y="114"/>
                    </a:lnTo>
                    <a:lnTo>
                      <a:pt x="894" y="120"/>
                    </a:lnTo>
                    <a:lnTo>
                      <a:pt x="834" y="130"/>
                    </a:lnTo>
                    <a:lnTo>
                      <a:pt x="762" y="140"/>
                    </a:lnTo>
                    <a:lnTo>
                      <a:pt x="680" y="148"/>
                    </a:lnTo>
                    <a:lnTo>
                      <a:pt x="590" y="152"/>
                    </a:lnTo>
                    <a:lnTo>
                      <a:pt x="492" y="15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2" name="Freeform 157"/>
              <p:cNvSpPr>
                <a:spLocks/>
              </p:cNvSpPr>
              <p:nvPr/>
            </p:nvSpPr>
            <p:spPr bwMode="auto">
              <a:xfrm>
                <a:off x="4401" y="4150"/>
                <a:ext cx="980" cy="154"/>
              </a:xfrm>
              <a:custGeom>
                <a:avLst/>
                <a:gdLst>
                  <a:gd name="T0" fmla="*/ 494 w 980"/>
                  <a:gd name="T1" fmla="*/ 0 h 154"/>
                  <a:gd name="T2" fmla="*/ 494 w 980"/>
                  <a:gd name="T3" fmla="*/ 0 h 154"/>
                  <a:gd name="T4" fmla="*/ 396 w 980"/>
                  <a:gd name="T5" fmla="*/ 2 h 154"/>
                  <a:gd name="T6" fmla="*/ 302 w 980"/>
                  <a:gd name="T7" fmla="*/ 6 h 154"/>
                  <a:gd name="T8" fmla="*/ 218 w 980"/>
                  <a:gd name="T9" fmla="*/ 14 h 154"/>
                  <a:gd name="T10" fmla="*/ 146 w 980"/>
                  <a:gd name="T11" fmla="*/ 24 h 154"/>
                  <a:gd name="T12" fmla="*/ 86 w 980"/>
                  <a:gd name="T13" fmla="*/ 34 h 154"/>
                  <a:gd name="T14" fmla="*/ 60 w 980"/>
                  <a:gd name="T15" fmla="*/ 42 h 154"/>
                  <a:gd name="T16" fmla="*/ 40 w 980"/>
                  <a:gd name="T17" fmla="*/ 48 h 154"/>
                  <a:gd name="T18" fmla="*/ 22 w 980"/>
                  <a:gd name="T19" fmla="*/ 56 h 154"/>
                  <a:gd name="T20" fmla="*/ 10 w 980"/>
                  <a:gd name="T21" fmla="*/ 62 h 154"/>
                  <a:gd name="T22" fmla="*/ 4 w 980"/>
                  <a:gd name="T23" fmla="*/ 70 h 154"/>
                  <a:gd name="T24" fmla="*/ 2 w 980"/>
                  <a:gd name="T25" fmla="*/ 74 h 154"/>
                  <a:gd name="T26" fmla="*/ 0 w 980"/>
                  <a:gd name="T27" fmla="*/ 78 h 154"/>
                  <a:gd name="T28" fmla="*/ 0 w 980"/>
                  <a:gd name="T29" fmla="*/ 78 h 154"/>
                  <a:gd name="T30" fmla="*/ 2 w 980"/>
                  <a:gd name="T31" fmla="*/ 82 h 154"/>
                  <a:gd name="T32" fmla="*/ 4 w 980"/>
                  <a:gd name="T33" fmla="*/ 86 h 154"/>
                  <a:gd name="T34" fmla="*/ 10 w 980"/>
                  <a:gd name="T35" fmla="*/ 94 h 154"/>
                  <a:gd name="T36" fmla="*/ 22 w 980"/>
                  <a:gd name="T37" fmla="*/ 100 h 154"/>
                  <a:gd name="T38" fmla="*/ 40 w 980"/>
                  <a:gd name="T39" fmla="*/ 108 h 154"/>
                  <a:gd name="T40" fmla="*/ 60 w 980"/>
                  <a:gd name="T41" fmla="*/ 114 h 154"/>
                  <a:gd name="T42" fmla="*/ 86 w 980"/>
                  <a:gd name="T43" fmla="*/ 120 h 154"/>
                  <a:gd name="T44" fmla="*/ 146 w 980"/>
                  <a:gd name="T45" fmla="*/ 130 h 154"/>
                  <a:gd name="T46" fmla="*/ 218 w 980"/>
                  <a:gd name="T47" fmla="*/ 140 h 154"/>
                  <a:gd name="T48" fmla="*/ 302 w 980"/>
                  <a:gd name="T49" fmla="*/ 148 h 154"/>
                  <a:gd name="T50" fmla="*/ 396 w 980"/>
                  <a:gd name="T51" fmla="*/ 152 h 154"/>
                  <a:gd name="T52" fmla="*/ 494 w 980"/>
                  <a:gd name="T53" fmla="*/ 154 h 154"/>
                  <a:gd name="T54" fmla="*/ 494 w 980"/>
                  <a:gd name="T55" fmla="*/ 154 h 154"/>
                  <a:gd name="T56" fmla="*/ 592 w 980"/>
                  <a:gd name="T57" fmla="*/ 152 h 154"/>
                  <a:gd name="T58" fmla="*/ 684 w 980"/>
                  <a:gd name="T59" fmla="*/ 148 h 154"/>
                  <a:gd name="T60" fmla="*/ 766 w 980"/>
                  <a:gd name="T61" fmla="*/ 140 h 154"/>
                  <a:gd name="T62" fmla="*/ 838 w 980"/>
                  <a:gd name="T63" fmla="*/ 130 h 154"/>
                  <a:gd name="T64" fmla="*/ 898 w 980"/>
                  <a:gd name="T65" fmla="*/ 120 h 154"/>
                  <a:gd name="T66" fmla="*/ 922 w 980"/>
                  <a:gd name="T67" fmla="*/ 114 h 154"/>
                  <a:gd name="T68" fmla="*/ 942 w 980"/>
                  <a:gd name="T69" fmla="*/ 108 h 154"/>
                  <a:gd name="T70" fmla="*/ 958 w 980"/>
                  <a:gd name="T71" fmla="*/ 100 h 154"/>
                  <a:gd name="T72" fmla="*/ 970 w 980"/>
                  <a:gd name="T73" fmla="*/ 94 h 154"/>
                  <a:gd name="T74" fmla="*/ 978 w 980"/>
                  <a:gd name="T75" fmla="*/ 86 h 154"/>
                  <a:gd name="T76" fmla="*/ 980 w 980"/>
                  <a:gd name="T77" fmla="*/ 82 h 154"/>
                  <a:gd name="T78" fmla="*/ 980 w 980"/>
                  <a:gd name="T79" fmla="*/ 78 h 154"/>
                  <a:gd name="T80" fmla="*/ 980 w 980"/>
                  <a:gd name="T81" fmla="*/ 78 h 154"/>
                  <a:gd name="T82" fmla="*/ 980 w 980"/>
                  <a:gd name="T83" fmla="*/ 74 h 154"/>
                  <a:gd name="T84" fmla="*/ 978 w 980"/>
                  <a:gd name="T85" fmla="*/ 70 h 154"/>
                  <a:gd name="T86" fmla="*/ 970 w 980"/>
                  <a:gd name="T87" fmla="*/ 62 h 154"/>
                  <a:gd name="T88" fmla="*/ 958 w 980"/>
                  <a:gd name="T89" fmla="*/ 56 h 154"/>
                  <a:gd name="T90" fmla="*/ 942 w 980"/>
                  <a:gd name="T91" fmla="*/ 48 h 154"/>
                  <a:gd name="T92" fmla="*/ 922 w 980"/>
                  <a:gd name="T93" fmla="*/ 42 h 154"/>
                  <a:gd name="T94" fmla="*/ 898 w 980"/>
                  <a:gd name="T95" fmla="*/ 34 h 154"/>
                  <a:gd name="T96" fmla="*/ 838 w 980"/>
                  <a:gd name="T97" fmla="*/ 24 h 154"/>
                  <a:gd name="T98" fmla="*/ 766 w 980"/>
                  <a:gd name="T99" fmla="*/ 14 h 154"/>
                  <a:gd name="T100" fmla="*/ 684 w 980"/>
                  <a:gd name="T101" fmla="*/ 6 h 154"/>
                  <a:gd name="T102" fmla="*/ 592 w 980"/>
                  <a:gd name="T103" fmla="*/ 2 h 154"/>
                  <a:gd name="T104" fmla="*/ 494 w 980"/>
                  <a:gd name="T105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80" h="154">
                    <a:moveTo>
                      <a:pt x="494" y="0"/>
                    </a:moveTo>
                    <a:lnTo>
                      <a:pt x="494" y="0"/>
                    </a:lnTo>
                    <a:lnTo>
                      <a:pt x="396" y="2"/>
                    </a:lnTo>
                    <a:lnTo>
                      <a:pt x="302" y="6"/>
                    </a:lnTo>
                    <a:lnTo>
                      <a:pt x="218" y="14"/>
                    </a:lnTo>
                    <a:lnTo>
                      <a:pt x="146" y="24"/>
                    </a:lnTo>
                    <a:lnTo>
                      <a:pt x="86" y="34"/>
                    </a:lnTo>
                    <a:lnTo>
                      <a:pt x="60" y="42"/>
                    </a:lnTo>
                    <a:lnTo>
                      <a:pt x="40" y="48"/>
                    </a:lnTo>
                    <a:lnTo>
                      <a:pt x="22" y="56"/>
                    </a:lnTo>
                    <a:lnTo>
                      <a:pt x="10" y="62"/>
                    </a:lnTo>
                    <a:lnTo>
                      <a:pt x="4" y="70"/>
                    </a:lnTo>
                    <a:lnTo>
                      <a:pt x="2" y="74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4" y="86"/>
                    </a:lnTo>
                    <a:lnTo>
                      <a:pt x="10" y="94"/>
                    </a:lnTo>
                    <a:lnTo>
                      <a:pt x="22" y="100"/>
                    </a:lnTo>
                    <a:lnTo>
                      <a:pt x="40" y="108"/>
                    </a:lnTo>
                    <a:lnTo>
                      <a:pt x="60" y="114"/>
                    </a:lnTo>
                    <a:lnTo>
                      <a:pt x="86" y="120"/>
                    </a:lnTo>
                    <a:lnTo>
                      <a:pt x="146" y="130"/>
                    </a:lnTo>
                    <a:lnTo>
                      <a:pt x="218" y="140"/>
                    </a:lnTo>
                    <a:lnTo>
                      <a:pt x="302" y="148"/>
                    </a:lnTo>
                    <a:lnTo>
                      <a:pt x="396" y="152"/>
                    </a:lnTo>
                    <a:lnTo>
                      <a:pt x="494" y="154"/>
                    </a:lnTo>
                    <a:lnTo>
                      <a:pt x="494" y="154"/>
                    </a:lnTo>
                    <a:lnTo>
                      <a:pt x="592" y="152"/>
                    </a:lnTo>
                    <a:lnTo>
                      <a:pt x="684" y="148"/>
                    </a:lnTo>
                    <a:lnTo>
                      <a:pt x="766" y="140"/>
                    </a:lnTo>
                    <a:lnTo>
                      <a:pt x="838" y="130"/>
                    </a:lnTo>
                    <a:lnTo>
                      <a:pt x="898" y="120"/>
                    </a:lnTo>
                    <a:lnTo>
                      <a:pt x="922" y="114"/>
                    </a:lnTo>
                    <a:lnTo>
                      <a:pt x="942" y="108"/>
                    </a:lnTo>
                    <a:lnTo>
                      <a:pt x="958" y="100"/>
                    </a:lnTo>
                    <a:lnTo>
                      <a:pt x="970" y="94"/>
                    </a:lnTo>
                    <a:lnTo>
                      <a:pt x="978" y="86"/>
                    </a:lnTo>
                    <a:lnTo>
                      <a:pt x="980" y="82"/>
                    </a:lnTo>
                    <a:lnTo>
                      <a:pt x="980" y="78"/>
                    </a:lnTo>
                    <a:lnTo>
                      <a:pt x="980" y="78"/>
                    </a:lnTo>
                    <a:lnTo>
                      <a:pt x="980" y="74"/>
                    </a:lnTo>
                    <a:lnTo>
                      <a:pt x="978" y="70"/>
                    </a:lnTo>
                    <a:lnTo>
                      <a:pt x="970" y="62"/>
                    </a:lnTo>
                    <a:lnTo>
                      <a:pt x="958" y="56"/>
                    </a:lnTo>
                    <a:lnTo>
                      <a:pt x="942" y="48"/>
                    </a:lnTo>
                    <a:lnTo>
                      <a:pt x="922" y="42"/>
                    </a:lnTo>
                    <a:lnTo>
                      <a:pt x="898" y="34"/>
                    </a:lnTo>
                    <a:lnTo>
                      <a:pt x="838" y="24"/>
                    </a:lnTo>
                    <a:lnTo>
                      <a:pt x="766" y="14"/>
                    </a:lnTo>
                    <a:lnTo>
                      <a:pt x="684" y="6"/>
                    </a:lnTo>
                    <a:lnTo>
                      <a:pt x="592" y="2"/>
                    </a:lnTo>
                    <a:lnTo>
                      <a:pt x="49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3" name="Freeform 158"/>
              <p:cNvSpPr>
                <a:spLocks noEditPoints="1"/>
              </p:cNvSpPr>
              <p:nvPr/>
            </p:nvSpPr>
            <p:spPr bwMode="auto">
              <a:xfrm>
                <a:off x="4403" y="4150"/>
                <a:ext cx="976" cy="154"/>
              </a:xfrm>
              <a:custGeom>
                <a:avLst/>
                <a:gdLst>
                  <a:gd name="T0" fmla="*/ 492 w 976"/>
                  <a:gd name="T1" fmla="*/ 152 h 154"/>
                  <a:gd name="T2" fmla="*/ 302 w 976"/>
                  <a:gd name="T3" fmla="*/ 146 h 154"/>
                  <a:gd name="T4" fmla="*/ 146 w 976"/>
                  <a:gd name="T5" fmla="*/ 130 h 154"/>
                  <a:gd name="T6" fmla="*/ 62 w 976"/>
                  <a:gd name="T7" fmla="*/ 114 h 154"/>
                  <a:gd name="T8" fmla="*/ 24 w 976"/>
                  <a:gd name="T9" fmla="*/ 100 h 154"/>
                  <a:gd name="T10" fmla="*/ 6 w 976"/>
                  <a:gd name="T11" fmla="*/ 86 h 154"/>
                  <a:gd name="T12" fmla="*/ 2 w 976"/>
                  <a:gd name="T13" fmla="*/ 78 h 154"/>
                  <a:gd name="T14" fmla="*/ 4 w 976"/>
                  <a:gd name="T15" fmla="*/ 74 h 154"/>
                  <a:gd name="T16" fmla="*/ 12 w 976"/>
                  <a:gd name="T17" fmla="*/ 62 h 154"/>
                  <a:gd name="T18" fmla="*/ 42 w 976"/>
                  <a:gd name="T19" fmla="*/ 48 h 154"/>
                  <a:gd name="T20" fmla="*/ 86 w 976"/>
                  <a:gd name="T21" fmla="*/ 34 h 154"/>
                  <a:gd name="T22" fmla="*/ 220 w 976"/>
                  <a:gd name="T23" fmla="*/ 14 h 154"/>
                  <a:gd name="T24" fmla="*/ 394 w 976"/>
                  <a:gd name="T25" fmla="*/ 2 h 154"/>
                  <a:gd name="T26" fmla="*/ 492 w 976"/>
                  <a:gd name="T27" fmla="*/ 2 h 154"/>
                  <a:gd name="T28" fmla="*/ 680 w 976"/>
                  <a:gd name="T29" fmla="*/ 8 h 154"/>
                  <a:gd name="T30" fmla="*/ 834 w 976"/>
                  <a:gd name="T31" fmla="*/ 24 h 154"/>
                  <a:gd name="T32" fmla="*/ 916 w 976"/>
                  <a:gd name="T33" fmla="*/ 42 h 154"/>
                  <a:gd name="T34" fmla="*/ 952 w 976"/>
                  <a:gd name="T35" fmla="*/ 56 h 154"/>
                  <a:gd name="T36" fmla="*/ 972 w 976"/>
                  <a:gd name="T37" fmla="*/ 70 h 154"/>
                  <a:gd name="T38" fmla="*/ 974 w 976"/>
                  <a:gd name="T39" fmla="*/ 78 h 154"/>
                  <a:gd name="T40" fmla="*/ 972 w 976"/>
                  <a:gd name="T41" fmla="*/ 86 h 154"/>
                  <a:gd name="T42" fmla="*/ 952 w 976"/>
                  <a:gd name="T43" fmla="*/ 100 h 154"/>
                  <a:gd name="T44" fmla="*/ 916 w 976"/>
                  <a:gd name="T45" fmla="*/ 114 h 154"/>
                  <a:gd name="T46" fmla="*/ 834 w 976"/>
                  <a:gd name="T47" fmla="*/ 130 h 154"/>
                  <a:gd name="T48" fmla="*/ 680 w 976"/>
                  <a:gd name="T49" fmla="*/ 146 h 154"/>
                  <a:gd name="T50" fmla="*/ 492 w 976"/>
                  <a:gd name="T51" fmla="*/ 152 h 154"/>
                  <a:gd name="T52" fmla="*/ 492 w 976"/>
                  <a:gd name="T53" fmla="*/ 0 h 154"/>
                  <a:gd name="T54" fmla="*/ 302 w 976"/>
                  <a:gd name="T55" fmla="*/ 6 h 154"/>
                  <a:gd name="T56" fmla="*/ 146 w 976"/>
                  <a:gd name="T57" fmla="*/ 24 h 154"/>
                  <a:gd name="T58" fmla="*/ 60 w 976"/>
                  <a:gd name="T59" fmla="*/ 42 h 154"/>
                  <a:gd name="T60" fmla="*/ 22 w 976"/>
                  <a:gd name="T61" fmla="*/ 56 h 154"/>
                  <a:gd name="T62" fmla="*/ 4 w 976"/>
                  <a:gd name="T63" fmla="*/ 70 h 154"/>
                  <a:gd name="T64" fmla="*/ 0 w 976"/>
                  <a:gd name="T65" fmla="*/ 78 h 154"/>
                  <a:gd name="T66" fmla="*/ 2 w 976"/>
                  <a:gd name="T67" fmla="*/ 82 h 154"/>
                  <a:gd name="T68" fmla="*/ 10 w 976"/>
                  <a:gd name="T69" fmla="*/ 94 h 154"/>
                  <a:gd name="T70" fmla="*/ 40 w 976"/>
                  <a:gd name="T71" fmla="*/ 106 h 154"/>
                  <a:gd name="T72" fmla="*/ 84 w 976"/>
                  <a:gd name="T73" fmla="*/ 120 h 154"/>
                  <a:gd name="T74" fmla="*/ 218 w 976"/>
                  <a:gd name="T75" fmla="*/ 140 h 154"/>
                  <a:gd name="T76" fmla="*/ 394 w 976"/>
                  <a:gd name="T77" fmla="*/ 152 h 154"/>
                  <a:gd name="T78" fmla="*/ 492 w 976"/>
                  <a:gd name="T79" fmla="*/ 154 h 154"/>
                  <a:gd name="T80" fmla="*/ 680 w 976"/>
                  <a:gd name="T81" fmla="*/ 148 h 154"/>
                  <a:gd name="T82" fmla="*/ 834 w 976"/>
                  <a:gd name="T83" fmla="*/ 130 h 154"/>
                  <a:gd name="T84" fmla="*/ 918 w 976"/>
                  <a:gd name="T85" fmla="*/ 114 h 154"/>
                  <a:gd name="T86" fmla="*/ 954 w 976"/>
                  <a:gd name="T87" fmla="*/ 100 h 154"/>
                  <a:gd name="T88" fmla="*/ 974 w 976"/>
                  <a:gd name="T89" fmla="*/ 86 h 154"/>
                  <a:gd name="T90" fmla="*/ 976 w 976"/>
                  <a:gd name="T91" fmla="*/ 78 h 154"/>
                  <a:gd name="T92" fmla="*/ 974 w 976"/>
                  <a:gd name="T93" fmla="*/ 70 h 154"/>
                  <a:gd name="T94" fmla="*/ 954 w 976"/>
                  <a:gd name="T95" fmla="*/ 56 h 154"/>
                  <a:gd name="T96" fmla="*/ 918 w 976"/>
                  <a:gd name="T97" fmla="*/ 42 h 154"/>
                  <a:gd name="T98" fmla="*/ 834 w 976"/>
                  <a:gd name="T99" fmla="*/ 24 h 154"/>
                  <a:gd name="T100" fmla="*/ 680 w 976"/>
                  <a:gd name="T101" fmla="*/ 6 h 154"/>
                  <a:gd name="T102" fmla="*/ 492 w 976"/>
                  <a:gd name="T10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76" h="154">
                    <a:moveTo>
                      <a:pt x="492" y="152"/>
                    </a:moveTo>
                    <a:lnTo>
                      <a:pt x="492" y="152"/>
                    </a:lnTo>
                    <a:lnTo>
                      <a:pt x="394" y="152"/>
                    </a:lnTo>
                    <a:lnTo>
                      <a:pt x="302" y="146"/>
                    </a:lnTo>
                    <a:lnTo>
                      <a:pt x="220" y="140"/>
                    </a:lnTo>
                    <a:lnTo>
                      <a:pt x="146" y="130"/>
                    </a:lnTo>
                    <a:lnTo>
                      <a:pt x="86" y="120"/>
                    </a:lnTo>
                    <a:lnTo>
                      <a:pt x="62" y="114"/>
                    </a:lnTo>
                    <a:lnTo>
                      <a:pt x="42" y="106"/>
                    </a:lnTo>
                    <a:lnTo>
                      <a:pt x="24" y="100"/>
                    </a:lnTo>
                    <a:lnTo>
                      <a:pt x="12" y="94"/>
                    </a:lnTo>
                    <a:lnTo>
                      <a:pt x="6" y="86"/>
                    </a:lnTo>
                    <a:lnTo>
                      <a:pt x="4" y="82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4" y="74"/>
                    </a:lnTo>
                    <a:lnTo>
                      <a:pt x="6" y="70"/>
                    </a:lnTo>
                    <a:lnTo>
                      <a:pt x="12" y="62"/>
                    </a:lnTo>
                    <a:lnTo>
                      <a:pt x="24" y="56"/>
                    </a:lnTo>
                    <a:lnTo>
                      <a:pt x="42" y="48"/>
                    </a:lnTo>
                    <a:lnTo>
                      <a:pt x="62" y="42"/>
                    </a:lnTo>
                    <a:lnTo>
                      <a:pt x="86" y="34"/>
                    </a:lnTo>
                    <a:lnTo>
                      <a:pt x="146" y="24"/>
                    </a:lnTo>
                    <a:lnTo>
                      <a:pt x="220" y="14"/>
                    </a:lnTo>
                    <a:lnTo>
                      <a:pt x="302" y="8"/>
                    </a:lnTo>
                    <a:lnTo>
                      <a:pt x="394" y="2"/>
                    </a:lnTo>
                    <a:lnTo>
                      <a:pt x="492" y="2"/>
                    </a:lnTo>
                    <a:lnTo>
                      <a:pt x="492" y="2"/>
                    </a:lnTo>
                    <a:lnTo>
                      <a:pt x="590" y="2"/>
                    </a:lnTo>
                    <a:lnTo>
                      <a:pt x="680" y="8"/>
                    </a:lnTo>
                    <a:lnTo>
                      <a:pt x="762" y="14"/>
                    </a:lnTo>
                    <a:lnTo>
                      <a:pt x="834" y="24"/>
                    </a:lnTo>
                    <a:lnTo>
                      <a:pt x="892" y="34"/>
                    </a:lnTo>
                    <a:lnTo>
                      <a:pt x="916" y="42"/>
                    </a:lnTo>
                    <a:lnTo>
                      <a:pt x="936" y="48"/>
                    </a:lnTo>
                    <a:lnTo>
                      <a:pt x="952" y="56"/>
                    </a:lnTo>
                    <a:lnTo>
                      <a:pt x="964" y="62"/>
                    </a:lnTo>
                    <a:lnTo>
                      <a:pt x="972" y="70"/>
                    </a:lnTo>
                    <a:lnTo>
                      <a:pt x="974" y="74"/>
                    </a:lnTo>
                    <a:lnTo>
                      <a:pt x="974" y="78"/>
                    </a:lnTo>
                    <a:lnTo>
                      <a:pt x="974" y="78"/>
                    </a:lnTo>
                    <a:lnTo>
                      <a:pt x="972" y="86"/>
                    </a:lnTo>
                    <a:lnTo>
                      <a:pt x="964" y="94"/>
                    </a:lnTo>
                    <a:lnTo>
                      <a:pt x="952" y="100"/>
                    </a:lnTo>
                    <a:lnTo>
                      <a:pt x="936" y="106"/>
                    </a:lnTo>
                    <a:lnTo>
                      <a:pt x="916" y="114"/>
                    </a:lnTo>
                    <a:lnTo>
                      <a:pt x="892" y="120"/>
                    </a:lnTo>
                    <a:lnTo>
                      <a:pt x="834" y="130"/>
                    </a:lnTo>
                    <a:lnTo>
                      <a:pt x="762" y="140"/>
                    </a:lnTo>
                    <a:lnTo>
                      <a:pt x="680" y="146"/>
                    </a:lnTo>
                    <a:lnTo>
                      <a:pt x="590" y="152"/>
                    </a:lnTo>
                    <a:lnTo>
                      <a:pt x="492" y="152"/>
                    </a:lnTo>
                    <a:close/>
                    <a:moveTo>
                      <a:pt x="492" y="0"/>
                    </a:moveTo>
                    <a:lnTo>
                      <a:pt x="492" y="0"/>
                    </a:lnTo>
                    <a:lnTo>
                      <a:pt x="394" y="2"/>
                    </a:lnTo>
                    <a:lnTo>
                      <a:pt x="302" y="6"/>
                    </a:lnTo>
                    <a:lnTo>
                      <a:pt x="218" y="14"/>
                    </a:lnTo>
                    <a:lnTo>
                      <a:pt x="146" y="24"/>
                    </a:lnTo>
                    <a:lnTo>
                      <a:pt x="84" y="34"/>
                    </a:lnTo>
                    <a:lnTo>
                      <a:pt x="60" y="42"/>
                    </a:lnTo>
                    <a:lnTo>
                      <a:pt x="40" y="48"/>
                    </a:lnTo>
                    <a:lnTo>
                      <a:pt x="22" y="56"/>
                    </a:lnTo>
                    <a:lnTo>
                      <a:pt x="10" y="62"/>
                    </a:lnTo>
                    <a:lnTo>
                      <a:pt x="4" y="70"/>
                    </a:lnTo>
                    <a:lnTo>
                      <a:pt x="2" y="74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4" y="86"/>
                    </a:lnTo>
                    <a:lnTo>
                      <a:pt x="10" y="94"/>
                    </a:lnTo>
                    <a:lnTo>
                      <a:pt x="22" y="100"/>
                    </a:lnTo>
                    <a:lnTo>
                      <a:pt x="40" y="106"/>
                    </a:lnTo>
                    <a:lnTo>
                      <a:pt x="60" y="114"/>
                    </a:lnTo>
                    <a:lnTo>
                      <a:pt x="84" y="120"/>
                    </a:lnTo>
                    <a:lnTo>
                      <a:pt x="146" y="130"/>
                    </a:lnTo>
                    <a:lnTo>
                      <a:pt x="218" y="140"/>
                    </a:lnTo>
                    <a:lnTo>
                      <a:pt x="302" y="148"/>
                    </a:lnTo>
                    <a:lnTo>
                      <a:pt x="394" y="152"/>
                    </a:lnTo>
                    <a:lnTo>
                      <a:pt x="492" y="154"/>
                    </a:lnTo>
                    <a:lnTo>
                      <a:pt x="492" y="154"/>
                    </a:lnTo>
                    <a:lnTo>
                      <a:pt x="590" y="152"/>
                    </a:lnTo>
                    <a:lnTo>
                      <a:pt x="680" y="148"/>
                    </a:lnTo>
                    <a:lnTo>
                      <a:pt x="762" y="140"/>
                    </a:lnTo>
                    <a:lnTo>
                      <a:pt x="834" y="130"/>
                    </a:lnTo>
                    <a:lnTo>
                      <a:pt x="894" y="120"/>
                    </a:lnTo>
                    <a:lnTo>
                      <a:pt x="918" y="114"/>
                    </a:lnTo>
                    <a:lnTo>
                      <a:pt x="938" y="106"/>
                    </a:lnTo>
                    <a:lnTo>
                      <a:pt x="954" y="100"/>
                    </a:lnTo>
                    <a:lnTo>
                      <a:pt x="966" y="94"/>
                    </a:lnTo>
                    <a:lnTo>
                      <a:pt x="974" y="86"/>
                    </a:lnTo>
                    <a:lnTo>
                      <a:pt x="976" y="78"/>
                    </a:lnTo>
                    <a:lnTo>
                      <a:pt x="976" y="78"/>
                    </a:lnTo>
                    <a:lnTo>
                      <a:pt x="976" y="74"/>
                    </a:lnTo>
                    <a:lnTo>
                      <a:pt x="974" y="70"/>
                    </a:lnTo>
                    <a:lnTo>
                      <a:pt x="966" y="62"/>
                    </a:lnTo>
                    <a:lnTo>
                      <a:pt x="954" y="56"/>
                    </a:lnTo>
                    <a:lnTo>
                      <a:pt x="938" y="48"/>
                    </a:lnTo>
                    <a:lnTo>
                      <a:pt x="918" y="42"/>
                    </a:lnTo>
                    <a:lnTo>
                      <a:pt x="894" y="34"/>
                    </a:lnTo>
                    <a:lnTo>
                      <a:pt x="834" y="24"/>
                    </a:lnTo>
                    <a:lnTo>
                      <a:pt x="762" y="14"/>
                    </a:lnTo>
                    <a:lnTo>
                      <a:pt x="680" y="6"/>
                    </a:lnTo>
                    <a:lnTo>
                      <a:pt x="590" y="2"/>
                    </a:lnTo>
                    <a:lnTo>
                      <a:pt x="492" y="0"/>
                    </a:lnTo>
                    <a:close/>
                  </a:path>
                </a:pathLst>
              </a:custGeom>
              <a:solidFill>
                <a:srgbClr val="F8F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4" name="Freeform 159"/>
              <p:cNvSpPr>
                <a:spLocks/>
              </p:cNvSpPr>
              <p:nvPr/>
            </p:nvSpPr>
            <p:spPr bwMode="auto">
              <a:xfrm>
                <a:off x="4405" y="4152"/>
                <a:ext cx="972" cy="150"/>
              </a:xfrm>
              <a:custGeom>
                <a:avLst/>
                <a:gdLst>
                  <a:gd name="T0" fmla="*/ 490 w 972"/>
                  <a:gd name="T1" fmla="*/ 150 h 150"/>
                  <a:gd name="T2" fmla="*/ 490 w 972"/>
                  <a:gd name="T3" fmla="*/ 150 h 150"/>
                  <a:gd name="T4" fmla="*/ 392 w 972"/>
                  <a:gd name="T5" fmla="*/ 150 h 150"/>
                  <a:gd name="T6" fmla="*/ 300 w 972"/>
                  <a:gd name="T7" fmla="*/ 144 h 150"/>
                  <a:gd name="T8" fmla="*/ 218 w 972"/>
                  <a:gd name="T9" fmla="*/ 138 h 150"/>
                  <a:gd name="T10" fmla="*/ 144 w 972"/>
                  <a:gd name="T11" fmla="*/ 128 h 150"/>
                  <a:gd name="T12" fmla="*/ 84 w 972"/>
                  <a:gd name="T13" fmla="*/ 118 h 150"/>
                  <a:gd name="T14" fmla="*/ 60 w 972"/>
                  <a:gd name="T15" fmla="*/ 112 h 150"/>
                  <a:gd name="T16" fmla="*/ 40 w 972"/>
                  <a:gd name="T17" fmla="*/ 104 h 150"/>
                  <a:gd name="T18" fmla="*/ 22 w 972"/>
                  <a:gd name="T19" fmla="*/ 98 h 150"/>
                  <a:gd name="T20" fmla="*/ 10 w 972"/>
                  <a:gd name="T21" fmla="*/ 92 h 150"/>
                  <a:gd name="T22" fmla="*/ 4 w 972"/>
                  <a:gd name="T23" fmla="*/ 84 h 150"/>
                  <a:gd name="T24" fmla="*/ 2 w 972"/>
                  <a:gd name="T25" fmla="*/ 80 h 150"/>
                  <a:gd name="T26" fmla="*/ 0 w 972"/>
                  <a:gd name="T27" fmla="*/ 76 h 150"/>
                  <a:gd name="T28" fmla="*/ 0 w 972"/>
                  <a:gd name="T29" fmla="*/ 76 h 150"/>
                  <a:gd name="T30" fmla="*/ 2 w 972"/>
                  <a:gd name="T31" fmla="*/ 72 h 150"/>
                  <a:gd name="T32" fmla="*/ 4 w 972"/>
                  <a:gd name="T33" fmla="*/ 68 h 150"/>
                  <a:gd name="T34" fmla="*/ 10 w 972"/>
                  <a:gd name="T35" fmla="*/ 60 h 150"/>
                  <a:gd name="T36" fmla="*/ 22 w 972"/>
                  <a:gd name="T37" fmla="*/ 54 h 150"/>
                  <a:gd name="T38" fmla="*/ 40 w 972"/>
                  <a:gd name="T39" fmla="*/ 46 h 150"/>
                  <a:gd name="T40" fmla="*/ 60 w 972"/>
                  <a:gd name="T41" fmla="*/ 40 h 150"/>
                  <a:gd name="T42" fmla="*/ 84 w 972"/>
                  <a:gd name="T43" fmla="*/ 32 h 150"/>
                  <a:gd name="T44" fmla="*/ 144 w 972"/>
                  <a:gd name="T45" fmla="*/ 22 h 150"/>
                  <a:gd name="T46" fmla="*/ 218 w 972"/>
                  <a:gd name="T47" fmla="*/ 12 h 150"/>
                  <a:gd name="T48" fmla="*/ 300 w 972"/>
                  <a:gd name="T49" fmla="*/ 6 h 150"/>
                  <a:gd name="T50" fmla="*/ 392 w 972"/>
                  <a:gd name="T51" fmla="*/ 0 h 150"/>
                  <a:gd name="T52" fmla="*/ 490 w 972"/>
                  <a:gd name="T53" fmla="*/ 0 h 150"/>
                  <a:gd name="T54" fmla="*/ 490 w 972"/>
                  <a:gd name="T55" fmla="*/ 0 h 150"/>
                  <a:gd name="T56" fmla="*/ 588 w 972"/>
                  <a:gd name="T57" fmla="*/ 0 h 150"/>
                  <a:gd name="T58" fmla="*/ 678 w 972"/>
                  <a:gd name="T59" fmla="*/ 6 h 150"/>
                  <a:gd name="T60" fmla="*/ 760 w 972"/>
                  <a:gd name="T61" fmla="*/ 12 h 150"/>
                  <a:gd name="T62" fmla="*/ 832 w 972"/>
                  <a:gd name="T63" fmla="*/ 22 h 150"/>
                  <a:gd name="T64" fmla="*/ 890 w 972"/>
                  <a:gd name="T65" fmla="*/ 32 h 150"/>
                  <a:gd name="T66" fmla="*/ 914 w 972"/>
                  <a:gd name="T67" fmla="*/ 40 h 150"/>
                  <a:gd name="T68" fmla="*/ 934 w 972"/>
                  <a:gd name="T69" fmla="*/ 46 h 150"/>
                  <a:gd name="T70" fmla="*/ 950 w 972"/>
                  <a:gd name="T71" fmla="*/ 54 h 150"/>
                  <a:gd name="T72" fmla="*/ 962 w 972"/>
                  <a:gd name="T73" fmla="*/ 60 h 150"/>
                  <a:gd name="T74" fmla="*/ 970 w 972"/>
                  <a:gd name="T75" fmla="*/ 68 h 150"/>
                  <a:gd name="T76" fmla="*/ 972 w 972"/>
                  <a:gd name="T77" fmla="*/ 72 h 150"/>
                  <a:gd name="T78" fmla="*/ 972 w 972"/>
                  <a:gd name="T79" fmla="*/ 76 h 150"/>
                  <a:gd name="T80" fmla="*/ 972 w 972"/>
                  <a:gd name="T81" fmla="*/ 76 h 150"/>
                  <a:gd name="T82" fmla="*/ 970 w 972"/>
                  <a:gd name="T83" fmla="*/ 84 h 150"/>
                  <a:gd name="T84" fmla="*/ 962 w 972"/>
                  <a:gd name="T85" fmla="*/ 92 h 150"/>
                  <a:gd name="T86" fmla="*/ 950 w 972"/>
                  <a:gd name="T87" fmla="*/ 98 h 150"/>
                  <a:gd name="T88" fmla="*/ 934 w 972"/>
                  <a:gd name="T89" fmla="*/ 104 h 150"/>
                  <a:gd name="T90" fmla="*/ 914 w 972"/>
                  <a:gd name="T91" fmla="*/ 112 h 150"/>
                  <a:gd name="T92" fmla="*/ 890 w 972"/>
                  <a:gd name="T93" fmla="*/ 118 h 150"/>
                  <a:gd name="T94" fmla="*/ 832 w 972"/>
                  <a:gd name="T95" fmla="*/ 128 h 150"/>
                  <a:gd name="T96" fmla="*/ 760 w 972"/>
                  <a:gd name="T97" fmla="*/ 138 h 150"/>
                  <a:gd name="T98" fmla="*/ 678 w 972"/>
                  <a:gd name="T99" fmla="*/ 144 h 150"/>
                  <a:gd name="T100" fmla="*/ 588 w 972"/>
                  <a:gd name="T101" fmla="*/ 150 h 150"/>
                  <a:gd name="T102" fmla="*/ 490 w 972"/>
                  <a:gd name="T103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72" h="150">
                    <a:moveTo>
                      <a:pt x="490" y="150"/>
                    </a:moveTo>
                    <a:lnTo>
                      <a:pt x="490" y="150"/>
                    </a:lnTo>
                    <a:lnTo>
                      <a:pt x="392" y="150"/>
                    </a:lnTo>
                    <a:lnTo>
                      <a:pt x="300" y="144"/>
                    </a:lnTo>
                    <a:lnTo>
                      <a:pt x="218" y="138"/>
                    </a:lnTo>
                    <a:lnTo>
                      <a:pt x="144" y="128"/>
                    </a:lnTo>
                    <a:lnTo>
                      <a:pt x="84" y="118"/>
                    </a:lnTo>
                    <a:lnTo>
                      <a:pt x="60" y="112"/>
                    </a:lnTo>
                    <a:lnTo>
                      <a:pt x="40" y="104"/>
                    </a:lnTo>
                    <a:lnTo>
                      <a:pt x="22" y="98"/>
                    </a:lnTo>
                    <a:lnTo>
                      <a:pt x="10" y="92"/>
                    </a:lnTo>
                    <a:lnTo>
                      <a:pt x="4" y="84"/>
                    </a:lnTo>
                    <a:lnTo>
                      <a:pt x="2" y="80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2" y="72"/>
                    </a:lnTo>
                    <a:lnTo>
                      <a:pt x="4" y="68"/>
                    </a:lnTo>
                    <a:lnTo>
                      <a:pt x="10" y="60"/>
                    </a:lnTo>
                    <a:lnTo>
                      <a:pt x="22" y="54"/>
                    </a:lnTo>
                    <a:lnTo>
                      <a:pt x="40" y="46"/>
                    </a:lnTo>
                    <a:lnTo>
                      <a:pt x="60" y="40"/>
                    </a:lnTo>
                    <a:lnTo>
                      <a:pt x="84" y="32"/>
                    </a:lnTo>
                    <a:lnTo>
                      <a:pt x="144" y="22"/>
                    </a:lnTo>
                    <a:lnTo>
                      <a:pt x="218" y="12"/>
                    </a:lnTo>
                    <a:lnTo>
                      <a:pt x="300" y="6"/>
                    </a:lnTo>
                    <a:lnTo>
                      <a:pt x="392" y="0"/>
                    </a:lnTo>
                    <a:lnTo>
                      <a:pt x="490" y="0"/>
                    </a:lnTo>
                    <a:lnTo>
                      <a:pt x="490" y="0"/>
                    </a:lnTo>
                    <a:lnTo>
                      <a:pt x="588" y="0"/>
                    </a:lnTo>
                    <a:lnTo>
                      <a:pt x="678" y="6"/>
                    </a:lnTo>
                    <a:lnTo>
                      <a:pt x="760" y="12"/>
                    </a:lnTo>
                    <a:lnTo>
                      <a:pt x="832" y="22"/>
                    </a:lnTo>
                    <a:lnTo>
                      <a:pt x="890" y="32"/>
                    </a:lnTo>
                    <a:lnTo>
                      <a:pt x="914" y="40"/>
                    </a:lnTo>
                    <a:lnTo>
                      <a:pt x="934" y="46"/>
                    </a:lnTo>
                    <a:lnTo>
                      <a:pt x="950" y="54"/>
                    </a:lnTo>
                    <a:lnTo>
                      <a:pt x="962" y="60"/>
                    </a:lnTo>
                    <a:lnTo>
                      <a:pt x="970" y="68"/>
                    </a:lnTo>
                    <a:lnTo>
                      <a:pt x="972" y="72"/>
                    </a:lnTo>
                    <a:lnTo>
                      <a:pt x="972" y="76"/>
                    </a:lnTo>
                    <a:lnTo>
                      <a:pt x="972" y="76"/>
                    </a:lnTo>
                    <a:lnTo>
                      <a:pt x="970" y="84"/>
                    </a:lnTo>
                    <a:lnTo>
                      <a:pt x="962" y="92"/>
                    </a:lnTo>
                    <a:lnTo>
                      <a:pt x="950" y="98"/>
                    </a:lnTo>
                    <a:lnTo>
                      <a:pt x="934" y="104"/>
                    </a:lnTo>
                    <a:lnTo>
                      <a:pt x="914" y="112"/>
                    </a:lnTo>
                    <a:lnTo>
                      <a:pt x="890" y="118"/>
                    </a:lnTo>
                    <a:lnTo>
                      <a:pt x="832" y="128"/>
                    </a:lnTo>
                    <a:lnTo>
                      <a:pt x="760" y="138"/>
                    </a:lnTo>
                    <a:lnTo>
                      <a:pt x="678" y="144"/>
                    </a:lnTo>
                    <a:lnTo>
                      <a:pt x="588" y="150"/>
                    </a:lnTo>
                    <a:lnTo>
                      <a:pt x="490" y="15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5" name="Freeform 160"/>
              <p:cNvSpPr>
                <a:spLocks/>
              </p:cNvSpPr>
              <p:nvPr/>
            </p:nvSpPr>
            <p:spPr bwMode="auto">
              <a:xfrm>
                <a:off x="4403" y="4150"/>
                <a:ext cx="976" cy="154"/>
              </a:xfrm>
              <a:custGeom>
                <a:avLst/>
                <a:gdLst>
                  <a:gd name="T0" fmla="*/ 492 w 976"/>
                  <a:gd name="T1" fmla="*/ 0 h 154"/>
                  <a:gd name="T2" fmla="*/ 492 w 976"/>
                  <a:gd name="T3" fmla="*/ 0 h 154"/>
                  <a:gd name="T4" fmla="*/ 394 w 976"/>
                  <a:gd name="T5" fmla="*/ 2 h 154"/>
                  <a:gd name="T6" fmla="*/ 302 w 976"/>
                  <a:gd name="T7" fmla="*/ 6 h 154"/>
                  <a:gd name="T8" fmla="*/ 218 w 976"/>
                  <a:gd name="T9" fmla="*/ 14 h 154"/>
                  <a:gd name="T10" fmla="*/ 146 w 976"/>
                  <a:gd name="T11" fmla="*/ 24 h 154"/>
                  <a:gd name="T12" fmla="*/ 84 w 976"/>
                  <a:gd name="T13" fmla="*/ 34 h 154"/>
                  <a:gd name="T14" fmla="*/ 60 w 976"/>
                  <a:gd name="T15" fmla="*/ 42 h 154"/>
                  <a:gd name="T16" fmla="*/ 40 w 976"/>
                  <a:gd name="T17" fmla="*/ 48 h 154"/>
                  <a:gd name="T18" fmla="*/ 22 w 976"/>
                  <a:gd name="T19" fmla="*/ 56 h 154"/>
                  <a:gd name="T20" fmla="*/ 10 w 976"/>
                  <a:gd name="T21" fmla="*/ 62 h 154"/>
                  <a:gd name="T22" fmla="*/ 4 w 976"/>
                  <a:gd name="T23" fmla="*/ 70 h 154"/>
                  <a:gd name="T24" fmla="*/ 2 w 976"/>
                  <a:gd name="T25" fmla="*/ 74 h 154"/>
                  <a:gd name="T26" fmla="*/ 0 w 976"/>
                  <a:gd name="T27" fmla="*/ 78 h 154"/>
                  <a:gd name="T28" fmla="*/ 0 w 976"/>
                  <a:gd name="T29" fmla="*/ 78 h 154"/>
                  <a:gd name="T30" fmla="*/ 2 w 976"/>
                  <a:gd name="T31" fmla="*/ 82 h 154"/>
                  <a:gd name="T32" fmla="*/ 4 w 976"/>
                  <a:gd name="T33" fmla="*/ 86 h 154"/>
                  <a:gd name="T34" fmla="*/ 10 w 976"/>
                  <a:gd name="T35" fmla="*/ 94 h 154"/>
                  <a:gd name="T36" fmla="*/ 22 w 976"/>
                  <a:gd name="T37" fmla="*/ 100 h 154"/>
                  <a:gd name="T38" fmla="*/ 40 w 976"/>
                  <a:gd name="T39" fmla="*/ 106 h 154"/>
                  <a:gd name="T40" fmla="*/ 60 w 976"/>
                  <a:gd name="T41" fmla="*/ 114 h 154"/>
                  <a:gd name="T42" fmla="*/ 84 w 976"/>
                  <a:gd name="T43" fmla="*/ 120 h 154"/>
                  <a:gd name="T44" fmla="*/ 146 w 976"/>
                  <a:gd name="T45" fmla="*/ 130 h 154"/>
                  <a:gd name="T46" fmla="*/ 218 w 976"/>
                  <a:gd name="T47" fmla="*/ 140 h 154"/>
                  <a:gd name="T48" fmla="*/ 302 w 976"/>
                  <a:gd name="T49" fmla="*/ 148 h 154"/>
                  <a:gd name="T50" fmla="*/ 394 w 976"/>
                  <a:gd name="T51" fmla="*/ 152 h 154"/>
                  <a:gd name="T52" fmla="*/ 492 w 976"/>
                  <a:gd name="T53" fmla="*/ 154 h 154"/>
                  <a:gd name="T54" fmla="*/ 492 w 976"/>
                  <a:gd name="T55" fmla="*/ 154 h 154"/>
                  <a:gd name="T56" fmla="*/ 590 w 976"/>
                  <a:gd name="T57" fmla="*/ 152 h 154"/>
                  <a:gd name="T58" fmla="*/ 680 w 976"/>
                  <a:gd name="T59" fmla="*/ 148 h 154"/>
                  <a:gd name="T60" fmla="*/ 762 w 976"/>
                  <a:gd name="T61" fmla="*/ 140 h 154"/>
                  <a:gd name="T62" fmla="*/ 834 w 976"/>
                  <a:gd name="T63" fmla="*/ 130 h 154"/>
                  <a:gd name="T64" fmla="*/ 894 w 976"/>
                  <a:gd name="T65" fmla="*/ 120 h 154"/>
                  <a:gd name="T66" fmla="*/ 918 w 976"/>
                  <a:gd name="T67" fmla="*/ 114 h 154"/>
                  <a:gd name="T68" fmla="*/ 938 w 976"/>
                  <a:gd name="T69" fmla="*/ 106 h 154"/>
                  <a:gd name="T70" fmla="*/ 954 w 976"/>
                  <a:gd name="T71" fmla="*/ 100 h 154"/>
                  <a:gd name="T72" fmla="*/ 966 w 976"/>
                  <a:gd name="T73" fmla="*/ 94 h 154"/>
                  <a:gd name="T74" fmla="*/ 974 w 976"/>
                  <a:gd name="T75" fmla="*/ 86 h 154"/>
                  <a:gd name="T76" fmla="*/ 976 w 976"/>
                  <a:gd name="T77" fmla="*/ 78 h 154"/>
                  <a:gd name="T78" fmla="*/ 976 w 976"/>
                  <a:gd name="T79" fmla="*/ 78 h 154"/>
                  <a:gd name="T80" fmla="*/ 976 w 976"/>
                  <a:gd name="T81" fmla="*/ 74 h 154"/>
                  <a:gd name="T82" fmla="*/ 974 w 976"/>
                  <a:gd name="T83" fmla="*/ 70 h 154"/>
                  <a:gd name="T84" fmla="*/ 966 w 976"/>
                  <a:gd name="T85" fmla="*/ 62 h 154"/>
                  <a:gd name="T86" fmla="*/ 954 w 976"/>
                  <a:gd name="T87" fmla="*/ 56 h 154"/>
                  <a:gd name="T88" fmla="*/ 938 w 976"/>
                  <a:gd name="T89" fmla="*/ 48 h 154"/>
                  <a:gd name="T90" fmla="*/ 918 w 976"/>
                  <a:gd name="T91" fmla="*/ 42 h 154"/>
                  <a:gd name="T92" fmla="*/ 894 w 976"/>
                  <a:gd name="T93" fmla="*/ 34 h 154"/>
                  <a:gd name="T94" fmla="*/ 834 w 976"/>
                  <a:gd name="T95" fmla="*/ 24 h 154"/>
                  <a:gd name="T96" fmla="*/ 762 w 976"/>
                  <a:gd name="T97" fmla="*/ 14 h 154"/>
                  <a:gd name="T98" fmla="*/ 680 w 976"/>
                  <a:gd name="T99" fmla="*/ 6 h 154"/>
                  <a:gd name="T100" fmla="*/ 590 w 976"/>
                  <a:gd name="T101" fmla="*/ 2 h 154"/>
                  <a:gd name="T102" fmla="*/ 492 w 976"/>
                  <a:gd name="T10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76" h="154">
                    <a:moveTo>
                      <a:pt x="492" y="0"/>
                    </a:moveTo>
                    <a:lnTo>
                      <a:pt x="492" y="0"/>
                    </a:lnTo>
                    <a:lnTo>
                      <a:pt x="394" y="2"/>
                    </a:lnTo>
                    <a:lnTo>
                      <a:pt x="302" y="6"/>
                    </a:lnTo>
                    <a:lnTo>
                      <a:pt x="218" y="14"/>
                    </a:lnTo>
                    <a:lnTo>
                      <a:pt x="146" y="24"/>
                    </a:lnTo>
                    <a:lnTo>
                      <a:pt x="84" y="34"/>
                    </a:lnTo>
                    <a:lnTo>
                      <a:pt x="60" y="42"/>
                    </a:lnTo>
                    <a:lnTo>
                      <a:pt x="40" y="48"/>
                    </a:lnTo>
                    <a:lnTo>
                      <a:pt x="22" y="56"/>
                    </a:lnTo>
                    <a:lnTo>
                      <a:pt x="10" y="62"/>
                    </a:lnTo>
                    <a:lnTo>
                      <a:pt x="4" y="70"/>
                    </a:lnTo>
                    <a:lnTo>
                      <a:pt x="2" y="74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4" y="86"/>
                    </a:lnTo>
                    <a:lnTo>
                      <a:pt x="10" y="94"/>
                    </a:lnTo>
                    <a:lnTo>
                      <a:pt x="22" y="100"/>
                    </a:lnTo>
                    <a:lnTo>
                      <a:pt x="40" y="106"/>
                    </a:lnTo>
                    <a:lnTo>
                      <a:pt x="60" y="114"/>
                    </a:lnTo>
                    <a:lnTo>
                      <a:pt x="84" y="120"/>
                    </a:lnTo>
                    <a:lnTo>
                      <a:pt x="146" y="130"/>
                    </a:lnTo>
                    <a:lnTo>
                      <a:pt x="218" y="140"/>
                    </a:lnTo>
                    <a:lnTo>
                      <a:pt x="302" y="148"/>
                    </a:lnTo>
                    <a:lnTo>
                      <a:pt x="394" y="152"/>
                    </a:lnTo>
                    <a:lnTo>
                      <a:pt x="492" y="154"/>
                    </a:lnTo>
                    <a:lnTo>
                      <a:pt x="492" y="154"/>
                    </a:lnTo>
                    <a:lnTo>
                      <a:pt x="590" y="152"/>
                    </a:lnTo>
                    <a:lnTo>
                      <a:pt x="680" y="148"/>
                    </a:lnTo>
                    <a:lnTo>
                      <a:pt x="762" y="140"/>
                    </a:lnTo>
                    <a:lnTo>
                      <a:pt x="834" y="130"/>
                    </a:lnTo>
                    <a:lnTo>
                      <a:pt x="894" y="120"/>
                    </a:lnTo>
                    <a:lnTo>
                      <a:pt x="918" y="114"/>
                    </a:lnTo>
                    <a:lnTo>
                      <a:pt x="938" y="106"/>
                    </a:lnTo>
                    <a:lnTo>
                      <a:pt x="954" y="100"/>
                    </a:lnTo>
                    <a:lnTo>
                      <a:pt x="966" y="94"/>
                    </a:lnTo>
                    <a:lnTo>
                      <a:pt x="974" y="86"/>
                    </a:lnTo>
                    <a:lnTo>
                      <a:pt x="976" y="78"/>
                    </a:lnTo>
                    <a:lnTo>
                      <a:pt x="976" y="78"/>
                    </a:lnTo>
                    <a:lnTo>
                      <a:pt x="976" y="74"/>
                    </a:lnTo>
                    <a:lnTo>
                      <a:pt x="974" y="70"/>
                    </a:lnTo>
                    <a:lnTo>
                      <a:pt x="966" y="62"/>
                    </a:lnTo>
                    <a:lnTo>
                      <a:pt x="954" y="56"/>
                    </a:lnTo>
                    <a:lnTo>
                      <a:pt x="938" y="48"/>
                    </a:lnTo>
                    <a:lnTo>
                      <a:pt x="918" y="42"/>
                    </a:lnTo>
                    <a:lnTo>
                      <a:pt x="894" y="34"/>
                    </a:lnTo>
                    <a:lnTo>
                      <a:pt x="834" y="24"/>
                    </a:lnTo>
                    <a:lnTo>
                      <a:pt x="762" y="14"/>
                    </a:lnTo>
                    <a:lnTo>
                      <a:pt x="680" y="6"/>
                    </a:lnTo>
                    <a:lnTo>
                      <a:pt x="590" y="2"/>
                    </a:lnTo>
                    <a:lnTo>
                      <a:pt x="49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6" name="Freeform 161"/>
              <p:cNvSpPr>
                <a:spLocks noEditPoints="1"/>
              </p:cNvSpPr>
              <p:nvPr/>
            </p:nvSpPr>
            <p:spPr bwMode="auto">
              <a:xfrm>
                <a:off x="4405" y="4152"/>
                <a:ext cx="972" cy="150"/>
              </a:xfrm>
              <a:custGeom>
                <a:avLst/>
                <a:gdLst>
                  <a:gd name="T0" fmla="*/ 490 w 972"/>
                  <a:gd name="T1" fmla="*/ 150 h 150"/>
                  <a:gd name="T2" fmla="*/ 302 w 972"/>
                  <a:gd name="T3" fmla="*/ 144 h 150"/>
                  <a:gd name="T4" fmla="*/ 146 w 972"/>
                  <a:gd name="T5" fmla="*/ 128 h 150"/>
                  <a:gd name="T6" fmla="*/ 62 w 972"/>
                  <a:gd name="T7" fmla="*/ 112 h 150"/>
                  <a:gd name="T8" fmla="*/ 24 w 972"/>
                  <a:gd name="T9" fmla="*/ 98 h 150"/>
                  <a:gd name="T10" fmla="*/ 6 w 972"/>
                  <a:gd name="T11" fmla="*/ 84 h 150"/>
                  <a:gd name="T12" fmla="*/ 2 w 972"/>
                  <a:gd name="T13" fmla="*/ 76 h 150"/>
                  <a:gd name="T14" fmla="*/ 4 w 972"/>
                  <a:gd name="T15" fmla="*/ 72 h 150"/>
                  <a:gd name="T16" fmla="*/ 12 w 972"/>
                  <a:gd name="T17" fmla="*/ 60 h 150"/>
                  <a:gd name="T18" fmla="*/ 42 w 972"/>
                  <a:gd name="T19" fmla="*/ 46 h 150"/>
                  <a:gd name="T20" fmla="*/ 86 w 972"/>
                  <a:gd name="T21" fmla="*/ 34 h 150"/>
                  <a:gd name="T22" fmla="*/ 218 w 972"/>
                  <a:gd name="T23" fmla="*/ 12 h 150"/>
                  <a:gd name="T24" fmla="*/ 392 w 972"/>
                  <a:gd name="T25" fmla="*/ 2 h 150"/>
                  <a:gd name="T26" fmla="*/ 490 w 972"/>
                  <a:gd name="T27" fmla="*/ 0 h 150"/>
                  <a:gd name="T28" fmla="*/ 678 w 972"/>
                  <a:gd name="T29" fmla="*/ 6 h 150"/>
                  <a:gd name="T30" fmla="*/ 830 w 972"/>
                  <a:gd name="T31" fmla="*/ 22 h 150"/>
                  <a:gd name="T32" fmla="*/ 912 w 972"/>
                  <a:gd name="T33" fmla="*/ 40 h 150"/>
                  <a:gd name="T34" fmla="*/ 948 w 972"/>
                  <a:gd name="T35" fmla="*/ 54 h 150"/>
                  <a:gd name="T36" fmla="*/ 968 w 972"/>
                  <a:gd name="T37" fmla="*/ 68 h 150"/>
                  <a:gd name="T38" fmla="*/ 970 w 972"/>
                  <a:gd name="T39" fmla="*/ 76 h 150"/>
                  <a:gd name="T40" fmla="*/ 968 w 972"/>
                  <a:gd name="T41" fmla="*/ 84 h 150"/>
                  <a:gd name="T42" fmla="*/ 948 w 972"/>
                  <a:gd name="T43" fmla="*/ 98 h 150"/>
                  <a:gd name="T44" fmla="*/ 912 w 972"/>
                  <a:gd name="T45" fmla="*/ 112 h 150"/>
                  <a:gd name="T46" fmla="*/ 830 w 972"/>
                  <a:gd name="T47" fmla="*/ 128 h 150"/>
                  <a:gd name="T48" fmla="*/ 678 w 972"/>
                  <a:gd name="T49" fmla="*/ 144 h 150"/>
                  <a:gd name="T50" fmla="*/ 490 w 972"/>
                  <a:gd name="T51" fmla="*/ 150 h 150"/>
                  <a:gd name="T52" fmla="*/ 490 w 972"/>
                  <a:gd name="T53" fmla="*/ 0 h 150"/>
                  <a:gd name="T54" fmla="*/ 300 w 972"/>
                  <a:gd name="T55" fmla="*/ 6 h 150"/>
                  <a:gd name="T56" fmla="*/ 144 w 972"/>
                  <a:gd name="T57" fmla="*/ 22 h 150"/>
                  <a:gd name="T58" fmla="*/ 60 w 972"/>
                  <a:gd name="T59" fmla="*/ 40 h 150"/>
                  <a:gd name="T60" fmla="*/ 22 w 972"/>
                  <a:gd name="T61" fmla="*/ 54 h 150"/>
                  <a:gd name="T62" fmla="*/ 4 w 972"/>
                  <a:gd name="T63" fmla="*/ 68 h 150"/>
                  <a:gd name="T64" fmla="*/ 0 w 972"/>
                  <a:gd name="T65" fmla="*/ 76 h 150"/>
                  <a:gd name="T66" fmla="*/ 2 w 972"/>
                  <a:gd name="T67" fmla="*/ 80 h 150"/>
                  <a:gd name="T68" fmla="*/ 10 w 972"/>
                  <a:gd name="T69" fmla="*/ 92 h 150"/>
                  <a:gd name="T70" fmla="*/ 40 w 972"/>
                  <a:gd name="T71" fmla="*/ 104 h 150"/>
                  <a:gd name="T72" fmla="*/ 84 w 972"/>
                  <a:gd name="T73" fmla="*/ 118 h 150"/>
                  <a:gd name="T74" fmla="*/ 218 w 972"/>
                  <a:gd name="T75" fmla="*/ 138 h 150"/>
                  <a:gd name="T76" fmla="*/ 392 w 972"/>
                  <a:gd name="T77" fmla="*/ 150 h 150"/>
                  <a:gd name="T78" fmla="*/ 490 w 972"/>
                  <a:gd name="T79" fmla="*/ 150 h 150"/>
                  <a:gd name="T80" fmla="*/ 678 w 972"/>
                  <a:gd name="T81" fmla="*/ 144 h 150"/>
                  <a:gd name="T82" fmla="*/ 832 w 972"/>
                  <a:gd name="T83" fmla="*/ 128 h 150"/>
                  <a:gd name="T84" fmla="*/ 914 w 972"/>
                  <a:gd name="T85" fmla="*/ 112 h 150"/>
                  <a:gd name="T86" fmla="*/ 950 w 972"/>
                  <a:gd name="T87" fmla="*/ 98 h 150"/>
                  <a:gd name="T88" fmla="*/ 970 w 972"/>
                  <a:gd name="T89" fmla="*/ 84 h 150"/>
                  <a:gd name="T90" fmla="*/ 972 w 972"/>
                  <a:gd name="T91" fmla="*/ 76 h 150"/>
                  <a:gd name="T92" fmla="*/ 970 w 972"/>
                  <a:gd name="T93" fmla="*/ 68 h 150"/>
                  <a:gd name="T94" fmla="*/ 950 w 972"/>
                  <a:gd name="T95" fmla="*/ 54 h 150"/>
                  <a:gd name="T96" fmla="*/ 914 w 972"/>
                  <a:gd name="T97" fmla="*/ 40 h 150"/>
                  <a:gd name="T98" fmla="*/ 832 w 972"/>
                  <a:gd name="T99" fmla="*/ 22 h 150"/>
                  <a:gd name="T100" fmla="*/ 678 w 972"/>
                  <a:gd name="T101" fmla="*/ 6 h 150"/>
                  <a:gd name="T102" fmla="*/ 490 w 972"/>
                  <a:gd name="T103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72" h="150">
                    <a:moveTo>
                      <a:pt x="490" y="150"/>
                    </a:moveTo>
                    <a:lnTo>
                      <a:pt x="490" y="150"/>
                    </a:lnTo>
                    <a:lnTo>
                      <a:pt x="392" y="148"/>
                    </a:lnTo>
                    <a:lnTo>
                      <a:pt x="302" y="144"/>
                    </a:lnTo>
                    <a:lnTo>
                      <a:pt x="218" y="138"/>
                    </a:lnTo>
                    <a:lnTo>
                      <a:pt x="146" y="128"/>
                    </a:lnTo>
                    <a:lnTo>
                      <a:pt x="86" y="118"/>
                    </a:lnTo>
                    <a:lnTo>
                      <a:pt x="62" y="112"/>
                    </a:lnTo>
                    <a:lnTo>
                      <a:pt x="42" y="104"/>
                    </a:lnTo>
                    <a:lnTo>
                      <a:pt x="24" y="98"/>
                    </a:lnTo>
                    <a:lnTo>
                      <a:pt x="12" y="90"/>
                    </a:lnTo>
                    <a:lnTo>
                      <a:pt x="6" y="84"/>
                    </a:lnTo>
                    <a:lnTo>
                      <a:pt x="4" y="80"/>
                    </a:lnTo>
                    <a:lnTo>
                      <a:pt x="2" y="76"/>
                    </a:lnTo>
                    <a:lnTo>
                      <a:pt x="2" y="76"/>
                    </a:lnTo>
                    <a:lnTo>
                      <a:pt x="4" y="72"/>
                    </a:lnTo>
                    <a:lnTo>
                      <a:pt x="6" y="68"/>
                    </a:lnTo>
                    <a:lnTo>
                      <a:pt x="12" y="60"/>
                    </a:lnTo>
                    <a:lnTo>
                      <a:pt x="24" y="54"/>
                    </a:lnTo>
                    <a:lnTo>
                      <a:pt x="42" y="46"/>
                    </a:lnTo>
                    <a:lnTo>
                      <a:pt x="62" y="40"/>
                    </a:lnTo>
                    <a:lnTo>
                      <a:pt x="86" y="34"/>
                    </a:lnTo>
                    <a:lnTo>
                      <a:pt x="146" y="22"/>
                    </a:lnTo>
                    <a:lnTo>
                      <a:pt x="218" y="12"/>
                    </a:lnTo>
                    <a:lnTo>
                      <a:pt x="302" y="6"/>
                    </a:lnTo>
                    <a:lnTo>
                      <a:pt x="392" y="2"/>
                    </a:lnTo>
                    <a:lnTo>
                      <a:pt x="490" y="0"/>
                    </a:lnTo>
                    <a:lnTo>
                      <a:pt x="490" y="0"/>
                    </a:lnTo>
                    <a:lnTo>
                      <a:pt x="586" y="2"/>
                    </a:lnTo>
                    <a:lnTo>
                      <a:pt x="678" y="6"/>
                    </a:lnTo>
                    <a:lnTo>
                      <a:pt x="758" y="12"/>
                    </a:lnTo>
                    <a:lnTo>
                      <a:pt x="830" y="22"/>
                    </a:lnTo>
                    <a:lnTo>
                      <a:pt x="888" y="34"/>
                    </a:lnTo>
                    <a:lnTo>
                      <a:pt x="912" y="40"/>
                    </a:lnTo>
                    <a:lnTo>
                      <a:pt x="932" y="46"/>
                    </a:lnTo>
                    <a:lnTo>
                      <a:pt x="948" y="54"/>
                    </a:lnTo>
                    <a:lnTo>
                      <a:pt x="960" y="60"/>
                    </a:lnTo>
                    <a:lnTo>
                      <a:pt x="968" y="68"/>
                    </a:lnTo>
                    <a:lnTo>
                      <a:pt x="970" y="72"/>
                    </a:lnTo>
                    <a:lnTo>
                      <a:pt x="970" y="76"/>
                    </a:lnTo>
                    <a:lnTo>
                      <a:pt x="970" y="76"/>
                    </a:lnTo>
                    <a:lnTo>
                      <a:pt x="968" y="84"/>
                    </a:lnTo>
                    <a:lnTo>
                      <a:pt x="960" y="90"/>
                    </a:lnTo>
                    <a:lnTo>
                      <a:pt x="948" y="98"/>
                    </a:lnTo>
                    <a:lnTo>
                      <a:pt x="932" y="104"/>
                    </a:lnTo>
                    <a:lnTo>
                      <a:pt x="912" y="112"/>
                    </a:lnTo>
                    <a:lnTo>
                      <a:pt x="888" y="118"/>
                    </a:lnTo>
                    <a:lnTo>
                      <a:pt x="830" y="128"/>
                    </a:lnTo>
                    <a:lnTo>
                      <a:pt x="758" y="138"/>
                    </a:lnTo>
                    <a:lnTo>
                      <a:pt x="678" y="144"/>
                    </a:lnTo>
                    <a:lnTo>
                      <a:pt x="586" y="148"/>
                    </a:lnTo>
                    <a:lnTo>
                      <a:pt x="490" y="150"/>
                    </a:lnTo>
                    <a:close/>
                    <a:moveTo>
                      <a:pt x="490" y="0"/>
                    </a:moveTo>
                    <a:lnTo>
                      <a:pt x="490" y="0"/>
                    </a:lnTo>
                    <a:lnTo>
                      <a:pt x="392" y="0"/>
                    </a:lnTo>
                    <a:lnTo>
                      <a:pt x="300" y="6"/>
                    </a:lnTo>
                    <a:lnTo>
                      <a:pt x="218" y="12"/>
                    </a:lnTo>
                    <a:lnTo>
                      <a:pt x="144" y="22"/>
                    </a:lnTo>
                    <a:lnTo>
                      <a:pt x="84" y="32"/>
                    </a:lnTo>
                    <a:lnTo>
                      <a:pt x="60" y="40"/>
                    </a:lnTo>
                    <a:lnTo>
                      <a:pt x="40" y="46"/>
                    </a:lnTo>
                    <a:lnTo>
                      <a:pt x="22" y="54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2" y="72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2" y="80"/>
                    </a:lnTo>
                    <a:lnTo>
                      <a:pt x="4" y="84"/>
                    </a:lnTo>
                    <a:lnTo>
                      <a:pt x="10" y="92"/>
                    </a:lnTo>
                    <a:lnTo>
                      <a:pt x="22" y="98"/>
                    </a:lnTo>
                    <a:lnTo>
                      <a:pt x="40" y="104"/>
                    </a:lnTo>
                    <a:lnTo>
                      <a:pt x="60" y="112"/>
                    </a:lnTo>
                    <a:lnTo>
                      <a:pt x="84" y="118"/>
                    </a:lnTo>
                    <a:lnTo>
                      <a:pt x="144" y="128"/>
                    </a:lnTo>
                    <a:lnTo>
                      <a:pt x="218" y="138"/>
                    </a:lnTo>
                    <a:lnTo>
                      <a:pt x="300" y="144"/>
                    </a:lnTo>
                    <a:lnTo>
                      <a:pt x="392" y="150"/>
                    </a:lnTo>
                    <a:lnTo>
                      <a:pt x="490" y="150"/>
                    </a:lnTo>
                    <a:lnTo>
                      <a:pt x="490" y="150"/>
                    </a:lnTo>
                    <a:lnTo>
                      <a:pt x="588" y="150"/>
                    </a:lnTo>
                    <a:lnTo>
                      <a:pt x="678" y="144"/>
                    </a:lnTo>
                    <a:lnTo>
                      <a:pt x="760" y="138"/>
                    </a:lnTo>
                    <a:lnTo>
                      <a:pt x="832" y="128"/>
                    </a:lnTo>
                    <a:lnTo>
                      <a:pt x="890" y="118"/>
                    </a:lnTo>
                    <a:lnTo>
                      <a:pt x="914" y="112"/>
                    </a:lnTo>
                    <a:lnTo>
                      <a:pt x="934" y="104"/>
                    </a:lnTo>
                    <a:lnTo>
                      <a:pt x="950" y="98"/>
                    </a:lnTo>
                    <a:lnTo>
                      <a:pt x="962" y="92"/>
                    </a:lnTo>
                    <a:lnTo>
                      <a:pt x="970" y="84"/>
                    </a:lnTo>
                    <a:lnTo>
                      <a:pt x="972" y="76"/>
                    </a:lnTo>
                    <a:lnTo>
                      <a:pt x="972" y="76"/>
                    </a:lnTo>
                    <a:lnTo>
                      <a:pt x="972" y="72"/>
                    </a:lnTo>
                    <a:lnTo>
                      <a:pt x="970" y="68"/>
                    </a:lnTo>
                    <a:lnTo>
                      <a:pt x="962" y="60"/>
                    </a:lnTo>
                    <a:lnTo>
                      <a:pt x="950" y="54"/>
                    </a:lnTo>
                    <a:lnTo>
                      <a:pt x="934" y="46"/>
                    </a:lnTo>
                    <a:lnTo>
                      <a:pt x="914" y="40"/>
                    </a:lnTo>
                    <a:lnTo>
                      <a:pt x="890" y="32"/>
                    </a:lnTo>
                    <a:lnTo>
                      <a:pt x="832" y="22"/>
                    </a:lnTo>
                    <a:lnTo>
                      <a:pt x="760" y="12"/>
                    </a:lnTo>
                    <a:lnTo>
                      <a:pt x="678" y="6"/>
                    </a:lnTo>
                    <a:lnTo>
                      <a:pt x="588" y="0"/>
                    </a:lnTo>
                    <a:lnTo>
                      <a:pt x="490" y="0"/>
                    </a:lnTo>
                    <a:close/>
                  </a:path>
                </a:pathLst>
              </a:custGeom>
              <a:solidFill>
                <a:srgbClr val="F8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7" name="Freeform 162"/>
              <p:cNvSpPr>
                <a:spLocks/>
              </p:cNvSpPr>
              <p:nvPr/>
            </p:nvSpPr>
            <p:spPr bwMode="auto">
              <a:xfrm>
                <a:off x="4407" y="4152"/>
                <a:ext cx="968" cy="150"/>
              </a:xfrm>
              <a:custGeom>
                <a:avLst/>
                <a:gdLst>
                  <a:gd name="T0" fmla="*/ 488 w 968"/>
                  <a:gd name="T1" fmla="*/ 150 h 150"/>
                  <a:gd name="T2" fmla="*/ 488 w 968"/>
                  <a:gd name="T3" fmla="*/ 150 h 150"/>
                  <a:gd name="T4" fmla="*/ 390 w 968"/>
                  <a:gd name="T5" fmla="*/ 148 h 150"/>
                  <a:gd name="T6" fmla="*/ 300 w 968"/>
                  <a:gd name="T7" fmla="*/ 144 h 150"/>
                  <a:gd name="T8" fmla="*/ 216 w 968"/>
                  <a:gd name="T9" fmla="*/ 138 h 150"/>
                  <a:gd name="T10" fmla="*/ 144 w 968"/>
                  <a:gd name="T11" fmla="*/ 128 h 150"/>
                  <a:gd name="T12" fmla="*/ 84 w 968"/>
                  <a:gd name="T13" fmla="*/ 118 h 150"/>
                  <a:gd name="T14" fmla="*/ 60 w 968"/>
                  <a:gd name="T15" fmla="*/ 112 h 150"/>
                  <a:gd name="T16" fmla="*/ 40 w 968"/>
                  <a:gd name="T17" fmla="*/ 104 h 150"/>
                  <a:gd name="T18" fmla="*/ 22 w 968"/>
                  <a:gd name="T19" fmla="*/ 98 h 150"/>
                  <a:gd name="T20" fmla="*/ 10 w 968"/>
                  <a:gd name="T21" fmla="*/ 90 h 150"/>
                  <a:gd name="T22" fmla="*/ 4 w 968"/>
                  <a:gd name="T23" fmla="*/ 84 h 150"/>
                  <a:gd name="T24" fmla="*/ 2 w 968"/>
                  <a:gd name="T25" fmla="*/ 80 h 150"/>
                  <a:gd name="T26" fmla="*/ 0 w 968"/>
                  <a:gd name="T27" fmla="*/ 76 h 150"/>
                  <a:gd name="T28" fmla="*/ 0 w 968"/>
                  <a:gd name="T29" fmla="*/ 76 h 150"/>
                  <a:gd name="T30" fmla="*/ 2 w 968"/>
                  <a:gd name="T31" fmla="*/ 72 h 150"/>
                  <a:gd name="T32" fmla="*/ 4 w 968"/>
                  <a:gd name="T33" fmla="*/ 68 h 150"/>
                  <a:gd name="T34" fmla="*/ 10 w 968"/>
                  <a:gd name="T35" fmla="*/ 60 h 150"/>
                  <a:gd name="T36" fmla="*/ 22 w 968"/>
                  <a:gd name="T37" fmla="*/ 54 h 150"/>
                  <a:gd name="T38" fmla="*/ 40 w 968"/>
                  <a:gd name="T39" fmla="*/ 46 h 150"/>
                  <a:gd name="T40" fmla="*/ 60 w 968"/>
                  <a:gd name="T41" fmla="*/ 40 h 150"/>
                  <a:gd name="T42" fmla="*/ 84 w 968"/>
                  <a:gd name="T43" fmla="*/ 34 h 150"/>
                  <a:gd name="T44" fmla="*/ 144 w 968"/>
                  <a:gd name="T45" fmla="*/ 22 h 150"/>
                  <a:gd name="T46" fmla="*/ 216 w 968"/>
                  <a:gd name="T47" fmla="*/ 12 h 150"/>
                  <a:gd name="T48" fmla="*/ 300 w 968"/>
                  <a:gd name="T49" fmla="*/ 6 h 150"/>
                  <a:gd name="T50" fmla="*/ 390 w 968"/>
                  <a:gd name="T51" fmla="*/ 2 h 150"/>
                  <a:gd name="T52" fmla="*/ 488 w 968"/>
                  <a:gd name="T53" fmla="*/ 0 h 150"/>
                  <a:gd name="T54" fmla="*/ 488 w 968"/>
                  <a:gd name="T55" fmla="*/ 0 h 150"/>
                  <a:gd name="T56" fmla="*/ 584 w 968"/>
                  <a:gd name="T57" fmla="*/ 2 h 150"/>
                  <a:gd name="T58" fmla="*/ 676 w 968"/>
                  <a:gd name="T59" fmla="*/ 6 h 150"/>
                  <a:gd name="T60" fmla="*/ 756 w 968"/>
                  <a:gd name="T61" fmla="*/ 12 h 150"/>
                  <a:gd name="T62" fmla="*/ 828 w 968"/>
                  <a:gd name="T63" fmla="*/ 22 h 150"/>
                  <a:gd name="T64" fmla="*/ 886 w 968"/>
                  <a:gd name="T65" fmla="*/ 34 h 150"/>
                  <a:gd name="T66" fmla="*/ 910 w 968"/>
                  <a:gd name="T67" fmla="*/ 40 h 150"/>
                  <a:gd name="T68" fmla="*/ 930 w 968"/>
                  <a:gd name="T69" fmla="*/ 46 h 150"/>
                  <a:gd name="T70" fmla="*/ 946 w 968"/>
                  <a:gd name="T71" fmla="*/ 54 h 150"/>
                  <a:gd name="T72" fmla="*/ 958 w 968"/>
                  <a:gd name="T73" fmla="*/ 60 h 150"/>
                  <a:gd name="T74" fmla="*/ 966 w 968"/>
                  <a:gd name="T75" fmla="*/ 68 h 150"/>
                  <a:gd name="T76" fmla="*/ 968 w 968"/>
                  <a:gd name="T77" fmla="*/ 72 h 150"/>
                  <a:gd name="T78" fmla="*/ 968 w 968"/>
                  <a:gd name="T79" fmla="*/ 76 h 150"/>
                  <a:gd name="T80" fmla="*/ 968 w 968"/>
                  <a:gd name="T81" fmla="*/ 76 h 150"/>
                  <a:gd name="T82" fmla="*/ 966 w 968"/>
                  <a:gd name="T83" fmla="*/ 84 h 150"/>
                  <a:gd name="T84" fmla="*/ 958 w 968"/>
                  <a:gd name="T85" fmla="*/ 90 h 150"/>
                  <a:gd name="T86" fmla="*/ 946 w 968"/>
                  <a:gd name="T87" fmla="*/ 98 h 150"/>
                  <a:gd name="T88" fmla="*/ 930 w 968"/>
                  <a:gd name="T89" fmla="*/ 104 h 150"/>
                  <a:gd name="T90" fmla="*/ 910 w 968"/>
                  <a:gd name="T91" fmla="*/ 112 h 150"/>
                  <a:gd name="T92" fmla="*/ 886 w 968"/>
                  <a:gd name="T93" fmla="*/ 118 h 150"/>
                  <a:gd name="T94" fmla="*/ 828 w 968"/>
                  <a:gd name="T95" fmla="*/ 128 h 150"/>
                  <a:gd name="T96" fmla="*/ 756 w 968"/>
                  <a:gd name="T97" fmla="*/ 138 h 150"/>
                  <a:gd name="T98" fmla="*/ 676 w 968"/>
                  <a:gd name="T99" fmla="*/ 144 h 150"/>
                  <a:gd name="T100" fmla="*/ 584 w 968"/>
                  <a:gd name="T101" fmla="*/ 148 h 150"/>
                  <a:gd name="T102" fmla="*/ 488 w 968"/>
                  <a:gd name="T103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68" h="150">
                    <a:moveTo>
                      <a:pt x="488" y="150"/>
                    </a:moveTo>
                    <a:lnTo>
                      <a:pt x="488" y="150"/>
                    </a:lnTo>
                    <a:lnTo>
                      <a:pt x="390" y="148"/>
                    </a:lnTo>
                    <a:lnTo>
                      <a:pt x="300" y="144"/>
                    </a:lnTo>
                    <a:lnTo>
                      <a:pt x="216" y="138"/>
                    </a:lnTo>
                    <a:lnTo>
                      <a:pt x="144" y="128"/>
                    </a:lnTo>
                    <a:lnTo>
                      <a:pt x="84" y="118"/>
                    </a:lnTo>
                    <a:lnTo>
                      <a:pt x="60" y="112"/>
                    </a:lnTo>
                    <a:lnTo>
                      <a:pt x="40" y="104"/>
                    </a:lnTo>
                    <a:lnTo>
                      <a:pt x="22" y="98"/>
                    </a:lnTo>
                    <a:lnTo>
                      <a:pt x="10" y="90"/>
                    </a:lnTo>
                    <a:lnTo>
                      <a:pt x="4" y="84"/>
                    </a:lnTo>
                    <a:lnTo>
                      <a:pt x="2" y="80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2" y="72"/>
                    </a:lnTo>
                    <a:lnTo>
                      <a:pt x="4" y="68"/>
                    </a:lnTo>
                    <a:lnTo>
                      <a:pt x="10" y="60"/>
                    </a:lnTo>
                    <a:lnTo>
                      <a:pt x="22" y="54"/>
                    </a:lnTo>
                    <a:lnTo>
                      <a:pt x="40" y="46"/>
                    </a:lnTo>
                    <a:lnTo>
                      <a:pt x="60" y="40"/>
                    </a:lnTo>
                    <a:lnTo>
                      <a:pt x="84" y="34"/>
                    </a:lnTo>
                    <a:lnTo>
                      <a:pt x="144" y="22"/>
                    </a:lnTo>
                    <a:lnTo>
                      <a:pt x="216" y="12"/>
                    </a:lnTo>
                    <a:lnTo>
                      <a:pt x="300" y="6"/>
                    </a:lnTo>
                    <a:lnTo>
                      <a:pt x="390" y="2"/>
                    </a:lnTo>
                    <a:lnTo>
                      <a:pt x="488" y="0"/>
                    </a:lnTo>
                    <a:lnTo>
                      <a:pt x="488" y="0"/>
                    </a:lnTo>
                    <a:lnTo>
                      <a:pt x="584" y="2"/>
                    </a:lnTo>
                    <a:lnTo>
                      <a:pt x="676" y="6"/>
                    </a:lnTo>
                    <a:lnTo>
                      <a:pt x="756" y="12"/>
                    </a:lnTo>
                    <a:lnTo>
                      <a:pt x="828" y="22"/>
                    </a:lnTo>
                    <a:lnTo>
                      <a:pt x="886" y="34"/>
                    </a:lnTo>
                    <a:lnTo>
                      <a:pt x="910" y="40"/>
                    </a:lnTo>
                    <a:lnTo>
                      <a:pt x="930" y="46"/>
                    </a:lnTo>
                    <a:lnTo>
                      <a:pt x="946" y="54"/>
                    </a:lnTo>
                    <a:lnTo>
                      <a:pt x="958" y="60"/>
                    </a:lnTo>
                    <a:lnTo>
                      <a:pt x="966" y="68"/>
                    </a:lnTo>
                    <a:lnTo>
                      <a:pt x="968" y="72"/>
                    </a:lnTo>
                    <a:lnTo>
                      <a:pt x="968" y="76"/>
                    </a:lnTo>
                    <a:lnTo>
                      <a:pt x="968" y="76"/>
                    </a:lnTo>
                    <a:lnTo>
                      <a:pt x="966" y="84"/>
                    </a:lnTo>
                    <a:lnTo>
                      <a:pt x="958" y="90"/>
                    </a:lnTo>
                    <a:lnTo>
                      <a:pt x="946" y="98"/>
                    </a:lnTo>
                    <a:lnTo>
                      <a:pt x="930" y="104"/>
                    </a:lnTo>
                    <a:lnTo>
                      <a:pt x="910" y="112"/>
                    </a:lnTo>
                    <a:lnTo>
                      <a:pt x="886" y="118"/>
                    </a:lnTo>
                    <a:lnTo>
                      <a:pt x="828" y="128"/>
                    </a:lnTo>
                    <a:lnTo>
                      <a:pt x="756" y="138"/>
                    </a:lnTo>
                    <a:lnTo>
                      <a:pt x="676" y="144"/>
                    </a:lnTo>
                    <a:lnTo>
                      <a:pt x="584" y="148"/>
                    </a:lnTo>
                    <a:lnTo>
                      <a:pt x="488" y="15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8" name="Freeform 163"/>
              <p:cNvSpPr>
                <a:spLocks/>
              </p:cNvSpPr>
              <p:nvPr/>
            </p:nvSpPr>
            <p:spPr bwMode="auto">
              <a:xfrm>
                <a:off x="4405" y="4152"/>
                <a:ext cx="972" cy="150"/>
              </a:xfrm>
              <a:custGeom>
                <a:avLst/>
                <a:gdLst>
                  <a:gd name="T0" fmla="*/ 490 w 972"/>
                  <a:gd name="T1" fmla="*/ 0 h 150"/>
                  <a:gd name="T2" fmla="*/ 490 w 972"/>
                  <a:gd name="T3" fmla="*/ 0 h 150"/>
                  <a:gd name="T4" fmla="*/ 392 w 972"/>
                  <a:gd name="T5" fmla="*/ 0 h 150"/>
                  <a:gd name="T6" fmla="*/ 300 w 972"/>
                  <a:gd name="T7" fmla="*/ 6 h 150"/>
                  <a:gd name="T8" fmla="*/ 218 w 972"/>
                  <a:gd name="T9" fmla="*/ 12 h 150"/>
                  <a:gd name="T10" fmla="*/ 144 w 972"/>
                  <a:gd name="T11" fmla="*/ 22 h 150"/>
                  <a:gd name="T12" fmla="*/ 84 w 972"/>
                  <a:gd name="T13" fmla="*/ 32 h 150"/>
                  <a:gd name="T14" fmla="*/ 60 w 972"/>
                  <a:gd name="T15" fmla="*/ 40 h 150"/>
                  <a:gd name="T16" fmla="*/ 40 w 972"/>
                  <a:gd name="T17" fmla="*/ 46 h 150"/>
                  <a:gd name="T18" fmla="*/ 22 w 972"/>
                  <a:gd name="T19" fmla="*/ 54 h 150"/>
                  <a:gd name="T20" fmla="*/ 10 w 972"/>
                  <a:gd name="T21" fmla="*/ 60 h 150"/>
                  <a:gd name="T22" fmla="*/ 4 w 972"/>
                  <a:gd name="T23" fmla="*/ 68 h 150"/>
                  <a:gd name="T24" fmla="*/ 2 w 972"/>
                  <a:gd name="T25" fmla="*/ 72 h 150"/>
                  <a:gd name="T26" fmla="*/ 0 w 972"/>
                  <a:gd name="T27" fmla="*/ 76 h 150"/>
                  <a:gd name="T28" fmla="*/ 0 w 972"/>
                  <a:gd name="T29" fmla="*/ 76 h 150"/>
                  <a:gd name="T30" fmla="*/ 2 w 972"/>
                  <a:gd name="T31" fmla="*/ 80 h 150"/>
                  <a:gd name="T32" fmla="*/ 4 w 972"/>
                  <a:gd name="T33" fmla="*/ 84 h 150"/>
                  <a:gd name="T34" fmla="*/ 10 w 972"/>
                  <a:gd name="T35" fmla="*/ 92 h 150"/>
                  <a:gd name="T36" fmla="*/ 22 w 972"/>
                  <a:gd name="T37" fmla="*/ 98 h 150"/>
                  <a:gd name="T38" fmla="*/ 40 w 972"/>
                  <a:gd name="T39" fmla="*/ 104 h 150"/>
                  <a:gd name="T40" fmla="*/ 60 w 972"/>
                  <a:gd name="T41" fmla="*/ 112 h 150"/>
                  <a:gd name="T42" fmla="*/ 84 w 972"/>
                  <a:gd name="T43" fmla="*/ 118 h 150"/>
                  <a:gd name="T44" fmla="*/ 144 w 972"/>
                  <a:gd name="T45" fmla="*/ 128 h 150"/>
                  <a:gd name="T46" fmla="*/ 218 w 972"/>
                  <a:gd name="T47" fmla="*/ 138 h 150"/>
                  <a:gd name="T48" fmla="*/ 300 w 972"/>
                  <a:gd name="T49" fmla="*/ 144 h 150"/>
                  <a:gd name="T50" fmla="*/ 392 w 972"/>
                  <a:gd name="T51" fmla="*/ 150 h 150"/>
                  <a:gd name="T52" fmla="*/ 490 w 972"/>
                  <a:gd name="T53" fmla="*/ 150 h 150"/>
                  <a:gd name="T54" fmla="*/ 490 w 972"/>
                  <a:gd name="T55" fmla="*/ 150 h 150"/>
                  <a:gd name="T56" fmla="*/ 588 w 972"/>
                  <a:gd name="T57" fmla="*/ 150 h 150"/>
                  <a:gd name="T58" fmla="*/ 678 w 972"/>
                  <a:gd name="T59" fmla="*/ 144 h 150"/>
                  <a:gd name="T60" fmla="*/ 760 w 972"/>
                  <a:gd name="T61" fmla="*/ 138 h 150"/>
                  <a:gd name="T62" fmla="*/ 832 w 972"/>
                  <a:gd name="T63" fmla="*/ 128 h 150"/>
                  <a:gd name="T64" fmla="*/ 890 w 972"/>
                  <a:gd name="T65" fmla="*/ 118 h 150"/>
                  <a:gd name="T66" fmla="*/ 914 w 972"/>
                  <a:gd name="T67" fmla="*/ 112 h 150"/>
                  <a:gd name="T68" fmla="*/ 934 w 972"/>
                  <a:gd name="T69" fmla="*/ 104 h 150"/>
                  <a:gd name="T70" fmla="*/ 950 w 972"/>
                  <a:gd name="T71" fmla="*/ 98 h 150"/>
                  <a:gd name="T72" fmla="*/ 962 w 972"/>
                  <a:gd name="T73" fmla="*/ 92 h 150"/>
                  <a:gd name="T74" fmla="*/ 970 w 972"/>
                  <a:gd name="T75" fmla="*/ 84 h 150"/>
                  <a:gd name="T76" fmla="*/ 972 w 972"/>
                  <a:gd name="T77" fmla="*/ 76 h 150"/>
                  <a:gd name="T78" fmla="*/ 972 w 972"/>
                  <a:gd name="T79" fmla="*/ 76 h 150"/>
                  <a:gd name="T80" fmla="*/ 972 w 972"/>
                  <a:gd name="T81" fmla="*/ 72 h 150"/>
                  <a:gd name="T82" fmla="*/ 970 w 972"/>
                  <a:gd name="T83" fmla="*/ 68 h 150"/>
                  <a:gd name="T84" fmla="*/ 962 w 972"/>
                  <a:gd name="T85" fmla="*/ 60 h 150"/>
                  <a:gd name="T86" fmla="*/ 950 w 972"/>
                  <a:gd name="T87" fmla="*/ 54 h 150"/>
                  <a:gd name="T88" fmla="*/ 934 w 972"/>
                  <a:gd name="T89" fmla="*/ 46 h 150"/>
                  <a:gd name="T90" fmla="*/ 914 w 972"/>
                  <a:gd name="T91" fmla="*/ 40 h 150"/>
                  <a:gd name="T92" fmla="*/ 890 w 972"/>
                  <a:gd name="T93" fmla="*/ 32 h 150"/>
                  <a:gd name="T94" fmla="*/ 832 w 972"/>
                  <a:gd name="T95" fmla="*/ 22 h 150"/>
                  <a:gd name="T96" fmla="*/ 760 w 972"/>
                  <a:gd name="T97" fmla="*/ 12 h 150"/>
                  <a:gd name="T98" fmla="*/ 678 w 972"/>
                  <a:gd name="T99" fmla="*/ 6 h 150"/>
                  <a:gd name="T100" fmla="*/ 588 w 972"/>
                  <a:gd name="T101" fmla="*/ 0 h 150"/>
                  <a:gd name="T102" fmla="*/ 490 w 972"/>
                  <a:gd name="T103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72" h="150">
                    <a:moveTo>
                      <a:pt x="490" y="0"/>
                    </a:moveTo>
                    <a:lnTo>
                      <a:pt x="490" y="0"/>
                    </a:lnTo>
                    <a:lnTo>
                      <a:pt x="392" y="0"/>
                    </a:lnTo>
                    <a:lnTo>
                      <a:pt x="300" y="6"/>
                    </a:lnTo>
                    <a:lnTo>
                      <a:pt x="218" y="12"/>
                    </a:lnTo>
                    <a:lnTo>
                      <a:pt x="144" y="22"/>
                    </a:lnTo>
                    <a:lnTo>
                      <a:pt x="84" y="32"/>
                    </a:lnTo>
                    <a:lnTo>
                      <a:pt x="60" y="40"/>
                    </a:lnTo>
                    <a:lnTo>
                      <a:pt x="40" y="46"/>
                    </a:lnTo>
                    <a:lnTo>
                      <a:pt x="22" y="54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2" y="72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2" y="80"/>
                    </a:lnTo>
                    <a:lnTo>
                      <a:pt x="4" y="84"/>
                    </a:lnTo>
                    <a:lnTo>
                      <a:pt x="10" y="92"/>
                    </a:lnTo>
                    <a:lnTo>
                      <a:pt x="22" y="98"/>
                    </a:lnTo>
                    <a:lnTo>
                      <a:pt x="40" y="104"/>
                    </a:lnTo>
                    <a:lnTo>
                      <a:pt x="60" y="112"/>
                    </a:lnTo>
                    <a:lnTo>
                      <a:pt x="84" y="118"/>
                    </a:lnTo>
                    <a:lnTo>
                      <a:pt x="144" y="128"/>
                    </a:lnTo>
                    <a:lnTo>
                      <a:pt x="218" y="138"/>
                    </a:lnTo>
                    <a:lnTo>
                      <a:pt x="300" y="144"/>
                    </a:lnTo>
                    <a:lnTo>
                      <a:pt x="392" y="150"/>
                    </a:lnTo>
                    <a:lnTo>
                      <a:pt x="490" y="150"/>
                    </a:lnTo>
                    <a:lnTo>
                      <a:pt x="490" y="150"/>
                    </a:lnTo>
                    <a:lnTo>
                      <a:pt x="588" y="150"/>
                    </a:lnTo>
                    <a:lnTo>
                      <a:pt x="678" y="144"/>
                    </a:lnTo>
                    <a:lnTo>
                      <a:pt x="760" y="138"/>
                    </a:lnTo>
                    <a:lnTo>
                      <a:pt x="832" y="128"/>
                    </a:lnTo>
                    <a:lnTo>
                      <a:pt x="890" y="118"/>
                    </a:lnTo>
                    <a:lnTo>
                      <a:pt x="914" y="112"/>
                    </a:lnTo>
                    <a:lnTo>
                      <a:pt x="934" y="104"/>
                    </a:lnTo>
                    <a:lnTo>
                      <a:pt x="950" y="98"/>
                    </a:lnTo>
                    <a:lnTo>
                      <a:pt x="962" y="92"/>
                    </a:lnTo>
                    <a:lnTo>
                      <a:pt x="970" y="84"/>
                    </a:lnTo>
                    <a:lnTo>
                      <a:pt x="972" y="76"/>
                    </a:lnTo>
                    <a:lnTo>
                      <a:pt x="972" y="76"/>
                    </a:lnTo>
                    <a:lnTo>
                      <a:pt x="972" y="72"/>
                    </a:lnTo>
                    <a:lnTo>
                      <a:pt x="970" y="68"/>
                    </a:lnTo>
                    <a:lnTo>
                      <a:pt x="962" y="60"/>
                    </a:lnTo>
                    <a:lnTo>
                      <a:pt x="950" y="54"/>
                    </a:lnTo>
                    <a:lnTo>
                      <a:pt x="934" y="46"/>
                    </a:lnTo>
                    <a:lnTo>
                      <a:pt x="914" y="40"/>
                    </a:lnTo>
                    <a:lnTo>
                      <a:pt x="890" y="32"/>
                    </a:lnTo>
                    <a:lnTo>
                      <a:pt x="832" y="22"/>
                    </a:lnTo>
                    <a:lnTo>
                      <a:pt x="760" y="12"/>
                    </a:lnTo>
                    <a:lnTo>
                      <a:pt x="678" y="6"/>
                    </a:lnTo>
                    <a:lnTo>
                      <a:pt x="588" y="0"/>
                    </a:lnTo>
                    <a:lnTo>
                      <a:pt x="49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9" name="Freeform 164"/>
              <p:cNvSpPr>
                <a:spLocks noEditPoints="1"/>
              </p:cNvSpPr>
              <p:nvPr/>
            </p:nvSpPr>
            <p:spPr bwMode="auto">
              <a:xfrm>
                <a:off x="4407" y="4152"/>
                <a:ext cx="968" cy="150"/>
              </a:xfrm>
              <a:custGeom>
                <a:avLst/>
                <a:gdLst>
                  <a:gd name="T0" fmla="*/ 488 w 968"/>
                  <a:gd name="T1" fmla="*/ 150 h 150"/>
                  <a:gd name="T2" fmla="*/ 300 w 968"/>
                  <a:gd name="T3" fmla="*/ 144 h 150"/>
                  <a:gd name="T4" fmla="*/ 146 w 968"/>
                  <a:gd name="T5" fmla="*/ 128 h 150"/>
                  <a:gd name="T6" fmla="*/ 62 w 968"/>
                  <a:gd name="T7" fmla="*/ 110 h 150"/>
                  <a:gd name="T8" fmla="*/ 24 w 968"/>
                  <a:gd name="T9" fmla="*/ 98 h 150"/>
                  <a:gd name="T10" fmla="*/ 6 w 968"/>
                  <a:gd name="T11" fmla="*/ 84 h 150"/>
                  <a:gd name="T12" fmla="*/ 2 w 968"/>
                  <a:gd name="T13" fmla="*/ 76 h 150"/>
                  <a:gd name="T14" fmla="*/ 4 w 968"/>
                  <a:gd name="T15" fmla="*/ 72 h 150"/>
                  <a:gd name="T16" fmla="*/ 12 w 968"/>
                  <a:gd name="T17" fmla="*/ 60 h 150"/>
                  <a:gd name="T18" fmla="*/ 42 w 968"/>
                  <a:gd name="T19" fmla="*/ 46 h 150"/>
                  <a:gd name="T20" fmla="*/ 86 w 968"/>
                  <a:gd name="T21" fmla="*/ 34 h 150"/>
                  <a:gd name="T22" fmla="*/ 218 w 968"/>
                  <a:gd name="T23" fmla="*/ 12 h 150"/>
                  <a:gd name="T24" fmla="*/ 390 w 968"/>
                  <a:gd name="T25" fmla="*/ 2 h 150"/>
                  <a:gd name="T26" fmla="*/ 488 w 968"/>
                  <a:gd name="T27" fmla="*/ 0 h 150"/>
                  <a:gd name="T28" fmla="*/ 674 w 968"/>
                  <a:gd name="T29" fmla="*/ 6 h 150"/>
                  <a:gd name="T30" fmla="*/ 826 w 968"/>
                  <a:gd name="T31" fmla="*/ 22 h 150"/>
                  <a:gd name="T32" fmla="*/ 908 w 968"/>
                  <a:gd name="T33" fmla="*/ 40 h 150"/>
                  <a:gd name="T34" fmla="*/ 944 w 968"/>
                  <a:gd name="T35" fmla="*/ 54 h 150"/>
                  <a:gd name="T36" fmla="*/ 964 w 968"/>
                  <a:gd name="T37" fmla="*/ 68 h 150"/>
                  <a:gd name="T38" fmla="*/ 966 w 968"/>
                  <a:gd name="T39" fmla="*/ 76 h 150"/>
                  <a:gd name="T40" fmla="*/ 956 w 968"/>
                  <a:gd name="T41" fmla="*/ 90 h 150"/>
                  <a:gd name="T42" fmla="*/ 928 w 968"/>
                  <a:gd name="T43" fmla="*/ 104 h 150"/>
                  <a:gd name="T44" fmla="*/ 884 w 968"/>
                  <a:gd name="T45" fmla="*/ 118 h 150"/>
                  <a:gd name="T46" fmla="*/ 756 w 968"/>
                  <a:gd name="T47" fmla="*/ 138 h 150"/>
                  <a:gd name="T48" fmla="*/ 584 w 968"/>
                  <a:gd name="T49" fmla="*/ 148 h 150"/>
                  <a:gd name="T50" fmla="*/ 488 w 968"/>
                  <a:gd name="T51" fmla="*/ 0 h 150"/>
                  <a:gd name="T52" fmla="*/ 390 w 968"/>
                  <a:gd name="T53" fmla="*/ 2 h 150"/>
                  <a:gd name="T54" fmla="*/ 216 w 968"/>
                  <a:gd name="T55" fmla="*/ 12 h 150"/>
                  <a:gd name="T56" fmla="*/ 84 w 968"/>
                  <a:gd name="T57" fmla="*/ 34 h 150"/>
                  <a:gd name="T58" fmla="*/ 40 w 968"/>
                  <a:gd name="T59" fmla="*/ 46 h 150"/>
                  <a:gd name="T60" fmla="*/ 10 w 968"/>
                  <a:gd name="T61" fmla="*/ 60 h 150"/>
                  <a:gd name="T62" fmla="*/ 2 w 968"/>
                  <a:gd name="T63" fmla="*/ 72 h 150"/>
                  <a:gd name="T64" fmla="*/ 0 w 968"/>
                  <a:gd name="T65" fmla="*/ 76 h 150"/>
                  <a:gd name="T66" fmla="*/ 4 w 968"/>
                  <a:gd name="T67" fmla="*/ 84 h 150"/>
                  <a:gd name="T68" fmla="*/ 22 w 968"/>
                  <a:gd name="T69" fmla="*/ 98 h 150"/>
                  <a:gd name="T70" fmla="*/ 60 w 968"/>
                  <a:gd name="T71" fmla="*/ 112 h 150"/>
                  <a:gd name="T72" fmla="*/ 144 w 968"/>
                  <a:gd name="T73" fmla="*/ 128 h 150"/>
                  <a:gd name="T74" fmla="*/ 300 w 968"/>
                  <a:gd name="T75" fmla="*/ 144 h 150"/>
                  <a:gd name="T76" fmla="*/ 488 w 968"/>
                  <a:gd name="T77" fmla="*/ 150 h 150"/>
                  <a:gd name="T78" fmla="*/ 584 w 968"/>
                  <a:gd name="T79" fmla="*/ 148 h 150"/>
                  <a:gd name="T80" fmla="*/ 756 w 968"/>
                  <a:gd name="T81" fmla="*/ 138 h 150"/>
                  <a:gd name="T82" fmla="*/ 886 w 968"/>
                  <a:gd name="T83" fmla="*/ 118 h 150"/>
                  <a:gd name="T84" fmla="*/ 930 w 968"/>
                  <a:gd name="T85" fmla="*/ 104 h 150"/>
                  <a:gd name="T86" fmla="*/ 958 w 968"/>
                  <a:gd name="T87" fmla="*/ 90 h 150"/>
                  <a:gd name="T88" fmla="*/ 968 w 968"/>
                  <a:gd name="T89" fmla="*/ 76 h 150"/>
                  <a:gd name="T90" fmla="*/ 968 w 968"/>
                  <a:gd name="T91" fmla="*/ 72 h 150"/>
                  <a:gd name="T92" fmla="*/ 958 w 968"/>
                  <a:gd name="T93" fmla="*/ 60 h 150"/>
                  <a:gd name="T94" fmla="*/ 930 w 968"/>
                  <a:gd name="T95" fmla="*/ 46 h 150"/>
                  <a:gd name="T96" fmla="*/ 886 w 968"/>
                  <a:gd name="T97" fmla="*/ 34 h 150"/>
                  <a:gd name="T98" fmla="*/ 756 w 968"/>
                  <a:gd name="T99" fmla="*/ 12 h 150"/>
                  <a:gd name="T100" fmla="*/ 584 w 968"/>
                  <a:gd name="T101" fmla="*/ 2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68" h="150">
                    <a:moveTo>
                      <a:pt x="488" y="150"/>
                    </a:moveTo>
                    <a:lnTo>
                      <a:pt x="488" y="150"/>
                    </a:lnTo>
                    <a:lnTo>
                      <a:pt x="390" y="148"/>
                    </a:lnTo>
                    <a:lnTo>
                      <a:pt x="300" y="144"/>
                    </a:lnTo>
                    <a:lnTo>
                      <a:pt x="218" y="138"/>
                    </a:lnTo>
                    <a:lnTo>
                      <a:pt x="146" y="128"/>
                    </a:lnTo>
                    <a:lnTo>
                      <a:pt x="86" y="118"/>
                    </a:lnTo>
                    <a:lnTo>
                      <a:pt x="62" y="110"/>
                    </a:lnTo>
                    <a:lnTo>
                      <a:pt x="42" y="104"/>
                    </a:lnTo>
                    <a:lnTo>
                      <a:pt x="24" y="98"/>
                    </a:lnTo>
                    <a:lnTo>
                      <a:pt x="12" y="90"/>
                    </a:lnTo>
                    <a:lnTo>
                      <a:pt x="6" y="84"/>
                    </a:lnTo>
                    <a:lnTo>
                      <a:pt x="4" y="80"/>
                    </a:lnTo>
                    <a:lnTo>
                      <a:pt x="2" y="76"/>
                    </a:lnTo>
                    <a:lnTo>
                      <a:pt x="2" y="76"/>
                    </a:lnTo>
                    <a:lnTo>
                      <a:pt x="4" y="72"/>
                    </a:lnTo>
                    <a:lnTo>
                      <a:pt x="6" y="68"/>
                    </a:lnTo>
                    <a:lnTo>
                      <a:pt x="12" y="60"/>
                    </a:lnTo>
                    <a:lnTo>
                      <a:pt x="24" y="54"/>
                    </a:lnTo>
                    <a:lnTo>
                      <a:pt x="42" y="46"/>
                    </a:lnTo>
                    <a:lnTo>
                      <a:pt x="62" y="40"/>
                    </a:lnTo>
                    <a:lnTo>
                      <a:pt x="86" y="34"/>
                    </a:lnTo>
                    <a:lnTo>
                      <a:pt x="146" y="22"/>
                    </a:lnTo>
                    <a:lnTo>
                      <a:pt x="218" y="12"/>
                    </a:lnTo>
                    <a:lnTo>
                      <a:pt x="300" y="6"/>
                    </a:lnTo>
                    <a:lnTo>
                      <a:pt x="390" y="2"/>
                    </a:lnTo>
                    <a:lnTo>
                      <a:pt x="488" y="0"/>
                    </a:lnTo>
                    <a:lnTo>
                      <a:pt x="488" y="0"/>
                    </a:lnTo>
                    <a:lnTo>
                      <a:pt x="584" y="2"/>
                    </a:lnTo>
                    <a:lnTo>
                      <a:pt x="674" y="6"/>
                    </a:lnTo>
                    <a:lnTo>
                      <a:pt x="756" y="12"/>
                    </a:lnTo>
                    <a:lnTo>
                      <a:pt x="826" y="22"/>
                    </a:lnTo>
                    <a:lnTo>
                      <a:pt x="884" y="34"/>
                    </a:lnTo>
                    <a:lnTo>
                      <a:pt x="908" y="40"/>
                    </a:lnTo>
                    <a:lnTo>
                      <a:pt x="928" y="46"/>
                    </a:lnTo>
                    <a:lnTo>
                      <a:pt x="944" y="54"/>
                    </a:lnTo>
                    <a:lnTo>
                      <a:pt x="956" y="60"/>
                    </a:lnTo>
                    <a:lnTo>
                      <a:pt x="964" y="68"/>
                    </a:lnTo>
                    <a:lnTo>
                      <a:pt x="966" y="76"/>
                    </a:lnTo>
                    <a:lnTo>
                      <a:pt x="966" y="76"/>
                    </a:lnTo>
                    <a:lnTo>
                      <a:pt x="964" y="84"/>
                    </a:lnTo>
                    <a:lnTo>
                      <a:pt x="956" y="90"/>
                    </a:lnTo>
                    <a:lnTo>
                      <a:pt x="944" y="98"/>
                    </a:lnTo>
                    <a:lnTo>
                      <a:pt x="928" y="104"/>
                    </a:lnTo>
                    <a:lnTo>
                      <a:pt x="908" y="110"/>
                    </a:lnTo>
                    <a:lnTo>
                      <a:pt x="884" y="118"/>
                    </a:lnTo>
                    <a:lnTo>
                      <a:pt x="826" y="128"/>
                    </a:lnTo>
                    <a:lnTo>
                      <a:pt x="756" y="138"/>
                    </a:lnTo>
                    <a:lnTo>
                      <a:pt x="674" y="144"/>
                    </a:lnTo>
                    <a:lnTo>
                      <a:pt x="584" y="148"/>
                    </a:lnTo>
                    <a:lnTo>
                      <a:pt x="488" y="150"/>
                    </a:lnTo>
                    <a:close/>
                    <a:moveTo>
                      <a:pt x="488" y="0"/>
                    </a:moveTo>
                    <a:lnTo>
                      <a:pt x="488" y="0"/>
                    </a:lnTo>
                    <a:lnTo>
                      <a:pt x="390" y="2"/>
                    </a:lnTo>
                    <a:lnTo>
                      <a:pt x="300" y="6"/>
                    </a:lnTo>
                    <a:lnTo>
                      <a:pt x="216" y="12"/>
                    </a:lnTo>
                    <a:lnTo>
                      <a:pt x="144" y="22"/>
                    </a:lnTo>
                    <a:lnTo>
                      <a:pt x="84" y="34"/>
                    </a:lnTo>
                    <a:lnTo>
                      <a:pt x="60" y="40"/>
                    </a:lnTo>
                    <a:lnTo>
                      <a:pt x="40" y="46"/>
                    </a:lnTo>
                    <a:lnTo>
                      <a:pt x="22" y="54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2" y="72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2" y="80"/>
                    </a:lnTo>
                    <a:lnTo>
                      <a:pt x="4" y="84"/>
                    </a:lnTo>
                    <a:lnTo>
                      <a:pt x="10" y="90"/>
                    </a:lnTo>
                    <a:lnTo>
                      <a:pt x="22" y="98"/>
                    </a:lnTo>
                    <a:lnTo>
                      <a:pt x="40" y="104"/>
                    </a:lnTo>
                    <a:lnTo>
                      <a:pt x="60" y="112"/>
                    </a:lnTo>
                    <a:lnTo>
                      <a:pt x="84" y="118"/>
                    </a:lnTo>
                    <a:lnTo>
                      <a:pt x="144" y="128"/>
                    </a:lnTo>
                    <a:lnTo>
                      <a:pt x="216" y="138"/>
                    </a:lnTo>
                    <a:lnTo>
                      <a:pt x="300" y="144"/>
                    </a:lnTo>
                    <a:lnTo>
                      <a:pt x="390" y="148"/>
                    </a:lnTo>
                    <a:lnTo>
                      <a:pt x="488" y="150"/>
                    </a:lnTo>
                    <a:lnTo>
                      <a:pt x="488" y="150"/>
                    </a:lnTo>
                    <a:lnTo>
                      <a:pt x="584" y="148"/>
                    </a:lnTo>
                    <a:lnTo>
                      <a:pt x="676" y="144"/>
                    </a:lnTo>
                    <a:lnTo>
                      <a:pt x="756" y="138"/>
                    </a:lnTo>
                    <a:lnTo>
                      <a:pt x="828" y="128"/>
                    </a:lnTo>
                    <a:lnTo>
                      <a:pt x="886" y="118"/>
                    </a:lnTo>
                    <a:lnTo>
                      <a:pt x="910" y="112"/>
                    </a:lnTo>
                    <a:lnTo>
                      <a:pt x="930" y="104"/>
                    </a:lnTo>
                    <a:lnTo>
                      <a:pt x="946" y="98"/>
                    </a:lnTo>
                    <a:lnTo>
                      <a:pt x="958" y="90"/>
                    </a:lnTo>
                    <a:lnTo>
                      <a:pt x="966" y="84"/>
                    </a:lnTo>
                    <a:lnTo>
                      <a:pt x="968" y="76"/>
                    </a:lnTo>
                    <a:lnTo>
                      <a:pt x="968" y="76"/>
                    </a:lnTo>
                    <a:lnTo>
                      <a:pt x="968" y="72"/>
                    </a:lnTo>
                    <a:lnTo>
                      <a:pt x="966" y="68"/>
                    </a:lnTo>
                    <a:lnTo>
                      <a:pt x="958" y="60"/>
                    </a:lnTo>
                    <a:lnTo>
                      <a:pt x="946" y="54"/>
                    </a:lnTo>
                    <a:lnTo>
                      <a:pt x="930" y="46"/>
                    </a:lnTo>
                    <a:lnTo>
                      <a:pt x="910" y="40"/>
                    </a:lnTo>
                    <a:lnTo>
                      <a:pt x="886" y="34"/>
                    </a:lnTo>
                    <a:lnTo>
                      <a:pt x="828" y="22"/>
                    </a:lnTo>
                    <a:lnTo>
                      <a:pt x="756" y="12"/>
                    </a:lnTo>
                    <a:lnTo>
                      <a:pt x="676" y="6"/>
                    </a:lnTo>
                    <a:lnTo>
                      <a:pt x="584" y="2"/>
                    </a:lnTo>
                    <a:lnTo>
                      <a:pt x="488" y="0"/>
                    </a:lnTo>
                    <a:close/>
                  </a:path>
                </a:pathLst>
              </a:custGeom>
              <a:solidFill>
                <a:srgbClr val="F7F7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0" name="Freeform 165"/>
              <p:cNvSpPr>
                <a:spLocks/>
              </p:cNvSpPr>
              <p:nvPr/>
            </p:nvSpPr>
            <p:spPr bwMode="auto">
              <a:xfrm>
                <a:off x="4409" y="4152"/>
                <a:ext cx="964" cy="150"/>
              </a:xfrm>
              <a:custGeom>
                <a:avLst/>
                <a:gdLst>
                  <a:gd name="T0" fmla="*/ 486 w 964"/>
                  <a:gd name="T1" fmla="*/ 150 h 150"/>
                  <a:gd name="T2" fmla="*/ 486 w 964"/>
                  <a:gd name="T3" fmla="*/ 150 h 150"/>
                  <a:gd name="T4" fmla="*/ 388 w 964"/>
                  <a:gd name="T5" fmla="*/ 148 h 150"/>
                  <a:gd name="T6" fmla="*/ 298 w 964"/>
                  <a:gd name="T7" fmla="*/ 144 h 150"/>
                  <a:gd name="T8" fmla="*/ 216 w 964"/>
                  <a:gd name="T9" fmla="*/ 138 h 150"/>
                  <a:gd name="T10" fmla="*/ 144 w 964"/>
                  <a:gd name="T11" fmla="*/ 128 h 150"/>
                  <a:gd name="T12" fmla="*/ 84 w 964"/>
                  <a:gd name="T13" fmla="*/ 118 h 150"/>
                  <a:gd name="T14" fmla="*/ 60 w 964"/>
                  <a:gd name="T15" fmla="*/ 110 h 150"/>
                  <a:gd name="T16" fmla="*/ 40 w 964"/>
                  <a:gd name="T17" fmla="*/ 104 h 150"/>
                  <a:gd name="T18" fmla="*/ 22 w 964"/>
                  <a:gd name="T19" fmla="*/ 98 h 150"/>
                  <a:gd name="T20" fmla="*/ 10 w 964"/>
                  <a:gd name="T21" fmla="*/ 90 h 150"/>
                  <a:gd name="T22" fmla="*/ 4 w 964"/>
                  <a:gd name="T23" fmla="*/ 84 h 150"/>
                  <a:gd name="T24" fmla="*/ 2 w 964"/>
                  <a:gd name="T25" fmla="*/ 80 h 150"/>
                  <a:gd name="T26" fmla="*/ 0 w 964"/>
                  <a:gd name="T27" fmla="*/ 76 h 150"/>
                  <a:gd name="T28" fmla="*/ 0 w 964"/>
                  <a:gd name="T29" fmla="*/ 76 h 150"/>
                  <a:gd name="T30" fmla="*/ 2 w 964"/>
                  <a:gd name="T31" fmla="*/ 72 h 150"/>
                  <a:gd name="T32" fmla="*/ 4 w 964"/>
                  <a:gd name="T33" fmla="*/ 68 h 150"/>
                  <a:gd name="T34" fmla="*/ 10 w 964"/>
                  <a:gd name="T35" fmla="*/ 60 h 150"/>
                  <a:gd name="T36" fmla="*/ 22 w 964"/>
                  <a:gd name="T37" fmla="*/ 54 h 150"/>
                  <a:gd name="T38" fmla="*/ 40 w 964"/>
                  <a:gd name="T39" fmla="*/ 46 h 150"/>
                  <a:gd name="T40" fmla="*/ 60 w 964"/>
                  <a:gd name="T41" fmla="*/ 40 h 150"/>
                  <a:gd name="T42" fmla="*/ 84 w 964"/>
                  <a:gd name="T43" fmla="*/ 34 h 150"/>
                  <a:gd name="T44" fmla="*/ 144 w 964"/>
                  <a:gd name="T45" fmla="*/ 22 h 150"/>
                  <a:gd name="T46" fmla="*/ 216 w 964"/>
                  <a:gd name="T47" fmla="*/ 12 h 150"/>
                  <a:gd name="T48" fmla="*/ 298 w 964"/>
                  <a:gd name="T49" fmla="*/ 6 h 150"/>
                  <a:gd name="T50" fmla="*/ 388 w 964"/>
                  <a:gd name="T51" fmla="*/ 2 h 150"/>
                  <a:gd name="T52" fmla="*/ 486 w 964"/>
                  <a:gd name="T53" fmla="*/ 0 h 150"/>
                  <a:gd name="T54" fmla="*/ 486 w 964"/>
                  <a:gd name="T55" fmla="*/ 0 h 150"/>
                  <a:gd name="T56" fmla="*/ 582 w 964"/>
                  <a:gd name="T57" fmla="*/ 2 h 150"/>
                  <a:gd name="T58" fmla="*/ 672 w 964"/>
                  <a:gd name="T59" fmla="*/ 6 h 150"/>
                  <a:gd name="T60" fmla="*/ 754 w 964"/>
                  <a:gd name="T61" fmla="*/ 12 h 150"/>
                  <a:gd name="T62" fmla="*/ 824 w 964"/>
                  <a:gd name="T63" fmla="*/ 22 h 150"/>
                  <a:gd name="T64" fmla="*/ 882 w 964"/>
                  <a:gd name="T65" fmla="*/ 34 h 150"/>
                  <a:gd name="T66" fmla="*/ 906 w 964"/>
                  <a:gd name="T67" fmla="*/ 40 h 150"/>
                  <a:gd name="T68" fmla="*/ 926 w 964"/>
                  <a:gd name="T69" fmla="*/ 46 h 150"/>
                  <a:gd name="T70" fmla="*/ 942 w 964"/>
                  <a:gd name="T71" fmla="*/ 54 h 150"/>
                  <a:gd name="T72" fmla="*/ 954 w 964"/>
                  <a:gd name="T73" fmla="*/ 60 h 150"/>
                  <a:gd name="T74" fmla="*/ 962 w 964"/>
                  <a:gd name="T75" fmla="*/ 68 h 150"/>
                  <a:gd name="T76" fmla="*/ 964 w 964"/>
                  <a:gd name="T77" fmla="*/ 76 h 150"/>
                  <a:gd name="T78" fmla="*/ 964 w 964"/>
                  <a:gd name="T79" fmla="*/ 76 h 150"/>
                  <a:gd name="T80" fmla="*/ 962 w 964"/>
                  <a:gd name="T81" fmla="*/ 84 h 150"/>
                  <a:gd name="T82" fmla="*/ 954 w 964"/>
                  <a:gd name="T83" fmla="*/ 90 h 150"/>
                  <a:gd name="T84" fmla="*/ 942 w 964"/>
                  <a:gd name="T85" fmla="*/ 98 h 150"/>
                  <a:gd name="T86" fmla="*/ 926 w 964"/>
                  <a:gd name="T87" fmla="*/ 104 h 150"/>
                  <a:gd name="T88" fmla="*/ 906 w 964"/>
                  <a:gd name="T89" fmla="*/ 110 h 150"/>
                  <a:gd name="T90" fmla="*/ 882 w 964"/>
                  <a:gd name="T91" fmla="*/ 118 h 150"/>
                  <a:gd name="T92" fmla="*/ 824 w 964"/>
                  <a:gd name="T93" fmla="*/ 128 h 150"/>
                  <a:gd name="T94" fmla="*/ 754 w 964"/>
                  <a:gd name="T95" fmla="*/ 138 h 150"/>
                  <a:gd name="T96" fmla="*/ 672 w 964"/>
                  <a:gd name="T97" fmla="*/ 144 h 150"/>
                  <a:gd name="T98" fmla="*/ 582 w 964"/>
                  <a:gd name="T99" fmla="*/ 148 h 150"/>
                  <a:gd name="T100" fmla="*/ 486 w 964"/>
                  <a:gd name="T101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64" h="150">
                    <a:moveTo>
                      <a:pt x="486" y="150"/>
                    </a:moveTo>
                    <a:lnTo>
                      <a:pt x="486" y="150"/>
                    </a:lnTo>
                    <a:lnTo>
                      <a:pt x="388" y="148"/>
                    </a:lnTo>
                    <a:lnTo>
                      <a:pt x="298" y="144"/>
                    </a:lnTo>
                    <a:lnTo>
                      <a:pt x="216" y="138"/>
                    </a:lnTo>
                    <a:lnTo>
                      <a:pt x="144" y="128"/>
                    </a:lnTo>
                    <a:lnTo>
                      <a:pt x="84" y="118"/>
                    </a:lnTo>
                    <a:lnTo>
                      <a:pt x="60" y="110"/>
                    </a:lnTo>
                    <a:lnTo>
                      <a:pt x="40" y="104"/>
                    </a:lnTo>
                    <a:lnTo>
                      <a:pt x="22" y="98"/>
                    </a:lnTo>
                    <a:lnTo>
                      <a:pt x="10" y="90"/>
                    </a:lnTo>
                    <a:lnTo>
                      <a:pt x="4" y="84"/>
                    </a:lnTo>
                    <a:lnTo>
                      <a:pt x="2" y="80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2" y="72"/>
                    </a:lnTo>
                    <a:lnTo>
                      <a:pt x="4" y="68"/>
                    </a:lnTo>
                    <a:lnTo>
                      <a:pt x="10" y="60"/>
                    </a:lnTo>
                    <a:lnTo>
                      <a:pt x="22" y="54"/>
                    </a:lnTo>
                    <a:lnTo>
                      <a:pt x="40" y="46"/>
                    </a:lnTo>
                    <a:lnTo>
                      <a:pt x="60" y="40"/>
                    </a:lnTo>
                    <a:lnTo>
                      <a:pt x="84" y="34"/>
                    </a:lnTo>
                    <a:lnTo>
                      <a:pt x="144" y="22"/>
                    </a:lnTo>
                    <a:lnTo>
                      <a:pt x="216" y="12"/>
                    </a:lnTo>
                    <a:lnTo>
                      <a:pt x="298" y="6"/>
                    </a:lnTo>
                    <a:lnTo>
                      <a:pt x="388" y="2"/>
                    </a:lnTo>
                    <a:lnTo>
                      <a:pt x="486" y="0"/>
                    </a:lnTo>
                    <a:lnTo>
                      <a:pt x="486" y="0"/>
                    </a:lnTo>
                    <a:lnTo>
                      <a:pt x="582" y="2"/>
                    </a:lnTo>
                    <a:lnTo>
                      <a:pt x="672" y="6"/>
                    </a:lnTo>
                    <a:lnTo>
                      <a:pt x="754" y="12"/>
                    </a:lnTo>
                    <a:lnTo>
                      <a:pt x="824" y="22"/>
                    </a:lnTo>
                    <a:lnTo>
                      <a:pt x="882" y="34"/>
                    </a:lnTo>
                    <a:lnTo>
                      <a:pt x="906" y="40"/>
                    </a:lnTo>
                    <a:lnTo>
                      <a:pt x="926" y="46"/>
                    </a:lnTo>
                    <a:lnTo>
                      <a:pt x="942" y="54"/>
                    </a:lnTo>
                    <a:lnTo>
                      <a:pt x="954" y="60"/>
                    </a:lnTo>
                    <a:lnTo>
                      <a:pt x="962" y="68"/>
                    </a:lnTo>
                    <a:lnTo>
                      <a:pt x="964" y="76"/>
                    </a:lnTo>
                    <a:lnTo>
                      <a:pt x="964" y="76"/>
                    </a:lnTo>
                    <a:lnTo>
                      <a:pt x="962" y="84"/>
                    </a:lnTo>
                    <a:lnTo>
                      <a:pt x="954" y="90"/>
                    </a:lnTo>
                    <a:lnTo>
                      <a:pt x="942" y="98"/>
                    </a:lnTo>
                    <a:lnTo>
                      <a:pt x="926" y="104"/>
                    </a:lnTo>
                    <a:lnTo>
                      <a:pt x="906" y="110"/>
                    </a:lnTo>
                    <a:lnTo>
                      <a:pt x="882" y="118"/>
                    </a:lnTo>
                    <a:lnTo>
                      <a:pt x="824" y="128"/>
                    </a:lnTo>
                    <a:lnTo>
                      <a:pt x="754" y="138"/>
                    </a:lnTo>
                    <a:lnTo>
                      <a:pt x="672" y="144"/>
                    </a:lnTo>
                    <a:lnTo>
                      <a:pt x="582" y="148"/>
                    </a:lnTo>
                    <a:lnTo>
                      <a:pt x="486" y="15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1" name="Freeform 166"/>
              <p:cNvSpPr>
                <a:spLocks/>
              </p:cNvSpPr>
              <p:nvPr/>
            </p:nvSpPr>
            <p:spPr bwMode="auto">
              <a:xfrm>
                <a:off x="4407" y="4152"/>
                <a:ext cx="968" cy="150"/>
              </a:xfrm>
              <a:custGeom>
                <a:avLst/>
                <a:gdLst>
                  <a:gd name="T0" fmla="*/ 488 w 968"/>
                  <a:gd name="T1" fmla="*/ 0 h 150"/>
                  <a:gd name="T2" fmla="*/ 488 w 968"/>
                  <a:gd name="T3" fmla="*/ 0 h 150"/>
                  <a:gd name="T4" fmla="*/ 390 w 968"/>
                  <a:gd name="T5" fmla="*/ 2 h 150"/>
                  <a:gd name="T6" fmla="*/ 300 w 968"/>
                  <a:gd name="T7" fmla="*/ 6 h 150"/>
                  <a:gd name="T8" fmla="*/ 216 w 968"/>
                  <a:gd name="T9" fmla="*/ 12 h 150"/>
                  <a:gd name="T10" fmla="*/ 144 w 968"/>
                  <a:gd name="T11" fmla="*/ 22 h 150"/>
                  <a:gd name="T12" fmla="*/ 84 w 968"/>
                  <a:gd name="T13" fmla="*/ 34 h 150"/>
                  <a:gd name="T14" fmla="*/ 60 w 968"/>
                  <a:gd name="T15" fmla="*/ 40 h 150"/>
                  <a:gd name="T16" fmla="*/ 40 w 968"/>
                  <a:gd name="T17" fmla="*/ 46 h 150"/>
                  <a:gd name="T18" fmla="*/ 22 w 968"/>
                  <a:gd name="T19" fmla="*/ 54 h 150"/>
                  <a:gd name="T20" fmla="*/ 10 w 968"/>
                  <a:gd name="T21" fmla="*/ 60 h 150"/>
                  <a:gd name="T22" fmla="*/ 4 w 968"/>
                  <a:gd name="T23" fmla="*/ 68 h 150"/>
                  <a:gd name="T24" fmla="*/ 2 w 968"/>
                  <a:gd name="T25" fmla="*/ 72 h 150"/>
                  <a:gd name="T26" fmla="*/ 0 w 968"/>
                  <a:gd name="T27" fmla="*/ 76 h 150"/>
                  <a:gd name="T28" fmla="*/ 0 w 968"/>
                  <a:gd name="T29" fmla="*/ 76 h 150"/>
                  <a:gd name="T30" fmla="*/ 2 w 968"/>
                  <a:gd name="T31" fmla="*/ 80 h 150"/>
                  <a:gd name="T32" fmla="*/ 4 w 968"/>
                  <a:gd name="T33" fmla="*/ 84 h 150"/>
                  <a:gd name="T34" fmla="*/ 10 w 968"/>
                  <a:gd name="T35" fmla="*/ 90 h 150"/>
                  <a:gd name="T36" fmla="*/ 22 w 968"/>
                  <a:gd name="T37" fmla="*/ 98 h 150"/>
                  <a:gd name="T38" fmla="*/ 40 w 968"/>
                  <a:gd name="T39" fmla="*/ 104 h 150"/>
                  <a:gd name="T40" fmla="*/ 60 w 968"/>
                  <a:gd name="T41" fmla="*/ 112 h 150"/>
                  <a:gd name="T42" fmla="*/ 84 w 968"/>
                  <a:gd name="T43" fmla="*/ 118 h 150"/>
                  <a:gd name="T44" fmla="*/ 144 w 968"/>
                  <a:gd name="T45" fmla="*/ 128 h 150"/>
                  <a:gd name="T46" fmla="*/ 216 w 968"/>
                  <a:gd name="T47" fmla="*/ 138 h 150"/>
                  <a:gd name="T48" fmla="*/ 300 w 968"/>
                  <a:gd name="T49" fmla="*/ 144 h 150"/>
                  <a:gd name="T50" fmla="*/ 390 w 968"/>
                  <a:gd name="T51" fmla="*/ 148 h 150"/>
                  <a:gd name="T52" fmla="*/ 488 w 968"/>
                  <a:gd name="T53" fmla="*/ 150 h 150"/>
                  <a:gd name="T54" fmla="*/ 488 w 968"/>
                  <a:gd name="T55" fmla="*/ 150 h 150"/>
                  <a:gd name="T56" fmla="*/ 584 w 968"/>
                  <a:gd name="T57" fmla="*/ 148 h 150"/>
                  <a:gd name="T58" fmla="*/ 676 w 968"/>
                  <a:gd name="T59" fmla="*/ 144 h 150"/>
                  <a:gd name="T60" fmla="*/ 756 w 968"/>
                  <a:gd name="T61" fmla="*/ 138 h 150"/>
                  <a:gd name="T62" fmla="*/ 828 w 968"/>
                  <a:gd name="T63" fmla="*/ 128 h 150"/>
                  <a:gd name="T64" fmla="*/ 886 w 968"/>
                  <a:gd name="T65" fmla="*/ 118 h 150"/>
                  <a:gd name="T66" fmla="*/ 910 w 968"/>
                  <a:gd name="T67" fmla="*/ 112 h 150"/>
                  <a:gd name="T68" fmla="*/ 930 w 968"/>
                  <a:gd name="T69" fmla="*/ 104 h 150"/>
                  <a:gd name="T70" fmla="*/ 946 w 968"/>
                  <a:gd name="T71" fmla="*/ 98 h 150"/>
                  <a:gd name="T72" fmla="*/ 958 w 968"/>
                  <a:gd name="T73" fmla="*/ 90 h 150"/>
                  <a:gd name="T74" fmla="*/ 966 w 968"/>
                  <a:gd name="T75" fmla="*/ 84 h 150"/>
                  <a:gd name="T76" fmla="*/ 968 w 968"/>
                  <a:gd name="T77" fmla="*/ 76 h 150"/>
                  <a:gd name="T78" fmla="*/ 968 w 968"/>
                  <a:gd name="T79" fmla="*/ 76 h 150"/>
                  <a:gd name="T80" fmla="*/ 968 w 968"/>
                  <a:gd name="T81" fmla="*/ 72 h 150"/>
                  <a:gd name="T82" fmla="*/ 966 w 968"/>
                  <a:gd name="T83" fmla="*/ 68 h 150"/>
                  <a:gd name="T84" fmla="*/ 958 w 968"/>
                  <a:gd name="T85" fmla="*/ 60 h 150"/>
                  <a:gd name="T86" fmla="*/ 946 w 968"/>
                  <a:gd name="T87" fmla="*/ 54 h 150"/>
                  <a:gd name="T88" fmla="*/ 930 w 968"/>
                  <a:gd name="T89" fmla="*/ 46 h 150"/>
                  <a:gd name="T90" fmla="*/ 910 w 968"/>
                  <a:gd name="T91" fmla="*/ 40 h 150"/>
                  <a:gd name="T92" fmla="*/ 886 w 968"/>
                  <a:gd name="T93" fmla="*/ 34 h 150"/>
                  <a:gd name="T94" fmla="*/ 828 w 968"/>
                  <a:gd name="T95" fmla="*/ 22 h 150"/>
                  <a:gd name="T96" fmla="*/ 756 w 968"/>
                  <a:gd name="T97" fmla="*/ 12 h 150"/>
                  <a:gd name="T98" fmla="*/ 676 w 968"/>
                  <a:gd name="T99" fmla="*/ 6 h 150"/>
                  <a:gd name="T100" fmla="*/ 584 w 968"/>
                  <a:gd name="T101" fmla="*/ 2 h 150"/>
                  <a:gd name="T102" fmla="*/ 488 w 968"/>
                  <a:gd name="T103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68" h="150">
                    <a:moveTo>
                      <a:pt x="488" y="0"/>
                    </a:moveTo>
                    <a:lnTo>
                      <a:pt x="488" y="0"/>
                    </a:lnTo>
                    <a:lnTo>
                      <a:pt x="390" y="2"/>
                    </a:lnTo>
                    <a:lnTo>
                      <a:pt x="300" y="6"/>
                    </a:lnTo>
                    <a:lnTo>
                      <a:pt x="216" y="12"/>
                    </a:lnTo>
                    <a:lnTo>
                      <a:pt x="144" y="22"/>
                    </a:lnTo>
                    <a:lnTo>
                      <a:pt x="84" y="34"/>
                    </a:lnTo>
                    <a:lnTo>
                      <a:pt x="60" y="40"/>
                    </a:lnTo>
                    <a:lnTo>
                      <a:pt x="40" y="46"/>
                    </a:lnTo>
                    <a:lnTo>
                      <a:pt x="22" y="54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2" y="72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2" y="80"/>
                    </a:lnTo>
                    <a:lnTo>
                      <a:pt x="4" y="84"/>
                    </a:lnTo>
                    <a:lnTo>
                      <a:pt x="10" y="90"/>
                    </a:lnTo>
                    <a:lnTo>
                      <a:pt x="22" y="98"/>
                    </a:lnTo>
                    <a:lnTo>
                      <a:pt x="40" y="104"/>
                    </a:lnTo>
                    <a:lnTo>
                      <a:pt x="60" y="112"/>
                    </a:lnTo>
                    <a:lnTo>
                      <a:pt x="84" y="118"/>
                    </a:lnTo>
                    <a:lnTo>
                      <a:pt x="144" y="128"/>
                    </a:lnTo>
                    <a:lnTo>
                      <a:pt x="216" y="138"/>
                    </a:lnTo>
                    <a:lnTo>
                      <a:pt x="300" y="144"/>
                    </a:lnTo>
                    <a:lnTo>
                      <a:pt x="390" y="148"/>
                    </a:lnTo>
                    <a:lnTo>
                      <a:pt x="488" y="150"/>
                    </a:lnTo>
                    <a:lnTo>
                      <a:pt x="488" y="150"/>
                    </a:lnTo>
                    <a:lnTo>
                      <a:pt x="584" y="148"/>
                    </a:lnTo>
                    <a:lnTo>
                      <a:pt x="676" y="144"/>
                    </a:lnTo>
                    <a:lnTo>
                      <a:pt x="756" y="138"/>
                    </a:lnTo>
                    <a:lnTo>
                      <a:pt x="828" y="128"/>
                    </a:lnTo>
                    <a:lnTo>
                      <a:pt x="886" y="118"/>
                    </a:lnTo>
                    <a:lnTo>
                      <a:pt x="910" y="112"/>
                    </a:lnTo>
                    <a:lnTo>
                      <a:pt x="930" y="104"/>
                    </a:lnTo>
                    <a:lnTo>
                      <a:pt x="946" y="98"/>
                    </a:lnTo>
                    <a:lnTo>
                      <a:pt x="958" y="90"/>
                    </a:lnTo>
                    <a:lnTo>
                      <a:pt x="966" y="84"/>
                    </a:lnTo>
                    <a:lnTo>
                      <a:pt x="968" y="76"/>
                    </a:lnTo>
                    <a:lnTo>
                      <a:pt x="968" y="76"/>
                    </a:lnTo>
                    <a:lnTo>
                      <a:pt x="968" y="72"/>
                    </a:lnTo>
                    <a:lnTo>
                      <a:pt x="966" y="68"/>
                    </a:lnTo>
                    <a:lnTo>
                      <a:pt x="958" y="60"/>
                    </a:lnTo>
                    <a:lnTo>
                      <a:pt x="946" y="54"/>
                    </a:lnTo>
                    <a:lnTo>
                      <a:pt x="930" y="46"/>
                    </a:lnTo>
                    <a:lnTo>
                      <a:pt x="910" y="40"/>
                    </a:lnTo>
                    <a:lnTo>
                      <a:pt x="886" y="34"/>
                    </a:lnTo>
                    <a:lnTo>
                      <a:pt x="828" y="22"/>
                    </a:lnTo>
                    <a:lnTo>
                      <a:pt x="756" y="12"/>
                    </a:lnTo>
                    <a:lnTo>
                      <a:pt x="676" y="6"/>
                    </a:lnTo>
                    <a:lnTo>
                      <a:pt x="584" y="2"/>
                    </a:lnTo>
                    <a:lnTo>
                      <a:pt x="48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2" name="Freeform 167"/>
              <p:cNvSpPr>
                <a:spLocks noEditPoints="1"/>
              </p:cNvSpPr>
              <p:nvPr/>
            </p:nvSpPr>
            <p:spPr bwMode="auto">
              <a:xfrm>
                <a:off x="4409" y="4152"/>
                <a:ext cx="964" cy="150"/>
              </a:xfrm>
              <a:custGeom>
                <a:avLst/>
                <a:gdLst>
                  <a:gd name="T0" fmla="*/ 486 w 964"/>
                  <a:gd name="T1" fmla="*/ 150 h 150"/>
                  <a:gd name="T2" fmla="*/ 298 w 964"/>
                  <a:gd name="T3" fmla="*/ 144 h 150"/>
                  <a:gd name="T4" fmla="*/ 144 w 964"/>
                  <a:gd name="T5" fmla="*/ 128 h 150"/>
                  <a:gd name="T6" fmla="*/ 62 w 964"/>
                  <a:gd name="T7" fmla="*/ 110 h 150"/>
                  <a:gd name="T8" fmla="*/ 24 w 964"/>
                  <a:gd name="T9" fmla="*/ 98 h 150"/>
                  <a:gd name="T10" fmla="*/ 6 w 964"/>
                  <a:gd name="T11" fmla="*/ 84 h 150"/>
                  <a:gd name="T12" fmla="*/ 2 w 964"/>
                  <a:gd name="T13" fmla="*/ 76 h 150"/>
                  <a:gd name="T14" fmla="*/ 6 w 964"/>
                  <a:gd name="T15" fmla="*/ 68 h 150"/>
                  <a:gd name="T16" fmla="*/ 24 w 964"/>
                  <a:gd name="T17" fmla="*/ 54 h 150"/>
                  <a:gd name="T18" fmla="*/ 62 w 964"/>
                  <a:gd name="T19" fmla="*/ 40 h 150"/>
                  <a:gd name="T20" fmla="*/ 144 w 964"/>
                  <a:gd name="T21" fmla="*/ 22 h 150"/>
                  <a:gd name="T22" fmla="*/ 298 w 964"/>
                  <a:gd name="T23" fmla="*/ 6 h 150"/>
                  <a:gd name="T24" fmla="*/ 486 w 964"/>
                  <a:gd name="T25" fmla="*/ 0 h 150"/>
                  <a:gd name="T26" fmla="*/ 582 w 964"/>
                  <a:gd name="T27" fmla="*/ 2 h 150"/>
                  <a:gd name="T28" fmla="*/ 752 w 964"/>
                  <a:gd name="T29" fmla="*/ 14 h 150"/>
                  <a:gd name="T30" fmla="*/ 880 w 964"/>
                  <a:gd name="T31" fmla="*/ 34 h 150"/>
                  <a:gd name="T32" fmla="*/ 924 w 964"/>
                  <a:gd name="T33" fmla="*/ 46 h 150"/>
                  <a:gd name="T34" fmla="*/ 952 w 964"/>
                  <a:gd name="T35" fmla="*/ 60 h 150"/>
                  <a:gd name="T36" fmla="*/ 962 w 964"/>
                  <a:gd name="T37" fmla="*/ 76 h 150"/>
                  <a:gd name="T38" fmla="*/ 960 w 964"/>
                  <a:gd name="T39" fmla="*/ 84 h 150"/>
                  <a:gd name="T40" fmla="*/ 940 w 964"/>
                  <a:gd name="T41" fmla="*/ 98 h 150"/>
                  <a:gd name="T42" fmla="*/ 904 w 964"/>
                  <a:gd name="T43" fmla="*/ 110 h 150"/>
                  <a:gd name="T44" fmla="*/ 822 w 964"/>
                  <a:gd name="T45" fmla="*/ 128 h 150"/>
                  <a:gd name="T46" fmla="*/ 672 w 964"/>
                  <a:gd name="T47" fmla="*/ 144 h 150"/>
                  <a:gd name="T48" fmla="*/ 486 w 964"/>
                  <a:gd name="T49" fmla="*/ 150 h 150"/>
                  <a:gd name="T50" fmla="*/ 486 w 964"/>
                  <a:gd name="T51" fmla="*/ 0 h 150"/>
                  <a:gd name="T52" fmla="*/ 298 w 964"/>
                  <a:gd name="T53" fmla="*/ 6 h 150"/>
                  <a:gd name="T54" fmla="*/ 144 w 964"/>
                  <a:gd name="T55" fmla="*/ 22 h 150"/>
                  <a:gd name="T56" fmla="*/ 60 w 964"/>
                  <a:gd name="T57" fmla="*/ 40 h 150"/>
                  <a:gd name="T58" fmla="*/ 22 w 964"/>
                  <a:gd name="T59" fmla="*/ 54 h 150"/>
                  <a:gd name="T60" fmla="*/ 4 w 964"/>
                  <a:gd name="T61" fmla="*/ 68 h 150"/>
                  <a:gd name="T62" fmla="*/ 0 w 964"/>
                  <a:gd name="T63" fmla="*/ 76 h 150"/>
                  <a:gd name="T64" fmla="*/ 2 w 964"/>
                  <a:gd name="T65" fmla="*/ 80 h 150"/>
                  <a:gd name="T66" fmla="*/ 10 w 964"/>
                  <a:gd name="T67" fmla="*/ 90 h 150"/>
                  <a:gd name="T68" fmla="*/ 40 w 964"/>
                  <a:gd name="T69" fmla="*/ 104 h 150"/>
                  <a:gd name="T70" fmla="*/ 84 w 964"/>
                  <a:gd name="T71" fmla="*/ 118 h 150"/>
                  <a:gd name="T72" fmla="*/ 216 w 964"/>
                  <a:gd name="T73" fmla="*/ 138 h 150"/>
                  <a:gd name="T74" fmla="*/ 388 w 964"/>
                  <a:gd name="T75" fmla="*/ 148 h 150"/>
                  <a:gd name="T76" fmla="*/ 486 w 964"/>
                  <a:gd name="T77" fmla="*/ 150 h 150"/>
                  <a:gd name="T78" fmla="*/ 672 w 964"/>
                  <a:gd name="T79" fmla="*/ 144 h 150"/>
                  <a:gd name="T80" fmla="*/ 824 w 964"/>
                  <a:gd name="T81" fmla="*/ 128 h 150"/>
                  <a:gd name="T82" fmla="*/ 906 w 964"/>
                  <a:gd name="T83" fmla="*/ 110 h 150"/>
                  <a:gd name="T84" fmla="*/ 942 w 964"/>
                  <a:gd name="T85" fmla="*/ 98 h 150"/>
                  <a:gd name="T86" fmla="*/ 962 w 964"/>
                  <a:gd name="T87" fmla="*/ 84 h 150"/>
                  <a:gd name="T88" fmla="*/ 964 w 964"/>
                  <a:gd name="T89" fmla="*/ 76 h 150"/>
                  <a:gd name="T90" fmla="*/ 954 w 964"/>
                  <a:gd name="T91" fmla="*/ 60 h 150"/>
                  <a:gd name="T92" fmla="*/ 926 w 964"/>
                  <a:gd name="T93" fmla="*/ 46 h 150"/>
                  <a:gd name="T94" fmla="*/ 882 w 964"/>
                  <a:gd name="T95" fmla="*/ 34 h 150"/>
                  <a:gd name="T96" fmla="*/ 754 w 964"/>
                  <a:gd name="T97" fmla="*/ 12 h 150"/>
                  <a:gd name="T98" fmla="*/ 582 w 964"/>
                  <a:gd name="T99" fmla="*/ 2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64" h="150">
                    <a:moveTo>
                      <a:pt x="486" y="150"/>
                    </a:moveTo>
                    <a:lnTo>
                      <a:pt x="486" y="150"/>
                    </a:lnTo>
                    <a:lnTo>
                      <a:pt x="390" y="148"/>
                    </a:lnTo>
                    <a:lnTo>
                      <a:pt x="298" y="144"/>
                    </a:lnTo>
                    <a:lnTo>
                      <a:pt x="216" y="136"/>
                    </a:lnTo>
                    <a:lnTo>
                      <a:pt x="144" y="128"/>
                    </a:lnTo>
                    <a:lnTo>
                      <a:pt x="86" y="116"/>
                    </a:lnTo>
                    <a:lnTo>
                      <a:pt x="62" y="110"/>
                    </a:lnTo>
                    <a:lnTo>
                      <a:pt x="42" y="104"/>
                    </a:lnTo>
                    <a:lnTo>
                      <a:pt x="24" y="98"/>
                    </a:lnTo>
                    <a:lnTo>
                      <a:pt x="12" y="90"/>
                    </a:lnTo>
                    <a:lnTo>
                      <a:pt x="6" y="84"/>
                    </a:lnTo>
                    <a:lnTo>
                      <a:pt x="2" y="76"/>
                    </a:lnTo>
                    <a:lnTo>
                      <a:pt x="2" y="76"/>
                    </a:lnTo>
                    <a:lnTo>
                      <a:pt x="4" y="72"/>
                    </a:lnTo>
                    <a:lnTo>
                      <a:pt x="6" y="68"/>
                    </a:lnTo>
                    <a:lnTo>
                      <a:pt x="12" y="60"/>
                    </a:lnTo>
                    <a:lnTo>
                      <a:pt x="24" y="54"/>
                    </a:lnTo>
                    <a:lnTo>
                      <a:pt x="42" y="46"/>
                    </a:lnTo>
                    <a:lnTo>
                      <a:pt x="62" y="40"/>
                    </a:lnTo>
                    <a:lnTo>
                      <a:pt x="86" y="34"/>
                    </a:lnTo>
                    <a:lnTo>
                      <a:pt x="144" y="22"/>
                    </a:lnTo>
                    <a:lnTo>
                      <a:pt x="216" y="14"/>
                    </a:lnTo>
                    <a:lnTo>
                      <a:pt x="298" y="6"/>
                    </a:lnTo>
                    <a:lnTo>
                      <a:pt x="390" y="2"/>
                    </a:lnTo>
                    <a:lnTo>
                      <a:pt x="486" y="0"/>
                    </a:lnTo>
                    <a:lnTo>
                      <a:pt x="486" y="0"/>
                    </a:lnTo>
                    <a:lnTo>
                      <a:pt x="582" y="2"/>
                    </a:lnTo>
                    <a:lnTo>
                      <a:pt x="672" y="6"/>
                    </a:lnTo>
                    <a:lnTo>
                      <a:pt x="752" y="14"/>
                    </a:lnTo>
                    <a:lnTo>
                      <a:pt x="822" y="22"/>
                    </a:lnTo>
                    <a:lnTo>
                      <a:pt x="880" y="34"/>
                    </a:lnTo>
                    <a:lnTo>
                      <a:pt x="904" y="40"/>
                    </a:lnTo>
                    <a:lnTo>
                      <a:pt x="924" y="46"/>
                    </a:lnTo>
                    <a:lnTo>
                      <a:pt x="940" y="54"/>
                    </a:lnTo>
                    <a:lnTo>
                      <a:pt x="952" y="60"/>
                    </a:lnTo>
                    <a:lnTo>
                      <a:pt x="960" y="68"/>
                    </a:lnTo>
                    <a:lnTo>
                      <a:pt x="962" y="76"/>
                    </a:lnTo>
                    <a:lnTo>
                      <a:pt x="962" y="76"/>
                    </a:lnTo>
                    <a:lnTo>
                      <a:pt x="960" y="84"/>
                    </a:lnTo>
                    <a:lnTo>
                      <a:pt x="952" y="90"/>
                    </a:lnTo>
                    <a:lnTo>
                      <a:pt x="940" y="98"/>
                    </a:lnTo>
                    <a:lnTo>
                      <a:pt x="924" y="104"/>
                    </a:lnTo>
                    <a:lnTo>
                      <a:pt x="904" y="110"/>
                    </a:lnTo>
                    <a:lnTo>
                      <a:pt x="880" y="116"/>
                    </a:lnTo>
                    <a:lnTo>
                      <a:pt x="822" y="128"/>
                    </a:lnTo>
                    <a:lnTo>
                      <a:pt x="752" y="136"/>
                    </a:lnTo>
                    <a:lnTo>
                      <a:pt x="672" y="144"/>
                    </a:lnTo>
                    <a:lnTo>
                      <a:pt x="582" y="148"/>
                    </a:lnTo>
                    <a:lnTo>
                      <a:pt x="486" y="150"/>
                    </a:lnTo>
                    <a:close/>
                    <a:moveTo>
                      <a:pt x="486" y="0"/>
                    </a:moveTo>
                    <a:lnTo>
                      <a:pt x="486" y="0"/>
                    </a:lnTo>
                    <a:lnTo>
                      <a:pt x="388" y="2"/>
                    </a:lnTo>
                    <a:lnTo>
                      <a:pt x="298" y="6"/>
                    </a:lnTo>
                    <a:lnTo>
                      <a:pt x="216" y="12"/>
                    </a:lnTo>
                    <a:lnTo>
                      <a:pt x="144" y="22"/>
                    </a:lnTo>
                    <a:lnTo>
                      <a:pt x="84" y="34"/>
                    </a:lnTo>
                    <a:lnTo>
                      <a:pt x="60" y="40"/>
                    </a:lnTo>
                    <a:lnTo>
                      <a:pt x="40" y="46"/>
                    </a:lnTo>
                    <a:lnTo>
                      <a:pt x="22" y="54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2" y="72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2" y="80"/>
                    </a:lnTo>
                    <a:lnTo>
                      <a:pt x="4" y="84"/>
                    </a:lnTo>
                    <a:lnTo>
                      <a:pt x="10" y="90"/>
                    </a:lnTo>
                    <a:lnTo>
                      <a:pt x="22" y="98"/>
                    </a:lnTo>
                    <a:lnTo>
                      <a:pt x="40" y="104"/>
                    </a:lnTo>
                    <a:lnTo>
                      <a:pt x="60" y="110"/>
                    </a:lnTo>
                    <a:lnTo>
                      <a:pt x="84" y="118"/>
                    </a:lnTo>
                    <a:lnTo>
                      <a:pt x="144" y="128"/>
                    </a:lnTo>
                    <a:lnTo>
                      <a:pt x="216" y="138"/>
                    </a:lnTo>
                    <a:lnTo>
                      <a:pt x="298" y="144"/>
                    </a:lnTo>
                    <a:lnTo>
                      <a:pt x="388" y="148"/>
                    </a:lnTo>
                    <a:lnTo>
                      <a:pt x="486" y="150"/>
                    </a:lnTo>
                    <a:lnTo>
                      <a:pt x="486" y="150"/>
                    </a:lnTo>
                    <a:lnTo>
                      <a:pt x="582" y="148"/>
                    </a:lnTo>
                    <a:lnTo>
                      <a:pt x="672" y="144"/>
                    </a:lnTo>
                    <a:lnTo>
                      <a:pt x="754" y="138"/>
                    </a:lnTo>
                    <a:lnTo>
                      <a:pt x="824" y="128"/>
                    </a:lnTo>
                    <a:lnTo>
                      <a:pt x="882" y="118"/>
                    </a:lnTo>
                    <a:lnTo>
                      <a:pt x="906" y="110"/>
                    </a:lnTo>
                    <a:lnTo>
                      <a:pt x="926" y="104"/>
                    </a:lnTo>
                    <a:lnTo>
                      <a:pt x="942" y="98"/>
                    </a:lnTo>
                    <a:lnTo>
                      <a:pt x="954" y="90"/>
                    </a:lnTo>
                    <a:lnTo>
                      <a:pt x="962" y="84"/>
                    </a:lnTo>
                    <a:lnTo>
                      <a:pt x="964" y="76"/>
                    </a:lnTo>
                    <a:lnTo>
                      <a:pt x="964" y="76"/>
                    </a:lnTo>
                    <a:lnTo>
                      <a:pt x="962" y="68"/>
                    </a:lnTo>
                    <a:lnTo>
                      <a:pt x="954" y="60"/>
                    </a:lnTo>
                    <a:lnTo>
                      <a:pt x="942" y="54"/>
                    </a:lnTo>
                    <a:lnTo>
                      <a:pt x="926" y="46"/>
                    </a:lnTo>
                    <a:lnTo>
                      <a:pt x="906" y="40"/>
                    </a:lnTo>
                    <a:lnTo>
                      <a:pt x="882" y="34"/>
                    </a:lnTo>
                    <a:lnTo>
                      <a:pt x="824" y="22"/>
                    </a:lnTo>
                    <a:lnTo>
                      <a:pt x="754" y="12"/>
                    </a:lnTo>
                    <a:lnTo>
                      <a:pt x="672" y="6"/>
                    </a:lnTo>
                    <a:lnTo>
                      <a:pt x="582" y="2"/>
                    </a:lnTo>
                    <a:lnTo>
                      <a:pt x="486" y="0"/>
                    </a:lnTo>
                    <a:close/>
                  </a:path>
                </a:pathLst>
              </a:custGeom>
              <a:solidFill>
                <a:srgbClr val="F7F7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3" name="Freeform 168"/>
              <p:cNvSpPr>
                <a:spLocks/>
              </p:cNvSpPr>
              <p:nvPr/>
            </p:nvSpPr>
            <p:spPr bwMode="auto">
              <a:xfrm>
                <a:off x="4411" y="4152"/>
                <a:ext cx="960" cy="150"/>
              </a:xfrm>
              <a:custGeom>
                <a:avLst/>
                <a:gdLst>
                  <a:gd name="T0" fmla="*/ 484 w 960"/>
                  <a:gd name="T1" fmla="*/ 150 h 150"/>
                  <a:gd name="T2" fmla="*/ 484 w 960"/>
                  <a:gd name="T3" fmla="*/ 150 h 150"/>
                  <a:gd name="T4" fmla="*/ 388 w 960"/>
                  <a:gd name="T5" fmla="*/ 148 h 150"/>
                  <a:gd name="T6" fmla="*/ 296 w 960"/>
                  <a:gd name="T7" fmla="*/ 144 h 150"/>
                  <a:gd name="T8" fmla="*/ 214 w 960"/>
                  <a:gd name="T9" fmla="*/ 136 h 150"/>
                  <a:gd name="T10" fmla="*/ 142 w 960"/>
                  <a:gd name="T11" fmla="*/ 128 h 150"/>
                  <a:gd name="T12" fmla="*/ 84 w 960"/>
                  <a:gd name="T13" fmla="*/ 116 h 150"/>
                  <a:gd name="T14" fmla="*/ 60 w 960"/>
                  <a:gd name="T15" fmla="*/ 110 h 150"/>
                  <a:gd name="T16" fmla="*/ 40 w 960"/>
                  <a:gd name="T17" fmla="*/ 104 h 150"/>
                  <a:gd name="T18" fmla="*/ 22 w 960"/>
                  <a:gd name="T19" fmla="*/ 98 h 150"/>
                  <a:gd name="T20" fmla="*/ 10 w 960"/>
                  <a:gd name="T21" fmla="*/ 90 h 150"/>
                  <a:gd name="T22" fmla="*/ 4 w 960"/>
                  <a:gd name="T23" fmla="*/ 84 h 150"/>
                  <a:gd name="T24" fmla="*/ 0 w 960"/>
                  <a:gd name="T25" fmla="*/ 76 h 150"/>
                  <a:gd name="T26" fmla="*/ 0 w 960"/>
                  <a:gd name="T27" fmla="*/ 76 h 150"/>
                  <a:gd name="T28" fmla="*/ 2 w 960"/>
                  <a:gd name="T29" fmla="*/ 72 h 150"/>
                  <a:gd name="T30" fmla="*/ 4 w 960"/>
                  <a:gd name="T31" fmla="*/ 68 h 150"/>
                  <a:gd name="T32" fmla="*/ 10 w 960"/>
                  <a:gd name="T33" fmla="*/ 60 h 150"/>
                  <a:gd name="T34" fmla="*/ 22 w 960"/>
                  <a:gd name="T35" fmla="*/ 54 h 150"/>
                  <a:gd name="T36" fmla="*/ 40 w 960"/>
                  <a:gd name="T37" fmla="*/ 46 h 150"/>
                  <a:gd name="T38" fmla="*/ 60 w 960"/>
                  <a:gd name="T39" fmla="*/ 40 h 150"/>
                  <a:gd name="T40" fmla="*/ 84 w 960"/>
                  <a:gd name="T41" fmla="*/ 34 h 150"/>
                  <a:gd name="T42" fmla="*/ 142 w 960"/>
                  <a:gd name="T43" fmla="*/ 22 h 150"/>
                  <a:gd name="T44" fmla="*/ 214 w 960"/>
                  <a:gd name="T45" fmla="*/ 14 h 150"/>
                  <a:gd name="T46" fmla="*/ 296 w 960"/>
                  <a:gd name="T47" fmla="*/ 6 h 150"/>
                  <a:gd name="T48" fmla="*/ 388 w 960"/>
                  <a:gd name="T49" fmla="*/ 2 h 150"/>
                  <a:gd name="T50" fmla="*/ 484 w 960"/>
                  <a:gd name="T51" fmla="*/ 0 h 150"/>
                  <a:gd name="T52" fmla="*/ 484 w 960"/>
                  <a:gd name="T53" fmla="*/ 0 h 150"/>
                  <a:gd name="T54" fmla="*/ 580 w 960"/>
                  <a:gd name="T55" fmla="*/ 2 h 150"/>
                  <a:gd name="T56" fmla="*/ 670 w 960"/>
                  <a:gd name="T57" fmla="*/ 6 h 150"/>
                  <a:gd name="T58" fmla="*/ 750 w 960"/>
                  <a:gd name="T59" fmla="*/ 14 h 150"/>
                  <a:gd name="T60" fmla="*/ 820 w 960"/>
                  <a:gd name="T61" fmla="*/ 22 h 150"/>
                  <a:gd name="T62" fmla="*/ 878 w 960"/>
                  <a:gd name="T63" fmla="*/ 34 h 150"/>
                  <a:gd name="T64" fmla="*/ 902 w 960"/>
                  <a:gd name="T65" fmla="*/ 40 h 150"/>
                  <a:gd name="T66" fmla="*/ 922 w 960"/>
                  <a:gd name="T67" fmla="*/ 46 h 150"/>
                  <a:gd name="T68" fmla="*/ 938 w 960"/>
                  <a:gd name="T69" fmla="*/ 54 h 150"/>
                  <a:gd name="T70" fmla="*/ 950 w 960"/>
                  <a:gd name="T71" fmla="*/ 60 h 150"/>
                  <a:gd name="T72" fmla="*/ 958 w 960"/>
                  <a:gd name="T73" fmla="*/ 68 h 150"/>
                  <a:gd name="T74" fmla="*/ 960 w 960"/>
                  <a:gd name="T75" fmla="*/ 76 h 150"/>
                  <a:gd name="T76" fmla="*/ 960 w 960"/>
                  <a:gd name="T77" fmla="*/ 76 h 150"/>
                  <a:gd name="T78" fmla="*/ 958 w 960"/>
                  <a:gd name="T79" fmla="*/ 84 h 150"/>
                  <a:gd name="T80" fmla="*/ 950 w 960"/>
                  <a:gd name="T81" fmla="*/ 90 h 150"/>
                  <a:gd name="T82" fmla="*/ 938 w 960"/>
                  <a:gd name="T83" fmla="*/ 98 h 150"/>
                  <a:gd name="T84" fmla="*/ 922 w 960"/>
                  <a:gd name="T85" fmla="*/ 104 h 150"/>
                  <a:gd name="T86" fmla="*/ 902 w 960"/>
                  <a:gd name="T87" fmla="*/ 110 h 150"/>
                  <a:gd name="T88" fmla="*/ 878 w 960"/>
                  <a:gd name="T89" fmla="*/ 116 h 150"/>
                  <a:gd name="T90" fmla="*/ 820 w 960"/>
                  <a:gd name="T91" fmla="*/ 128 h 150"/>
                  <a:gd name="T92" fmla="*/ 750 w 960"/>
                  <a:gd name="T93" fmla="*/ 136 h 150"/>
                  <a:gd name="T94" fmla="*/ 670 w 960"/>
                  <a:gd name="T95" fmla="*/ 144 h 150"/>
                  <a:gd name="T96" fmla="*/ 580 w 960"/>
                  <a:gd name="T97" fmla="*/ 148 h 150"/>
                  <a:gd name="T98" fmla="*/ 484 w 960"/>
                  <a:gd name="T9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60" h="150">
                    <a:moveTo>
                      <a:pt x="484" y="150"/>
                    </a:moveTo>
                    <a:lnTo>
                      <a:pt x="484" y="150"/>
                    </a:lnTo>
                    <a:lnTo>
                      <a:pt x="388" y="148"/>
                    </a:lnTo>
                    <a:lnTo>
                      <a:pt x="296" y="144"/>
                    </a:lnTo>
                    <a:lnTo>
                      <a:pt x="214" y="136"/>
                    </a:lnTo>
                    <a:lnTo>
                      <a:pt x="142" y="128"/>
                    </a:lnTo>
                    <a:lnTo>
                      <a:pt x="84" y="116"/>
                    </a:lnTo>
                    <a:lnTo>
                      <a:pt x="60" y="110"/>
                    </a:lnTo>
                    <a:lnTo>
                      <a:pt x="40" y="104"/>
                    </a:lnTo>
                    <a:lnTo>
                      <a:pt x="22" y="98"/>
                    </a:lnTo>
                    <a:lnTo>
                      <a:pt x="10" y="90"/>
                    </a:lnTo>
                    <a:lnTo>
                      <a:pt x="4" y="84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2" y="72"/>
                    </a:lnTo>
                    <a:lnTo>
                      <a:pt x="4" y="68"/>
                    </a:lnTo>
                    <a:lnTo>
                      <a:pt x="10" y="60"/>
                    </a:lnTo>
                    <a:lnTo>
                      <a:pt x="22" y="54"/>
                    </a:lnTo>
                    <a:lnTo>
                      <a:pt x="40" y="46"/>
                    </a:lnTo>
                    <a:lnTo>
                      <a:pt x="60" y="40"/>
                    </a:lnTo>
                    <a:lnTo>
                      <a:pt x="84" y="34"/>
                    </a:lnTo>
                    <a:lnTo>
                      <a:pt x="142" y="22"/>
                    </a:lnTo>
                    <a:lnTo>
                      <a:pt x="214" y="14"/>
                    </a:lnTo>
                    <a:lnTo>
                      <a:pt x="296" y="6"/>
                    </a:lnTo>
                    <a:lnTo>
                      <a:pt x="388" y="2"/>
                    </a:lnTo>
                    <a:lnTo>
                      <a:pt x="484" y="0"/>
                    </a:lnTo>
                    <a:lnTo>
                      <a:pt x="484" y="0"/>
                    </a:lnTo>
                    <a:lnTo>
                      <a:pt x="580" y="2"/>
                    </a:lnTo>
                    <a:lnTo>
                      <a:pt x="670" y="6"/>
                    </a:lnTo>
                    <a:lnTo>
                      <a:pt x="750" y="14"/>
                    </a:lnTo>
                    <a:lnTo>
                      <a:pt x="820" y="22"/>
                    </a:lnTo>
                    <a:lnTo>
                      <a:pt x="878" y="34"/>
                    </a:lnTo>
                    <a:lnTo>
                      <a:pt x="902" y="40"/>
                    </a:lnTo>
                    <a:lnTo>
                      <a:pt x="922" y="46"/>
                    </a:lnTo>
                    <a:lnTo>
                      <a:pt x="938" y="54"/>
                    </a:lnTo>
                    <a:lnTo>
                      <a:pt x="950" y="60"/>
                    </a:lnTo>
                    <a:lnTo>
                      <a:pt x="958" y="68"/>
                    </a:lnTo>
                    <a:lnTo>
                      <a:pt x="960" y="76"/>
                    </a:lnTo>
                    <a:lnTo>
                      <a:pt x="960" y="76"/>
                    </a:lnTo>
                    <a:lnTo>
                      <a:pt x="958" y="84"/>
                    </a:lnTo>
                    <a:lnTo>
                      <a:pt x="950" y="90"/>
                    </a:lnTo>
                    <a:lnTo>
                      <a:pt x="938" y="98"/>
                    </a:lnTo>
                    <a:lnTo>
                      <a:pt x="922" y="104"/>
                    </a:lnTo>
                    <a:lnTo>
                      <a:pt x="902" y="110"/>
                    </a:lnTo>
                    <a:lnTo>
                      <a:pt x="878" y="116"/>
                    </a:lnTo>
                    <a:lnTo>
                      <a:pt x="820" y="128"/>
                    </a:lnTo>
                    <a:lnTo>
                      <a:pt x="750" y="136"/>
                    </a:lnTo>
                    <a:lnTo>
                      <a:pt x="670" y="144"/>
                    </a:lnTo>
                    <a:lnTo>
                      <a:pt x="580" y="148"/>
                    </a:lnTo>
                    <a:lnTo>
                      <a:pt x="484" y="15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4" name="Freeform 169"/>
              <p:cNvSpPr>
                <a:spLocks/>
              </p:cNvSpPr>
              <p:nvPr/>
            </p:nvSpPr>
            <p:spPr bwMode="auto">
              <a:xfrm>
                <a:off x="4409" y="4152"/>
                <a:ext cx="964" cy="150"/>
              </a:xfrm>
              <a:custGeom>
                <a:avLst/>
                <a:gdLst>
                  <a:gd name="T0" fmla="*/ 486 w 964"/>
                  <a:gd name="T1" fmla="*/ 0 h 150"/>
                  <a:gd name="T2" fmla="*/ 486 w 964"/>
                  <a:gd name="T3" fmla="*/ 0 h 150"/>
                  <a:gd name="T4" fmla="*/ 388 w 964"/>
                  <a:gd name="T5" fmla="*/ 2 h 150"/>
                  <a:gd name="T6" fmla="*/ 298 w 964"/>
                  <a:gd name="T7" fmla="*/ 6 h 150"/>
                  <a:gd name="T8" fmla="*/ 216 w 964"/>
                  <a:gd name="T9" fmla="*/ 12 h 150"/>
                  <a:gd name="T10" fmla="*/ 144 w 964"/>
                  <a:gd name="T11" fmla="*/ 22 h 150"/>
                  <a:gd name="T12" fmla="*/ 84 w 964"/>
                  <a:gd name="T13" fmla="*/ 34 h 150"/>
                  <a:gd name="T14" fmla="*/ 60 w 964"/>
                  <a:gd name="T15" fmla="*/ 40 h 150"/>
                  <a:gd name="T16" fmla="*/ 40 w 964"/>
                  <a:gd name="T17" fmla="*/ 46 h 150"/>
                  <a:gd name="T18" fmla="*/ 22 w 964"/>
                  <a:gd name="T19" fmla="*/ 54 h 150"/>
                  <a:gd name="T20" fmla="*/ 10 w 964"/>
                  <a:gd name="T21" fmla="*/ 60 h 150"/>
                  <a:gd name="T22" fmla="*/ 4 w 964"/>
                  <a:gd name="T23" fmla="*/ 68 h 150"/>
                  <a:gd name="T24" fmla="*/ 2 w 964"/>
                  <a:gd name="T25" fmla="*/ 72 h 150"/>
                  <a:gd name="T26" fmla="*/ 0 w 964"/>
                  <a:gd name="T27" fmla="*/ 76 h 150"/>
                  <a:gd name="T28" fmla="*/ 0 w 964"/>
                  <a:gd name="T29" fmla="*/ 76 h 150"/>
                  <a:gd name="T30" fmla="*/ 2 w 964"/>
                  <a:gd name="T31" fmla="*/ 80 h 150"/>
                  <a:gd name="T32" fmla="*/ 4 w 964"/>
                  <a:gd name="T33" fmla="*/ 84 h 150"/>
                  <a:gd name="T34" fmla="*/ 10 w 964"/>
                  <a:gd name="T35" fmla="*/ 90 h 150"/>
                  <a:gd name="T36" fmla="*/ 22 w 964"/>
                  <a:gd name="T37" fmla="*/ 98 h 150"/>
                  <a:gd name="T38" fmla="*/ 40 w 964"/>
                  <a:gd name="T39" fmla="*/ 104 h 150"/>
                  <a:gd name="T40" fmla="*/ 60 w 964"/>
                  <a:gd name="T41" fmla="*/ 110 h 150"/>
                  <a:gd name="T42" fmla="*/ 84 w 964"/>
                  <a:gd name="T43" fmla="*/ 118 h 150"/>
                  <a:gd name="T44" fmla="*/ 144 w 964"/>
                  <a:gd name="T45" fmla="*/ 128 h 150"/>
                  <a:gd name="T46" fmla="*/ 216 w 964"/>
                  <a:gd name="T47" fmla="*/ 138 h 150"/>
                  <a:gd name="T48" fmla="*/ 298 w 964"/>
                  <a:gd name="T49" fmla="*/ 144 h 150"/>
                  <a:gd name="T50" fmla="*/ 388 w 964"/>
                  <a:gd name="T51" fmla="*/ 148 h 150"/>
                  <a:gd name="T52" fmla="*/ 486 w 964"/>
                  <a:gd name="T53" fmla="*/ 150 h 150"/>
                  <a:gd name="T54" fmla="*/ 486 w 964"/>
                  <a:gd name="T55" fmla="*/ 150 h 150"/>
                  <a:gd name="T56" fmla="*/ 582 w 964"/>
                  <a:gd name="T57" fmla="*/ 148 h 150"/>
                  <a:gd name="T58" fmla="*/ 672 w 964"/>
                  <a:gd name="T59" fmla="*/ 144 h 150"/>
                  <a:gd name="T60" fmla="*/ 754 w 964"/>
                  <a:gd name="T61" fmla="*/ 138 h 150"/>
                  <a:gd name="T62" fmla="*/ 824 w 964"/>
                  <a:gd name="T63" fmla="*/ 128 h 150"/>
                  <a:gd name="T64" fmla="*/ 882 w 964"/>
                  <a:gd name="T65" fmla="*/ 118 h 150"/>
                  <a:gd name="T66" fmla="*/ 906 w 964"/>
                  <a:gd name="T67" fmla="*/ 110 h 150"/>
                  <a:gd name="T68" fmla="*/ 926 w 964"/>
                  <a:gd name="T69" fmla="*/ 104 h 150"/>
                  <a:gd name="T70" fmla="*/ 942 w 964"/>
                  <a:gd name="T71" fmla="*/ 98 h 150"/>
                  <a:gd name="T72" fmla="*/ 954 w 964"/>
                  <a:gd name="T73" fmla="*/ 90 h 150"/>
                  <a:gd name="T74" fmla="*/ 962 w 964"/>
                  <a:gd name="T75" fmla="*/ 84 h 150"/>
                  <a:gd name="T76" fmla="*/ 964 w 964"/>
                  <a:gd name="T77" fmla="*/ 76 h 150"/>
                  <a:gd name="T78" fmla="*/ 964 w 964"/>
                  <a:gd name="T79" fmla="*/ 76 h 150"/>
                  <a:gd name="T80" fmla="*/ 962 w 964"/>
                  <a:gd name="T81" fmla="*/ 68 h 150"/>
                  <a:gd name="T82" fmla="*/ 954 w 964"/>
                  <a:gd name="T83" fmla="*/ 60 h 150"/>
                  <a:gd name="T84" fmla="*/ 942 w 964"/>
                  <a:gd name="T85" fmla="*/ 54 h 150"/>
                  <a:gd name="T86" fmla="*/ 926 w 964"/>
                  <a:gd name="T87" fmla="*/ 46 h 150"/>
                  <a:gd name="T88" fmla="*/ 906 w 964"/>
                  <a:gd name="T89" fmla="*/ 40 h 150"/>
                  <a:gd name="T90" fmla="*/ 882 w 964"/>
                  <a:gd name="T91" fmla="*/ 34 h 150"/>
                  <a:gd name="T92" fmla="*/ 824 w 964"/>
                  <a:gd name="T93" fmla="*/ 22 h 150"/>
                  <a:gd name="T94" fmla="*/ 754 w 964"/>
                  <a:gd name="T95" fmla="*/ 12 h 150"/>
                  <a:gd name="T96" fmla="*/ 672 w 964"/>
                  <a:gd name="T97" fmla="*/ 6 h 150"/>
                  <a:gd name="T98" fmla="*/ 582 w 964"/>
                  <a:gd name="T99" fmla="*/ 2 h 150"/>
                  <a:gd name="T100" fmla="*/ 486 w 964"/>
                  <a:gd name="T101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64" h="150">
                    <a:moveTo>
                      <a:pt x="486" y="0"/>
                    </a:moveTo>
                    <a:lnTo>
                      <a:pt x="486" y="0"/>
                    </a:lnTo>
                    <a:lnTo>
                      <a:pt x="388" y="2"/>
                    </a:lnTo>
                    <a:lnTo>
                      <a:pt x="298" y="6"/>
                    </a:lnTo>
                    <a:lnTo>
                      <a:pt x="216" y="12"/>
                    </a:lnTo>
                    <a:lnTo>
                      <a:pt x="144" y="22"/>
                    </a:lnTo>
                    <a:lnTo>
                      <a:pt x="84" y="34"/>
                    </a:lnTo>
                    <a:lnTo>
                      <a:pt x="60" y="40"/>
                    </a:lnTo>
                    <a:lnTo>
                      <a:pt x="40" y="46"/>
                    </a:lnTo>
                    <a:lnTo>
                      <a:pt x="22" y="54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2" y="72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2" y="80"/>
                    </a:lnTo>
                    <a:lnTo>
                      <a:pt x="4" y="84"/>
                    </a:lnTo>
                    <a:lnTo>
                      <a:pt x="10" y="90"/>
                    </a:lnTo>
                    <a:lnTo>
                      <a:pt x="22" y="98"/>
                    </a:lnTo>
                    <a:lnTo>
                      <a:pt x="40" y="104"/>
                    </a:lnTo>
                    <a:lnTo>
                      <a:pt x="60" y="110"/>
                    </a:lnTo>
                    <a:lnTo>
                      <a:pt x="84" y="118"/>
                    </a:lnTo>
                    <a:lnTo>
                      <a:pt x="144" y="128"/>
                    </a:lnTo>
                    <a:lnTo>
                      <a:pt x="216" y="138"/>
                    </a:lnTo>
                    <a:lnTo>
                      <a:pt x="298" y="144"/>
                    </a:lnTo>
                    <a:lnTo>
                      <a:pt x="388" y="148"/>
                    </a:lnTo>
                    <a:lnTo>
                      <a:pt x="486" y="150"/>
                    </a:lnTo>
                    <a:lnTo>
                      <a:pt x="486" y="150"/>
                    </a:lnTo>
                    <a:lnTo>
                      <a:pt x="582" y="148"/>
                    </a:lnTo>
                    <a:lnTo>
                      <a:pt x="672" y="144"/>
                    </a:lnTo>
                    <a:lnTo>
                      <a:pt x="754" y="138"/>
                    </a:lnTo>
                    <a:lnTo>
                      <a:pt x="824" y="128"/>
                    </a:lnTo>
                    <a:lnTo>
                      <a:pt x="882" y="118"/>
                    </a:lnTo>
                    <a:lnTo>
                      <a:pt x="906" y="110"/>
                    </a:lnTo>
                    <a:lnTo>
                      <a:pt x="926" y="104"/>
                    </a:lnTo>
                    <a:lnTo>
                      <a:pt x="942" y="98"/>
                    </a:lnTo>
                    <a:lnTo>
                      <a:pt x="954" y="90"/>
                    </a:lnTo>
                    <a:lnTo>
                      <a:pt x="962" y="84"/>
                    </a:lnTo>
                    <a:lnTo>
                      <a:pt x="964" y="76"/>
                    </a:lnTo>
                    <a:lnTo>
                      <a:pt x="964" y="76"/>
                    </a:lnTo>
                    <a:lnTo>
                      <a:pt x="962" y="68"/>
                    </a:lnTo>
                    <a:lnTo>
                      <a:pt x="954" y="60"/>
                    </a:lnTo>
                    <a:lnTo>
                      <a:pt x="942" y="54"/>
                    </a:lnTo>
                    <a:lnTo>
                      <a:pt x="926" y="46"/>
                    </a:lnTo>
                    <a:lnTo>
                      <a:pt x="906" y="40"/>
                    </a:lnTo>
                    <a:lnTo>
                      <a:pt x="882" y="34"/>
                    </a:lnTo>
                    <a:lnTo>
                      <a:pt x="824" y="22"/>
                    </a:lnTo>
                    <a:lnTo>
                      <a:pt x="754" y="12"/>
                    </a:lnTo>
                    <a:lnTo>
                      <a:pt x="672" y="6"/>
                    </a:lnTo>
                    <a:lnTo>
                      <a:pt x="582" y="2"/>
                    </a:lnTo>
                    <a:lnTo>
                      <a:pt x="48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5" name="Freeform 170"/>
              <p:cNvSpPr>
                <a:spLocks noEditPoints="1"/>
              </p:cNvSpPr>
              <p:nvPr/>
            </p:nvSpPr>
            <p:spPr bwMode="auto">
              <a:xfrm>
                <a:off x="4411" y="4152"/>
                <a:ext cx="960" cy="150"/>
              </a:xfrm>
              <a:custGeom>
                <a:avLst/>
                <a:gdLst>
                  <a:gd name="T0" fmla="*/ 484 w 960"/>
                  <a:gd name="T1" fmla="*/ 150 h 150"/>
                  <a:gd name="T2" fmla="*/ 298 w 960"/>
                  <a:gd name="T3" fmla="*/ 144 h 150"/>
                  <a:gd name="T4" fmla="*/ 144 w 960"/>
                  <a:gd name="T5" fmla="*/ 128 h 150"/>
                  <a:gd name="T6" fmla="*/ 62 w 960"/>
                  <a:gd name="T7" fmla="*/ 110 h 150"/>
                  <a:gd name="T8" fmla="*/ 24 w 960"/>
                  <a:gd name="T9" fmla="*/ 98 h 150"/>
                  <a:gd name="T10" fmla="*/ 6 w 960"/>
                  <a:gd name="T11" fmla="*/ 84 h 150"/>
                  <a:gd name="T12" fmla="*/ 4 w 960"/>
                  <a:gd name="T13" fmla="*/ 76 h 150"/>
                  <a:gd name="T14" fmla="*/ 6 w 960"/>
                  <a:gd name="T15" fmla="*/ 68 h 150"/>
                  <a:gd name="T16" fmla="*/ 24 w 960"/>
                  <a:gd name="T17" fmla="*/ 54 h 150"/>
                  <a:gd name="T18" fmla="*/ 62 w 960"/>
                  <a:gd name="T19" fmla="*/ 40 h 150"/>
                  <a:gd name="T20" fmla="*/ 144 w 960"/>
                  <a:gd name="T21" fmla="*/ 22 h 150"/>
                  <a:gd name="T22" fmla="*/ 298 w 960"/>
                  <a:gd name="T23" fmla="*/ 6 h 150"/>
                  <a:gd name="T24" fmla="*/ 484 w 960"/>
                  <a:gd name="T25" fmla="*/ 0 h 150"/>
                  <a:gd name="T26" fmla="*/ 580 w 960"/>
                  <a:gd name="T27" fmla="*/ 2 h 150"/>
                  <a:gd name="T28" fmla="*/ 750 w 960"/>
                  <a:gd name="T29" fmla="*/ 14 h 150"/>
                  <a:gd name="T30" fmla="*/ 878 w 960"/>
                  <a:gd name="T31" fmla="*/ 34 h 150"/>
                  <a:gd name="T32" fmla="*/ 920 w 960"/>
                  <a:gd name="T33" fmla="*/ 46 h 150"/>
                  <a:gd name="T34" fmla="*/ 948 w 960"/>
                  <a:gd name="T35" fmla="*/ 60 h 150"/>
                  <a:gd name="T36" fmla="*/ 958 w 960"/>
                  <a:gd name="T37" fmla="*/ 76 h 150"/>
                  <a:gd name="T38" fmla="*/ 956 w 960"/>
                  <a:gd name="T39" fmla="*/ 84 h 150"/>
                  <a:gd name="T40" fmla="*/ 936 w 960"/>
                  <a:gd name="T41" fmla="*/ 98 h 150"/>
                  <a:gd name="T42" fmla="*/ 900 w 960"/>
                  <a:gd name="T43" fmla="*/ 110 h 150"/>
                  <a:gd name="T44" fmla="*/ 820 w 960"/>
                  <a:gd name="T45" fmla="*/ 128 h 150"/>
                  <a:gd name="T46" fmla="*/ 668 w 960"/>
                  <a:gd name="T47" fmla="*/ 144 h 150"/>
                  <a:gd name="T48" fmla="*/ 484 w 960"/>
                  <a:gd name="T49" fmla="*/ 150 h 150"/>
                  <a:gd name="T50" fmla="*/ 484 w 960"/>
                  <a:gd name="T51" fmla="*/ 0 h 150"/>
                  <a:gd name="T52" fmla="*/ 296 w 960"/>
                  <a:gd name="T53" fmla="*/ 6 h 150"/>
                  <a:gd name="T54" fmla="*/ 142 w 960"/>
                  <a:gd name="T55" fmla="*/ 22 h 150"/>
                  <a:gd name="T56" fmla="*/ 60 w 960"/>
                  <a:gd name="T57" fmla="*/ 40 h 150"/>
                  <a:gd name="T58" fmla="*/ 22 w 960"/>
                  <a:gd name="T59" fmla="*/ 54 h 150"/>
                  <a:gd name="T60" fmla="*/ 4 w 960"/>
                  <a:gd name="T61" fmla="*/ 68 h 150"/>
                  <a:gd name="T62" fmla="*/ 0 w 960"/>
                  <a:gd name="T63" fmla="*/ 76 h 150"/>
                  <a:gd name="T64" fmla="*/ 4 w 960"/>
                  <a:gd name="T65" fmla="*/ 84 h 150"/>
                  <a:gd name="T66" fmla="*/ 22 w 960"/>
                  <a:gd name="T67" fmla="*/ 98 h 150"/>
                  <a:gd name="T68" fmla="*/ 60 w 960"/>
                  <a:gd name="T69" fmla="*/ 110 h 150"/>
                  <a:gd name="T70" fmla="*/ 142 w 960"/>
                  <a:gd name="T71" fmla="*/ 128 h 150"/>
                  <a:gd name="T72" fmla="*/ 296 w 960"/>
                  <a:gd name="T73" fmla="*/ 144 h 150"/>
                  <a:gd name="T74" fmla="*/ 484 w 960"/>
                  <a:gd name="T75" fmla="*/ 150 h 150"/>
                  <a:gd name="T76" fmla="*/ 580 w 960"/>
                  <a:gd name="T77" fmla="*/ 148 h 150"/>
                  <a:gd name="T78" fmla="*/ 750 w 960"/>
                  <a:gd name="T79" fmla="*/ 136 h 150"/>
                  <a:gd name="T80" fmla="*/ 878 w 960"/>
                  <a:gd name="T81" fmla="*/ 116 h 150"/>
                  <a:gd name="T82" fmla="*/ 922 w 960"/>
                  <a:gd name="T83" fmla="*/ 104 h 150"/>
                  <a:gd name="T84" fmla="*/ 950 w 960"/>
                  <a:gd name="T85" fmla="*/ 90 h 150"/>
                  <a:gd name="T86" fmla="*/ 960 w 960"/>
                  <a:gd name="T87" fmla="*/ 76 h 150"/>
                  <a:gd name="T88" fmla="*/ 958 w 960"/>
                  <a:gd name="T89" fmla="*/ 68 h 150"/>
                  <a:gd name="T90" fmla="*/ 938 w 960"/>
                  <a:gd name="T91" fmla="*/ 54 h 150"/>
                  <a:gd name="T92" fmla="*/ 902 w 960"/>
                  <a:gd name="T93" fmla="*/ 40 h 150"/>
                  <a:gd name="T94" fmla="*/ 820 w 960"/>
                  <a:gd name="T95" fmla="*/ 22 h 150"/>
                  <a:gd name="T96" fmla="*/ 670 w 960"/>
                  <a:gd name="T97" fmla="*/ 6 h 150"/>
                  <a:gd name="T98" fmla="*/ 484 w 960"/>
                  <a:gd name="T9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60" h="150">
                    <a:moveTo>
                      <a:pt x="484" y="150"/>
                    </a:moveTo>
                    <a:lnTo>
                      <a:pt x="484" y="150"/>
                    </a:lnTo>
                    <a:lnTo>
                      <a:pt x="388" y="148"/>
                    </a:lnTo>
                    <a:lnTo>
                      <a:pt x="298" y="144"/>
                    </a:lnTo>
                    <a:lnTo>
                      <a:pt x="216" y="136"/>
                    </a:lnTo>
                    <a:lnTo>
                      <a:pt x="144" y="128"/>
                    </a:lnTo>
                    <a:lnTo>
                      <a:pt x="86" y="116"/>
                    </a:lnTo>
                    <a:lnTo>
                      <a:pt x="62" y="110"/>
                    </a:lnTo>
                    <a:lnTo>
                      <a:pt x="42" y="104"/>
                    </a:lnTo>
                    <a:lnTo>
                      <a:pt x="24" y="98"/>
                    </a:lnTo>
                    <a:lnTo>
                      <a:pt x="12" y="90"/>
                    </a:lnTo>
                    <a:lnTo>
                      <a:pt x="6" y="84"/>
                    </a:lnTo>
                    <a:lnTo>
                      <a:pt x="4" y="76"/>
                    </a:lnTo>
                    <a:lnTo>
                      <a:pt x="4" y="76"/>
                    </a:lnTo>
                    <a:lnTo>
                      <a:pt x="4" y="72"/>
                    </a:lnTo>
                    <a:lnTo>
                      <a:pt x="6" y="68"/>
                    </a:lnTo>
                    <a:lnTo>
                      <a:pt x="12" y="60"/>
                    </a:lnTo>
                    <a:lnTo>
                      <a:pt x="24" y="54"/>
                    </a:lnTo>
                    <a:lnTo>
                      <a:pt x="42" y="46"/>
                    </a:lnTo>
                    <a:lnTo>
                      <a:pt x="62" y="40"/>
                    </a:lnTo>
                    <a:lnTo>
                      <a:pt x="86" y="34"/>
                    </a:lnTo>
                    <a:lnTo>
                      <a:pt x="144" y="22"/>
                    </a:lnTo>
                    <a:lnTo>
                      <a:pt x="216" y="14"/>
                    </a:lnTo>
                    <a:lnTo>
                      <a:pt x="298" y="6"/>
                    </a:lnTo>
                    <a:lnTo>
                      <a:pt x="388" y="2"/>
                    </a:lnTo>
                    <a:lnTo>
                      <a:pt x="484" y="0"/>
                    </a:lnTo>
                    <a:lnTo>
                      <a:pt x="484" y="0"/>
                    </a:lnTo>
                    <a:lnTo>
                      <a:pt x="580" y="2"/>
                    </a:lnTo>
                    <a:lnTo>
                      <a:pt x="668" y="6"/>
                    </a:lnTo>
                    <a:lnTo>
                      <a:pt x="750" y="14"/>
                    </a:lnTo>
                    <a:lnTo>
                      <a:pt x="820" y="22"/>
                    </a:lnTo>
                    <a:lnTo>
                      <a:pt x="878" y="34"/>
                    </a:lnTo>
                    <a:lnTo>
                      <a:pt x="900" y="40"/>
                    </a:lnTo>
                    <a:lnTo>
                      <a:pt x="920" y="46"/>
                    </a:lnTo>
                    <a:lnTo>
                      <a:pt x="936" y="54"/>
                    </a:lnTo>
                    <a:lnTo>
                      <a:pt x="948" y="60"/>
                    </a:lnTo>
                    <a:lnTo>
                      <a:pt x="956" y="68"/>
                    </a:lnTo>
                    <a:lnTo>
                      <a:pt x="958" y="76"/>
                    </a:lnTo>
                    <a:lnTo>
                      <a:pt x="958" y="76"/>
                    </a:lnTo>
                    <a:lnTo>
                      <a:pt x="956" y="84"/>
                    </a:lnTo>
                    <a:lnTo>
                      <a:pt x="948" y="90"/>
                    </a:lnTo>
                    <a:lnTo>
                      <a:pt x="936" y="98"/>
                    </a:lnTo>
                    <a:lnTo>
                      <a:pt x="920" y="104"/>
                    </a:lnTo>
                    <a:lnTo>
                      <a:pt x="900" y="110"/>
                    </a:lnTo>
                    <a:lnTo>
                      <a:pt x="878" y="116"/>
                    </a:lnTo>
                    <a:lnTo>
                      <a:pt x="820" y="128"/>
                    </a:lnTo>
                    <a:lnTo>
                      <a:pt x="750" y="136"/>
                    </a:lnTo>
                    <a:lnTo>
                      <a:pt x="668" y="144"/>
                    </a:lnTo>
                    <a:lnTo>
                      <a:pt x="580" y="148"/>
                    </a:lnTo>
                    <a:lnTo>
                      <a:pt x="484" y="150"/>
                    </a:lnTo>
                    <a:close/>
                    <a:moveTo>
                      <a:pt x="484" y="0"/>
                    </a:moveTo>
                    <a:lnTo>
                      <a:pt x="484" y="0"/>
                    </a:lnTo>
                    <a:lnTo>
                      <a:pt x="388" y="2"/>
                    </a:lnTo>
                    <a:lnTo>
                      <a:pt x="296" y="6"/>
                    </a:lnTo>
                    <a:lnTo>
                      <a:pt x="214" y="14"/>
                    </a:lnTo>
                    <a:lnTo>
                      <a:pt x="142" y="22"/>
                    </a:lnTo>
                    <a:lnTo>
                      <a:pt x="84" y="34"/>
                    </a:lnTo>
                    <a:lnTo>
                      <a:pt x="60" y="40"/>
                    </a:lnTo>
                    <a:lnTo>
                      <a:pt x="40" y="46"/>
                    </a:lnTo>
                    <a:lnTo>
                      <a:pt x="22" y="54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2" y="72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4" y="84"/>
                    </a:lnTo>
                    <a:lnTo>
                      <a:pt x="10" y="90"/>
                    </a:lnTo>
                    <a:lnTo>
                      <a:pt x="22" y="98"/>
                    </a:lnTo>
                    <a:lnTo>
                      <a:pt x="40" y="104"/>
                    </a:lnTo>
                    <a:lnTo>
                      <a:pt x="60" y="110"/>
                    </a:lnTo>
                    <a:lnTo>
                      <a:pt x="84" y="116"/>
                    </a:lnTo>
                    <a:lnTo>
                      <a:pt x="142" y="128"/>
                    </a:lnTo>
                    <a:lnTo>
                      <a:pt x="214" y="136"/>
                    </a:lnTo>
                    <a:lnTo>
                      <a:pt x="296" y="144"/>
                    </a:lnTo>
                    <a:lnTo>
                      <a:pt x="388" y="148"/>
                    </a:lnTo>
                    <a:lnTo>
                      <a:pt x="484" y="150"/>
                    </a:lnTo>
                    <a:lnTo>
                      <a:pt x="484" y="150"/>
                    </a:lnTo>
                    <a:lnTo>
                      <a:pt x="580" y="148"/>
                    </a:lnTo>
                    <a:lnTo>
                      <a:pt x="670" y="144"/>
                    </a:lnTo>
                    <a:lnTo>
                      <a:pt x="750" y="136"/>
                    </a:lnTo>
                    <a:lnTo>
                      <a:pt x="820" y="128"/>
                    </a:lnTo>
                    <a:lnTo>
                      <a:pt x="878" y="116"/>
                    </a:lnTo>
                    <a:lnTo>
                      <a:pt x="902" y="110"/>
                    </a:lnTo>
                    <a:lnTo>
                      <a:pt x="922" y="104"/>
                    </a:lnTo>
                    <a:lnTo>
                      <a:pt x="938" y="98"/>
                    </a:lnTo>
                    <a:lnTo>
                      <a:pt x="950" y="90"/>
                    </a:lnTo>
                    <a:lnTo>
                      <a:pt x="958" y="84"/>
                    </a:lnTo>
                    <a:lnTo>
                      <a:pt x="960" y="76"/>
                    </a:lnTo>
                    <a:lnTo>
                      <a:pt x="960" y="76"/>
                    </a:lnTo>
                    <a:lnTo>
                      <a:pt x="958" y="68"/>
                    </a:lnTo>
                    <a:lnTo>
                      <a:pt x="950" y="60"/>
                    </a:lnTo>
                    <a:lnTo>
                      <a:pt x="938" y="54"/>
                    </a:lnTo>
                    <a:lnTo>
                      <a:pt x="922" y="46"/>
                    </a:lnTo>
                    <a:lnTo>
                      <a:pt x="902" y="40"/>
                    </a:lnTo>
                    <a:lnTo>
                      <a:pt x="878" y="34"/>
                    </a:lnTo>
                    <a:lnTo>
                      <a:pt x="820" y="22"/>
                    </a:lnTo>
                    <a:lnTo>
                      <a:pt x="750" y="14"/>
                    </a:lnTo>
                    <a:lnTo>
                      <a:pt x="670" y="6"/>
                    </a:lnTo>
                    <a:lnTo>
                      <a:pt x="580" y="2"/>
                    </a:lnTo>
                    <a:lnTo>
                      <a:pt x="484" y="0"/>
                    </a:lnTo>
                    <a:close/>
                  </a:path>
                </a:pathLst>
              </a:custGeom>
              <a:solidFill>
                <a:srgbClr val="F7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6" name="Freeform 171"/>
              <p:cNvSpPr>
                <a:spLocks/>
              </p:cNvSpPr>
              <p:nvPr/>
            </p:nvSpPr>
            <p:spPr bwMode="auto">
              <a:xfrm>
                <a:off x="4415" y="4152"/>
                <a:ext cx="954" cy="150"/>
              </a:xfrm>
              <a:custGeom>
                <a:avLst/>
                <a:gdLst>
                  <a:gd name="T0" fmla="*/ 480 w 954"/>
                  <a:gd name="T1" fmla="*/ 150 h 150"/>
                  <a:gd name="T2" fmla="*/ 480 w 954"/>
                  <a:gd name="T3" fmla="*/ 150 h 150"/>
                  <a:gd name="T4" fmla="*/ 384 w 954"/>
                  <a:gd name="T5" fmla="*/ 148 h 150"/>
                  <a:gd name="T6" fmla="*/ 294 w 954"/>
                  <a:gd name="T7" fmla="*/ 144 h 150"/>
                  <a:gd name="T8" fmla="*/ 212 w 954"/>
                  <a:gd name="T9" fmla="*/ 136 h 150"/>
                  <a:gd name="T10" fmla="*/ 140 w 954"/>
                  <a:gd name="T11" fmla="*/ 128 h 150"/>
                  <a:gd name="T12" fmla="*/ 82 w 954"/>
                  <a:gd name="T13" fmla="*/ 116 h 150"/>
                  <a:gd name="T14" fmla="*/ 58 w 954"/>
                  <a:gd name="T15" fmla="*/ 110 h 150"/>
                  <a:gd name="T16" fmla="*/ 38 w 954"/>
                  <a:gd name="T17" fmla="*/ 104 h 150"/>
                  <a:gd name="T18" fmla="*/ 20 w 954"/>
                  <a:gd name="T19" fmla="*/ 98 h 150"/>
                  <a:gd name="T20" fmla="*/ 8 w 954"/>
                  <a:gd name="T21" fmla="*/ 90 h 150"/>
                  <a:gd name="T22" fmla="*/ 2 w 954"/>
                  <a:gd name="T23" fmla="*/ 84 h 150"/>
                  <a:gd name="T24" fmla="*/ 0 w 954"/>
                  <a:gd name="T25" fmla="*/ 76 h 150"/>
                  <a:gd name="T26" fmla="*/ 0 w 954"/>
                  <a:gd name="T27" fmla="*/ 76 h 150"/>
                  <a:gd name="T28" fmla="*/ 0 w 954"/>
                  <a:gd name="T29" fmla="*/ 72 h 150"/>
                  <a:gd name="T30" fmla="*/ 2 w 954"/>
                  <a:gd name="T31" fmla="*/ 68 h 150"/>
                  <a:gd name="T32" fmla="*/ 8 w 954"/>
                  <a:gd name="T33" fmla="*/ 60 h 150"/>
                  <a:gd name="T34" fmla="*/ 20 w 954"/>
                  <a:gd name="T35" fmla="*/ 54 h 150"/>
                  <a:gd name="T36" fmla="*/ 38 w 954"/>
                  <a:gd name="T37" fmla="*/ 46 h 150"/>
                  <a:gd name="T38" fmla="*/ 58 w 954"/>
                  <a:gd name="T39" fmla="*/ 40 h 150"/>
                  <a:gd name="T40" fmla="*/ 82 w 954"/>
                  <a:gd name="T41" fmla="*/ 34 h 150"/>
                  <a:gd name="T42" fmla="*/ 140 w 954"/>
                  <a:gd name="T43" fmla="*/ 22 h 150"/>
                  <a:gd name="T44" fmla="*/ 212 w 954"/>
                  <a:gd name="T45" fmla="*/ 14 h 150"/>
                  <a:gd name="T46" fmla="*/ 294 w 954"/>
                  <a:gd name="T47" fmla="*/ 6 h 150"/>
                  <a:gd name="T48" fmla="*/ 384 w 954"/>
                  <a:gd name="T49" fmla="*/ 2 h 150"/>
                  <a:gd name="T50" fmla="*/ 480 w 954"/>
                  <a:gd name="T51" fmla="*/ 0 h 150"/>
                  <a:gd name="T52" fmla="*/ 480 w 954"/>
                  <a:gd name="T53" fmla="*/ 0 h 150"/>
                  <a:gd name="T54" fmla="*/ 576 w 954"/>
                  <a:gd name="T55" fmla="*/ 2 h 150"/>
                  <a:gd name="T56" fmla="*/ 664 w 954"/>
                  <a:gd name="T57" fmla="*/ 6 h 150"/>
                  <a:gd name="T58" fmla="*/ 746 w 954"/>
                  <a:gd name="T59" fmla="*/ 14 h 150"/>
                  <a:gd name="T60" fmla="*/ 816 w 954"/>
                  <a:gd name="T61" fmla="*/ 22 h 150"/>
                  <a:gd name="T62" fmla="*/ 874 w 954"/>
                  <a:gd name="T63" fmla="*/ 34 h 150"/>
                  <a:gd name="T64" fmla="*/ 896 w 954"/>
                  <a:gd name="T65" fmla="*/ 40 h 150"/>
                  <a:gd name="T66" fmla="*/ 916 w 954"/>
                  <a:gd name="T67" fmla="*/ 46 h 150"/>
                  <a:gd name="T68" fmla="*/ 932 w 954"/>
                  <a:gd name="T69" fmla="*/ 54 h 150"/>
                  <a:gd name="T70" fmla="*/ 944 w 954"/>
                  <a:gd name="T71" fmla="*/ 60 h 150"/>
                  <a:gd name="T72" fmla="*/ 952 w 954"/>
                  <a:gd name="T73" fmla="*/ 68 h 150"/>
                  <a:gd name="T74" fmla="*/ 954 w 954"/>
                  <a:gd name="T75" fmla="*/ 76 h 150"/>
                  <a:gd name="T76" fmla="*/ 954 w 954"/>
                  <a:gd name="T77" fmla="*/ 76 h 150"/>
                  <a:gd name="T78" fmla="*/ 952 w 954"/>
                  <a:gd name="T79" fmla="*/ 84 h 150"/>
                  <a:gd name="T80" fmla="*/ 944 w 954"/>
                  <a:gd name="T81" fmla="*/ 90 h 150"/>
                  <a:gd name="T82" fmla="*/ 932 w 954"/>
                  <a:gd name="T83" fmla="*/ 98 h 150"/>
                  <a:gd name="T84" fmla="*/ 916 w 954"/>
                  <a:gd name="T85" fmla="*/ 104 h 150"/>
                  <a:gd name="T86" fmla="*/ 896 w 954"/>
                  <a:gd name="T87" fmla="*/ 110 h 150"/>
                  <a:gd name="T88" fmla="*/ 874 w 954"/>
                  <a:gd name="T89" fmla="*/ 116 h 150"/>
                  <a:gd name="T90" fmla="*/ 816 w 954"/>
                  <a:gd name="T91" fmla="*/ 128 h 150"/>
                  <a:gd name="T92" fmla="*/ 746 w 954"/>
                  <a:gd name="T93" fmla="*/ 136 h 150"/>
                  <a:gd name="T94" fmla="*/ 664 w 954"/>
                  <a:gd name="T95" fmla="*/ 144 h 150"/>
                  <a:gd name="T96" fmla="*/ 576 w 954"/>
                  <a:gd name="T97" fmla="*/ 148 h 150"/>
                  <a:gd name="T98" fmla="*/ 480 w 954"/>
                  <a:gd name="T9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54" h="150">
                    <a:moveTo>
                      <a:pt x="480" y="150"/>
                    </a:moveTo>
                    <a:lnTo>
                      <a:pt x="480" y="150"/>
                    </a:lnTo>
                    <a:lnTo>
                      <a:pt x="384" y="148"/>
                    </a:lnTo>
                    <a:lnTo>
                      <a:pt x="294" y="144"/>
                    </a:lnTo>
                    <a:lnTo>
                      <a:pt x="212" y="136"/>
                    </a:lnTo>
                    <a:lnTo>
                      <a:pt x="140" y="128"/>
                    </a:lnTo>
                    <a:lnTo>
                      <a:pt x="82" y="116"/>
                    </a:lnTo>
                    <a:lnTo>
                      <a:pt x="58" y="110"/>
                    </a:lnTo>
                    <a:lnTo>
                      <a:pt x="38" y="104"/>
                    </a:lnTo>
                    <a:lnTo>
                      <a:pt x="20" y="98"/>
                    </a:lnTo>
                    <a:lnTo>
                      <a:pt x="8" y="90"/>
                    </a:lnTo>
                    <a:lnTo>
                      <a:pt x="2" y="84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72"/>
                    </a:lnTo>
                    <a:lnTo>
                      <a:pt x="2" y="68"/>
                    </a:lnTo>
                    <a:lnTo>
                      <a:pt x="8" y="60"/>
                    </a:lnTo>
                    <a:lnTo>
                      <a:pt x="20" y="54"/>
                    </a:lnTo>
                    <a:lnTo>
                      <a:pt x="38" y="46"/>
                    </a:lnTo>
                    <a:lnTo>
                      <a:pt x="58" y="40"/>
                    </a:lnTo>
                    <a:lnTo>
                      <a:pt x="82" y="34"/>
                    </a:lnTo>
                    <a:lnTo>
                      <a:pt x="140" y="22"/>
                    </a:lnTo>
                    <a:lnTo>
                      <a:pt x="212" y="14"/>
                    </a:lnTo>
                    <a:lnTo>
                      <a:pt x="294" y="6"/>
                    </a:lnTo>
                    <a:lnTo>
                      <a:pt x="384" y="2"/>
                    </a:lnTo>
                    <a:lnTo>
                      <a:pt x="480" y="0"/>
                    </a:lnTo>
                    <a:lnTo>
                      <a:pt x="480" y="0"/>
                    </a:lnTo>
                    <a:lnTo>
                      <a:pt x="576" y="2"/>
                    </a:lnTo>
                    <a:lnTo>
                      <a:pt x="664" y="6"/>
                    </a:lnTo>
                    <a:lnTo>
                      <a:pt x="746" y="14"/>
                    </a:lnTo>
                    <a:lnTo>
                      <a:pt x="816" y="22"/>
                    </a:lnTo>
                    <a:lnTo>
                      <a:pt x="874" y="34"/>
                    </a:lnTo>
                    <a:lnTo>
                      <a:pt x="896" y="40"/>
                    </a:lnTo>
                    <a:lnTo>
                      <a:pt x="916" y="46"/>
                    </a:lnTo>
                    <a:lnTo>
                      <a:pt x="932" y="54"/>
                    </a:lnTo>
                    <a:lnTo>
                      <a:pt x="944" y="60"/>
                    </a:lnTo>
                    <a:lnTo>
                      <a:pt x="952" y="68"/>
                    </a:lnTo>
                    <a:lnTo>
                      <a:pt x="954" y="76"/>
                    </a:lnTo>
                    <a:lnTo>
                      <a:pt x="954" y="76"/>
                    </a:lnTo>
                    <a:lnTo>
                      <a:pt x="952" y="84"/>
                    </a:lnTo>
                    <a:lnTo>
                      <a:pt x="944" y="90"/>
                    </a:lnTo>
                    <a:lnTo>
                      <a:pt x="932" y="98"/>
                    </a:lnTo>
                    <a:lnTo>
                      <a:pt x="916" y="104"/>
                    </a:lnTo>
                    <a:lnTo>
                      <a:pt x="896" y="110"/>
                    </a:lnTo>
                    <a:lnTo>
                      <a:pt x="874" y="116"/>
                    </a:lnTo>
                    <a:lnTo>
                      <a:pt x="816" y="128"/>
                    </a:lnTo>
                    <a:lnTo>
                      <a:pt x="746" y="136"/>
                    </a:lnTo>
                    <a:lnTo>
                      <a:pt x="664" y="144"/>
                    </a:lnTo>
                    <a:lnTo>
                      <a:pt x="576" y="148"/>
                    </a:lnTo>
                    <a:lnTo>
                      <a:pt x="480" y="15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7" name="Freeform 172"/>
              <p:cNvSpPr>
                <a:spLocks/>
              </p:cNvSpPr>
              <p:nvPr/>
            </p:nvSpPr>
            <p:spPr bwMode="auto">
              <a:xfrm>
                <a:off x="4411" y="4152"/>
                <a:ext cx="960" cy="150"/>
              </a:xfrm>
              <a:custGeom>
                <a:avLst/>
                <a:gdLst>
                  <a:gd name="T0" fmla="*/ 484 w 960"/>
                  <a:gd name="T1" fmla="*/ 0 h 150"/>
                  <a:gd name="T2" fmla="*/ 484 w 960"/>
                  <a:gd name="T3" fmla="*/ 0 h 150"/>
                  <a:gd name="T4" fmla="*/ 388 w 960"/>
                  <a:gd name="T5" fmla="*/ 2 h 150"/>
                  <a:gd name="T6" fmla="*/ 296 w 960"/>
                  <a:gd name="T7" fmla="*/ 6 h 150"/>
                  <a:gd name="T8" fmla="*/ 214 w 960"/>
                  <a:gd name="T9" fmla="*/ 14 h 150"/>
                  <a:gd name="T10" fmla="*/ 142 w 960"/>
                  <a:gd name="T11" fmla="*/ 22 h 150"/>
                  <a:gd name="T12" fmla="*/ 84 w 960"/>
                  <a:gd name="T13" fmla="*/ 34 h 150"/>
                  <a:gd name="T14" fmla="*/ 60 w 960"/>
                  <a:gd name="T15" fmla="*/ 40 h 150"/>
                  <a:gd name="T16" fmla="*/ 40 w 960"/>
                  <a:gd name="T17" fmla="*/ 46 h 150"/>
                  <a:gd name="T18" fmla="*/ 22 w 960"/>
                  <a:gd name="T19" fmla="*/ 54 h 150"/>
                  <a:gd name="T20" fmla="*/ 10 w 960"/>
                  <a:gd name="T21" fmla="*/ 60 h 150"/>
                  <a:gd name="T22" fmla="*/ 4 w 960"/>
                  <a:gd name="T23" fmla="*/ 68 h 150"/>
                  <a:gd name="T24" fmla="*/ 2 w 960"/>
                  <a:gd name="T25" fmla="*/ 72 h 150"/>
                  <a:gd name="T26" fmla="*/ 0 w 960"/>
                  <a:gd name="T27" fmla="*/ 76 h 150"/>
                  <a:gd name="T28" fmla="*/ 0 w 960"/>
                  <a:gd name="T29" fmla="*/ 76 h 150"/>
                  <a:gd name="T30" fmla="*/ 4 w 960"/>
                  <a:gd name="T31" fmla="*/ 84 h 150"/>
                  <a:gd name="T32" fmla="*/ 10 w 960"/>
                  <a:gd name="T33" fmla="*/ 90 h 150"/>
                  <a:gd name="T34" fmla="*/ 22 w 960"/>
                  <a:gd name="T35" fmla="*/ 98 h 150"/>
                  <a:gd name="T36" fmla="*/ 40 w 960"/>
                  <a:gd name="T37" fmla="*/ 104 h 150"/>
                  <a:gd name="T38" fmla="*/ 60 w 960"/>
                  <a:gd name="T39" fmla="*/ 110 h 150"/>
                  <a:gd name="T40" fmla="*/ 84 w 960"/>
                  <a:gd name="T41" fmla="*/ 116 h 150"/>
                  <a:gd name="T42" fmla="*/ 142 w 960"/>
                  <a:gd name="T43" fmla="*/ 128 h 150"/>
                  <a:gd name="T44" fmla="*/ 214 w 960"/>
                  <a:gd name="T45" fmla="*/ 136 h 150"/>
                  <a:gd name="T46" fmla="*/ 296 w 960"/>
                  <a:gd name="T47" fmla="*/ 144 h 150"/>
                  <a:gd name="T48" fmla="*/ 388 w 960"/>
                  <a:gd name="T49" fmla="*/ 148 h 150"/>
                  <a:gd name="T50" fmla="*/ 484 w 960"/>
                  <a:gd name="T51" fmla="*/ 150 h 150"/>
                  <a:gd name="T52" fmla="*/ 484 w 960"/>
                  <a:gd name="T53" fmla="*/ 150 h 150"/>
                  <a:gd name="T54" fmla="*/ 580 w 960"/>
                  <a:gd name="T55" fmla="*/ 148 h 150"/>
                  <a:gd name="T56" fmla="*/ 670 w 960"/>
                  <a:gd name="T57" fmla="*/ 144 h 150"/>
                  <a:gd name="T58" fmla="*/ 750 w 960"/>
                  <a:gd name="T59" fmla="*/ 136 h 150"/>
                  <a:gd name="T60" fmla="*/ 820 w 960"/>
                  <a:gd name="T61" fmla="*/ 128 h 150"/>
                  <a:gd name="T62" fmla="*/ 878 w 960"/>
                  <a:gd name="T63" fmla="*/ 116 h 150"/>
                  <a:gd name="T64" fmla="*/ 902 w 960"/>
                  <a:gd name="T65" fmla="*/ 110 h 150"/>
                  <a:gd name="T66" fmla="*/ 922 w 960"/>
                  <a:gd name="T67" fmla="*/ 104 h 150"/>
                  <a:gd name="T68" fmla="*/ 938 w 960"/>
                  <a:gd name="T69" fmla="*/ 98 h 150"/>
                  <a:gd name="T70" fmla="*/ 950 w 960"/>
                  <a:gd name="T71" fmla="*/ 90 h 150"/>
                  <a:gd name="T72" fmla="*/ 958 w 960"/>
                  <a:gd name="T73" fmla="*/ 84 h 150"/>
                  <a:gd name="T74" fmla="*/ 960 w 960"/>
                  <a:gd name="T75" fmla="*/ 76 h 150"/>
                  <a:gd name="T76" fmla="*/ 960 w 960"/>
                  <a:gd name="T77" fmla="*/ 76 h 150"/>
                  <a:gd name="T78" fmla="*/ 958 w 960"/>
                  <a:gd name="T79" fmla="*/ 68 h 150"/>
                  <a:gd name="T80" fmla="*/ 950 w 960"/>
                  <a:gd name="T81" fmla="*/ 60 h 150"/>
                  <a:gd name="T82" fmla="*/ 938 w 960"/>
                  <a:gd name="T83" fmla="*/ 54 h 150"/>
                  <a:gd name="T84" fmla="*/ 922 w 960"/>
                  <a:gd name="T85" fmla="*/ 46 h 150"/>
                  <a:gd name="T86" fmla="*/ 902 w 960"/>
                  <a:gd name="T87" fmla="*/ 40 h 150"/>
                  <a:gd name="T88" fmla="*/ 878 w 960"/>
                  <a:gd name="T89" fmla="*/ 34 h 150"/>
                  <a:gd name="T90" fmla="*/ 820 w 960"/>
                  <a:gd name="T91" fmla="*/ 22 h 150"/>
                  <a:gd name="T92" fmla="*/ 750 w 960"/>
                  <a:gd name="T93" fmla="*/ 14 h 150"/>
                  <a:gd name="T94" fmla="*/ 670 w 960"/>
                  <a:gd name="T95" fmla="*/ 6 h 150"/>
                  <a:gd name="T96" fmla="*/ 580 w 960"/>
                  <a:gd name="T97" fmla="*/ 2 h 150"/>
                  <a:gd name="T98" fmla="*/ 484 w 960"/>
                  <a:gd name="T9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60" h="150">
                    <a:moveTo>
                      <a:pt x="484" y="0"/>
                    </a:moveTo>
                    <a:lnTo>
                      <a:pt x="484" y="0"/>
                    </a:lnTo>
                    <a:lnTo>
                      <a:pt x="388" y="2"/>
                    </a:lnTo>
                    <a:lnTo>
                      <a:pt x="296" y="6"/>
                    </a:lnTo>
                    <a:lnTo>
                      <a:pt x="214" y="14"/>
                    </a:lnTo>
                    <a:lnTo>
                      <a:pt x="142" y="22"/>
                    </a:lnTo>
                    <a:lnTo>
                      <a:pt x="84" y="34"/>
                    </a:lnTo>
                    <a:lnTo>
                      <a:pt x="60" y="40"/>
                    </a:lnTo>
                    <a:lnTo>
                      <a:pt x="40" y="46"/>
                    </a:lnTo>
                    <a:lnTo>
                      <a:pt x="22" y="54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2" y="72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4" y="84"/>
                    </a:lnTo>
                    <a:lnTo>
                      <a:pt x="10" y="90"/>
                    </a:lnTo>
                    <a:lnTo>
                      <a:pt x="22" y="98"/>
                    </a:lnTo>
                    <a:lnTo>
                      <a:pt x="40" y="104"/>
                    </a:lnTo>
                    <a:lnTo>
                      <a:pt x="60" y="110"/>
                    </a:lnTo>
                    <a:lnTo>
                      <a:pt x="84" y="116"/>
                    </a:lnTo>
                    <a:lnTo>
                      <a:pt x="142" y="128"/>
                    </a:lnTo>
                    <a:lnTo>
                      <a:pt x="214" y="136"/>
                    </a:lnTo>
                    <a:lnTo>
                      <a:pt x="296" y="144"/>
                    </a:lnTo>
                    <a:lnTo>
                      <a:pt x="388" y="148"/>
                    </a:lnTo>
                    <a:lnTo>
                      <a:pt x="484" y="150"/>
                    </a:lnTo>
                    <a:lnTo>
                      <a:pt x="484" y="150"/>
                    </a:lnTo>
                    <a:lnTo>
                      <a:pt x="580" y="148"/>
                    </a:lnTo>
                    <a:lnTo>
                      <a:pt x="670" y="144"/>
                    </a:lnTo>
                    <a:lnTo>
                      <a:pt x="750" y="136"/>
                    </a:lnTo>
                    <a:lnTo>
                      <a:pt x="820" y="128"/>
                    </a:lnTo>
                    <a:lnTo>
                      <a:pt x="878" y="116"/>
                    </a:lnTo>
                    <a:lnTo>
                      <a:pt x="902" y="110"/>
                    </a:lnTo>
                    <a:lnTo>
                      <a:pt x="922" y="104"/>
                    </a:lnTo>
                    <a:lnTo>
                      <a:pt x="938" y="98"/>
                    </a:lnTo>
                    <a:lnTo>
                      <a:pt x="950" y="90"/>
                    </a:lnTo>
                    <a:lnTo>
                      <a:pt x="958" y="84"/>
                    </a:lnTo>
                    <a:lnTo>
                      <a:pt x="960" y="76"/>
                    </a:lnTo>
                    <a:lnTo>
                      <a:pt x="960" y="76"/>
                    </a:lnTo>
                    <a:lnTo>
                      <a:pt x="958" y="68"/>
                    </a:lnTo>
                    <a:lnTo>
                      <a:pt x="950" y="60"/>
                    </a:lnTo>
                    <a:lnTo>
                      <a:pt x="938" y="54"/>
                    </a:lnTo>
                    <a:lnTo>
                      <a:pt x="922" y="46"/>
                    </a:lnTo>
                    <a:lnTo>
                      <a:pt x="902" y="40"/>
                    </a:lnTo>
                    <a:lnTo>
                      <a:pt x="878" y="34"/>
                    </a:lnTo>
                    <a:lnTo>
                      <a:pt x="820" y="22"/>
                    </a:lnTo>
                    <a:lnTo>
                      <a:pt x="750" y="14"/>
                    </a:lnTo>
                    <a:lnTo>
                      <a:pt x="670" y="6"/>
                    </a:lnTo>
                    <a:lnTo>
                      <a:pt x="580" y="2"/>
                    </a:lnTo>
                    <a:lnTo>
                      <a:pt x="4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8" name="Freeform 173"/>
              <p:cNvSpPr>
                <a:spLocks noEditPoints="1"/>
              </p:cNvSpPr>
              <p:nvPr/>
            </p:nvSpPr>
            <p:spPr bwMode="auto">
              <a:xfrm>
                <a:off x="4415" y="4152"/>
                <a:ext cx="954" cy="150"/>
              </a:xfrm>
              <a:custGeom>
                <a:avLst/>
                <a:gdLst>
                  <a:gd name="T0" fmla="*/ 480 w 954"/>
                  <a:gd name="T1" fmla="*/ 150 h 150"/>
                  <a:gd name="T2" fmla="*/ 294 w 954"/>
                  <a:gd name="T3" fmla="*/ 144 h 150"/>
                  <a:gd name="T4" fmla="*/ 142 w 954"/>
                  <a:gd name="T5" fmla="*/ 128 h 150"/>
                  <a:gd name="T6" fmla="*/ 60 w 954"/>
                  <a:gd name="T7" fmla="*/ 110 h 150"/>
                  <a:gd name="T8" fmla="*/ 22 w 954"/>
                  <a:gd name="T9" fmla="*/ 98 h 150"/>
                  <a:gd name="T10" fmla="*/ 4 w 954"/>
                  <a:gd name="T11" fmla="*/ 84 h 150"/>
                  <a:gd name="T12" fmla="*/ 2 w 954"/>
                  <a:gd name="T13" fmla="*/ 76 h 150"/>
                  <a:gd name="T14" fmla="*/ 4 w 954"/>
                  <a:gd name="T15" fmla="*/ 68 h 150"/>
                  <a:gd name="T16" fmla="*/ 22 w 954"/>
                  <a:gd name="T17" fmla="*/ 54 h 150"/>
                  <a:gd name="T18" fmla="*/ 60 w 954"/>
                  <a:gd name="T19" fmla="*/ 40 h 150"/>
                  <a:gd name="T20" fmla="*/ 142 w 954"/>
                  <a:gd name="T21" fmla="*/ 22 h 150"/>
                  <a:gd name="T22" fmla="*/ 294 w 954"/>
                  <a:gd name="T23" fmla="*/ 6 h 150"/>
                  <a:gd name="T24" fmla="*/ 480 w 954"/>
                  <a:gd name="T25" fmla="*/ 0 h 150"/>
                  <a:gd name="T26" fmla="*/ 576 w 954"/>
                  <a:gd name="T27" fmla="*/ 2 h 150"/>
                  <a:gd name="T28" fmla="*/ 744 w 954"/>
                  <a:gd name="T29" fmla="*/ 14 h 150"/>
                  <a:gd name="T30" fmla="*/ 872 w 954"/>
                  <a:gd name="T31" fmla="*/ 34 h 150"/>
                  <a:gd name="T32" fmla="*/ 916 w 954"/>
                  <a:gd name="T33" fmla="*/ 46 h 150"/>
                  <a:gd name="T34" fmla="*/ 942 w 954"/>
                  <a:gd name="T35" fmla="*/ 60 h 150"/>
                  <a:gd name="T36" fmla="*/ 952 w 954"/>
                  <a:gd name="T37" fmla="*/ 76 h 150"/>
                  <a:gd name="T38" fmla="*/ 950 w 954"/>
                  <a:gd name="T39" fmla="*/ 84 h 150"/>
                  <a:gd name="T40" fmla="*/ 930 w 954"/>
                  <a:gd name="T41" fmla="*/ 98 h 150"/>
                  <a:gd name="T42" fmla="*/ 896 w 954"/>
                  <a:gd name="T43" fmla="*/ 110 h 150"/>
                  <a:gd name="T44" fmla="*/ 814 w 954"/>
                  <a:gd name="T45" fmla="*/ 128 h 150"/>
                  <a:gd name="T46" fmla="*/ 664 w 954"/>
                  <a:gd name="T47" fmla="*/ 144 h 150"/>
                  <a:gd name="T48" fmla="*/ 480 w 954"/>
                  <a:gd name="T49" fmla="*/ 150 h 150"/>
                  <a:gd name="T50" fmla="*/ 480 w 954"/>
                  <a:gd name="T51" fmla="*/ 0 h 150"/>
                  <a:gd name="T52" fmla="*/ 294 w 954"/>
                  <a:gd name="T53" fmla="*/ 6 h 150"/>
                  <a:gd name="T54" fmla="*/ 140 w 954"/>
                  <a:gd name="T55" fmla="*/ 22 h 150"/>
                  <a:gd name="T56" fmla="*/ 58 w 954"/>
                  <a:gd name="T57" fmla="*/ 40 h 150"/>
                  <a:gd name="T58" fmla="*/ 20 w 954"/>
                  <a:gd name="T59" fmla="*/ 54 h 150"/>
                  <a:gd name="T60" fmla="*/ 2 w 954"/>
                  <a:gd name="T61" fmla="*/ 68 h 150"/>
                  <a:gd name="T62" fmla="*/ 0 w 954"/>
                  <a:gd name="T63" fmla="*/ 76 h 150"/>
                  <a:gd name="T64" fmla="*/ 2 w 954"/>
                  <a:gd name="T65" fmla="*/ 84 h 150"/>
                  <a:gd name="T66" fmla="*/ 20 w 954"/>
                  <a:gd name="T67" fmla="*/ 98 h 150"/>
                  <a:gd name="T68" fmla="*/ 58 w 954"/>
                  <a:gd name="T69" fmla="*/ 110 h 150"/>
                  <a:gd name="T70" fmla="*/ 140 w 954"/>
                  <a:gd name="T71" fmla="*/ 128 h 150"/>
                  <a:gd name="T72" fmla="*/ 294 w 954"/>
                  <a:gd name="T73" fmla="*/ 144 h 150"/>
                  <a:gd name="T74" fmla="*/ 480 w 954"/>
                  <a:gd name="T75" fmla="*/ 150 h 150"/>
                  <a:gd name="T76" fmla="*/ 576 w 954"/>
                  <a:gd name="T77" fmla="*/ 148 h 150"/>
                  <a:gd name="T78" fmla="*/ 746 w 954"/>
                  <a:gd name="T79" fmla="*/ 136 h 150"/>
                  <a:gd name="T80" fmla="*/ 874 w 954"/>
                  <a:gd name="T81" fmla="*/ 116 h 150"/>
                  <a:gd name="T82" fmla="*/ 916 w 954"/>
                  <a:gd name="T83" fmla="*/ 104 h 150"/>
                  <a:gd name="T84" fmla="*/ 944 w 954"/>
                  <a:gd name="T85" fmla="*/ 90 h 150"/>
                  <a:gd name="T86" fmla="*/ 954 w 954"/>
                  <a:gd name="T87" fmla="*/ 76 h 150"/>
                  <a:gd name="T88" fmla="*/ 952 w 954"/>
                  <a:gd name="T89" fmla="*/ 68 h 150"/>
                  <a:gd name="T90" fmla="*/ 932 w 954"/>
                  <a:gd name="T91" fmla="*/ 54 h 150"/>
                  <a:gd name="T92" fmla="*/ 896 w 954"/>
                  <a:gd name="T93" fmla="*/ 40 h 150"/>
                  <a:gd name="T94" fmla="*/ 816 w 954"/>
                  <a:gd name="T95" fmla="*/ 22 h 150"/>
                  <a:gd name="T96" fmla="*/ 664 w 954"/>
                  <a:gd name="T97" fmla="*/ 6 h 150"/>
                  <a:gd name="T98" fmla="*/ 480 w 954"/>
                  <a:gd name="T9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54" h="150">
                    <a:moveTo>
                      <a:pt x="480" y="150"/>
                    </a:moveTo>
                    <a:lnTo>
                      <a:pt x="480" y="150"/>
                    </a:lnTo>
                    <a:lnTo>
                      <a:pt x="384" y="148"/>
                    </a:lnTo>
                    <a:lnTo>
                      <a:pt x="294" y="144"/>
                    </a:lnTo>
                    <a:lnTo>
                      <a:pt x="212" y="136"/>
                    </a:lnTo>
                    <a:lnTo>
                      <a:pt x="142" y="128"/>
                    </a:lnTo>
                    <a:lnTo>
                      <a:pt x="84" y="116"/>
                    </a:lnTo>
                    <a:lnTo>
                      <a:pt x="60" y="110"/>
                    </a:lnTo>
                    <a:lnTo>
                      <a:pt x="40" y="104"/>
                    </a:lnTo>
                    <a:lnTo>
                      <a:pt x="22" y="98"/>
                    </a:lnTo>
                    <a:lnTo>
                      <a:pt x="10" y="90"/>
                    </a:lnTo>
                    <a:lnTo>
                      <a:pt x="4" y="84"/>
                    </a:lnTo>
                    <a:lnTo>
                      <a:pt x="2" y="76"/>
                    </a:lnTo>
                    <a:lnTo>
                      <a:pt x="2" y="76"/>
                    </a:lnTo>
                    <a:lnTo>
                      <a:pt x="2" y="72"/>
                    </a:lnTo>
                    <a:lnTo>
                      <a:pt x="4" y="68"/>
                    </a:lnTo>
                    <a:lnTo>
                      <a:pt x="10" y="60"/>
                    </a:lnTo>
                    <a:lnTo>
                      <a:pt x="22" y="54"/>
                    </a:lnTo>
                    <a:lnTo>
                      <a:pt x="40" y="46"/>
                    </a:lnTo>
                    <a:lnTo>
                      <a:pt x="60" y="40"/>
                    </a:lnTo>
                    <a:lnTo>
                      <a:pt x="84" y="34"/>
                    </a:lnTo>
                    <a:lnTo>
                      <a:pt x="142" y="22"/>
                    </a:lnTo>
                    <a:lnTo>
                      <a:pt x="212" y="14"/>
                    </a:lnTo>
                    <a:lnTo>
                      <a:pt x="294" y="6"/>
                    </a:lnTo>
                    <a:lnTo>
                      <a:pt x="384" y="2"/>
                    </a:lnTo>
                    <a:lnTo>
                      <a:pt x="480" y="0"/>
                    </a:lnTo>
                    <a:lnTo>
                      <a:pt x="480" y="0"/>
                    </a:lnTo>
                    <a:lnTo>
                      <a:pt x="576" y="2"/>
                    </a:lnTo>
                    <a:lnTo>
                      <a:pt x="664" y="6"/>
                    </a:lnTo>
                    <a:lnTo>
                      <a:pt x="744" y="14"/>
                    </a:lnTo>
                    <a:lnTo>
                      <a:pt x="814" y="22"/>
                    </a:lnTo>
                    <a:lnTo>
                      <a:pt x="872" y="34"/>
                    </a:lnTo>
                    <a:lnTo>
                      <a:pt x="896" y="40"/>
                    </a:lnTo>
                    <a:lnTo>
                      <a:pt x="916" y="46"/>
                    </a:lnTo>
                    <a:lnTo>
                      <a:pt x="930" y="54"/>
                    </a:lnTo>
                    <a:lnTo>
                      <a:pt x="942" y="60"/>
                    </a:lnTo>
                    <a:lnTo>
                      <a:pt x="950" y="68"/>
                    </a:lnTo>
                    <a:lnTo>
                      <a:pt x="952" y="76"/>
                    </a:lnTo>
                    <a:lnTo>
                      <a:pt x="952" y="76"/>
                    </a:lnTo>
                    <a:lnTo>
                      <a:pt x="950" y="84"/>
                    </a:lnTo>
                    <a:lnTo>
                      <a:pt x="942" y="90"/>
                    </a:lnTo>
                    <a:lnTo>
                      <a:pt x="930" y="98"/>
                    </a:lnTo>
                    <a:lnTo>
                      <a:pt x="916" y="104"/>
                    </a:lnTo>
                    <a:lnTo>
                      <a:pt x="896" y="110"/>
                    </a:lnTo>
                    <a:lnTo>
                      <a:pt x="872" y="116"/>
                    </a:lnTo>
                    <a:lnTo>
                      <a:pt x="814" y="128"/>
                    </a:lnTo>
                    <a:lnTo>
                      <a:pt x="744" y="136"/>
                    </a:lnTo>
                    <a:lnTo>
                      <a:pt x="664" y="144"/>
                    </a:lnTo>
                    <a:lnTo>
                      <a:pt x="576" y="148"/>
                    </a:lnTo>
                    <a:lnTo>
                      <a:pt x="480" y="150"/>
                    </a:lnTo>
                    <a:close/>
                    <a:moveTo>
                      <a:pt x="480" y="0"/>
                    </a:moveTo>
                    <a:lnTo>
                      <a:pt x="480" y="0"/>
                    </a:lnTo>
                    <a:lnTo>
                      <a:pt x="384" y="2"/>
                    </a:lnTo>
                    <a:lnTo>
                      <a:pt x="294" y="6"/>
                    </a:lnTo>
                    <a:lnTo>
                      <a:pt x="212" y="14"/>
                    </a:lnTo>
                    <a:lnTo>
                      <a:pt x="140" y="22"/>
                    </a:lnTo>
                    <a:lnTo>
                      <a:pt x="82" y="34"/>
                    </a:lnTo>
                    <a:lnTo>
                      <a:pt x="58" y="40"/>
                    </a:lnTo>
                    <a:lnTo>
                      <a:pt x="38" y="46"/>
                    </a:lnTo>
                    <a:lnTo>
                      <a:pt x="20" y="54"/>
                    </a:lnTo>
                    <a:lnTo>
                      <a:pt x="8" y="60"/>
                    </a:lnTo>
                    <a:lnTo>
                      <a:pt x="2" y="68"/>
                    </a:lnTo>
                    <a:lnTo>
                      <a:pt x="0" y="72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2" y="84"/>
                    </a:lnTo>
                    <a:lnTo>
                      <a:pt x="8" y="90"/>
                    </a:lnTo>
                    <a:lnTo>
                      <a:pt x="20" y="98"/>
                    </a:lnTo>
                    <a:lnTo>
                      <a:pt x="38" y="104"/>
                    </a:lnTo>
                    <a:lnTo>
                      <a:pt x="58" y="110"/>
                    </a:lnTo>
                    <a:lnTo>
                      <a:pt x="82" y="116"/>
                    </a:lnTo>
                    <a:lnTo>
                      <a:pt x="140" y="128"/>
                    </a:lnTo>
                    <a:lnTo>
                      <a:pt x="212" y="136"/>
                    </a:lnTo>
                    <a:lnTo>
                      <a:pt x="294" y="144"/>
                    </a:lnTo>
                    <a:lnTo>
                      <a:pt x="384" y="148"/>
                    </a:lnTo>
                    <a:lnTo>
                      <a:pt x="480" y="150"/>
                    </a:lnTo>
                    <a:lnTo>
                      <a:pt x="480" y="150"/>
                    </a:lnTo>
                    <a:lnTo>
                      <a:pt x="576" y="148"/>
                    </a:lnTo>
                    <a:lnTo>
                      <a:pt x="664" y="144"/>
                    </a:lnTo>
                    <a:lnTo>
                      <a:pt x="746" y="136"/>
                    </a:lnTo>
                    <a:lnTo>
                      <a:pt x="816" y="128"/>
                    </a:lnTo>
                    <a:lnTo>
                      <a:pt x="874" y="116"/>
                    </a:lnTo>
                    <a:lnTo>
                      <a:pt x="896" y="110"/>
                    </a:lnTo>
                    <a:lnTo>
                      <a:pt x="916" y="104"/>
                    </a:lnTo>
                    <a:lnTo>
                      <a:pt x="932" y="98"/>
                    </a:lnTo>
                    <a:lnTo>
                      <a:pt x="944" y="90"/>
                    </a:lnTo>
                    <a:lnTo>
                      <a:pt x="952" y="84"/>
                    </a:lnTo>
                    <a:lnTo>
                      <a:pt x="954" y="76"/>
                    </a:lnTo>
                    <a:lnTo>
                      <a:pt x="954" y="76"/>
                    </a:lnTo>
                    <a:lnTo>
                      <a:pt x="952" y="68"/>
                    </a:lnTo>
                    <a:lnTo>
                      <a:pt x="944" y="60"/>
                    </a:lnTo>
                    <a:lnTo>
                      <a:pt x="932" y="54"/>
                    </a:lnTo>
                    <a:lnTo>
                      <a:pt x="916" y="46"/>
                    </a:lnTo>
                    <a:lnTo>
                      <a:pt x="896" y="40"/>
                    </a:lnTo>
                    <a:lnTo>
                      <a:pt x="874" y="34"/>
                    </a:lnTo>
                    <a:lnTo>
                      <a:pt x="816" y="22"/>
                    </a:lnTo>
                    <a:lnTo>
                      <a:pt x="746" y="14"/>
                    </a:lnTo>
                    <a:lnTo>
                      <a:pt x="664" y="6"/>
                    </a:lnTo>
                    <a:lnTo>
                      <a:pt x="576" y="2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rgbClr val="F7F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9" name="Freeform 174"/>
              <p:cNvSpPr>
                <a:spLocks/>
              </p:cNvSpPr>
              <p:nvPr/>
            </p:nvSpPr>
            <p:spPr bwMode="auto">
              <a:xfrm>
                <a:off x="4417" y="4152"/>
                <a:ext cx="950" cy="150"/>
              </a:xfrm>
              <a:custGeom>
                <a:avLst/>
                <a:gdLst>
                  <a:gd name="T0" fmla="*/ 478 w 950"/>
                  <a:gd name="T1" fmla="*/ 150 h 150"/>
                  <a:gd name="T2" fmla="*/ 478 w 950"/>
                  <a:gd name="T3" fmla="*/ 150 h 150"/>
                  <a:gd name="T4" fmla="*/ 382 w 950"/>
                  <a:gd name="T5" fmla="*/ 148 h 150"/>
                  <a:gd name="T6" fmla="*/ 292 w 950"/>
                  <a:gd name="T7" fmla="*/ 144 h 150"/>
                  <a:gd name="T8" fmla="*/ 210 w 950"/>
                  <a:gd name="T9" fmla="*/ 136 h 150"/>
                  <a:gd name="T10" fmla="*/ 140 w 950"/>
                  <a:gd name="T11" fmla="*/ 128 h 150"/>
                  <a:gd name="T12" fmla="*/ 82 w 950"/>
                  <a:gd name="T13" fmla="*/ 116 h 150"/>
                  <a:gd name="T14" fmla="*/ 58 w 950"/>
                  <a:gd name="T15" fmla="*/ 110 h 150"/>
                  <a:gd name="T16" fmla="*/ 38 w 950"/>
                  <a:gd name="T17" fmla="*/ 104 h 150"/>
                  <a:gd name="T18" fmla="*/ 20 w 950"/>
                  <a:gd name="T19" fmla="*/ 98 h 150"/>
                  <a:gd name="T20" fmla="*/ 8 w 950"/>
                  <a:gd name="T21" fmla="*/ 90 h 150"/>
                  <a:gd name="T22" fmla="*/ 2 w 950"/>
                  <a:gd name="T23" fmla="*/ 84 h 150"/>
                  <a:gd name="T24" fmla="*/ 0 w 950"/>
                  <a:gd name="T25" fmla="*/ 76 h 150"/>
                  <a:gd name="T26" fmla="*/ 0 w 950"/>
                  <a:gd name="T27" fmla="*/ 76 h 150"/>
                  <a:gd name="T28" fmla="*/ 0 w 950"/>
                  <a:gd name="T29" fmla="*/ 72 h 150"/>
                  <a:gd name="T30" fmla="*/ 2 w 950"/>
                  <a:gd name="T31" fmla="*/ 68 h 150"/>
                  <a:gd name="T32" fmla="*/ 8 w 950"/>
                  <a:gd name="T33" fmla="*/ 60 h 150"/>
                  <a:gd name="T34" fmla="*/ 20 w 950"/>
                  <a:gd name="T35" fmla="*/ 54 h 150"/>
                  <a:gd name="T36" fmla="*/ 38 w 950"/>
                  <a:gd name="T37" fmla="*/ 46 h 150"/>
                  <a:gd name="T38" fmla="*/ 58 w 950"/>
                  <a:gd name="T39" fmla="*/ 40 h 150"/>
                  <a:gd name="T40" fmla="*/ 82 w 950"/>
                  <a:gd name="T41" fmla="*/ 34 h 150"/>
                  <a:gd name="T42" fmla="*/ 140 w 950"/>
                  <a:gd name="T43" fmla="*/ 22 h 150"/>
                  <a:gd name="T44" fmla="*/ 210 w 950"/>
                  <a:gd name="T45" fmla="*/ 14 h 150"/>
                  <a:gd name="T46" fmla="*/ 292 w 950"/>
                  <a:gd name="T47" fmla="*/ 6 h 150"/>
                  <a:gd name="T48" fmla="*/ 382 w 950"/>
                  <a:gd name="T49" fmla="*/ 2 h 150"/>
                  <a:gd name="T50" fmla="*/ 478 w 950"/>
                  <a:gd name="T51" fmla="*/ 0 h 150"/>
                  <a:gd name="T52" fmla="*/ 478 w 950"/>
                  <a:gd name="T53" fmla="*/ 0 h 150"/>
                  <a:gd name="T54" fmla="*/ 574 w 950"/>
                  <a:gd name="T55" fmla="*/ 2 h 150"/>
                  <a:gd name="T56" fmla="*/ 662 w 950"/>
                  <a:gd name="T57" fmla="*/ 6 h 150"/>
                  <a:gd name="T58" fmla="*/ 742 w 950"/>
                  <a:gd name="T59" fmla="*/ 14 h 150"/>
                  <a:gd name="T60" fmla="*/ 812 w 950"/>
                  <a:gd name="T61" fmla="*/ 22 h 150"/>
                  <a:gd name="T62" fmla="*/ 870 w 950"/>
                  <a:gd name="T63" fmla="*/ 34 h 150"/>
                  <a:gd name="T64" fmla="*/ 894 w 950"/>
                  <a:gd name="T65" fmla="*/ 40 h 150"/>
                  <a:gd name="T66" fmla="*/ 914 w 950"/>
                  <a:gd name="T67" fmla="*/ 46 h 150"/>
                  <a:gd name="T68" fmla="*/ 928 w 950"/>
                  <a:gd name="T69" fmla="*/ 54 h 150"/>
                  <a:gd name="T70" fmla="*/ 940 w 950"/>
                  <a:gd name="T71" fmla="*/ 60 h 150"/>
                  <a:gd name="T72" fmla="*/ 948 w 950"/>
                  <a:gd name="T73" fmla="*/ 68 h 150"/>
                  <a:gd name="T74" fmla="*/ 950 w 950"/>
                  <a:gd name="T75" fmla="*/ 76 h 150"/>
                  <a:gd name="T76" fmla="*/ 950 w 950"/>
                  <a:gd name="T77" fmla="*/ 76 h 150"/>
                  <a:gd name="T78" fmla="*/ 948 w 950"/>
                  <a:gd name="T79" fmla="*/ 84 h 150"/>
                  <a:gd name="T80" fmla="*/ 940 w 950"/>
                  <a:gd name="T81" fmla="*/ 90 h 150"/>
                  <a:gd name="T82" fmla="*/ 928 w 950"/>
                  <a:gd name="T83" fmla="*/ 98 h 150"/>
                  <a:gd name="T84" fmla="*/ 914 w 950"/>
                  <a:gd name="T85" fmla="*/ 104 h 150"/>
                  <a:gd name="T86" fmla="*/ 894 w 950"/>
                  <a:gd name="T87" fmla="*/ 110 h 150"/>
                  <a:gd name="T88" fmla="*/ 870 w 950"/>
                  <a:gd name="T89" fmla="*/ 116 h 150"/>
                  <a:gd name="T90" fmla="*/ 812 w 950"/>
                  <a:gd name="T91" fmla="*/ 128 h 150"/>
                  <a:gd name="T92" fmla="*/ 742 w 950"/>
                  <a:gd name="T93" fmla="*/ 136 h 150"/>
                  <a:gd name="T94" fmla="*/ 662 w 950"/>
                  <a:gd name="T95" fmla="*/ 144 h 150"/>
                  <a:gd name="T96" fmla="*/ 574 w 950"/>
                  <a:gd name="T97" fmla="*/ 148 h 150"/>
                  <a:gd name="T98" fmla="*/ 478 w 950"/>
                  <a:gd name="T9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50" h="150">
                    <a:moveTo>
                      <a:pt x="478" y="150"/>
                    </a:moveTo>
                    <a:lnTo>
                      <a:pt x="478" y="150"/>
                    </a:lnTo>
                    <a:lnTo>
                      <a:pt x="382" y="148"/>
                    </a:lnTo>
                    <a:lnTo>
                      <a:pt x="292" y="144"/>
                    </a:lnTo>
                    <a:lnTo>
                      <a:pt x="210" y="136"/>
                    </a:lnTo>
                    <a:lnTo>
                      <a:pt x="140" y="128"/>
                    </a:lnTo>
                    <a:lnTo>
                      <a:pt x="82" y="116"/>
                    </a:lnTo>
                    <a:lnTo>
                      <a:pt x="58" y="110"/>
                    </a:lnTo>
                    <a:lnTo>
                      <a:pt x="38" y="104"/>
                    </a:lnTo>
                    <a:lnTo>
                      <a:pt x="20" y="98"/>
                    </a:lnTo>
                    <a:lnTo>
                      <a:pt x="8" y="90"/>
                    </a:lnTo>
                    <a:lnTo>
                      <a:pt x="2" y="84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72"/>
                    </a:lnTo>
                    <a:lnTo>
                      <a:pt x="2" y="68"/>
                    </a:lnTo>
                    <a:lnTo>
                      <a:pt x="8" y="60"/>
                    </a:lnTo>
                    <a:lnTo>
                      <a:pt x="20" y="54"/>
                    </a:lnTo>
                    <a:lnTo>
                      <a:pt x="38" y="46"/>
                    </a:lnTo>
                    <a:lnTo>
                      <a:pt x="58" y="40"/>
                    </a:lnTo>
                    <a:lnTo>
                      <a:pt x="82" y="34"/>
                    </a:lnTo>
                    <a:lnTo>
                      <a:pt x="140" y="22"/>
                    </a:lnTo>
                    <a:lnTo>
                      <a:pt x="210" y="14"/>
                    </a:lnTo>
                    <a:lnTo>
                      <a:pt x="292" y="6"/>
                    </a:lnTo>
                    <a:lnTo>
                      <a:pt x="382" y="2"/>
                    </a:lnTo>
                    <a:lnTo>
                      <a:pt x="478" y="0"/>
                    </a:lnTo>
                    <a:lnTo>
                      <a:pt x="478" y="0"/>
                    </a:lnTo>
                    <a:lnTo>
                      <a:pt x="574" y="2"/>
                    </a:lnTo>
                    <a:lnTo>
                      <a:pt x="662" y="6"/>
                    </a:lnTo>
                    <a:lnTo>
                      <a:pt x="742" y="14"/>
                    </a:lnTo>
                    <a:lnTo>
                      <a:pt x="812" y="22"/>
                    </a:lnTo>
                    <a:lnTo>
                      <a:pt x="870" y="34"/>
                    </a:lnTo>
                    <a:lnTo>
                      <a:pt x="894" y="40"/>
                    </a:lnTo>
                    <a:lnTo>
                      <a:pt x="914" y="46"/>
                    </a:lnTo>
                    <a:lnTo>
                      <a:pt x="928" y="54"/>
                    </a:lnTo>
                    <a:lnTo>
                      <a:pt x="940" y="60"/>
                    </a:lnTo>
                    <a:lnTo>
                      <a:pt x="948" y="68"/>
                    </a:lnTo>
                    <a:lnTo>
                      <a:pt x="950" y="76"/>
                    </a:lnTo>
                    <a:lnTo>
                      <a:pt x="950" y="76"/>
                    </a:lnTo>
                    <a:lnTo>
                      <a:pt x="948" y="84"/>
                    </a:lnTo>
                    <a:lnTo>
                      <a:pt x="940" y="90"/>
                    </a:lnTo>
                    <a:lnTo>
                      <a:pt x="928" y="98"/>
                    </a:lnTo>
                    <a:lnTo>
                      <a:pt x="914" y="104"/>
                    </a:lnTo>
                    <a:lnTo>
                      <a:pt x="894" y="110"/>
                    </a:lnTo>
                    <a:lnTo>
                      <a:pt x="870" y="116"/>
                    </a:lnTo>
                    <a:lnTo>
                      <a:pt x="812" y="128"/>
                    </a:lnTo>
                    <a:lnTo>
                      <a:pt x="742" y="136"/>
                    </a:lnTo>
                    <a:lnTo>
                      <a:pt x="662" y="144"/>
                    </a:lnTo>
                    <a:lnTo>
                      <a:pt x="574" y="148"/>
                    </a:lnTo>
                    <a:lnTo>
                      <a:pt x="478" y="15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0" name="Freeform 175"/>
              <p:cNvSpPr>
                <a:spLocks/>
              </p:cNvSpPr>
              <p:nvPr/>
            </p:nvSpPr>
            <p:spPr bwMode="auto">
              <a:xfrm>
                <a:off x="4415" y="4152"/>
                <a:ext cx="954" cy="150"/>
              </a:xfrm>
              <a:custGeom>
                <a:avLst/>
                <a:gdLst>
                  <a:gd name="T0" fmla="*/ 480 w 954"/>
                  <a:gd name="T1" fmla="*/ 0 h 150"/>
                  <a:gd name="T2" fmla="*/ 480 w 954"/>
                  <a:gd name="T3" fmla="*/ 0 h 150"/>
                  <a:gd name="T4" fmla="*/ 384 w 954"/>
                  <a:gd name="T5" fmla="*/ 2 h 150"/>
                  <a:gd name="T6" fmla="*/ 294 w 954"/>
                  <a:gd name="T7" fmla="*/ 6 h 150"/>
                  <a:gd name="T8" fmla="*/ 212 w 954"/>
                  <a:gd name="T9" fmla="*/ 14 h 150"/>
                  <a:gd name="T10" fmla="*/ 140 w 954"/>
                  <a:gd name="T11" fmla="*/ 22 h 150"/>
                  <a:gd name="T12" fmla="*/ 82 w 954"/>
                  <a:gd name="T13" fmla="*/ 34 h 150"/>
                  <a:gd name="T14" fmla="*/ 58 w 954"/>
                  <a:gd name="T15" fmla="*/ 40 h 150"/>
                  <a:gd name="T16" fmla="*/ 38 w 954"/>
                  <a:gd name="T17" fmla="*/ 46 h 150"/>
                  <a:gd name="T18" fmla="*/ 20 w 954"/>
                  <a:gd name="T19" fmla="*/ 54 h 150"/>
                  <a:gd name="T20" fmla="*/ 8 w 954"/>
                  <a:gd name="T21" fmla="*/ 60 h 150"/>
                  <a:gd name="T22" fmla="*/ 2 w 954"/>
                  <a:gd name="T23" fmla="*/ 68 h 150"/>
                  <a:gd name="T24" fmla="*/ 0 w 954"/>
                  <a:gd name="T25" fmla="*/ 72 h 150"/>
                  <a:gd name="T26" fmla="*/ 0 w 954"/>
                  <a:gd name="T27" fmla="*/ 76 h 150"/>
                  <a:gd name="T28" fmla="*/ 0 w 954"/>
                  <a:gd name="T29" fmla="*/ 76 h 150"/>
                  <a:gd name="T30" fmla="*/ 2 w 954"/>
                  <a:gd name="T31" fmla="*/ 84 h 150"/>
                  <a:gd name="T32" fmla="*/ 8 w 954"/>
                  <a:gd name="T33" fmla="*/ 90 h 150"/>
                  <a:gd name="T34" fmla="*/ 20 w 954"/>
                  <a:gd name="T35" fmla="*/ 98 h 150"/>
                  <a:gd name="T36" fmla="*/ 38 w 954"/>
                  <a:gd name="T37" fmla="*/ 104 h 150"/>
                  <a:gd name="T38" fmla="*/ 58 w 954"/>
                  <a:gd name="T39" fmla="*/ 110 h 150"/>
                  <a:gd name="T40" fmla="*/ 82 w 954"/>
                  <a:gd name="T41" fmla="*/ 116 h 150"/>
                  <a:gd name="T42" fmla="*/ 140 w 954"/>
                  <a:gd name="T43" fmla="*/ 128 h 150"/>
                  <a:gd name="T44" fmla="*/ 212 w 954"/>
                  <a:gd name="T45" fmla="*/ 136 h 150"/>
                  <a:gd name="T46" fmla="*/ 294 w 954"/>
                  <a:gd name="T47" fmla="*/ 144 h 150"/>
                  <a:gd name="T48" fmla="*/ 384 w 954"/>
                  <a:gd name="T49" fmla="*/ 148 h 150"/>
                  <a:gd name="T50" fmla="*/ 480 w 954"/>
                  <a:gd name="T51" fmla="*/ 150 h 150"/>
                  <a:gd name="T52" fmla="*/ 480 w 954"/>
                  <a:gd name="T53" fmla="*/ 150 h 150"/>
                  <a:gd name="T54" fmla="*/ 576 w 954"/>
                  <a:gd name="T55" fmla="*/ 148 h 150"/>
                  <a:gd name="T56" fmla="*/ 664 w 954"/>
                  <a:gd name="T57" fmla="*/ 144 h 150"/>
                  <a:gd name="T58" fmla="*/ 746 w 954"/>
                  <a:gd name="T59" fmla="*/ 136 h 150"/>
                  <a:gd name="T60" fmla="*/ 816 w 954"/>
                  <a:gd name="T61" fmla="*/ 128 h 150"/>
                  <a:gd name="T62" fmla="*/ 874 w 954"/>
                  <a:gd name="T63" fmla="*/ 116 h 150"/>
                  <a:gd name="T64" fmla="*/ 896 w 954"/>
                  <a:gd name="T65" fmla="*/ 110 h 150"/>
                  <a:gd name="T66" fmla="*/ 916 w 954"/>
                  <a:gd name="T67" fmla="*/ 104 h 150"/>
                  <a:gd name="T68" fmla="*/ 932 w 954"/>
                  <a:gd name="T69" fmla="*/ 98 h 150"/>
                  <a:gd name="T70" fmla="*/ 944 w 954"/>
                  <a:gd name="T71" fmla="*/ 90 h 150"/>
                  <a:gd name="T72" fmla="*/ 952 w 954"/>
                  <a:gd name="T73" fmla="*/ 84 h 150"/>
                  <a:gd name="T74" fmla="*/ 954 w 954"/>
                  <a:gd name="T75" fmla="*/ 76 h 150"/>
                  <a:gd name="T76" fmla="*/ 954 w 954"/>
                  <a:gd name="T77" fmla="*/ 76 h 150"/>
                  <a:gd name="T78" fmla="*/ 952 w 954"/>
                  <a:gd name="T79" fmla="*/ 68 h 150"/>
                  <a:gd name="T80" fmla="*/ 944 w 954"/>
                  <a:gd name="T81" fmla="*/ 60 h 150"/>
                  <a:gd name="T82" fmla="*/ 932 w 954"/>
                  <a:gd name="T83" fmla="*/ 54 h 150"/>
                  <a:gd name="T84" fmla="*/ 916 w 954"/>
                  <a:gd name="T85" fmla="*/ 46 h 150"/>
                  <a:gd name="T86" fmla="*/ 896 w 954"/>
                  <a:gd name="T87" fmla="*/ 40 h 150"/>
                  <a:gd name="T88" fmla="*/ 874 w 954"/>
                  <a:gd name="T89" fmla="*/ 34 h 150"/>
                  <a:gd name="T90" fmla="*/ 816 w 954"/>
                  <a:gd name="T91" fmla="*/ 22 h 150"/>
                  <a:gd name="T92" fmla="*/ 746 w 954"/>
                  <a:gd name="T93" fmla="*/ 14 h 150"/>
                  <a:gd name="T94" fmla="*/ 664 w 954"/>
                  <a:gd name="T95" fmla="*/ 6 h 150"/>
                  <a:gd name="T96" fmla="*/ 576 w 954"/>
                  <a:gd name="T97" fmla="*/ 2 h 150"/>
                  <a:gd name="T98" fmla="*/ 480 w 954"/>
                  <a:gd name="T9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54" h="150">
                    <a:moveTo>
                      <a:pt x="480" y="0"/>
                    </a:moveTo>
                    <a:lnTo>
                      <a:pt x="480" y="0"/>
                    </a:lnTo>
                    <a:lnTo>
                      <a:pt x="384" y="2"/>
                    </a:lnTo>
                    <a:lnTo>
                      <a:pt x="294" y="6"/>
                    </a:lnTo>
                    <a:lnTo>
                      <a:pt x="212" y="14"/>
                    </a:lnTo>
                    <a:lnTo>
                      <a:pt x="140" y="22"/>
                    </a:lnTo>
                    <a:lnTo>
                      <a:pt x="82" y="34"/>
                    </a:lnTo>
                    <a:lnTo>
                      <a:pt x="58" y="40"/>
                    </a:lnTo>
                    <a:lnTo>
                      <a:pt x="38" y="46"/>
                    </a:lnTo>
                    <a:lnTo>
                      <a:pt x="20" y="54"/>
                    </a:lnTo>
                    <a:lnTo>
                      <a:pt x="8" y="60"/>
                    </a:lnTo>
                    <a:lnTo>
                      <a:pt x="2" y="68"/>
                    </a:lnTo>
                    <a:lnTo>
                      <a:pt x="0" y="72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2" y="84"/>
                    </a:lnTo>
                    <a:lnTo>
                      <a:pt x="8" y="90"/>
                    </a:lnTo>
                    <a:lnTo>
                      <a:pt x="20" y="98"/>
                    </a:lnTo>
                    <a:lnTo>
                      <a:pt x="38" y="104"/>
                    </a:lnTo>
                    <a:lnTo>
                      <a:pt x="58" y="110"/>
                    </a:lnTo>
                    <a:lnTo>
                      <a:pt x="82" y="116"/>
                    </a:lnTo>
                    <a:lnTo>
                      <a:pt x="140" y="128"/>
                    </a:lnTo>
                    <a:lnTo>
                      <a:pt x="212" y="136"/>
                    </a:lnTo>
                    <a:lnTo>
                      <a:pt x="294" y="144"/>
                    </a:lnTo>
                    <a:lnTo>
                      <a:pt x="384" y="148"/>
                    </a:lnTo>
                    <a:lnTo>
                      <a:pt x="480" y="150"/>
                    </a:lnTo>
                    <a:lnTo>
                      <a:pt x="480" y="150"/>
                    </a:lnTo>
                    <a:lnTo>
                      <a:pt x="576" y="148"/>
                    </a:lnTo>
                    <a:lnTo>
                      <a:pt x="664" y="144"/>
                    </a:lnTo>
                    <a:lnTo>
                      <a:pt x="746" y="136"/>
                    </a:lnTo>
                    <a:lnTo>
                      <a:pt x="816" y="128"/>
                    </a:lnTo>
                    <a:lnTo>
                      <a:pt x="874" y="116"/>
                    </a:lnTo>
                    <a:lnTo>
                      <a:pt x="896" y="110"/>
                    </a:lnTo>
                    <a:lnTo>
                      <a:pt x="916" y="104"/>
                    </a:lnTo>
                    <a:lnTo>
                      <a:pt x="932" y="98"/>
                    </a:lnTo>
                    <a:lnTo>
                      <a:pt x="944" y="90"/>
                    </a:lnTo>
                    <a:lnTo>
                      <a:pt x="952" y="84"/>
                    </a:lnTo>
                    <a:lnTo>
                      <a:pt x="954" y="76"/>
                    </a:lnTo>
                    <a:lnTo>
                      <a:pt x="954" y="76"/>
                    </a:lnTo>
                    <a:lnTo>
                      <a:pt x="952" y="68"/>
                    </a:lnTo>
                    <a:lnTo>
                      <a:pt x="944" y="60"/>
                    </a:lnTo>
                    <a:lnTo>
                      <a:pt x="932" y="54"/>
                    </a:lnTo>
                    <a:lnTo>
                      <a:pt x="916" y="46"/>
                    </a:lnTo>
                    <a:lnTo>
                      <a:pt x="896" y="40"/>
                    </a:lnTo>
                    <a:lnTo>
                      <a:pt x="874" y="34"/>
                    </a:lnTo>
                    <a:lnTo>
                      <a:pt x="816" y="22"/>
                    </a:lnTo>
                    <a:lnTo>
                      <a:pt x="746" y="14"/>
                    </a:lnTo>
                    <a:lnTo>
                      <a:pt x="664" y="6"/>
                    </a:lnTo>
                    <a:lnTo>
                      <a:pt x="576" y="2"/>
                    </a:lnTo>
                    <a:lnTo>
                      <a:pt x="48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1" name="Freeform 176"/>
              <p:cNvSpPr>
                <a:spLocks noEditPoints="1"/>
              </p:cNvSpPr>
              <p:nvPr/>
            </p:nvSpPr>
            <p:spPr bwMode="auto">
              <a:xfrm>
                <a:off x="4417" y="4152"/>
                <a:ext cx="950" cy="150"/>
              </a:xfrm>
              <a:custGeom>
                <a:avLst/>
                <a:gdLst>
                  <a:gd name="T0" fmla="*/ 478 w 950"/>
                  <a:gd name="T1" fmla="*/ 148 h 150"/>
                  <a:gd name="T2" fmla="*/ 294 w 950"/>
                  <a:gd name="T3" fmla="*/ 142 h 150"/>
                  <a:gd name="T4" fmla="*/ 142 w 950"/>
                  <a:gd name="T5" fmla="*/ 128 h 150"/>
                  <a:gd name="T6" fmla="*/ 60 w 950"/>
                  <a:gd name="T7" fmla="*/ 110 h 150"/>
                  <a:gd name="T8" fmla="*/ 22 w 950"/>
                  <a:gd name="T9" fmla="*/ 98 h 150"/>
                  <a:gd name="T10" fmla="*/ 4 w 950"/>
                  <a:gd name="T11" fmla="*/ 84 h 150"/>
                  <a:gd name="T12" fmla="*/ 2 w 950"/>
                  <a:gd name="T13" fmla="*/ 76 h 150"/>
                  <a:gd name="T14" fmla="*/ 12 w 950"/>
                  <a:gd name="T15" fmla="*/ 62 h 150"/>
                  <a:gd name="T16" fmla="*/ 38 w 950"/>
                  <a:gd name="T17" fmla="*/ 46 h 150"/>
                  <a:gd name="T18" fmla="*/ 84 w 950"/>
                  <a:gd name="T19" fmla="*/ 34 h 150"/>
                  <a:gd name="T20" fmla="*/ 212 w 950"/>
                  <a:gd name="T21" fmla="*/ 14 h 150"/>
                  <a:gd name="T22" fmla="*/ 382 w 950"/>
                  <a:gd name="T23" fmla="*/ 2 h 150"/>
                  <a:gd name="T24" fmla="*/ 478 w 950"/>
                  <a:gd name="T25" fmla="*/ 2 h 150"/>
                  <a:gd name="T26" fmla="*/ 660 w 950"/>
                  <a:gd name="T27" fmla="*/ 6 h 150"/>
                  <a:gd name="T28" fmla="*/ 810 w 950"/>
                  <a:gd name="T29" fmla="*/ 22 h 150"/>
                  <a:gd name="T30" fmla="*/ 892 w 950"/>
                  <a:gd name="T31" fmla="*/ 40 h 150"/>
                  <a:gd name="T32" fmla="*/ 926 w 950"/>
                  <a:gd name="T33" fmla="*/ 54 h 150"/>
                  <a:gd name="T34" fmla="*/ 946 w 950"/>
                  <a:gd name="T35" fmla="*/ 68 h 150"/>
                  <a:gd name="T36" fmla="*/ 948 w 950"/>
                  <a:gd name="T37" fmla="*/ 76 h 150"/>
                  <a:gd name="T38" fmla="*/ 938 w 950"/>
                  <a:gd name="T39" fmla="*/ 90 h 150"/>
                  <a:gd name="T40" fmla="*/ 912 w 950"/>
                  <a:gd name="T41" fmla="*/ 104 h 150"/>
                  <a:gd name="T42" fmla="*/ 868 w 950"/>
                  <a:gd name="T43" fmla="*/ 116 h 150"/>
                  <a:gd name="T44" fmla="*/ 740 w 950"/>
                  <a:gd name="T45" fmla="*/ 136 h 150"/>
                  <a:gd name="T46" fmla="*/ 572 w 950"/>
                  <a:gd name="T47" fmla="*/ 148 h 150"/>
                  <a:gd name="T48" fmla="*/ 478 w 950"/>
                  <a:gd name="T49" fmla="*/ 0 h 150"/>
                  <a:gd name="T50" fmla="*/ 382 w 950"/>
                  <a:gd name="T51" fmla="*/ 2 h 150"/>
                  <a:gd name="T52" fmla="*/ 210 w 950"/>
                  <a:gd name="T53" fmla="*/ 14 h 150"/>
                  <a:gd name="T54" fmla="*/ 82 w 950"/>
                  <a:gd name="T55" fmla="*/ 34 h 150"/>
                  <a:gd name="T56" fmla="*/ 38 w 950"/>
                  <a:gd name="T57" fmla="*/ 46 h 150"/>
                  <a:gd name="T58" fmla="*/ 8 w 950"/>
                  <a:gd name="T59" fmla="*/ 60 h 150"/>
                  <a:gd name="T60" fmla="*/ 0 w 950"/>
                  <a:gd name="T61" fmla="*/ 72 h 150"/>
                  <a:gd name="T62" fmla="*/ 0 w 950"/>
                  <a:gd name="T63" fmla="*/ 76 h 150"/>
                  <a:gd name="T64" fmla="*/ 8 w 950"/>
                  <a:gd name="T65" fmla="*/ 90 h 150"/>
                  <a:gd name="T66" fmla="*/ 38 w 950"/>
                  <a:gd name="T67" fmla="*/ 104 h 150"/>
                  <a:gd name="T68" fmla="*/ 82 w 950"/>
                  <a:gd name="T69" fmla="*/ 116 h 150"/>
                  <a:gd name="T70" fmla="*/ 210 w 950"/>
                  <a:gd name="T71" fmla="*/ 136 h 150"/>
                  <a:gd name="T72" fmla="*/ 382 w 950"/>
                  <a:gd name="T73" fmla="*/ 148 h 150"/>
                  <a:gd name="T74" fmla="*/ 478 w 950"/>
                  <a:gd name="T75" fmla="*/ 150 h 150"/>
                  <a:gd name="T76" fmla="*/ 662 w 950"/>
                  <a:gd name="T77" fmla="*/ 144 h 150"/>
                  <a:gd name="T78" fmla="*/ 812 w 950"/>
                  <a:gd name="T79" fmla="*/ 128 h 150"/>
                  <a:gd name="T80" fmla="*/ 894 w 950"/>
                  <a:gd name="T81" fmla="*/ 110 h 150"/>
                  <a:gd name="T82" fmla="*/ 928 w 950"/>
                  <a:gd name="T83" fmla="*/ 98 h 150"/>
                  <a:gd name="T84" fmla="*/ 948 w 950"/>
                  <a:gd name="T85" fmla="*/ 84 h 150"/>
                  <a:gd name="T86" fmla="*/ 950 w 950"/>
                  <a:gd name="T87" fmla="*/ 76 h 150"/>
                  <a:gd name="T88" fmla="*/ 940 w 950"/>
                  <a:gd name="T89" fmla="*/ 60 h 150"/>
                  <a:gd name="T90" fmla="*/ 914 w 950"/>
                  <a:gd name="T91" fmla="*/ 46 h 150"/>
                  <a:gd name="T92" fmla="*/ 870 w 950"/>
                  <a:gd name="T93" fmla="*/ 34 h 150"/>
                  <a:gd name="T94" fmla="*/ 742 w 950"/>
                  <a:gd name="T95" fmla="*/ 14 h 150"/>
                  <a:gd name="T96" fmla="*/ 574 w 950"/>
                  <a:gd name="T97" fmla="*/ 2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50" h="150">
                    <a:moveTo>
                      <a:pt x="478" y="148"/>
                    </a:moveTo>
                    <a:lnTo>
                      <a:pt x="478" y="148"/>
                    </a:lnTo>
                    <a:lnTo>
                      <a:pt x="382" y="148"/>
                    </a:lnTo>
                    <a:lnTo>
                      <a:pt x="294" y="142"/>
                    </a:lnTo>
                    <a:lnTo>
                      <a:pt x="212" y="136"/>
                    </a:lnTo>
                    <a:lnTo>
                      <a:pt x="142" y="128"/>
                    </a:lnTo>
                    <a:lnTo>
                      <a:pt x="84" y="116"/>
                    </a:lnTo>
                    <a:lnTo>
                      <a:pt x="60" y="110"/>
                    </a:lnTo>
                    <a:lnTo>
                      <a:pt x="38" y="104"/>
                    </a:lnTo>
                    <a:lnTo>
                      <a:pt x="22" y="98"/>
                    </a:lnTo>
                    <a:lnTo>
                      <a:pt x="12" y="90"/>
                    </a:lnTo>
                    <a:lnTo>
                      <a:pt x="4" y="84"/>
                    </a:lnTo>
                    <a:lnTo>
                      <a:pt x="2" y="76"/>
                    </a:lnTo>
                    <a:lnTo>
                      <a:pt x="2" y="76"/>
                    </a:lnTo>
                    <a:lnTo>
                      <a:pt x="4" y="68"/>
                    </a:lnTo>
                    <a:lnTo>
                      <a:pt x="12" y="62"/>
                    </a:lnTo>
                    <a:lnTo>
                      <a:pt x="22" y="54"/>
                    </a:lnTo>
                    <a:lnTo>
                      <a:pt x="38" y="46"/>
                    </a:lnTo>
                    <a:lnTo>
                      <a:pt x="60" y="40"/>
                    </a:lnTo>
                    <a:lnTo>
                      <a:pt x="84" y="34"/>
                    </a:lnTo>
                    <a:lnTo>
                      <a:pt x="142" y="22"/>
                    </a:lnTo>
                    <a:lnTo>
                      <a:pt x="212" y="14"/>
                    </a:lnTo>
                    <a:lnTo>
                      <a:pt x="294" y="6"/>
                    </a:lnTo>
                    <a:lnTo>
                      <a:pt x="382" y="2"/>
                    </a:lnTo>
                    <a:lnTo>
                      <a:pt x="478" y="2"/>
                    </a:lnTo>
                    <a:lnTo>
                      <a:pt x="478" y="2"/>
                    </a:lnTo>
                    <a:lnTo>
                      <a:pt x="572" y="2"/>
                    </a:lnTo>
                    <a:lnTo>
                      <a:pt x="660" y="6"/>
                    </a:lnTo>
                    <a:lnTo>
                      <a:pt x="740" y="14"/>
                    </a:lnTo>
                    <a:lnTo>
                      <a:pt x="810" y="22"/>
                    </a:lnTo>
                    <a:lnTo>
                      <a:pt x="868" y="34"/>
                    </a:lnTo>
                    <a:lnTo>
                      <a:pt x="892" y="40"/>
                    </a:lnTo>
                    <a:lnTo>
                      <a:pt x="912" y="46"/>
                    </a:lnTo>
                    <a:lnTo>
                      <a:pt x="926" y="54"/>
                    </a:lnTo>
                    <a:lnTo>
                      <a:pt x="938" y="62"/>
                    </a:lnTo>
                    <a:lnTo>
                      <a:pt x="946" y="68"/>
                    </a:lnTo>
                    <a:lnTo>
                      <a:pt x="948" y="76"/>
                    </a:lnTo>
                    <a:lnTo>
                      <a:pt x="948" y="76"/>
                    </a:lnTo>
                    <a:lnTo>
                      <a:pt x="946" y="84"/>
                    </a:lnTo>
                    <a:lnTo>
                      <a:pt x="938" y="90"/>
                    </a:lnTo>
                    <a:lnTo>
                      <a:pt x="926" y="98"/>
                    </a:lnTo>
                    <a:lnTo>
                      <a:pt x="912" y="104"/>
                    </a:lnTo>
                    <a:lnTo>
                      <a:pt x="892" y="110"/>
                    </a:lnTo>
                    <a:lnTo>
                      <a:pt x="868" y="116"/>
                    </a:lnTo>
                    <a:lnTo>
                      <a:pt x="810" y="128"/>
                    </a:lnTo>
                    <a:lnTo>
                      <a:pt x="740" y="136"/>
                    </a:lnTo>
                    <a:lnTo>
                      <a:pt x="660" y="142"/>
                    </a:lnTo>
                    <a:lnTo>
                      <a:pt x="572" y="148"/>
                    </a:lnTo>
                    <a:lnTo>
                      <a:pt x="478" y="148"/>
                    </a:lnTo>
                    <a:close/>
                    <a:moveTo>
                      <a:pt x="478" y="0"/>
                    </a:moveTo>
                    <a:lnTo>
                      <a:pt x="478" y="0"/>
                    </a:lnTo>
                    <a:lnTo>
                      <a:pt x="382" y="2"/>
                    </a:lnTo>
                    <a:lnTo>
                      <a:pt x="292" y="6"/>
                    </a:lnTo>
                    <a:lnTo>
                      <a:pt x="210" y="14"/>
                    </a:lnTo>
                    <a:lnTo>
                      <a:pt x="140" y="22"/>
                    </a:lnTo>
                    <a:lnTo>
                      <a:pt x="82" y="34"/>
                    </a:lnTo>
                    <a:lnTo>
                      <a:pt x="58" y="40"/>
                    </a:lnTo>
                    <a:lnTo>
                      <a:pt x="38" y="46"/>
                    </a:lnTo>
                    <a:lnTo>
                      <a:pt x="20" y="54"/>
                    </a:lnTo>
                    <a:lnTo>
                      <a:pt x="8" y="60"/>
                    </a:lnTo>
                    <a:lnTo>
                      <a:pt x="2" y="68"/>
                    </a:lnTo>
                    <a:lnTo>
                      <a:pt x="0" y="72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2" y="84"/>
                    </a:lnTo>
                    <a:lnTo>
                      <a:pt x="8" y="90"/>
                    </a:lnTo>
                    <a:lnTo>
                      <a:pt x="20" y="98"/>
                    </a:lnTo>
                    <a:lnTo>
                      <a:pt x="38" y="104"/>
                    </a:lnTo>
                    <a:lnTo>
                      <a:pt x="58" y="110"/>
                    </a:lnTo>
                    <a:lnTo>
                      <a:pt x="82" y="116"/>
                    </a:lnTo>
                    <a:lnTo>
                      <a:pt x="140" y="128"/>
                    </a:lnTo>
                    <a:lnTo>
                      <a:pt x="210" y="136"/>
                    </a:lnTo>
                    <a:lnTo>
                      <a:pt x="292" y="144"/>
                    </a:lnTo>
                    <a:lnTo>
                      <a:pt x="382" y="148"/>
                    </a:lnTo>
                    <a:lnTo>
                      <a:pt x="478" y="150"/>
                    </a:lnTo>
                    <a:lnTo>
                      <a:pt x="478" y="150"/>
                    </a:lnTo>
                    <a:lnTo>
                      <a:pt x="574" y="148"/>
                    </a:lnTo>
                    <a:lnTo>
                      <a:pt x="662" y="144"/>
                    </a:lnTo>
                    <a:lnTo>
                      <a:pt x="742" y="136"/>
                    </a:lnTo>
                    <a:lnTo>
                      <a:pt x="812" y="128"/>
                    </a:lnTo>
                    <a:lnTo>
                      <a:pt x="870" y="116"/>
                    </a:lnTo>
                    <a:lnTo>
                      <a:pt x="894" y="110"/>
                    </a:lnTo>
                    <a:lnTo>
                      <a:pt x="914" y="104"/>
                    </a:lnTo>
                    <a:lnTo>
                      <a:pt x="928" y="98"/>
                    </a:lnTo>
                    <a:lnTo>
                      <a:pt x="940" y="90"/>
                    </a:lnTo>
                    <a:lnTo>
                      <a:pt x="948" y="84"/>
                    </a:lnTo>
                    <a:lnTo>
                      <a:pt x="950" y="76"/>
                    </a:lnTo>
                    <a:lnTo>
                      <a:pt x="950" y="76"/>
                    </a:lnTo>
                    <a:lnTo>
                      <a:pt x="948" y="68"/>
                    </a:lnTo>
                    <a:lnTo>
                      <a:pt x="940" y="60"/>
                    </a:lnTo>
                    <a:lnTo>
                      <a:pt x="928" y="54"/>
                    </a:lnTo>
                    <a:lnTo>
                      <a:pt x="914" y="46"/>
                    </a:lnTo>
                    <a:lnTo>
                      <a:pt x="894" y="40"/>
                    </a:lnTo>
                    <a:lnTo>
                      <a:pt x="870" y="34"/>
                    </a:lnTo>
                    <a:lnTo>
                      <a:pt x="812" y="22"/>
                    </a:lnTo>
                    <a:lnTo>
                      <a:pt x="742" y="14"/>
                    </a:lnTo>
                    <a:lnTo>
                      <a:pt x="662" y="6"/>
                    </a:lnTo>
                    <a:lnTo>
                      <a:pt x="574" y="2"/>
                    </a:lnTo>
                    <a:lnTo>
                      <a:pt x="478" y="0"/>
                    </a:lnTo>
                    <a:close/>
                  </a:path>
                </a:pathLst>
              </a:custGeom>
              <a:solidFill>
                <a:srgbClr val="F6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2" name="Freeform 177"/>
              <p:cNvSpPr>
                <a:spLocks/>
              </p:cNvSpPr>
              <p:nvPr/>
            </p:nvSpPr>
            <p:spPr bwMode="auto">
              <a:xfrm>
                <a:off x="4419" y="4154"/>
                <a:ext cx="946" cy="146"/>
              </a:xfrm>
              <a:custGeom>
                <a:avLst/>
                <a:gdLst>
                  <a:gd name="T0" fmla="*/ 476 w 946"/>
                  <a:gd name="T1" fmla="*/ 146 h 146"/>
                  <a:gd name="T2" fmla="*/ 476 w 946"/>
                  <a:gd name="T3" fmla="*/ 146 h 146"/>
                  <a:gd name="T4" fmla="*/ 380 w 946"/>
                  <a:gd name="T5" fmla="*/ 146 h 146"/>
                  <a:gd name="T6" fmla="*/ 292 w 946"/>
                  <a:gd name="T7" fmla="*/ 140 h 146"/>
                  <a:gd name="T8" fmla="*/ 210 w 946"/>
                  <a:gd name="T9" fmla="*/ 134 h 146"/>
                  <a:gd name="T10" fmla="*/ 140 w 946"/>
                  <a:gd name="T11" fmla="*/ 126 h 146"/>
                  <a:gd name="T12" fmla="*/ 82 w 946"/>
                  <a:gd name="T13" fmla="*/ 114 h 146"/>
                  <a:gd name="T14" fmla="*/ 58 w 946"/>
                  <a:gd name="T15" fmla="*/ 108 h 146"/>
                  <a:gd name="T16" fmla="*/ 36 w 946"/>
                  <a:gd name="T17" fmla="*/ 102 h 146"/>
                  <a:gd name="T18" fmla="*/ 20 w 946"/>
                  <a:gd name="T19" fmla="*/ 96 h 146"/>
                  <a:gd name="T20" fmla="*/ 10 w 946"/>
                  <a:gd name="T21" fmla="*/ 88 h 146"/>
                  <a:gd name="T22" fmla="*/ 2 w 946"/>
                  <a:gd name="T23" fmla="*/ 82 h 146"/>
                  <a:gd name="T24" fmla="*/ 0 w 946"/>
                  <a:gd name="T25" fmla="*/ 74 h 146"/>
                  <a:gd name="T26" fmla="*/ 0 w 946"/>
                  <a:gd name="T27" fmla="*/ 74 h 146"/>
                  <a:gd name="T28" fmla="*/ 2 w 946"/>
                  <a:gd name="T29" fmla="*/ 66 h 146"/>
                  <a:gd name="T30" fmla="*/ 10 w 946"/>
                  <a:gd name="T31" fmla="*/ 60 h 146"/>
                  <a:gd name="T32" fmla="*/ 20 w 946"/>
                  <a:gd name="T33" fmla="*/ 52 h 146"/>
                  <a:gd name="T34" fmla="*/ 36 w 946"/>
                  <a:gd name="T35" fmla="*/ 44 h 146"/>
                  <a:gd name="T36" fmla="*/ 58 w 946"/>
                  <a:gd name="T37" fmla="*/ 38 h 146"/>
                  <a:gd name="T38" fmla="*/ 82 w 946"/>
                  <a:gd name="T39" fmla="*/ 32 h 146"/>
                  <a:gd name="T40" fmla="*/ 140 w 946"/>
                  <a:gd name="T41" fmla="*/ 20 h 146"/>
                  <a:gd name="T42" fmla="*/ 210 w 946"/>
                  <a:gd name="T43" fmla="*/ 12 h 146"/>
                  <a:gd name="T44" fmla="*/ 292 w 946"/>
                  <a:gd name="T45" fmla="*/ 4 h 146"/>
                  <a:gd name="T46" fmla="*/ 380 w 946"/>
                  <a:gd name="T47" fmla="*/ 0 h 146"/>
                  <a:gd name="T48" fmla="*/ 476 w 946"/>
                  <a:gd name="T49" fmla="*/ 0 h 146"/>
                  <a:gd name="T50" fmla="*/ 476 w 946"/>
                  <a:gd name="T51" fmla="*/ 0 h 146"/>
                  <a:gd name="T52" fmla="*/ 570 w 946"/>
                  <a:gd name="T53" fmla="*/ 0 h 146"/>
                  <a:gd name="T54" fmla="*/ 658 w 946"/>
                  <a:gd name="T55" fmla="*/ 4 h 146"/>
                  <a:gd name="T56" fmla="*/ 738 w 946"/>
                  <a:gd name="T57" fmla="*/ 12 h 146"/>
                  <a:gd name="T58" fmla="*/ 808 w 946"/>
                  <a:gd name="T59" fmla="*/ 20 h 146"/>
                  <a:gd name="T60" fmla="*/ 866 w 946"/>
                  <a:gd name="T61" fmla="*/ 32 h 146"/>
                  <a:gd name="T62" fmla="*/ 890 w 946"/>
                  <a:gd name="T63" fmla="*/ 38 h 146"/>
                  <a:gd name="T64" fmla="*/ 910 w 946"/>
                  <a:gd name="T65" fmla="*/ 44 h 146"/>
                  <a:gd name="T66" fmla="*/ 924 w 946"/>
                  <a:gd name="T67" fmla="*/ 52 h 146"/>
                  <a:gd name="T68" fmla="*/ 936 w 946"/>
                  <a:gd name="T69" fmla="*/ 60 h 146"/>
                  <a:gd name="T70" fmla="*/ 944 w 946"/>
                  <a:gd name="T71" fmla="*/ 66 h 146"/>
                  <a:gd name="T72" fmla="*/ 946 w 946"/>
                  <a:gd name="T73" fmla="*/ 74 h 146"/>
                  <a:gd name="T74" fmla="*/ 946 w 946"/>
                  <a:gd name="T75" fmla="*/ 74 h 146"/>
                  <a:gd name="T76" fmla="*/ 944 w 946"/>
                  <a:gd name="T77" fmla="*/ 82 h 146"/>
                  <a:gd name="T78" fmla="*/ 936 w 946"/>
                  <a:gd name="T79" fmla="*/ 88 h 146"/>
                  <a:gd name="T80" fmla="*/ 924 w 946"/>
                  <a:gd name="T81" fmla="*/ 96 h 146"/>
                  <a:gd name="T82" fmla="*/ 910 w 946"/>
                  <a:gd name="T83" fmla="*/ 102 h 146"/>
                  <a:gd name="T84" fmla="*/ 890 w 946"/>
                  <a:gd name="T85" fmla="*/ 108 h 146"/>
                  <a:gd name="T86" fmla="*/ 866 w 946"/>
                  <a:gd name="T87" fmla="*/ 114 h 146"/>
                  <a:gd name="T88" fmla="*/ 808 w 946"/>
                  <a:gd name="T89" fmla="*/ 126 h 146"/>
                  <a:gd name="T90" fmla="*/ 738 w 946"/>
                  <a:gd name="T91" fmla="*/ 134 h 146"/>
                  <a:gd name="T92" fmla="*/ 658 w 946"/>
                  <a:gd name="T93" fmla="*/ 140 h 146"/>
                  <a:gd name="T94" fmla="*/ 570 w 946"/>
                  <a:gd name="T95" fmla="*/ 146 h 146"/>
                  <a:gd name="T96" fmla="*/ 476 w 946"/>
                  <a:gd name="T97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46" h="146">
                    <a:moveTo>
                      <a:pt x="476" y="146"/>
                    </a:moveTo>
                    <a:lnTo>
                      <a:pt x="476" y="146"/>
                    </a:lnTo>
                    <a:lnTo>
                      <a:pt x="380" y="146"/>
                    </a:lnTo>
                    <a:lnTo>
                      <a:pt x="292" y="140"/>
                    </a:lnTo>
                    <a:lnTo>
                      <a:pt x="210" y="134"/>
                    </a:lnTo>
                    <a:lnTo>
                      <a:pt x="140" y="126"/>
                    </a:lnTo>
                    <a:lnTo>
                      <a:pt x="82" y="114"/>
                    </a:lnTo>
                    <a:lnTo>
                      <a:pt x="58" y="108"/>
                    </a:lnTo>
                    <a:lnTo>
                      <a:pt x="36" y="102"/>
                    </a:lnTo>
                    <a:lnTo>
                      <a:pt x="20" y="96"/>
                    </a:lnTo>
                    <a:lnTo>
                      <a:pt x="10" y="88"/>
                    </a:lnTo>
                    <a:lnTo>
                      <a:pt x="2" y="82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2" y="66"/>
                    </a:lnTo>
                    <a:lnTo>
                      <a:pt x="10" y="60"/>
                    </a:lnTo>
                    <a:lnTo>
                      <a:pt x="20" y="52"/>
                    </a:lnTo>
                    <a:lnTo>
                      <a:pt x="36" y="44"/>
                    </a:lnTo>
                    <a:lnTo>
                      <a:pt x="58" y="38"/>
                    </a:lnTo>
                    <a:lnTo>
                      <a:pt x="82" y="32"/>
                    </a:lnTo>
                    <a:lnTo>
                      <a:pt x="140" y="20"/>
                    </a:lnTo>
                    <a:lnTo>
                      <a:pt x="210" y="12"/>
                    </a:lnTo>
                    <a:lnTo>
                      <a:pt x="292" y="4"/>
                    </a:lnTo>
                    <a:lnTo>
                      <a:pt x="380" y="0"/>
                    </a:lnTo>
                    <a:lnTo>
                      <a:pt x="476" y="0"/>
                    </a:lnTo>
                    <a:lnTo>
                      <a:pt x="476" y="0"/>
                    </a:lnTo>
                    <a:lnTo>
                      <a:pt x="570" y="0"/>
                    </a:lnTo>
                    <a:lnTo>
                      <a:pt x="658" y="4"/>
                    </a:lnTo>
                    <a:lnTo>
                      <a:pt x="738" y="12"/>
                    </a:lnTo>
                    <a:lnTo>
                      <a:pt x="808" y="20"/>
                    </a:lnTo>
                    <a:lnTo>
                      <a:pt x="866" y="32"/>
                    </a:lnTo>
                    <a:lnTo>
                      <a:pt x="890" y="38"/>
                    </a:lnTo>
                    <a:lnTo>
                      <a:pt x="910" y="44"/>
                    </a:lnTo>
                    <a:lnTo>
                      <a:pt x="924" y="52"/>
                    </a:lnTo>
                    <a:lnTo>
                      <a:pt x="936" y="60"/>
                    </a:lnTo>
                    <a:lnTo>
                      <a:pt x="944" y="66"/>
                    </a:lnTo>
                    <a:lnTo>
                      <a:pt x="946" y="74"/>
                    </a:lnTo>
                    <a:lnTo>
                      <a:pt x="946" y="74"/>
                    </a:lnTo>
                    <a:lnTo>
                      <a:pt x="944" y="82"/>
                    </a:lnTo>
                    <a:lnTo>
                      <a:pt x="936" y="88"/>
                    </a:lnTo>
                    <a:lnTo>
                      <a:pt x="924" y="96"/>
                    </a:lnTo>
                    <a:lnTo>
                      <a:pt x="910" y="102"/>
                    </a:lnTo>
                    <a:lnTo>
                      <a:pt x="890" y="108"/>
                    </a:lnTo>
                    <a:lnTo>
                      <a:pt x="866" y="114"/>
                    </a:lnTo>
                    <a:lnTo>
                      <a:pt x="808" y="126"/>
                    </a:lnTo>
                    <a:lnTo>
                      <a:pt x="738" y="134"/>
                    </a:lnTo>
                    <a:lnTo>
                      <a:pt x="658" y="140"/>
                    </a:lnTo>
                    <a:lnTo>
                      <a:pt x="570" y="146"/>
                    </a:lnTo>
                    <a:lnTo>
                      <a:pt x="476" y="14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3" name="Freeform 178"/>
              <p:cNvSpPr>
                <a:spLocks/>
              </p:cNvSpPr>
              <p:nvPr/>
            </p:nvSpPr>
            <p:spPr bwMode="auto">
              <a:xfrm>
                <a:off x="4417" y="4152"/>
                <a:ext cx="950" cy="150"/>
              </a:xfrm>
              <a:custGeom>
                <a:avLst/>
                <a:gdLst>
                  <a:gd name="T0" fmla="*/ 478 w 950"/>
                  <a:gd name="T1" fmla="*/ 0 h 150"/>
                  <a:gd name="T2" fmla="*/ 478 w 950"/>
                  <a:gd name="T3" fmla="*/ 0 h 150"/>
                  <a:gd name="T4" fmla="*/ 382 w 950"/>
                  <a:gd name="T5" fmla="*/ 2 h 150"/>
                  <a:gd name="T6" fmla="*/ 292 w 950"/>
                  <a:gd name="T7" fmla="*/ 6 h 150"/>
                  <a:gd name="T8" fmla="*/ 210 w 950"/>
                  <a:gd name="T9" fmla="*/ 14 h 150"/>
                  <a:gd name="T10" fmla="*/ 140 w 950"/>
                  <a:gd name="T11" fmla="*/ 22 h 150"/>
                  <a:gd name="T12" fmla="*/ 82 w 950"/>
                  <a:gd name="T13" fmla="*/ 34 h 150"/>
                  <a:gd name="T14" fmla="*/ 58 w 950"/>
                  <a:gd name="T15" fmla="*/ 40 h 150"/>
                  <a:gd name="T16" fmla="*/ 38 w 950"/>
                  <a:gd name="T17" fmla="*/ 46 h 150"/>
                  <a:gd name="T18" fmla="*/ 20 w 950"/>
                  <a:gd name="T19" fmla="*/ 54 h 150"/>
                  <a:gd name="T20" fmla="*/ 8 w 950"/>
                  <a:gd name="T21" fmla="*/ 60 h 150"/>
                  <a:gd name="T22" fmla="*/ 2 w 950"/>
                  <a:gd name="T23" fmla="*/ 68 h 150"/>
                  <a:gd name="T24" fmla="*/ 0 w 950"/>
                  <a:gd name="T25" fmla="*/ 72 h 150"/>
                  <a:gd name="T26" fmla="*/ 0 w 950"/>
                  <a:gd name="T27" fmla="*/ 76 h 150"/>
                  <a:gd name="T28" fmla="*/ 0 w 950"/>
                  <a:gd name="T29" fmla="*/ 76 h 150"/>
                  <a:gd name="T30" fmla="*/ 2 w 950"/>
                  <a:gd name="T31" fmla="*/ 84 h 150"/>
                  <a:gd name="T32" fmla="*/ 8 w 950"/>
                  <a:gd name="T33" fmla="*/ 90 h 150"/>
                  <a:gd name="T34" fmla="*/ 20 w 950"/>
                  <a:gd name="T35" fmla="*/ 98 h 150"/>
                  <a:gd name="T36" fmla="*/ 38 w 950"/>
                  <a:gd name="T37" fmla="*/ 104 h 150"/>
                  <a:gd name="T38" fmla="*/ 58 w 950"/>
                  <a:gd name="T39" fmla="*/ 110 h 150"/>
                  <a:gd name="T40" fmla="*/ 82 w 950"/>
                  <a:gd name="T41" fmla="*/ 116 h 150"/>
                  <a:gd name="T42" fmla="*/ 140 w 950"/>
                  <a:gd name="T43" fmla="*/ 128 h 150"/>
                  <a:gd name="T44" fmla="*/ 210 w 950"/>
                  <a:gd name="T45" fmla="*/ 136 h 150"/>
                  <a:gd name="T46" fmla="*/ 292 w 950"/>
                  <a:gd name="T47" fmla="*/ 144 h 150"/>
                  <a:gd name="T48" fmla="*/ 382 w 950"/>
                  <a:gd name="T49" fmla="*/ 148 h 150"/>
                  <a:gd name="T50" fmla="*/ 478 w 950"/>
                  <a:gd name="T51" fmla="*/ 150 h 150"/>
                  <a:gd name="T52" fmla="*/ 478 w 950"/>
                  <a:gd name="T53" fmla="*/ 150 h 150"/>
                  <a:gd name="T54" fmla="*/ 574 w 950"/>
                  <a:gd name="T55" fmla="*/ 148 h 150"/>
                  <a:gd name="T56" fmla="*/ 662 w 950"/>
                  <a:gd name="T57" fmla="*/ 144 h 150"/>
                  <a:gd name="T58" fmla="*/ 742 w 950"/>
                  <a:gd name="T59" fmla="*/ 136 h 150"/>
                  <a:gd name="T60" fmla="*/ 812 w 950"/>
                  <a:gd name="T61" fmla="*/ 128 h 150"/>
                  <a:gd name="T62" fmla="*/ 870 w 950"/>
                  <a:gd name="T63" fmla="*/ 116 h 150"/>
                  <a:gd name="T64" fmla="*/ 894 w 950"/>
                  <a:gd name="T65" fmla="*/ 110 h 150"/>
                  <a:gd name="T66" fmla="*/ 914 w 950"/>
                  <a:gd name="T67" fmla="*/ 104 h 150"/>
                  <a:gd name="T68" fmla="*/ 928 w 950"/>
                  <a:gd name="T69" fmla="*/ 98 h 150"/>
                  <a:gd name="T70" fmla="*/ 940 w 950"/>
                  <a:gd name="T71" fmla="*/ 90 h 150"/>
                  <a:gd name="T72" fmla="*/ 948 w 950"/>
                  <a:gd name="T73" fmla="*/ 84 h 150"/>
                  <a:gd name="T74" fmla="*/ 950 w 950"/>
                  <a:gd name="T75" fmla="*/ 76 h 150"/>
                  <a:gd name="T76" fmla="*/ 950 w 950"/>
                  <a:gd name="T77" fmla="*/ 76 h 150"/>
                  <a:gd name="T78" fmla="*/ 948 w 950"/>
                  <a:gd name="T79" fmla="*/ 68 h 150"/>
                  <a:gd name="T80" fmla="*/ 940 w 950"/>
                  <a:gd name="T81" fmla="*/ 60 h 150"/>
                  <a:gd name="T82" fmla="*/ 928 w 950"/>
                  <a:gd name="T83" fmla="*/ 54 h 150"/>
                  <a:gd name="T84" fmla="*/ 914 w 950"/>
                  <a:gd name="T85" fmla="*/ 46 h 150"/>
                  <a:gd name="T86" fmla="*/ 894 w 950"/>
                  <a:gd name="T87" fmla="*/ 40 h 150"/>
                  <a:gd name="T88" fmla="*/ 870 w 950"/>
                  <a:gd name="T89" fmla="*/ 34 h 150"/>
                  <a:gd name="T90" fmla="*/ 812 w 950"/>
                  <a:gd name="T91" fmla="*/ 22 h 150"/>
                  <a:gd name="T92" fmla="*/ 742 w 950"/>
                  <a:gd name="T93" fmla="*/ 14 h 150"/>
                  <a:gd name="T94" fmla="*/ 662 w 950"/>
                  <a:gd name="T95" fmla="*/ 6 h 150"/>
                  <a:gd name="T96" fmla="*/ 574 w 950"/>
                  <a:gd name="T97" fmla="*/ 2 h 150"/>
                  <a:gd name="T98" fmla="*/ 478 w 950"/>
                  <a:gd name="T9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50" h="150">
                    <a:moveTo>
                      <a:pt x="478" y="0"/>
                    </a:moveTo>
                    <a:lnTo>
                      <a:pt x="478" y="0"/>
                    </a:lnTo>
                    <a:lnTo>
                      <a:pt x="382" y="2"/>
                    </a:lnTo>
                    <a:lnTo>
                      <a:pt x="292" y="6"/>
                    </a:lnTo>
                    <a:lnTo>
                      <a:pt x="210" y="14"/>
                    </a:lnTo>
                    <a:lnTo>
                      <a:pt x="140" y="22"/>
                    </a:lnTo>
                    <a:lnTo>
                      <a:pt x="82" y="34"/>
                    </a:lnTo>
                    <a:lnTo>
                      <a:pt x="58" y="40"/>
                    </a:lnTo>
                    <a:lnTo>
                      <a:pt x="38" y="46"/>
                    </a:lnTo>
                    <a:lnTo>
                      <a:pt x="20" y="54"/>
                    </a:lnTo>
                    <a:lnTo>
                      <a:pt x="8" y="60"/>
                    </a:lnTo>
                    <a:lnTo>
                      <a:pt x="2" y="68"/>
                    </a:lnTo>
                    <a:lnTo>
                      <a:pt x="0" y="72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2" y="84"/>
                    </a:lnTo>
                    <a:lnTo>
                      <a:pt x="8" y="90"/>
                    </a:lnTo>
                    <a:lnTo>
                      <a:pt x="20" y="98"/>
                    </a:lnTo>
                    <a:lnTo>
                      <a:pt x="38" y="104"/>
                    </a:lnTo>
                    <a:lnTo>
                      <a:pt x="58" y="110"/>
                    </a:lnTo>
                    <a:lnTo>
                      <a:pt x="82" y="116"/>
                    </a:lnTo>
                    <a:lnTo>
                      <a:pt x="140" y="128"/>
                    </a:lnTo>
                    <a:lnTo>
                      <a:pt x="210" y="136"/>
                    </a:lnTo>
                    <a:lnTo>
                      <a:pt x="292" y="144"/>
                    </a:lnTo>
                    <a:lnTo>
                      <a:pt x="382" y="148"/>
                    </a:lnTo>
                    <a:lnTo>
                      <a:pt x="478" y="150"/>
                    </a:lnTo>
                    <a:lnTo>
                      <a:pt x="478" y="150"/>
                    </a:lnTo>
                    <a:lnTo>
                      <a:pt x="574" y="148"/>
                    </a:lnTo>
                    <a:lnTo>
                      <a:pt x="662" y="144"/>
                    </a:lnTo>
                    <a:lnTo>
                      <a:pt x="742" y="136"/>
                    </a:lnTo>
                    <a:lnTo>
                      <a:pt x="812" y="128"/>
                    </a:lnTo>
                    <a:lnTo>
                      <a:pt x="870" y="116"/>
                    </a:lnTo>
                    <a:lnTo>
                      <a:pt x="894" y="110"/>
                    </a:lnTo>
                    <a:lnTo>
                      <a:pt x="914" y="104"/>
                    </a:lnTo>
                    <a:lnTo>
                      <a:pt x="928" y="98"/>
                    </a:lnTo>
                    <a:lnTo>
                      <a:pt x="940" y="90"/>
                    </a:lnTo>
                    <a:lnTo>
                      <a:pt x="948" y="84"/>
                    </a:lnTo>
                    <a:lnTo>
                      <a:pt x="950" y="76"/>
                    </a:lnTo>
                    <a:lnTo>
                      <a:pt x="950" y="76"/>
                    </a:lnTo>
                    <a:lnTo>
                      <a:pt x="948" y="68"/>
                    </a:lnTo>
                    <a:lnTo>
                      <a:pt x="940" y="60"/>
                    </a:lnTo>
                    <a:lnTo>
                      <a:pt x="928" y="54"/>
                    </a:lnTo>
                    <a:lnTo>
                      <a:pt x="914" y="46"/>
                    </a:lnTo>
                    <a:lnTo>
                      <a:pt x="894" y="40"/>
                    </a:lnTo>
                    <a:lnTo>
                      <a:pt x="870" y="34"/>
                    </a:lnTo>
                    <a:lnTo>
                      <a:pt x="812" y="22"/>
                    </a:lnTo>
                    <a:lnTo>
                      <a:pt x="742" y="14"/>
                    </a:lnTo>
                    <a:lnTo>
                      <a:pt x="662" y="6"/>
                    </a:lnTo>
                    <a:lnTo>
                      <a:pt x="574" y="2"/>
                    </a:lnTo>
                    <a:lnTo>
                      <a:pt x="47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4" name="Freeform 179"/>
              <p:cNvSpPr>
                <a:spLocks noEditPoints="1"/>
              </p:cNvSpPr>
              <p:nvPr/>
            </p:nvSpPr>
            <p:spPr bwMode="auto">
              <a:xfrm>
                <a:off x="4419" y="4154"/>
                <a:ext cx="946" cy="146"/>
              </a:xfrm>
              <a:custGeom>
                <a:avLst/>
                <a:gdLst>
                  <a:gd name="T0" fmla="*/ 476 w 946"/>
                  <a:gd name="T1" fmla="*/ 146 h 146"/>
                  <a:gd name="T2" fmla="*/ 292 w 946"/>
                  <a:gd name="T3" fmla="*/ 140 h 146"/>
                  <a:gd name="T4" fmla="*/ 140 w 946"/>
                  <a:gd name="T5" fmla="*/ 124 h 146"/>
                  <a:gd name="T6" fmla="*/ 58 w 946"/>
                  <a:gd name="T7" fmla="*/ 108 h 146"/>
                  <a:gd name="T8" fmla="*/ 22 w 946"/>
                  <a:gd name="T9" fmla="*/ 96 h 146"/>
                  <a:gd name="T10" fmla="*/ 4 w 946"/>
                  <a:gd name="T11" fmla="*/ 82 h 146"/>
                  <a:gd name="T12" fmla="*/ 2 w 946"/>
                  <a:gd name="T13" fmla="*/ 74 h 146"/>
                  <a:gd name="T14" fmla="*/ 12 w 946"/>
                  <a:gd name="T15" fmla="*/ 60 h 146"/>
                  <a:gd name="T16" fmla="*/ 38 w 946"/>
                  <a:gd name="T17" fmla="*/ 44 h 146"/>
                  <a:gd name="T18" fmla="*/ 82 w 946"/>
                  <a:gd name="T19" fmla="*/ 32 h 146"/>
                  <a:gd name="T20" fmla="*/ 212 w 946"/>
                  <a:gd name="T21" fmla="*/ 12 h 146"/>
                  <a:gd name="T22" fmla="*/ 380 w 946"/>
                  <a:gd name="T23" fmla="*/ 0 h 146"/>
                  <a:gd name="T24" fmla="*/ 476 w 946"/>
                  <a:gd name="T25" fmla="*/ 0 h 146"/>
                  <a:gd name="T26" fmla="*/ 658 w 946"/>
                  <a:gd name="T27" fmla="*/ 6 h 146"/>
                  <a:gd name="T28" fmla="*/ 806 w 946"/>
                  <a:gd name="T29" fmla="*/ 22 h 146"/>
                  <a:gd name="T30" fmla="*/ 888 w 946"/>
                  <a:gd name="T31" fmla="*/ 38 h 146"/>
                  <a:gd name="T32" fmla="*/ 922 w 946"/>
                  <a:gd name="T33" fmla="*/ 52 h 146"/>
                  <a:gd name="T34" fmla="*/ 942 w 946"/>
                  <a:gd name="T35" fmla="*/ 66 h 146"/>
                  <a:gd name="T36" fmla="*/ 944 w 946"/>
                  <a:gd name="T37" fmla="*/ 74 h 146"/>
                  <a:gd name="T38" fmla="*/ 934 w 946"/>
                  <a:gd name="T39" fmla="*/ 88 h 146"/>
                  <a:gd name="T40" fmla="*/ 908 w 946"/>
                  <a:gd name="T41" fmla="*/ 102 h 146"/>
                  <a:gd name="T42" fmla="*/ 864 w 946"/>
                  <a:gd name="T43" fmla="*/ 114 h 146"/>
                  <a:gd name="T44" fmla="*/ 738 w 946"/>
                  <a:gd name="T45" fmla="*/ 134 h 146"/>
                  <a:gd name="T46" fmla="*/ 570 w 946"/>
                  <a:gd name="T47" fmla="*/ 144 h 146"/>
                  <a:gd name="T48" fmla="*/ 476 w 946"/>
                  <a:gd name="T49" fmla="*/ 0 h 146"/>
                  <a:gd name="T50" fmla="*/ 380 w 946"/>
                  <a:gd name="T51" fmla="*/ 0 h 146"/>
                  <a:gd name="T52" fmla="*/ 210 w 946"/>
                  <a:gd name="T53" fmla="*/ 12 h 146"/>
                  <a:gd name="T54" fmla="*/ 82 w 946"/>
                  <a:gd name="T55" fmla="*/ 32 h 146"/>
                  <a:gd name="T56" fmla="*/ 36 w 946"/>
                  <a:gd name="T57" fmla="*/ 44 h 146"/>
                  <a:gd name="T58" fmla="*/ 10 w 946"/>
                  <a:gd name="T59" fmla="*/ 60 h 146"/>
                  <a:gd name="T60" fmla="*/ 0 w 946"/>
                  <a:gd name="T61" fmla="*/ 74 h 146"/>
                  <a:gd name="T62" fmla="*/ 2 w 946"/>
                  <a:gd name="T63" fmla="*/ 82 h 146"/>
                  <a:gd name="T64" fmla="*/ 20 w 946"/>
                  <a:gd name="T65" fmla="*/ 96 h 146"/>
                  <a:gd name="T66" fmla="*/ 58 w 946"/>
                  <a:gd name="T67" fmla="*/ 108 h 146"/>
                  <a:gd name="T68" fmla="*/ 140 w 946"/>
                  <a:gd name="T69" fmla="*/ 126 h 146"/>
                  <a:gd name="T70" fmla="*/ 292 w 946"/>
                  <a:gd name="T71" fmla="*/ 140 h 146"/>
                  <a:gd name="T72" fmla="*/ 476 w 946"/>
                  <a:gd name="T73" fmla="*/ 146 h 146"/>
                  <a:gd name="T74" fmla="*/ 570 w 946"/>
                  <a:gd name="T75" fmla="*/ 146 h 146"/>
                  <a:gd name="T76" fmla="*/ 738 w 946"/>
                  <a:gd name="T77" fmla="*/ 134 h 146"/>
                  <a:gd name="T78" fmla="*/ 866 w 946"/>
                  <a:gd name="T79" fmla="*/ 114 h 146"/>
                  <a:gd name="T80" fmla="*/ 910 w 946"/>
                  <a:gd name="T81" fmla="*/ 102 h 146"/>
                  <a:gd name="T82" fmla="*/ 936 w 946"/>
                  <a:gd name="T83" fmla="*/ 88 h 146"/>
                  <a:gd name="T84" fmla="*/ 946 w 946"/>
                  <a:gd name="T85" fmla="*/ 74 h 146"/>
                  <a:gd name="T86" fmla="*/ 944 w 946"/>
                  <a:gd name="T87" fmla="*/ 66 h 146"/>
                  <a:gd name="T88" fmla="*/ 924 w 946"/>
                  <a:gd name="T89" fmla="*/ 52 h 146"/>
                  <a:gd name="T90" fmla="*/ 890 w 946"/>
                  <a:gd name="T91" fmla="*/ 38 h 146"/>
                  <a:gd name="T92" fmla="*/ 808 w 946"/>
                  <a:gd name="T93" fmla="*/ 20 h 146"/>
                  <a:gd name="T94" fmla="*/ 658 w 946"/>
                  <a:gd name="T95" fmla="*/ 4 h 146"/>
                  <a:gd name="T96" fmla="*/ 476 w 946"/>
                  <a:gd name="T9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46" h="146">
                    <a:moveTo>
                      <a:pt x="476" y="146"/>
                    </a:moveTo>
                    <a:lnTo>
                      <a:pt x="476" y="146"/>
                    </a:lnTo>
                    <a:lnTo>
                      <a:pt x="380" y="144"/>
                    </a:lnTo>
                    <a:lnTo>
                      <a:pt x="292" y="140"/>
                    </a:lnTo>
                    <a:lnTo>
                      <a:pt x="212" y="134"/>
                    </a:lnTo>
                    <a:lnTo>
                      <a:pt x="140" y="124"/>
                    </a:lnTo>
                    <a:lnTo>
                      <a:pt x="82" y="114"/>
                    </a:lnTo>
                    <a:lnTo>
                      <a:pt x="58" y="108"/>
                    </a:lnTo>
                    <a:lnTo>
                      <a:pt x="38" y="102"/>
                    </a:lnTo>
                    <a:lnTo>
                      <a:pt x="22" y="96"/>
                    </a:lnTo>
                    <a:lnTo>
                      <a:pt x="12" y="88"/>
                    </a:lnTo>
                    <a:lnTo>
                      <a:pt x="4" y="82"/>
                    </a:lnTo>
                    <a:lnTo>
                      <a:pt x="2" y="74"/>
                    </a:lnTo>
                    <a:lnTo>
                      <a:pt x="2" y="74"/>
                    </a:lnTo>
                    <a:lnTo>
                      <a:pt x="4" y="66"/>
                    </a:lnTo>
                    <a:lnTo>
                      <a:pt x="12" y="60"/>
                    </a:lnTo>
                    <a:lnTo>
                      <a:pt x="22" y="52"/>
                    </a:lnTo>
                    <a:lnTo>
                      <a:pt x="38" y="44"/>
                    </a:lnTo>
                    <a:lnTo>
                      <a:pt x="58" y="38"/>
                    </a:lnTo>
                    <a:lnTo>
                      <a:pt x="82" y="32"/>
                    </a:lnTo>
                    <a:lnTo>
                      <a:pt x="140" y="22"/>
                    </a:lnTo>
                    <a:lnTo>
                      <a:pt x="212" y="12"/>
                    </a:lnTo>
                    <a:lnTo>
                      <a:pt x="292" y="6"/>
                    </a:lnTo>
                    <a:lnTo>
                      <a:pt x="380" y="0"/>
                    </a:lnTo>
                    <a:lnTo>
                      <a:pt x="476" y="0"/>
                    </a:lnTo>
                    <a:lnTo>
                      <a:pt x="476" y="0"/>
                    </a:lnTo>
                    <a:lnTo>
                      <a:pt x="570" y="0"/>
                    </a:lnTo>
                    <a:lnTo>
                      <a:pt x="658" y="6"/>
                    </a:lnTo>
                    <a:lnTo>
                      <a:pt x="738" y="12"/>
                    </a:lnTo>
                    <a:lnTo>
                      <a:pt x="806" y="22"/>
                    </a:lnTo>
                    <a:lnTo>
                      <a:pt x="864" y="32"/>
                    </a:lnTo>
                    <a:lnTo>
                      <a:pt x="888" y="38"/>
                    </a:lnTo>
                    <a:lnTo>
                      <a:pt x="908" y="44"/>
                    </a:lnTo>
                    <a:lnTo>
                      <a:pt x="922" y="52"/>
                    </a:lnTo>
                    <a:lnTo>
                      <a:pt x="934" y="60"/>
                    </a:lnTo>
                    <a:lnTo>
                      <a:pt x="942" y="66"/>
                    </a:lnTo>
                    <a:lnTo>
                      <a:pt x="944" y="74"/>
                    </a:lnTo>
                    <a:lnTo>
                      <a:pt x="944" y="74"/>
                    </a:lnTo>
                    <a:lnTo>
                      <a:pt x="942" y="82"/>
                    </a:lnTo>
                    <a:lnTo>
                      <a:pt x="934" y="88"/>
                    </a:lnTo>
                    <a:lnTo>
                      <a:pt x="922" y="96"/>
                    </a:lnTo>
                    <a:lnTo>
                      <a:pt x="908" y="102"/>
                    </a:lnTo>
                    <a:lnTo>
                      <a:pt x="888" y="108"/>
                    </a:lnTo>
                    <a:lnTo>
                      <a:pt x="864" y="114"/>
                    </a:lnTo>
                    <a:lnTo>
                      <a:pt x="806" y="124"/>
                    </a:lnTo>
                    <a:lnTo>
                      <a:pt x="738" y="134"/>
                    </a:lnTo>
                    <a:lnTo>
                      <a:pt x="658" y="140"/>
                    </a:lnTo>
                    <a:lnTo>
                      <a:pt x="570" y="144"/>
                    </a:lnTo>
                    <a:lnTo>
                      <a:pt x="476" y="146"/>
                    </a:lnTo>
                    <a:close/>
                    <a:moveTo>
                      <a:pt x="476" y="0"/>
                    </a:moveTo>
                    <a:lnTo>
                      <a:pt x="476" y="0"/>
                    </a:lnTo>
                    <a:lnTo>
                      <a:pt x="380" y="0"/>
                    </a:lnTo>
                    <a:lnTo>
                      <a:pt x="292" y="4"/>
                    </a:lnTo>
                    <a:lnTo>
                      <a:pt x="210" y="12"/>
                    </a:lnTo>
                    <a:lnTo>
                      <a:pt x="140" y="20"/>
                    </a:lnTo>
                    <a:lnTo>
                      <a:pt x="82" y="32"/>
                    </a:lnTo>
                    <a:lnTo>
                      <a:pt x="58" y="38"/>
                    </a:lnTo>
                    <a:lnTo>
                      <a:pt x="36" y="44"/>
                    </a:lnTo>
                    <a:lnTo>
                      <a:pt x="20" y="52"/>
                    </a:lnTo>
                    <a:lnTo>
                      <a:pt x="10" y="60"/>
                    </a:lnTo>
                    <a:lnTo>
                      <a:pt x="2" y="66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2" y="82"/>
                    </a:lnTo>
                    <a:lnTo>
                      <a:pt x="10" y="88"/>
                    </a:lnTo>
                    <a:lnTo>
                      <a:pt x="20" y="96"/>
                    </a:lnTo>
                    <a:lnTo>
                      <a:pt x="36" y="102"/>
                    </a:lnTo>
                    <a:lnTo>
                      <a:pt x="58" y="108"/>
                    </a:lnTo>
                    <a:lnTo>
                      <a:pt x="82" y="114"/>
                    </a:lnTo>
                    <a:lnTo>
                      <a:pt x="140" y="126"/>
                    </a:lnTo>
                    <a:lnTo>
                      <a:pt x="210" y="134"/>
                    </a:lnTo>
                    <a:lnTo>
                      <a:pt x="292" y="140"/>
                    </a:lnTo>
                    <a:lnTo>
                      <a:pt x="380" y="146"/>
                    </a:lnTo>
                    <a:lnTo>
                      <a:pt x="476" y="146"/>
                    </a:lnTo>
                    <a:lnTo>
                      <a:pt x="476" y="146"/>
                    </a:lnTo>
                    <a:lnTo>
                      <a:pt x="570" y="146"/>
                    </a:lnTo>
                    <a:lnTo>
                      <a:pt x="658" y="140"/>
                    </a:lnTo>
                    <a:lnTo>
                      <a:pt x="738" y="134"/>
                    </a:lnTo>
                    <a:lnTo>
                      <a:pt x="808" y="126"/>
                    </a:lnTo>
                    <a:lnTo>
                      <a:pt x="866" y="114"/>
                    </a:lnTo>
                    <a:lnTo>
                      <a:pt x="890" y="108"/>
                    </a:lnTo>
                    <a:lnTo>
                      <a:pt x="910" y="102"/>
                    </a:lnTo>
                    <a:lnTo>
                      <a:pt x="924" y="96"/>
                    </a:lnTo>
                    <a:lnTo>
                      <a:pt x="936" y="88"/>
                    </a:lnTo>
                    <a:lnTo>
                      <a:pt x="944" y="82"/>
                    </a:lnTo>
                    <a:lnTo>
                      <a:pt x="946" y="74"/>
                    </a:lnTo>
                    <a:lnTo>
                      <a:pt x="946" y="74"/>
                    </a:lnTo>
                    <a:lnTo>
                      <a:pt x="944" y="66"/>
                    </a:lnTo>
                    <a:lnTo>
                      <a:pt x="936" y="60"/>
                    </a:lnTo>
                    <a:lnTo>
                      <a:pt x="924" y="52"/>
                    </a:lnTo>
                    <a:lnTo>
                      <a:pt x="910" y="44"/>
                    </a:lnTo>
                    <a:lnTo>
                      <a:pt x="890" y="38"/>
                    </a:lnTo>
                    <a:lnTo>
                      <a:pt x="866" y="32"/>
                    </a:lnTo>
                    <a:lnTo>
                      <a:pt x="808" y="20"/>
                    </a:lnTo>
                    <a:lnTo>
                      <a:pt x="738" y="12"/>
                    </a:lnTo>
                    <a:lnTo>
                      <a:pt x="658" y="4"/>
                    </a:lnTo>
                    <a:lnTo>
                      <a:pt x="570" y="0"/>
                    </a:ln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6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5" name="Freeform 180"/>
              <p:cNvSpPr>
                <a:spLocks/>
              </p:cNvSpPr>
              <p:nvPr/>
            </p:nvSpPr>
            <p:spPr bwMode="auto">
              <a:xfrm>
                <a:off x="4421" y="4154"/>
                <a:ext cx="942" cy="146"/>
              </a:xfrm>
              <a:custGeom>
                <a:avLst/>
                <a:gdLst>
                  <a:gd name="T0" fmla="*/ 474 w 942"/>
                  <a:gd name="T1" fmla="*/ 146 h 146"/>
                  <a:gd name="T2" fmla="*/ 474 w 942"/>
                  <a:gd name="T3" fmla="*/ 146 h 146"/>
                  <a:gd name="T4" fmla="*/ 378 w 942"/>
                  <a:gd name="T5" fmla="*/ 144 h 146"/>
                  <a:gd name="T6" fmla="*/ 290 w 942"/>
                  <a:gd name="T7" fmla="*/ 140 h 146"/>
                  <a:gd name="T8" fmla="*/ 210 w 942"/>
                  <a:gd name="T9" fmla="*/ 134 h 146"/>
                  <a:gd name="T10" fmla="*/ 138 w 942"/>
                  <a:gd name="T11" fmla="*/ 124 h 146"/>
                  <a:gd name="T12" fmla="*/ 80 w 942"/>
                  <a:gd name="T13" fmla="*/ 114 h 146"/>
                  <a:gd name="T14" fmla="*/ 56 w 942"/>
                  <a:gd name="T15" fmla="*/ 108 h 146"/>
                  <a:gd name="T16" fmla="*/ 36 w 942"/>
                  <a:gd name="T17" fmla="*/ 102 h 146"/>
                  <a:gd name="T18" fmla="*/ 20 w 942"/>
                  <a:gd name="T19" fmla="*/ 96 h 146"/>
                  <a:gd name="T20" fmla="*/ 10 w 942"/>
                  <a:gd name="T21" fmla="*/ 88 h 146"/>
                  <a:gd name="T22" fmla="*/ 2 w 942"/>
                  <a:gd name="T23" fmla="*/ 82 h 146"/>
                  <a:gd name="T24" fmla="*/ 0 w 942"/>
                  <a:gd name="T25" fmla="*/ 74 h 146"/>
                  <a:gd name="T26" fmla="*/ 0 w 942"/>
                  <a:gd name="T27" fmla="*/ 74 h 146"/>
                  <a:gd name="T28" fmla="*/ 2 w 942"/>
                  <a:gd name="T29" fmla="*/ 66 h 146"/>
                  <a:gd name="T30" fmla="*/ 10 w 942"/>
                  <a:gd name="T31" fmla="*/ 60 h 146"/>
                  <a:gd name="T32" fmla="*/ 20 w 942"/>
                  <a:gd name="T33" fmla="*/ 52 h 146"/>
                  <a:gd name="T34" fmla="*/ 36 w 942"/>
                  <a:gd name="T35" fmla="*/ 44 h 146"/>
                  <a:gd name="T36" fmla="*/ 56 w 942"/>
                  <a:gd name="T37" fmla="*/ 38 h 146"/>
                  <a:gd name="T38" fmla="*/ 80 w 942"/>
                  <a:gd name="T39" fmla="*/ 32 h 146"/>
                  <a:gd name="T40" fmla="*/ 138 w 942"/>
                  <a:gd name="T41" fmla="*/ 22 h 146"/>
                  <a:gd name="T42" fmla="*/ 210 w 942"/>
                  <a:gd name="T43" fmla="*/ 12 h 146"/>
                  <a:gd name="T44" fmla="*/ 290 w 942"/>
                  <a:gd name="T45" fmla="*/ 6 h 146"/>
                  <a:gd name="T46" fmla="*/ 378 w 942"/>
                  <a:gd name="T47" fmla="*/ 0 h 146"/>
                  <a:gd name="T48" fmla="*/ 474 w 942"/>
                  <a:gd name="T49" fmla="*/ 0 h 146"/>
                  <a:gd name="T50" fmla="*/ 474 w 942"/>
                  <a:gd name="T51" fmla="*/ 0 h 146"/>
                  <a:gd name="T52" fmla="*/ 568 w 942"/>
                  <a:gd name="T53" fmla="*/ 0 h 146"/>
                  <a:gd name="T54" fmla="*/ 656 w 942"/>
                  <a:gd name="T55" fmla="*/ 6 h 146"/>
                  <a:gd name="T56" fmla="*/ 736 w 942"/>
                  <a:gd name="T57" fmla="*/ 12 h 146"/>
                  <a:gd name="T58" fmla="*/ 804 w 942"/>
                  <a:gd name="T59" fmla="*/ 22 h 146"/>
                  <a:gd name="T60" fmla="*/ 862 w 942"/>
                  <a:gd name="T61" fmla="*/ 32 h 146"/>
                  <a:gd name="T62" fmla="*/ 886 w 942"/>
                  <a:gd name="T63" fmla="*/ 38 h 146"/>
                  <a:gd name="T64" fmla="*/ 906 w 942"/>
                  <a:gd name="T65" fmla="*/ 44 h 146"/>
                  <a:gd name="T66" fmla="*/ 920 w 942"/>
                  <a:gd name="T67" fmla="*/ 52 h 146"/>
                  <a:gd name="T68" fmla="*/ 932 w 942"/>
                  <a:gd name="T69" fmla="*/ 60 h 146"/>
                  <a:gd name="T70" fmla="*/ 940 w 942"/>
                  <a:gd name="T71" fmla="*/ 66 h 146"/>
                  <a:gd name="T72" fmla="*/ 942 w 942"/>
                  <a:gd name="T73" fmla="*/ 74 h 146"/>
                  <a:gd name="T74" fmla="*/ 942 w 942"/>
                  <a:gd name="T75" fmla="*/ 74 h 146"/>
                  <a:gd name="T76" fmla="*/ 940 w 942"/>
                  <a:gd name="T77" fmla="*/ 82 h 146"/>
                  <a:gd name="T78" fmla="*/ 932 w 942"/>
                  <a:gd name="T79" fmla="*/ 88 h 146"/>
                  <a:gd name="T80" fmla="*/ 920 w 942"/>
                  <a:gd name="T81" fmla="*/ 96 h 146"/>
                  <a:gd name="T82" fmla="*/ 906 w 942"/>
                  <a:gd name="T83" fmla="*/ 102 h 146"/>
                  <a:gd name="T84" fmla="*/ 886 w 942"/>
                  <a:gd name="T85" fmla="*/ 108 h 146"/>
                  <a:gd name="T86" fmla="*/ 862 w 942"/>
                  <a:gd name="T87" fmla="*/ 114 h 146"/>
                  <a:gd name="T88" fmla="*/ 804 w 942"/>
                  <a:gd name="T89" fmla="*/ 124 h 146"/>
                  <a:gd name="T90" fmla="*/ 736 w 942"/>
                  <a:gd name="T91" fmla="*/ 134 h 146"/>
                  <a:gd name="T92" fmla="*/ 656 w 942"/>
                  <a:gd name="T93" fmla="*/ 140 h 146"/>
                  <a:gd name="T94" fmla="*/ 568 w 942"/>
                  <a:gd name="T95" fmla="*/ 144 h 146"/>
                  <a:gd name="T96" fmla="*/ 474 w 942"/>
                  <a:gd name="T97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42" h="146">
                    <a:moveTo>
                      <a:pt x="474" y="146"/>
                    </a:moveTo>
                    <a:lnTo>
                      <a:pt x="474" y="146"/>
                    </a:lnTo>
                    <a:lnTo>
                      <a:pt x="378" y="144"/>
                    </a:lnTo>
                    <a:lnTo>
                      <a:pt x="290" y="140"/>
                    </a:lnTo>
                    <a:lnTo>
                      <a:pt x="210" y="134"/>
                    </a:lnTo>
                    <a:lnTo>
                      <a:pt x="138" y="124"/>
                    </a:lnTo>
                    <a:lnTo>
                      <a:pt x="80" y="114"/>
                    </a:lnTo>
                    <a:lnTo>
                      <a:pt x="56" y="108"/>
                    </a:lnTo>
                    <a:lnTo>
                      <a:pt x="36" y="102"/>
                    </a:lnTo>
                    <a:lnTo>
                      <a:pt x="20" y="96"/>
                    </a:lnTo>
                    <a:lnTo>
                      <a:pt x="10" y="88"/>
                    </a:lnTo>
                    <a:lnTo>
                      <a:pt x="2" y="82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2" y="66"/>
                    </a:lnTo>
                    <a:lnTo>
                      <a:pt x="10" y="60"/>
                    </a:lnTo>
                    <a:lnTo>
                      <a:pt x="20" y="52"/>
                    </a:lnTo>
                    <a:lnTo>
                      <a:pt x="36" y="44"/>
                    </a:lnTo>
                    <a:lnTo>
                      <a:pt x="56" y="38"/>
                    </a:lnTo>
                    <a:lnTo>
                      <a:pt x="80" y="32"/>
                    </a:lnTo>
                    <a:lnTo>
                      <a:pt x="138" y="22"/>
                    </a:lnTo>
                    <a:lnTo>
                      <a:pt x="210" y="12"/>
                    </a:lnTo>
                    <a:lnTo>
                      <a:pt x="290" y="6"/>
                    </a:lnTo>
                    <a:lnTo>
                      <a:pt x="378" y="0"/>
                    </a:lnTo>
                    <a:lnTo>
                      <a:pt x="474" y="0"/>
                    </a:lnTo>
                    <a:lnTo>
                      <a:pt x="474" y="0"/>
                    </a:lnTo>
                    <a:lnTo>
                      <a:pt x="568" y="0"/>
                    </a:lnTo>
                    <a:lnTo>
                      <a:pt x="656" y="6"/>
                    </a:lnTo>
                    <a:lnTo>
                      <a:pt x="736" y="12"/>
                    </a:lnTo>
                    <a:lnTo>
                      <a:pt x="804" y="22"/>
                    </a:lnTo>
                    <a:lnTo>
                      <a:pt x="862" y="32"/>
                    </a:lnTo>
                    <a:lnTo>
                      <a:pt x="886" y="38"/>
                    </a:lnTo>
                    <a:lnTo>
                      <a:pt x="906" y="44"/>
                    </a:lnTo>
                    <a:lnTo>
                      <a:pt x="920" y="52"/>
                    </a:lnTo>
                    <a:lnTo>
                      <a:pt x="932" y="60"/>
                    </a:lnTo>
                    <a:lnTo>
                      <a:pt x="940" y="66"/>
                    </a:lnTo>
                    <a:lnTo>
                      <a:pt x="942" y="74"/>
                    </a:lnTo>
                    <a:lnTo>
                      <a:pt x="942" y="74"/>
                    </a:lnTo>
                    <a:lnTo>
                      <a:pt x="940" y="82"/>
                    </a:lnTo>
                    <a:lnTo>
                      <a:pt x="932" y="88"/>
                    </a:lnTo>
                    <a:lnTo>
                      <a:pt x="920" y="96"/>
                    </a:lnTo>
                    <a:lnTo>
                      <a:pt x="906" y="102"/>
                    </a:lnTo>
                    <a:lnTo>
                      <a:pt x="886" y="108"/>
                    </a:lnTo>
                    <a:lnTo>
                      <a:pt x="862" y="114"/>
                    </a:lnTo>
                    <a:lnTo>
                      <a:pt x="804" y="124"/>
                    </a:lnTo>
                    <a:lnTo>
                      <a:pt x="736" y="134"/>
                    </a:lnTo>
                    <a:lnTo>
                      <a:pt x="656" y="140"/>
                    </a:lnTo>
                    <a:lnTo>
                      <a:pt x="568" y="144"/>
                    </a:lnTo>
                    <a:lnTo>
                      <a:pt x="474" y="14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6" name="Freeform 181"/>
              <p:cNvSpPr>
                <a:spLocks/>
              </p:cNvSpPr>
              <p:nvPr/>
            </p:nvSpPr>
            <p:spPr bwMode="auto">
              <a:xfrm>
                <a:off x="4419" y="4154"/>
                <a:ext cx="946" cy="146"/>
              </a:xfrm>
              <a:custGeom>
                <a:avLst/>
                <a:gdLst>
                  <a:gd name="T0" fmla="*/ 476 w 946"/>
                  <a:gd name="T1" fmla="*/ 0 h 146"/>
                  <a:gd name="T2" fmla="*/ 476 w 946"/>
                  <a:gd name="T3" fmla="*/ 0 h 146"/>
                  <a:gd name="T4" fmla="*/ 380 w 946"/>
                  <a:gd name="T5" fmla="*/ 0 h 146"/>
                  <a:gd name="T6" fmla="*/ 292 w 946"/>
                  <a:gd name="T7" fmla="*/ 4 h 146"/>
                  <a:gd name="T8" fmla="*/ 210 w 946"/>
                  <a:gd name="T9" fmla="*/ 12 h 146"/>
                  <a:gd name="T10" fmla="*/ 140 w 946"/>
                  <a:gd name="T11" fmla="*/ 20 h 146"/>
                  <a:gd name="T12" fmla="*/ 82 w 946"/>
                  <a:gd name="T13" fmla="*/ 32 h 146"/>
                  <a:gd name="T14" fmla="*/ 58 w 946"/>
                  <a:gd name="T15" fmla="*/ 38 h 146"/>
                  <a:gd name="T16" fmla="*/ 36 w 946"/>
                  <a:gd name="T17" fmla="*/ 44 h 146"/>
                  <a:gd name="T18" fmla="*/ 20 w 946"/>
                  <a:gd name="T19" fmla="*/ 52 h 146"/>
                  <a:gd name="T20" fmla="*/ 10 w 946"/>
                  <a:gd name="T21" fmla="*/ 60 h 146"/>
                  <a:gd name="T22" fmla="*/ 2 w 946"/>
                  <a:gd name="T23" fmla="*/ 66 h 146"/>
                  <a:gd name="T24" fmla="*/ 0 w 946"/>
                  <a:gd name="T25" fmla="*/ 74 h 146"/>
                  <a:gd name="T26" fmla="*/ 0 w 946"/>
                  <a:gd name="T27" fmla="*/ 74 h 146"/>
                  <a:gd name="T28" fmla="*/ 2 w 946"/>
                  <a:gd name="T29" fmla="*/ 82 h 146"/>
                  <a:gd name="T30" fmla="*/ 10 w 946"/>
                  <a:gd name="T31" fmla="*/ 88 h 146"/>
                  <a:gd name="T32" fmla="*/ 20 w 946"/>
                  <a:gd name="T33" fmla="*/ 96 h 146"/>
                  <a:gd name="T34" fmla="*/ 36 w 946"/>
                  <a:gd name="T35" fmla="*/ 102 h 146"/>
                  <a:gd name="T36" fmla="*/ 58 w 946"/>
                  <a:gd name="T37" fmla="*/ 108 h 146"/>
                  <a:gd name="T38" fmla="*/ 82 w 946"/>
                  <a:gd name="T39" fmla="*/ 114 h 146"/>
                  <a:gd name="T40" fmla="*/ 140 w 946"/>
                  <a:gd name="T41" fmla="*/ 126 h 146"/>
                  <a:gd name="T42" fmla="*/ 210 w 946"/>
                  <a:gd name="T43" fmla="*/ 134 h 146"/>
                  <a:gd name="T44" fmla="*/ 292 w 946"/>
                  <a:gd name="T45" fmla="*/ 140 h 146"/>
                  <a:gd name="T46" fmla="*/ 380 w 946"/>
                  <a:gd name="T47" fmla="*/ 146 h 146"/>
                  <a:gd name="T48" fmla="*/ 476 w 946"/>
                  <a:gd name="T49" fmla="*/ 146 h 146"/>
                  <a:gd name="T50" fmla="*/ 476 w 946"/>
                  <a:gd name="T51" fmla="*/ 146 h 146"/>
                  <a:gd name="T52" fmla="*/ 570 w 946"/>
                  <a:gd name="T53" fmla="*/ 146 h 146"/>
                  <a:gd name="T54" fmla="*/ 658 w 946"/>
                  <a:gd name="T55" fmla="*/ 140 h 146"/>
                  <a:gd name="T56" fmla="*/ 738 w 946"/>
                  <a:gd name="T57" fmla="*/ 134 h 146"/>
                  <a:gd name="T58" fmla="*/ 808 w 946"/>
                  <a:gd name="T59" fmla="*/ 126 h 146"/>
                  <a:gd name="T60" fmla="*/ 866 w 946"/>
                  <a:gd name="T61" fmla="*/ 114 h 146"/>
                  <a:gd name="T62" fmla="*/ 890 w 946"/>
                  <a:gd name="T63" fmla="*/ 108 h 146"/>
                  <a:gd name="T64" fmla="*/ 910 w 946"/>
                  <a:gd name="T65" fmla="*/ 102 h 146"/>
                  <a:gd name="T66" fmla="*/ 924 w 946"/>
                  <a:gd name="T67" fmla="*/ 96 h 146"/>
                  <a:gd name="T68" fmla="*/ 936 w 946"/>
                  <a:gd name="T69" fmla="*/ 88 h 146"/>
                  <a:gd name="T70" fmla="*/ 944 w 946"/>
                  <a:gd name="T71" fmla="*/ 82 h 146"/>
                  <a:gd name="T72" fmla="*/ 946 w 946"/>
                  <a:gd name="T73" fmla="*/ 74 h 146"/>
                  <a:gd name="T74" fmla="*/ 946 w 946"/>
                  <a:gd name="T75" fmla="*/ 74 h 146"/>
                  <a:gd name="T76" fmla="*/ 944 w 946"/>
                  <a:gd name="T77" fmla="*/ 66 h 146"/>
                  <a:gd name="T78" fmla="*/ 936 w 946"/>
                  <a:gd name="T79" fmla="*/ 60 h 146"/>
                  <a:gd name="T80" fmla="*/ 924 w 946"/>
                  <a:gd name="T81" fmla="*/ 52 h 146"/>
                  <a:gd name="T82" fmla="*/ 910 w 946"/>
                  <a:gd name="T83" fmla="*/ 44 h 146"/>
                  <a:gd name="T84" fmla="*/ 890 w 946"/>
                  <a:gd name="T85" fmla="*/ 38 h 146"/>
                  <a:gd name="T86" fmla="*/ 866 w 946"/>
                  <a:gd name="T87" fmla="*/ 32 h 146"/>
                  <a:gd name="T88" fmla="*/ 808 w 946"/>
                  <a:gd name="T89" fmla="*/ 20 h 146"/>
                  <a:gd name="T90" fmla="*/ 738 w 946"/>
                  <a:gd name="T91" fmla="*/ 12 h 146"/>
                  <a:gd name="T92" fmla="*/ 658 w 946"/>
                  <a:gd name="T93" fmla="*/ 4 h 146"/>
                  <a:gd name="T94" fmla="*/ 570 w 946"/>
                  <a:gd name="T95" fmla="*/ 0 h 146"/>
                  <a:gd name="T96" fmla="*/ 476 w 946"/>
                  <a:gd name="T9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46" h="146">
                    <a:moveTo>
                      <a:pt x="476" y="0"/>
                    </a:moveTo>
                    <a:lnTo>
                      <a:pt x="476" y="0"/>
                    </a:lnTo>
                    <a:lnTo>
                      <a:pt x="380" y="0"/>
                    </a:lnTo>
                    <a:lnTo>
                      <a:pt x="292" y="4"/>
                    </a:lnTo>
                    <a:lnTo>
                      <a:pt x="210" y="12"/>
                    </a:lnTo>
                    <a:lnTo>
                      <a:pt x="140" y="20"/>
                    </a:lnTo>
                    <a:lnTo>
                      <a:pt x="82" y="32"/>
                    </a:lnTo>
                    <a:lnTo>
                      <a:pt x="58" y="38"/>
                    </a:lnTo>
                    <a:lnTo>
                      <a:pt x="36" y="44"/>
                    </a:lnTo>
                    <a:lnTo>
                      <a:pt x="20" y="52"/>
                    </a:lnTo>
                    <a:lnTo>
                      <a:pt x="10" y="60"/>
                    </a:lnTo>
                    <a:lnTo>
                      <a:pt x="2" y="66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2" y="82"/>
                    </a:lnTo>
                    <a:lnTo>
                      <a:pt x="10" y="88"/>
                    </a:lnTo>
                    <a:lnTo>
                      <a:pt x="20" y="96"/>
                    </a:lnTo>
                    <a:lnTo>
                      <a:pt x="36" y="102"/>
                    </a:lnTo>
                    <a:lnTo>
                      <a:pt x="58" y="108"/>
                    </a:lnTo>
                    <a:lnTo>
                      <a:pt x="82" y="114"/>
                    </a:lnTo>
                    <a:lnTo>
                      <a:pt x="140" y="126"/>
                    </a:lnTo>
                    <a:lnTo>
                      <a:pt x="210" y="134"/>
                    </a:lnTo>
                    <a:lnTo>
                      <a:pt x="292" y="140"/>
                    </a:lnTo>
                    <a:lnTo>
                      <a:pt x="380" y="146"/>
                    </a:lnTo>
                    <a:lnTo>
                      <a:pt x="476" y="146"/>
                    </a:lnTo>
                    <a:lnTo>
                      <a:pt x="476" y="146"/>
                    </a:lnTo>
                    <a:lnTo>
                      <a:pt x="570" y="146"/>
                    </a:lnTo>
                    <a:lnTo>
                      <a:pt x="658" y="140"/>
                    </a:lnTo>
                    <a:lnTo>
                      <a:pt x="738" y="134"/>
                    </a:lnTo>
                    <a:lnTo>
                      <a:pt x="808" y="126"/>
                    </a:lnTo>
                    <a:lnTo>
                      <a:pt x="866" y="114"/>
                    </a:lnTo>
                    <a:lnTo>
                      <a:pt x="890" y="108"/>
                    </a:lnTo>
                    <a:lnTo>
                      <a:pt x="910" y="102"/>
                    </a:lnTo>
                    <a:lnTo>
                      <a:pt x="924" y="96"/>
                    </a:lnTo>
                    <a:lnTo>
                      <a:pt x="936" y="88"/>
                    </a:lnTo>
                    <a:lnTo>
                      <a:pt x="944" y="82"/>
                    </a:lnTo>
                    <a:lnTo>
                      <a:pt x="946" y="74"/>
                    </a:lnTo>
                    <a:lnTo>
                      <a:pt x="946" y="74"/>
                    </a:lnTo>
                    <a:lnTo>
                      <a:pt x="944" y="66"/>
                    </a:lnTo>
                    <a:lnTo>
                      <a:pt x="936" y="60"/>
                    </a:lnTo>
                    <a:lnTo>
                      <a:pt x="924" y="52"/>
                    </a:lnTo>
                    <a:lnTo>
                      <a:pt x="910" y="44"/>
                    </a:lnTo>
                    <a:lnTo>
                      <a:pt x="890" y="38"/>
                    </a:lnTo>
                    <a:lnTo>
                      <a:pt x="866" y="32"/>
                    </a:lnTo>
                    <a:lnTo>
                      <a:pt x="808" y="20"/>
                    </a:lnTo>
                    <a:lnTo>
                      <a:pt x="738" y="12"/>
                    </a:lnTo>
                    <a:lnTo>
                      <a:pt x="658" y="4"/>
                    </a:lnTo>
                    <a:lnTo>
                      <a:pt x="570" y="0"/>
                    </a:lnTo>
                    <a:lnTo>
                      <a:pt x="47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7" name="Freeform 182"/>
              <p:cNvSpPr>
                <a:spLocks noEditPoints="1"/>
              </p:cNvSpPr>
              <p:nvPr/>
            </p:nvSpPr>
            <p:spPr bwMode="auto">
              <a:xfrm>
                <a:off x="4421" y="4154"/>
                <a:ext cx="942" cy="146"/>
              </a:xfrm>
              <a:custGeom>
                <a:avLst/>
                <a:gdLst>
                  <a:gd name="T0" fmla="*/ 474 w 942"/>
                  <a:gd name="T1" fmla="*/ 146 h 146"/>
                  <a:gd name="T2" fmla="*/ 290 w 942"/>
                  <a:gd name="T3" fmla="*/ 140 h 146"/>
                  <a:gd name="T4" fmla="*/ 140 w 942"/>
                  <a:gd name="T5" fmla="*/ 124 h 146"/>
                  <a:gd name="T6" fmla="*/ 58 w 942"/>
                  <a:gd name="T7" fmla="*/ 108 h 146"/>
                  <a:gd name="T8" fmla="*/ 22 w 942"/>
                  <a:gd name="T9" fmla="*/ 96 h 146"/>
                  <a:gd name="T10" fmla="*/ 4 w 942"/>
                  <a:gd name="T11" fmla="*/ 82 h 146"/>
                  <a:gd name="T12" fmla="*/ 2 w 942"/>
                  <a:gd name="T13" fmla="*/ 74 h 146"/>
                  <a:gd name="T14" fmla="*/ 12 w 942"/>
                  <a:gd name="T15" fmla="*/ 60 h 146"/>
                  <a:gd name="T16" fmla="*/ 38 w 942"/>
                  <a:gd name="T17" fmla="*/ 46 h 146"/>
                  <a:gd name="T18" fmla="*/ 82 w 942"/>
                  <a:gd name="T19" fmla="*/ 32 h 146"/>
                  <a:gd name="T20" fmla="*/ 210 w 942"/>
                  <a:gd name="T21" fmla="*/ 12 h 146"/>
                  <a:gd name="T22" fmla="*/ 380 w 942"/>
                  <a:gd name="T23" fmla="*/ 2 h 146"/>
                  <a:gd name="T24" fmla="*/ 474 w 942"/>
                  <a:gd name="T25" fmla="*/ 0 h 146"/>
                  <a:gd name="T26" fmla="*/ 656 w 942"/>
                  <a:gd name="T27" fmla="*/ 6 h 146"/>
                  <a:gd name="T28" fmla="*/ 804 w 942"/>
                  <a:gd name="T29" fmla="*/ 22 h 146"/>
                  <a:gd name="T30" fmla="*/ 884 w 942"/>
                  <a:gd name="T31" fmla="*/ 38 h 146"/>
                  <a:gd name="T32" fmla="*/ 918 w 942"/>
                  <a:gd name="T33" fmla="*/ 52 h 146"/>
                  <a:gd name="T34" fmla="*/ 938 w 942"/>
                  <a:gd name="T35" fmla="*/ 66 h 146"/>
                  <a:gd name="T36" fmla="*/ 940 w 942"/>
                  <a:gd name="T37" fmla="*/ 74 h 146"/>
                  <a:gd name="T38" fmla="*/ 930 w 942"/>
                  <a:gd name="T39" fmla="*/ 88 h 146"/>
                  <a:gd name="T40" fmla="*/ 904 w 942"/>
                  <a:gd name="T41" fmla="*/ 102 h 146"/>
                  <a:gd name="T42" fmla="*/ 860 w 942"/>
                  <a:gd name="T43" fmla="*/ 114 h 146"/>
                  <a:gd name="T44" fmla="*/ 734 w 942"/>
                  <a:gd name="T45" fmla="*/ 134 h 146"/>
                  <a:gd name="T46" fmla="*/ 568 w 942"/>
                  <a:gd name="T47" fmla="*/ 144 h 146"/>
                  <a:gd name="T48" fmla="*/ 474 w 942"/>
                  <a:gd name="T49" fmla="*/ 0 h 146"/>
                  <a:gd name="T50" fmla="*/ 378 w 942"/>
                  <a:gd name="T51" fmla="*/ 0 h 146"/>
                  <a:gd name="T52" fmla="*/ 210 w 942"/>
                  <a:gd name="T53" fmla="*/ 12 h 146"/>
                  <a:gd name="T54" fmla="*/ 80 w 942"/>
                  <a:gd name="T55" fmla="*/ 32 h 146"/>
                  <a:gd name="T56" fmla="*/ 36 w 942"/>
                  <a:gd name="T57" fmla="*/ 44 h 146"/>
                  <a:gd name="T58" fmla="*/ 10 w 942"/>
                  <a:gd name="T59" fmla="*/ 60 h 146"/>
                  <a:gd name="T60" fmla="*/ 0 w 942"/>
                  <a:gd name="T61" fmla="*/ 74 h 146"/>
                  <a:gd name="T62" fmla="*/ 2 w 942"/>
                  <a:gd name="T63" fmla="*/ 82 h 146"/>
                  <a:gd name="T64" fmla="*/ 20 w 942"/>
                  <a:gd name="T65" fmla="*/ 96 h 146"/>
                  <a:gd name="T66" fmla="*/ 56 w 942"/>
                  <a:gd name="T67" fmla="*/ 108 h 146"/>
                  <a:gd name="T68" fmla="*/ 138 w 942"/>
                  <a:gd name="T69" fmla="*/ 124 h 146"/>
                  <a:gd name="T70" fmla="*/ 290 w 942"/>
                  <a:gd name="T71" fmla="*/ 140 h 146"/>
                  <a:gd name="T72" fmla="*/ 474 w 942"/>
                  <a:gd name="T73" fmla="*/ 146 h 146"/>
                  <a:gd name="T74" fmla="*/ 568 w 942"/>
                  <a:gd name="T75" fmla="*/ 144 h 146"/>
                  <a:gd name="T76" fmla="*/ 736 w 942"/>
                  <a:gd name="T77" fmla="*/ 134 h 146"/>
                  <a:gd name="T78" fmla="*/ 862 w 942"/>
                  <a:gd name="T79" fmla="*/ 114 h 146"/>
                  <a:gd name="T80" fmla="*/ 906 w 942"/>
                  <a:gd name="T81" fmla="*/ 102 h 146"/>
                  <a:gd name="T82" fmla="*/ 932 w 942"/>
                  <a:gd name="T83" fmla="*/ 88 h 146"/>
                  <a:gd name="T84" fmla="*/ 942 w 942"/>
                  <a:gd name="T85" fmla="*/ 74 h 146"/>
                  <a:gd name="T86" fmla="*/ 940 w 942"/>
                  <a:gd name="T87" fmla="*/ 66 h 146"/>
                  <a:gd name="T88" fmla="*/ 920 w 942"/>
                  <a:gd name="T89" fmla="*/ 52 h 146"/>
                  <a:gd name="T90" fmla="*/ 886 w 942"/>
                  <a:gd name="T91" fmla="*/ 38 h 146"/>
                  <a:gd name="T92" fmla="*/ 804 w 942"/>
                  <a:gd name="T93" fmla="*/ 22 h 146"/>
                  <a:gd name="T94" fmla="*/ 656 w 942"/>
                  <a:gd name="T95" fmla="*/ 6 h 146"/>
                  <a:gd name="T96" fmla="*/ 474 w 942"/>
                  <a:gd name="T9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42" h="146">
                    <a:moveTo>
                      <a:pt x="474" y="146"/>
                    </a:moveTo>
                    <a:lnTo>
                      <a:pt x="474" y="146"/>
                    </a:lnTo>
                    <a:lnTo>
                      <a:pt x="380" y="144"/>
                    </a:lnTo>
                    <a:lnTo>
                      <a:pt x="290" y="140"/>
                    </a:lnTo>
                    <a:lnTo>
                      <a:pt x="210" y="134"/>
                    </a:lnTo>
                    <a:lnTo>
                      <a:pt x="140" y="124"/>
                    </a:lnTo>
                    <a:lnTo>
                      <a:pt x="82" y="114"/>
                    </a:lnTo>
                    <a:lnTo>
                      <a:pt x="58" y="108"/>
                    </a:lnTo>
                    <a:lnTo>
                      <a:pt x="38" y="102"/>
                    </a:lnTo>
                    <a:lnTo>
                      <a:pt x="22" y="96"/>
                    </a:lnTo>
                    <a:lnTo>
                      <a:pt x="12" y="88"/>
                    </a:lnTo>
                    <a:lnTo>
                      <a:pt x="4" y="82"/>
                    </a:lnTo>
                    <a:lnTo>
                      <a:pt x="2" y="74"/>
                    </a:lnTo>
                    <a:lnTo>
                      <a:pt x="2" y="74"/>
                    </a:lnTo>
                    <a:lnTo>
                      <a:pt x="4" y="66"/>
                    </a:lnTo>
                    <a:lnTo>
                      <a:pt x="12" y="60"/>
                    </a:lnTo>
                    <a:lnTo>
                      <a:pt x="22" y="52"/>
                    </a:lnTo>
                    <a:lnTo>
                      <a:pt x="38" y="46"/>
                    </a:lnTo>
                    <a:lnTo>
                      <a:pt x="58" y="38"/>
                    </a:lnTo>
                    <a:lnTo>
                      <a:pt x="82" y="32"/>
                    </a:lnTo>
                    <a:lnTo>
                      <a:pt x="140" y="22"/>
                    </a:lnTo>
                    <a:lnTo>
                      <a:pt x="210" y="12"/>
                    </a:lnTo>
                    <a:lnTo>
                      <a:pt x="290" y="6"/>
                    </a:lnTo>
                    <a:lnTo>
                      <a:pt x="380" y="2"/>
                    </a:lnTo>
                    <a:lnTo>
                      <a:pt x="474" y="0"/>
                    </a:lnTo>
                    <a:lnTo>
                      <a:pt x="474" y="0"/>
                    </a:lnTo>
                    <a:lnTo>
                      <a:pt x="568" y="2"/>
                    </a:lnTo>
                    <a:lnTo>
                      <a:pt x="656" y="6"/>
                    </a:lnTo>
                    <a:lnTo>
                      <a:pt x="734" y="12"/>
                    </a:lnTo>
                    <a:lnTo>
                      <a:pt x="804" y="22"/>
                    </a:lnTo>
                    <a:lnTo>
                      <a:pt x="860" y="32"/>
                    </a:lnTo>
                    <a:lnTo>
                      <a:pt x="884" y="38"/>
                    </a:lnTo>
                    <a:lnTo>
                      <a:pt x="904" y="46"/>
                    </a:lnTo>
                    <a:lnTo>
                      <a:pt x="918" y="52"/>
                    </a:lnTo>
                    <a:lnTo>
                      <a:pt x="930" y="60"/>
                    </a:lnTo>
                    <a:lnTo>
                      <a:pt x="938" y="66"/>
                    </a:lnTo>
                    <a:lnTo>
                      <a:pt x="940" y="74"/>
                    </a:lnTo>
                    <a:lnTo>
                      <a:pt x="940" y="74"/>
                    </a:lnTo>
                    <a:lnTo>
                      <a:pt x="938" y="82"/>
                    </a:lnTo>
                    <a:lnTo>
                      <a:pt x="930" y="88"/>
                    </a:lnTo>
                    <a:lnTo>
                      <a:pt x="918" y="96"/>
                    </a:lnTo>
                    <a:lnTo>
                      <a:pt x="904" y="102"/>
                    </a:lnTo>
                    <a:lnTo>
                      <a:pt x="884" y="108"/>
                    </a:lnTo>
                    <a:lnTo>
                      <a:pt x="860" y="114"/>
                    </a:lnTo>
                    <a:lnTo>
                      <a:pt x="804" y="124"/>
                    </a:lnTo>
                    <a:lnTo>
                      <a:pt x="734" y="134"/>
                    </a:lnTo>
                    <a:lnTo>
                      <a:pt x="656" y="140"/>
                    </a:lnTo>
                    <a:lnTo>
                      <a:pt x="568" y="144"/>
                    </a:lnTo>
                    <a:lnTo>
                      <a:pt x="474" y="146"/>
                    </a:lnTo>
                    <a:close/>
                    <a:moveTo>
                      <a:pt x="474" y="0"/>
                    </a:moveTo>
                    <a:lnTo>
                      <a:pt x="474" y="0"/>
                    </a:lnTo>
                    <a:lnTo>
                      <a:pt x="378" y="0"/>
                    </a:lnTo>
                    <a:lnTo>
                      <a:pt x="290" y="6"/>
                    </a:lnTo>
                    <a:lnTo>
                      <a:pt x="210" y="12"/>
                    </a:lnTo>
                    <a:lnTo>
                      <a:pt x="138" y="22"/>
                    </a:lnTo>
                    <a:lnTo>
                      <a:pt x="80" y="32"/>
                    </a:lnTo>
                    <a:lnTo>
                      <a:pt x="56" y="38"/>
                    </a:lnTo>
                    <a:lnTo>
                      <a:pt x="36" y="44"/>
                    </a:lnTo>
                    <a:lnTo>
                      <a:pt x="20" y="52"/>
                    </a:lnTo>
                    <a:lnTo>
                      <a:pt x="10" y="60"/>
                    </a:lnTo>
                    <a:lnTo>
                      <a:pt x="2" y="66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2" y="82"/>
                    </a:lnTo>
                    <a:lnTo>
                      <a:pt x="10" y="88"/>
                    </a:lnTo>
                    <a:lnTo>
                      <a:pt x="20" y="96"/>
                    </a:lnTo>
                    <a:lnTo>
                      <a:pt x="36" y="102"/>
                    </a:lnTo>
                    <a:lnTo>
                      <a:pt x="56" y="108"/>
                    </a:lnTo>
                    <a:lnTo>
                      <a:pt x="80" y="114"/>
                    </a:lnTo>
                    <a:lnTo>
                      <a:pt x="138" y="124"/>
                    </a:lnTo>
                    <a:lnTo>
                      <a:pt x="210" y="134"/>
                    </a:lnTo>
                    <a:lnTo>
                      <a:pt x="290" y="140"/>
                    </a:lnTo>
                    <a:lnTo>
                      <a:pt x="378" y="144"/>
                    </a:lnTo>
                    <a:lnTo>
                      <a:pt x="474" y="146"/>
                    </a:lnTo>
                    <a:lnTo>
                      <a:pt x="474" y="146"/>
                    </a:lnTo>
                    <a:lnTo>
                      <a:pt x="568" y="144"/>
                    </a:lnTo>
                    <a:lnTo>
                      <a:pt x="656" y="140"/>
                    </a:lnTo>
                    <a:lnTo>
                      <a:pt x="736" y="134"/>
                    </a:lnTo>
                    <a:lnTo>
                      <a:pt x="804" y="124"/>
                    </a:lnTo>
                    <a:lnTo>
                      <a:pt x="862" y="114"/>
                    </a:lnTo>
                    <a:lnTo>
                      <a:pt x="886" y="108"/>
                    </a:lnTo>
                    <a:lnTo>
                      <a:pt x="906" y="102"/>
                    </a:lnTo>
                    <a:lnTo>
                      <a:pt x="920" y="96"/>
                    </a:lnTo>
                    <a:lnTo>
                      <a:pt x="932" y="88"/>
                    </a:lnTo>
                    <a:lnTo>
                      <a:pt x="940" y="82"/>
                    </a:lnTo>
                    <a:lnTo>
                      <a:pt x="942" y="74"/>
                    </a:lnTo>
                    <a:lnTo>
                      <a:pt x="942" y="74"/>
                    </a:lnTo>
                    <a:lnTo>
                      <a:pt x="940" y="66"/>
                    </a:lnTo>
                    <a:lnTo>
                      <a:pt x="932" y="60"/>
                    </a:lnTo>
                    <a:lnTo>
                      <a:pt x="920" y="52"/>
                    </a:lnTo>
                    <a:lnTo>
                      <a:pt x="906" y="44"/>
                    </a:lnTo>
                    <a:lnTo>
                      <a:pt x="886" y="38"/>
                    </a:lnTo>
                    <a:lnTo>
                      <a:pt x="862" y="32"/>
                    </a:lnTo>
                    <a:lnTo>
                      <a:pt x="804" y="22"/>
                    </a:lnTo>
                    <a:lnTo>
                      <a:pt x="736" y="12"/>
                    </a:lnTo>
                    <a:lnTo>
                      <a:pt x="656" y="6"/>
                    </a:lnTo>
                    <a:lnTo>
                      <a:pt x="568" y="0"/>
                    </a:lnTo>
                    <a:lnTo>
                      <a:pt x="474" y="0"/>
                    </a:lnTo>
                    <a:close/>
                  </a:path>
                </a:pathLst>
              </a:custGeom>
              <a:solidFill>
                <a:srgbClr val="F5F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8" name="Freeform 183"/>
              <p:cNvSpPr>
                <a:spLocks/>
              </p:cNvSpPr>
              <p:nvPr/>
            </p:nvSpPr>
            <p:spPr bwMode="auto">
              <a:xfrm>
                <a:off x="4423" y="4154"/>
                <a:ext cx="938" cy="146"/>
              </a:xfrm>
              <a:custGeom>
                <a:avLst/>
                <a:gdLst>
                  <a:gd name="T0" fmla="*/ 472 w 938"/>
                  <a:gd name="T1" fmla="*/ 146 h 146"/>
                  <a:gd name="T2" fmla="*/ 472 w 938"/>
                  <a:gd name="T3" fmla="*/ 146 h 146"/>
                  <a:gd name="T4" fmla="*/ 378 w 938"/>
                  <a:gd name="T5" fmla="*/ 144 h 146"/>
                  <a:gd name="T6" fmla="*/ 288 w 938"/>
                  <a:gd name="T7" fmla="*/ 140 h 146"/>
                  <a:gd name="T8" fmla="*/ 208 w 938"/>
                  <a:gd name="T9" fmla="*/ 134 h 146"/>
                  <a:gd name="T10" fmla="*/ 138 w 938"/>
                  <a:gd name="T11" fmla="*/ 124 h 146"/>
                  <a:gd name="T12" fmla="*/ 80 w 938"/>
                  <a:gd name="T13" fmla="*/ 114 h 146"/>
                  <a:gd name="T14" fmla="*/ 56 w 938"/>
                  <a:gd name="T15" fmla="*/ 108 h 146"/>
                  <a:gd name="T16" fmla="*/ 36 w 938"/>
                  <a:gd name="T17" fmla="*/ 102 h 146"/>
                  <a:gd name="T18" fmla="*/ 20 w 938"/>
                  <a:gd name="T19" fmla="*/ 96 h 146"/>
                  <a:gd name="T20" fmla="*/ 10 w 938"/>
                  <a:gd name="T21" fmla="*/ 88 h 146"/>
                  <a:gd name="T22" fmla="*/ 2 w 938"/>
                  <a:gd name="T23" fmla="*/ 82 h 146"/>
                  <a:gd name="T24" fmla="*/ 0 w 938"/>
                  <a:gd name="T25" fmla="*/ 74 h 146"/>
                  <a:gd name="T26" fmla="*/ 0 w 938"/>
                  <a:gd name="T27" fmla="*/ 74 h 146"/>
                  <a:gd name="T28" fmla="*/ 2 w 938"/>
                  <a:gd name="T29" fmla="*/ 66 h 146"/>
                  <a:gd name="T30" fmla="*/ 10 w 938"/>
                  <a:gd name="T31" fmla="*/ 60 h 146"/>
                  <a:gd name="T32" fmla="*/ 20 w 938"/>
                  <a:gd name="T33" fmla="*/ 52 h 146"/>
                  <a:gd name="T34" fmla="*/ 36 w 938"/>
                  <a:gd name="T35" fmla="*/ 46 h 146"/>
                  <a:gd name="T36" fmla="*/ 56 w 938"/>
                  <a:gd name="T37" fmla="*/ 38 h 146"/>
                  <a:gd name="T38" fmla="*/ 80 w 938"/>
                  <a:gd name="T39" fmla="*/ 32 h 146"/>
                  <a:gd name="T40" fmla="*/ 138 w 938"/>
                  <a:gd name="T41" fmla="*/ 22 h 146"/>
                  <a:gd name="T42" fmla="*/ 208 w 938"/>
                  <a:gd name="T43" fmla="*/ 12 h 146"/>
                  <a:gd name="T44" fmla="*/ 288 w 938"/>
                  <a:gd name="T45" fmla="*/ 6 h 146"/>
                  <a:gd name="T46" fmla="*/ 378 w 938"/>
                  <a:gd name="T47" fmla="*/ 2 h 146"/>
                  <a:gd name="T48" fmla="*/ 472 w 938"/>
                  <a:gd name="T49" fmla="*/ 0 h 146"/>
                  <a:gd name="T50" fmla="*/ 472 w 938"/>
                  <a:gd name="T51" fmla="*/ 0 h 146"/>
                  <a:gd name="T52" fmla="*/ 566 w 938"/>
                  <a:gd name="T53" fmla="*/ 2 h 146"/>
                  <a:gd name="T54" fmla="*/ 654 w 938"/>
                  <a:gd name="T55" fmla="*/ 6 h 146"/>
                  <a:gd name="T56" fmla="*/ 732 w 938"/>
                  <a:gd name="T57" fmla="*/ 12 h 146"/>
                  <a:gd name="T58" fmla="*/ 802 w 938"/>
                  <a:gd name="T59" fmla="*/ 22 h 146"/>
                  <a:gd name="T60" fmla="*/ 858 w 938"/>
                  <a:gd name="T61" fmla="*/ 32 h 146"/>
                  <a:gd name="T62" fmla="*/ 882 w 938"/>
                  <a:gd name="T63" fmla="*/ 38 h 146"/>
                  <a:gd name="T64" fmla="*/ 902 w 938"/>
                  <a:gd name="T65" fmla="*/ 46 h 146"/>
                  <a:gd name="T66" fmla="*/ 916 w 938"/>
                  <a:gd name="T67" fmla="*/ 52 h 146"/>
                  <a:gd name="T68" fmla="*/ 928 w 938"/>
                  <a:gd name="T69" fmla="*/ 60 h 146"/>
                  <a:gd name="T70" fmla="*/ 936 w 938"/>
                  <a:gd name="T71" fmla="*/ 66 h 146"/>
                  <a:gd name="T72" fmla="*/ 938 w 938"/>
                  <a:gd name="T73" fmla="*/ 74 h 146"/>
                  <a:gd name="T74" fmla="*/ 938 w 938"/>
                  <a:gd name="T75" fmla="*/ 74 h 146"/>
                  <a:gd name="T76" fmla="*/ 936 w 938"/>
                  <a:gd name="T77" fmla="*/ 82 h 146"/>
                  <a:gd name="T78" fmla="*/ 928 w 938"/>
                  <a:gd name="T79" fmla="*/ 88 h 146"/>
                  <a:gd name="T80" fmla="*/ 916 w 938"/>
                  <a:gd name="T81" fmla="*/ 96 h 146"/>
                  <a:gd name="T82" fmla="*/ 902 w 938"/>
                  <a:gd name="T83" fmla="*/ 102 h 146"/>
                  <a:gd name="T84" fmla="*/ 882 w 938"/>
                  <a:gd name="T85" fmla="*/ 108 h 146"/>
                  <a:gd name="T86" fmla="*/ 858 w 938"/>
                  <a:gd name="T87" fmla="*/ 114 h 146"/>
                  <a:gd name="T88" fmla="*/ 802 w 938"/>
                  <a:gd name="T89" fmla="*/ 124 h 146"/>
                  <a:gd name="T90" fmla="*/ 732 w 938"/>
                  <a:gd name="T91" fmla="*/ 134 h 146"/>
                  <a:gd name="T92" fmla="*/ 654 w 938"/>
                  <a:gd name="T93" fmla="*/ 140 h 146"/>
                  <a:gd name="T94" fmla="*/ 566 w 938"/>
                  <a:gd name="T95" fmla="*/ 144 h 146"/>
                  <a:gd name="T96" fmla="*/ 472 w 938"/>
                  <a:gd name="T97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38" h="146">
                    <a:moveTo>
                      <a:pt x="472" y="146"/>
                    </a:moveTo>
                    <a:lnTo>
                      <a:pt x="472" y="146"/>
                    </a:lnTo>
                    <a:lnTo>
                      <a:pt x="378" y="144"/>
                    </a:lnTo>
                    <a:lnTo>
                      <a:pt x="288" y="140"/>
                    </a:lnTo>
                    <a:lnTo>
                      <a:pt x="208" y="134"/>
                    </a:lnTo>
                    <a:lnTo>
                      <a:pt x="138" y="124"/>
                    </a:lnTo>
                    <a:lnTo>
                      <a:pt x="80" y="114"/>
                    </a:lnTo>
                    <a:lnTo>
                      <a:pt x="56" y="108"/>
                    </a:lnTo>
                    <a:lnTo>
                      <a:pt x="36" y="102"/>
                    </a:lnTo>
                    <a:lnTo>
                      <a:pt x="20" y="96"/>
                    </a:lnTo>
                    <a:lnTo>
                      <a:pt x="10" y="88"/>
                    </a:lnTo>
                    <a:lnTo>
                      <a:pt x="2" y="82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2" y="66"/>
                    </a:lnTo>
                    <a:lnTo>
                      <a:pt x="10" y="60"/>
                    </a:lnTo>
                    <a:lnTo>
                      <a:pt x="20" y="52"/>
                    </a:lnTo>
                    <a:lnTo>
                      <a:pt x="36" y="46"/>
                    </a:lnTo>
                    <a:lnTo>
                      <a:pt x="56" y="38"/>
                    </a:lnTo>
                    <a:lnTo>
                      <a:pt x="80" y="32"/>
                    </a:lnTo>
                    <a:lnTo>
                      <a:pt x="138" y="22"/>
                    </a:lnTo>
                    <a:lnTo>
                      <a:pt x="208" y="12"/>
                    </a:lnTo>
                    <a:lnTo>
                      <a:pt x="288" y="6"/>
                    </a:lnTo>
                    <a:lnTo>
                      <a:pt x="378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566" y="2"/>
                    </a:lnTo>
                    <a:lnTo>
                      <a:pt x="654" y="6"/>
                    </a:lnTo>
                    <a:lnTo>
                      <a:pt x="732" y="12"/>
                    </a:lnTo>
                    <a:lnTo>
                      <a:pt x="802" y="22"/>
                    </a:lnTo>
                    <a:lnTo>
                      <a:pt x="858" y="32"/>
                    </a:lnTo>
                    <a:lnTo>
                      <a:pt x="882" y="38"/>
                    </a:lnTo>
                    <a:lnTo>
                      <a:pt x="902" y="46"/>
                    </a:lnTo>
                    <a:lnTo>
                      <a:pt x="916" y="52"/>
                    </a:lnTo>
                    <a:lnTo>
                      <a:pt x="928" y="60"/>
                    </a:lnTo>
                    <a:lnTo>
                      <a:pt x="936" y="66"/>
                    </a:lnTo>
                    <a:lnTo>
                      <a:pt x="938" y="74"/>
                    </a:lnTo>
                    <a:lnTo>
                      <a:pt x="938" y="74"/>
                    </a:lnTo>
                    <a:lnTo>
                      <a:pt x="936" y="82"/>
                    </a:lnTo>
                    <a:lnTo>
                      <a:pt x="928" y="88"/>
                    </a:lnTo>
                    <a:lnTo>
                      <a:pt x="916" y="96"/>
                    </a:lnTo>
                    <a:lnTo>
                      <a:pt x="902" y="102"/>
                    </a:lnTo>
                    <a:lnTo>
                      <a:pt x="882" y="108"/>
                    </a:lnTo>
                    <a:lnTo>
                      <a:pt x="858" y="114"/>
                    </a:lnTo>
                    <a:lnTo>
                      <a:pt x="802" y="124"/>
                    </a:lnTo>
                    <a:lnTo>
                      <a:pt x="732" y="134"/>
                    </a:lnTo>
                    <a:lnTo>
                      <a:pt x="654" y="140"/>
                    </a:lnTo>
                    <a:lnTo>
                      <a:pt x="566" y="144"/>
                    </a:lnTo>
                    <a:lnTo>
                      <a:pt x="472" y="14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9" name="Freeform 184"/>
              <p:cNvSpPr>
                <a:spLocks/>
              </p:cNvSpPr>
              <p:nvPr/>
            </p:nvSpPr>
            <p:spPr bwMode="auto">
              <a:xfrm>
                <a:off x="4421" y="4154"/>
                <a:ext cx="942" cy="146"/>
              </a:xfrm>
              <a:custGeom>
                <a:avLst/>
                <a:gdLst>
                  <a:gd name="T0" fmla="*/ 474 w 942"/>
                  <a:gd name="T1" fmla="*/ 0 h 146"/>
                  <a:gd name="T2" fmla="*/ 474 w 942"/>
                  <a:gd name="T3" fmla="*/ 0 h 146"/>
                  <a:gd name="T4" fmla="*/ 378 w 942"/>
                  <a:gd name="T5" fmla="*/ 0 h 146"/>
                  <a:gd name="T6" fmla="*/ 290 w 942"/>
                  <a:gd name="T7" fmla="*/ 6 h 146"/>
                  <a:gd name="T8" fmla="*/ 210 w 942"/>
                  <a:gd name="T9" fmla="*/ 12 h 146"/>
                  <a:gd name="T10" fmla="*/ 138 w 942"/>
                  <a:gd name="T11" fmla="*/ 22 h 146"/>
                  <a:gd name="T12" fmla="*/ 80 w 942"/>
                  <a:gd name="T13" fmla="*/ 32 h 146"/>
                  <a:gd name="T14" fmla="*/ 56 w 942"/>
                  <a:gd name="T15" fmla="*/ 38 h 146"/>
                  <a:gd name="T16" fmla="*/ 36 w 942"/>
                  <a:gd name="T17" fmla="*/ 44 h 146"/>
                  <a:gd name="T18" fmla="*/ 20 w 942"/>
                  <a:gd name="T19" fmla="*/ 52 h 146"/>
                  <a:gd name="T20" fmla="*/ 10 w 942"/>
                  <a:gd name="T21" fmla="*/ 60 h 146"/>
                  <a:gd name="T22" fmla="*/ 2 w 942"/>
                  <a:gd name="T23" fmla="*/ 66 h 146"/>
                  <a:gd name="T24" fmla="*/ 0 w 942"/>
                  <a:gd name="T25" fmla="*/ 74 h 146"/>
                  <a:gd name="T26" fmla="*/ 0 w 942"/>
                  <a:gd name="T27" fmla="*/ 74 h 146"/>
                  <a:gd name="T28" fmla="*/ 2 w 942"/>
                  <a:gd name="T29" fmla="*/ 82 h 146"/>
                  <a:gd name="T30" fmla="*/ 10 w 942"/>
                  <a:gd name="T31" fmla="*/ 88 h 146"/>
                  <a:gd name="T32" fmla="*/ 20 w 942"/>
                  <a:gd name="T33" fmla="*/ 96 h 146"/>
                  <a:gd name="T34" fmla="*/ 36 w 942"/>
                  <a:gd name="T35" fmla="*/ 102 h 146"/>
                  <a:gd name="T36" fmla="*/ 56 w 942"/>
                  <a:gd name="T37" fmla="*/ 108 h 146"/>
                  <a:gd name="T38" fmla="*/ 80 w 942"/>
                  <a:gd name="T39" fmla="*/ 114 h 146"/>
                  <a:gd name="T40" fmla="*/ 138 w 942"/>
                  <a:gd name="T41" fmla="*/ 124 h 146"/>
                  <a:gd name="T42" fmla="*/ 210 w 942"/>
                  <a:gd name="T43" fmla="*/ 134 h 146"/>
                  <a:gd name="T44" fmla="*/ 290 w 942"/>
                  <a:gd name="T45" fmla="*/ 140 h 146"/>
                  <a:gd name="T46" fmla="*/ 378 w 942"/>
                  <a:gd name="T47" fmla="*/ 144 h 146"/>
                  <a:gd name="T48" fmla="*/ 474 w 942"/>
                  <a:gd name="T49" fmla="*/ 146 h 146"/>
                  <a:gd name="T50" fmla="*/ 474 w 942"/>
                  <a:gd name="T51" fmla="*/ 146 h 146"/>
                  <a:gd name="T52" fmla="*/ 568 w 942"/>
                  <a:gd name="T53" fmla="*/ 144 h 146"/>
                  <a:gd name="T54" fmla="*/ 656 w 942"/>
                  <a:gd name="T55" fmla="*/ 140 h 146"/>
                  <a:gd name="T56" fmla="*/ 736 w 942"/>
                  <a:gd name="T57" fmla="*/ 134 h 146"/>
                  <a:gd name="T58" fmla="*/ 804 w 942"/>
                  <a:gd name="T59" fmla="*/ 124 h 146"/>
                  <a:gd name="T60" fmla="*/ 862 w 942"/>
                  <a:gd name="T61" fmla="*/ 114 h 146"/>
                  <a:gd name="T62" fmla="*/ 886 w 942"/>
                  <a:gd name="T63" fmla="*/ 108 h 146"/>
                  <a:gd name="T64" fmla="*/ 906 w 942"/>
                  <a:gd name="T65" fmla="*/ 102 h 146"/>
                  <a:gd name="T66" fmla="*/ 920 w 942"/>
                  <a:gd name="T67" fmla="*/ 96 h 146"/>
                  <a:gd name="T68" fmla="*/ 932 w 942"/>
                  <a:gd name="T69" fmla="*/ 88 h 146"/>
                  <a:gd name="T70" fmla="*/ 940 w 942"/>
                  <a:gd name="T71" fmla="*/ 82 h 146"/>
                  <a:gd name="T72" fmla="*/ 942 w 942"/>
                  <a:gd name="T73" fmla="*/ 74 h 146"/>
                  <a:gd name="T74" fmla="*/ 942 w 942"/>
                  <a:gd name="T75" fmla="*/ 74 h 146"/>
                  <a:gd name="T76" fmla="*/ 940 w 942"/>
                  <a:gd name="T77" fmla="*/ 66 h 146"/>
                  <a:gd name="T78" fmla="*/ 932 w 942"/>
                  <a:gd name="T79" fmla="*/ 60 h 146"/>
                  <a:gd name="T80" fmla="*/ 920 w 942"/>
                  <a:gd name="T81" fmla="*/ 52 h 146"/>
                  <a:gd name="T82" fmla="*/ 906 w 942"/>
                  <a:gd name="T83" fmla="*/ 44 h 146"/>
                  <a:gd name="T84" fmla="*/ 886 w 942"/>
                  <a:gd name="T85" fmla="*/ 38 h 146"/>
                  <a:gd name="T86" fmla="*/ 862 w 942"/>
                  <a:gd name="T87" fmla="*/ 32 h 146"/>
                  <a:gd name="T88" fmla="*/ 804 w 942"/>
                  <a:gd name="T89" fmla="*/ 22 h 146"/>
                  <a:gd name="T90" fmla="*/ 736 w 942"/>
                  <a:gd name="T91" fmla="*/ 12 h 146"/>
                  <a:gd name="T92" fmla="*/ 656 w 942"/>
                  <a:gd name="T93" fmla="*/ 6 h 146"/>
                  <a:gd name="T94" fmla="*/ 568 w 942"/>
                  <a:gd name="T95" fmla="*/ 0 h 146"/>
                  <a:gd name="T96" fmla="*/ 474 w 942"/>
                  <a:gd name="T9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42" h="146">
                    <a:moveTo>
                      <a:pt x="474" y="0"/>
                    </a:moveTo>
                    <a:lnTo>
                      <a:pt x="474" y="0"/>
                    </a:lnTo>
                    <a:lnTo>
                      <a:pt x="378" y="0"/>
                    </a:lnTo>
                    <a:lnTo>
                      <a:pt x="290" y="6"/>
                    </a:lnTo>
                    <a:lnTo>
                      <a:pt x="210" y="12"/>
                    </a:lnTo>
                    <a:lnTo>
                      <a:pt x="138" y="22"/>
                    </a:lnTo>
                    <a:lnTo>
                      <a:pt x="80" y="32"/>
                    </a:lnTo>
                    <a:lnTo>
                      <a:pt x="56" y="38"/>
                    </a:lnTo>
                    <a:lnTo>
                      <a:pt x="36" y="44"/>
                    </a:lnTo>
                    <a:lnTo>
                      <a:pt x="20" y="52"/>
                    </a:lnTo>
                    <a:lnTo>
                      <a:pt x="10" y="60"/>
                    </a:lnTo>
                    <a:lnTo>
                      <a:pt x="2" y="66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2" y="82"/>
                    </a:lnTo>
                    <a:lnTo>
                      <a:pt x="10" y="88"/>
                    </a:lnTo>
                    <a:lnTo>
                      <a:pt x="20" y="96"/>
                    </a:lnTo>
                    <a:lnTo>
                      <a:pt x="36" y="102"/>
                    </a:lnTo>
                    <a:lnTo>
                      <a:pt x="56" y="108"/>
                    </a:lnTo>
                    <a:lnTo>
                      <a:pt x="80" y="114"/>
                    </a:lnTo>
                    <a:lnTo>
                      <a:pt x="138" y="124"/>
                    </a:lnTo>
                    <a:lnTo>
                      <a:pt x="210" y="134"/>
                    </a:lnTo>
                    <a:lnTo>
                      <a:pt x="290" y="140"/>
                    </a:lnTo>
                    <a:lnTo>
                      <a:pt x="378" y="144"/>
                    </a:lnTo>
                    <a:lnTo>
                      <a:pt x="474" y="146"/>
                    </a:lnTo>
                    <a:lnTo>
                      <a:pt x="474" y="146"/>
                    </a:lnTo>
                    <a:lnTo>
                      <a:pt x="568" y="144"/>
                    </a:lnTo>
                    <a:lnTo>
                      <a:pt x="656" y="140"/>
                    </a:lnTo>
                    <a:lnTo>
                      <a:pt x="736" y="134"/>
                    </a:lnTo>
                    <a:lnTo>
                      <a:pt x="804" y="124"/>
                    </a:lnTo>
                    <a:lnTo>
                      <a:pt x="862" y="114"/>
                    </a:lnTo>
                    <a:lnTo>
                      <a:pt x="886" y="108"/>
                    </a:lnTo>
                    <a:lnTo>
                      <a:pt x="906" y="102"/>
                    </a:lnTo>
                    <a:lnTo>
                      <a:pt x="920" y="96"/>
                    </a:lnTo>
                    <a:lnTo>
                      <a:pt x="932" y="88"/>
                    </a:lnTo>
                    <a:lnTo>
                      <a:pt x="940" y="82"/>
                    </a:lnTo>
                    <a:lnTo>
                      <a:pt x="942" y="74"/>
                    </a:lnTo>
                    <a:lnTo>
                      <a:pt x="942" y="74"/>
                    </a:lnTo>
                    <a:lnTo>
                      <a:pt x="940" y="66"/>
                    </a:lnTo>
                    <a:lnTo>
                      <a:pt x="932" y="60"/>
                    </a:lnTo>
                    <a:lnTo>
                      <a:pt x="920" y="52"/>
                    </a:lnTo>
                    <a:lnTo>
                      <a:pt x="906" y="44"/>
                    </a:lnTo>
                    <a:lnTo>
                      <a:pt x="886" y="38"/>
                    </a:lnTo>
                    <a:lnTo>
                      <a:pt x="862" y="32"/>
                    </a:lnTo>
                    <a:lnTo>
                      <a:pt x="804" y="22"/>
                    </a:lnTo>
                    <a:lnTo>
                      <a:pt x="736" y="12"/>
                    </a:lnTo>
                    <a:lnTo>
                      <a:pt x="656" y="6"/>
                    </a:lnTo>
                    <a:lnTo>
                      <a:pt x="568" y="0"/>
                    </a:lnTo>
                    <a:lnTo>
                      <a:pt x="47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0" name="Freeform 185"/>
              <p:cNvSpPr>
                <a:spLocks noEditPoints="1"/>
              </p:cNvSpPr>
              <p:nvPr/>
            </p:nvSpPr>
            <p:spPr bwMode="auto">
              <a:xfrm>
                <a:off x="4423" y="4154"/>
                <a:ext cx="938" cy="146"/>
              </a:xfrm>
              <a:custGeom>
                <a:avLst/>
                <a:gdLst>
                  <a:gd name="T0" fmla="*/ 472 w 938"/>
                  <a:gd name="T1" fmla="*/ 146 h 146"/>
                  <a:gd name="T2" fmla="*/ 290 w 938"/>
                  <a:gd name="T3" fmla="*/ 140 h 146"/>
                  <a:gd name="T4" fmla="*/ 140 w 938"/>
                  <a:gd name="T5" fmla="*/ 124 h 146"/>
                  <a:gd name="T6" fmla="*/ 58 w 938"/>
                  <a:gd name="T7" fmla="*/ 108 h 146"/>
                  <a:gd name="T8" fmla="*/ 22 w 938"/>
                  <a:gd name="T9" fmla="*/ 96 h 146"/>
                  <a:gd name="T10" fmla="*/ 4 w 938"/>
                  <a:gd name="T11" fmla="*/ 82 h 146"/>
                  <a:gd name="T12" fmla="*/ 2 w 938"/>
                  <a:gd name="T13" fmla="*/ 74 h 146"/>
                  <a:gd name="T14" fmla="*/ 12 w 938"/>
                  <a:gd name="T15" fmla="*/ 60 h 146"/>
                  <a:gd name="T16" fmla="*/ 38 w 938"/>
                  <a:gd name="T17" fmla="*/ 46 h 146"/>
                  <a:gd name="T18" fmla="*/ 82 w 938"/>
                  <a:gd name="T19" fmla="*/ 32 h 146"/>
                  <a:gd name="T20" fmla="*/ 210 w 938"/>
                  <a:gd name="T21" fmla="*/ 12 h 146"/>
                  <a:gd name="T22" fmla="*/ 378 w 938"/>
                  <a:gd name="T23" fmla="*/ 2 h 146"/>
                  <a:gd name="T24" fmla="*/ 472 w 938"/>
                  <a:gd name="T25" fmla="*/ 0 h 146"/>
                  <a:gd name="T26" fmla="*/ 652 w 938"/>
                  <a:gd name="T27" fmla="*/ 6 h 146"/>
                  <a:gd name="T28" fmla="*/ 800 w 938"/>
                  <a:gd name="T29" fmla="*/ 22 h 146"/>
                  <a:gd name="T30" fmla="*/ 880 w 938"/>
                  <a:gd name="T31" fmla="*/ 38 h 146"/>
                  <a:gd name="T32" fmla="*/ 914 w 938"/>
                  <a:gd name="T33" fmla="*/ 52 h 146"/>
                  <a:gd name="T34" fmla="*/ 934 w 938"/>
                  <a:gd name="T35" fmla="*/ 66 h 146"/>
                  <a:gd name="T36" fmla="*/ 936 w 938"/>
                  <a:gd name="T37" fmla="*/ 74 h 146"/>
                  <a:gd name="T38" fmla="*/ 926 w 938"/>
                  <a:gd name="T39" fmla="*/ 88 h 146"/>
                  <a:gd name="T40" fmla="*/ 900 w 938"/>
                  <a:gd name="T41" fmla="*/ 102 h 146"/>
                  <a:gd name="T42" fmla="*/ 856 w 938"/>
                  <a:gd name="T43" fmla="*/ 114 h 146"/>
                  <a:gd name="T44" fmla="*/ 732 w 938"/>
                  <a:gd name="T45" fmla="*/ 134 h 146"/>
                  <a:gd name="T46" fmla="*/ 566 w 938"/>
                  <a:gd name="T47" fmla="*/ 144 h 146"/>
                  <a:gd name="T48" fmla="*/ 472 w 938"/>
                  <a:gd name="T49" fmla="*/ 0 h 146"/>
                  <a:gd name="T50" fmla="*/ 378 w 938"/>
                  <a:gd name="T51" fmla="*/ 2 h 146"/>
                  <a:gd name="T52" fmla="*/ 208 w 938"/>
                  <a:gd name="T53" fmla="*/ 12 h 146"/>
                  <a:gd name="T54" fmla="*/ 80 w 938"/>
                  <a:gd name="T55" fmla="*/ 32 h 146"/>
                  <a:gd name="T56" fmla="*/ 36 w 938"/>
                  <a:gd name="T57" fmla="*/ 46 h 146"/>
                  <a:gd name="T58" fmla="*/ 10 w 938"/>
                  <a:gd name="T59" fmla="*/ 60 h 146"/>
                  <a:gd name="T60" fmla="*/ 0 w 938"/>
                  <a:gd name="T61" fmla="*/ 74 h 146"/>
                  <a:gd name="T62" fmla="*/ 2 w 938"/>
                  <a:gd name="T63" fmla="*/ 82 h 146"/>
                  <a:gd name="T64" fmla="*/ 20 w 938"/>
                  <a:gd name="T65" fmla="*/ 96 h 146"/>
                  <a:gd name="T66" fmla="*/ 56 w 938"/>
                  <a:gd name="T67" fmla="*/ 108 h 146"/>
                  <a:gd name="T68" fmla="*/ 138 w 938"/>
                  <a:gd name="T69" fmla="*/ 124 h 146"/>
                  <a:gd name="T70" fmla="*/ 288 w 938"/>
                  <a:gd name="T71" fmla="*/ 140 h 146"/>
                  <a:gd name="T72" fmla="*/ 472 w 938"/>
                  <a:gd name="T73" fmla="*/ 146 h 146"/>
                  <a:gd name="T74" fmla="*/ 566 w 938"/>
                  <a:gd name="T75" fmla="*/ 144 h 146"/>
                  <a:gd name="T76" fmla="*/ 732 w 938"/>
                  <a:gd name="T77" fmla="*/ 134 h 146"/>
                  <a:gd name="T78" fmla="*/ 858 w 938"/>
                  <a:gd name="T79" fmla="*/ 114 h 146"/>
                  <a:gd name="T80" fmla="*/ 902 w 938"/>
                  <a:gd name="T81" fmla="*/ 102 h 146"/>
                  <a:gd name="T82" fmla="*/ 928 w 938"/>
                  <a:gd name="T83" fmla="*/ 88 h 146"/>
                  <a:gd name="T84" fmla="*/ 938 w 938"/>
                  <a:gd name="T85" fmla="*/ 74 h 146"/>
                  <a:gd name="T86" fmla="*/ 936 w 938"/>
                  <a:gd name="T87" fmla="*/ 66 h 146"/>
                  <a:gd name="T88" fmla="*/ 916 w 938"/>
                  <a:gd name="T89" fmla="*/ 52 h 146"/>
                  <a:gd name="T90" fmla="*/ 882 w 938"/>
                  <a:gd name="T91" fmla="*/ 38 h 146"/>
                  <a:gd name="T92" fmla="*/ 802 w 938"/>
                  <a:gd name="T93" fmla="*/ 22 h 146"/>
                  <a:gd name="T94" fmla="*/ 654 w 938"/>
                  <a:gd name="T95" fmla="*/ 6 h 146"/>
                  <a:gd name="T96" fmla="*/ 472 w 938"/>
                  <a:gd name="T9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38" h="146">
                    <a:moveTo>
                      <a:pt x="472" y="146"/>
                    </a:moveTo>
                    <a:lnTo>
                      <a:pt x="472" y="146"/>
                    </a:lnTo>
                    <a:lnTo>
                      <a:pt x="378" y="144"/>
                    </a:lnTo>
                    <a:lnTo>
                      <a:pt x="290" y="140"/>
                    </a:lnTo>
                    <a:lnTo>
                      <a:pt x="210" y="134"/>
                    </a:lnTo>
                    <a:lnTo>
                      <a:pt x="140" y="124"/>
                    </a:lnTo>
                    <a:lnTo>
                      <a:pt x="82" y="114"/>
                    </a:lnTo>
                    <a:lnTo>
                      <a:pt x="58" y="108"/>
                    </a:lnTo>
                    <a:lnTo>
                      <a:pt x="38" y="102"/>
                    </a:lnTo>
                    <a:lnTo>
                      <a:pt x="22" y="96"/>
                    </a:lnTo>
                    <a:lnTo>
                      <a:pt x="12" y="88"/>
                    </a:lnTo>
                    <a:lnTo>
                      <a:pt x="4" y="82"/>
                    </a:lnTo>
                    <a:lnTo>
                      <a:pt x="2" y="74"/>
                    </a:lnTo>
                    <a:lnTo>
                      <a:pt x="2" y="74"/>
                    </a:lnTo>
                    <a:lnTo>
                      <a:pt x="4" y="66"/>
                    </a:lnTo>
                    <a:lnTo>
                      <a:pt x="12" y="60"/>
                    </a:lnTo>
                    <a:lnTo>
                      <a:pt x="22" y="52"/>
                    </a:lnTo>
                    <a:lnTo>
                      <a:pt x="38" y="46"/>
                    </a:lnTo>
                    <a:lnTo>
                      <a:pt x="58" y="38"/>
                    </a:lnTo>
                    <a:lnTo>
                      <a:pt x="82" y="32"/>
                    </a:lnTo>
                    <a:lnTo>
                      <a:pt x="140" y="22"/>
                    </a:lnTo>
                    <a:lnTo>
                      <a:pt x="210" y="12"/>
                    </a:lnTo>
                    <a:lnTo>
                      <a:pt x="290" y="6"/>
                    </a:lnTo>
                    <a:lnTo>
                      <a:pt x="378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566" y="2"/>
                    </a:lnTo>
                    <a:lnTo>
                      <a:pt x="652" y="6"/>
                    </a:lnTo>
                    <a:lnTo>
                      <a:pt x="732" y="12"/>
                    </a:lnTo>
                    <a:lnTo>
                      <a:pt x="800" y="22"/>
                    </a:lnTo>
                    <a:lnTo>
                      <a:pt x="856" y="32"/>
                    </a:lnTo>
                    <a:lnTo>
                      <a:pt x="880" y="38"/>
                    </a:lnTo>
                    <a:lnTo>
                      <a:pt x="900" y="46"/>
                    </a:lnTo>
                    <a:lnTo>
                      <a:pt x="914" y="52"/>
                    </a:lnTo>
                    <a:lnTo>
                      <a:pt x="926" y="60"/>
                    </a:lnTo>
                    <a:lnTo>
                      <a:pt x="934" y="66"/>
                    </a:lnTo>
                    <a:lnTo>
                      <a:pt x="936" y="74"/>
                    </a:lnTo>
                    <a:lnTo>
                      <a:pt x="936" y="74"/>
                    </a:lnTo>
                    <a:lnTo>
                      <a:pt x="934" y="82"/>
                    </a:lnTo>
                    <a:lnTo>
                      <a:pt x="926" y="88"/>
                    </a:lnTo>
                    <a:lnTo>
                      <a:pt x="914" y="96"/>
                    </a:lnTo>
                    <a:lnTo>
                      <a:pt x="900" y="102"/>
                    </a:lnTo>
                    <a:lnTo>
                      <a:pt x="880" y="108"/>
                    </a:lnTo>
                    <a:lnTo>
                      <a:pt x="856" y="114"/>
                    </a:lnTo>
                    <a:lnTo>
                      <a:pt x="800" y="124"/>
                    </a:lnTo>
                    <a:lnTo>
                      <a:pt x="732" y="134"/>
                    </a:lnTo>
                    <a:lnTo>
                      <a:pt x="652" y="140"/>
                    </a:lnTo>
                    <a:lnTo>
                      <a:pt x="566" y="144"/>
                    </a:lnTo>
                    <a:lnTo>
                      <a:pt x="472" y="146"/>
                    </a:lnTo>
                    <a:close/>
                    <a:moveTo>
                      <a:pt x="472" y="0"/>
                    </a:moveTo>
                    <a:lnTo>
                      <a:pt x="472" y="0"/>
                    </a:lnTo>
                    <a:lnTo>
                      <a:pt x="378" y="2"/>
                    </a:lnTo>
                    <a:lnTo>
                      <a:pt x="288" y="6"/>
                    </a:lnTo>
                    <a:lnTo>
                      <a:pt x="208" y="12"/>
                    </a:lnTo>
                    <a:lnTo>
                      <a:pt x="138" y="22"/>
                    </a:lnTo>
                    <a:lnTo>
                      <a:pt x="80" y="32"/>
                    </a:lnTo>
                    <a:lnTo>
                      <a:pt x="56" y="38"/>
                    </a:lnTo>
                    <a:lnTo>
                      <a:pt x="36" y="46"/>
                    </a:lnTo>
                    <a:lnTo>
                      <a:pt x="20" y="52"/>
                    </a:lnTo>
                    <a:lnTo>
                      <a:pt x="10" y="60"/>
                    </a:lnTo>
                    <a:lnTo>
                      <a:pt x="2" y="66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2" y="82"/>
                    </a:lnTo>
                    <a:lnTo>
                      <a:pt x="10" y="88"/>
                    </a:lnTo>
                    <a:lnTo>
                      <a:pt x="20" y="96"/>
                    </a:lnTo>
                    <a:lnTo>
                      <a:pt x="36" y="102"/>
                    </a:lnTo>
                    <a:lnTo>
                      <a:pt x="56" y="108"/>
                    </a:lnTo>
                    <a:lnTo>
                      <a:pt x="80" y="114"/>
                    </a:lnTo>
                    <a:lnTo>
                      <a:pt x="138" y="124"/>
                    </a:lnTo>
                    <a:lnTo>
                      <a:pt x="208" y="134"/>
                    </a:lnTo>
                    <a:lnTo>
                      <a:pt x="288" y="140"/>
                    </a:lnTo>
                    <a:lnTo>
                      <a:pt x="378" y="144"/>
                    </a:lnTo>
                    <a:lnTo>
                      <a:pt x="472" y="146"/>
                    </a:lnTo>
                    <a:lnTo>
                      <a:pt x="472" y="146"/>
                    </a:lnTo>
                    <a:lnTo>
                      <a:pt x="566" y="144"/>
                    </a:lnTo>
                    <a:lnTo>
                      <a:pt x="654" y="140"/>
                    </a:lnTo>
                    <a:lnTo>
                      <a:pt x="732" y="134"/>
                    </a:lnTo>
                    <a:lnTo>
                      <a:pt x="802" y="124"/>
                    </a:lnTo>
                    <a:lnTo>
                      <a:pt x="858" y="114"/>
                    </a:lnTo>
                    <a:lnTo>
                      <a:pt x="882" y="108"/>
                    </a:lnTo>
                    <a:lnTo>
                      <a:pt x="902" y="102"/>
                    </a:lnTo>
                    <a:lnTo>
                      <a:pt x="916" y="96"/>
                    </a:lnTo>
                    <a:lnTo>
                      <a:pt x="928" y="88"/>
                    </a:lnTo>
                    <a:lnTo>
                      <a:pt x="936" y="82"/>
                    </a:lnTo>
                    <a:lnTo>
                      <a:pt x="938" y="74"/>
                    </a:lnTo>
                    <a:lnTo>
                      <a:pt x="938" y="74"/>
                    </a:lnTo>
                    <a:lnTo>
                      <a:pt x="936" y="66"/>
                    </a:lnTo>
                    <a:lnTo>
                      <a:pt x="928" y="60"/>
                    </a:lnTo>
                    <a:lnTo>
                      <a:pt x="916" y="52"/>
                    </a:lnTo>
                    <a:lnTo>
                      <a:pt x="902" y="46"/>
                    </a:lnTo>
                    <a:lnTo>
                      <a:pt x="882" y="38"/>
                    </a:lnTo>
                    <a:lnTo>
                      <a:pt x="858" y="32"/>
                    </a:lnTo>
                    <a:lnTo>
                      <a:pt x="802" y="22"/>
                    </a:lnTo>
                    <a:lnTo>
                      <a:pt x="732" y="12"/>
                    </a:lnTo>
                    <a:lnTo>
                      <a:pt x="654" y="6"/>
                    </a:lnTo>
                    <a:lnTo>
                      <a:pt x="566" y="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F5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1" name="Freeform 186"/>
              <p:cNvSpPr>
                <a:spLocks/>
              </p:cNvSpPr>
              <p:nvPr/>
            </p:nvSpPr>
            <p:spPr bwMode="auto">
              <a:xfrm>
                <a:off x="4425" y="4154"/>
                <a:ext cx="934" cy="146"/>
              </a:xfrm>
              <a:custGeom>
                <a:avLst/>
                <a:gdLst>
                  <a:gd name="T0" fmla="*/ 470 w 934"/>
                  <a:gd name="T1" fmla="*/ 146 h 146"/>
                  <a:gd name="T2" fmla="*/ 470 w 934"/>
                  <a:gd name="T3" fmla="*/ 146 h 146"/>
                  <a:gd name="T4" fmla="*/ 376 w 934"/>
                  <a:gd name="T5" fmla="*/ 144 h 146"/>
                  <a:gd name="T6" fmla="*/ 288 w 934"/>
                  <a:gd name="T7" fmla="*/ 140 h 146"/>
                  <a:gd name="T8" fmla="*/ 208 w 934"/>
                  <a:gd name="T9" fmla="*/ 134 h 146"/>
                  <a:gd name="T10" fmla="*/ 138 w 934"/>
                  <a:gd name="T11" fmla="*/ 124 h 146"/>
                  <a:gd name="T12" fmla="*/ 80 w 934"/>
                  <a:gd name="T13" fmla="*/ 114 h 146"/>
                  <a:gd name="T14" fmla="*/ 56 w 934"/>
                  <a:gd name="T15" fmla="*/ 108 h 146"/>
                  <a:gd name="T16" fmla="*/ 36 w 934"/>
                  <a:gd name="T17" fmla="*/ 102 h 146"/>
                  <a:gd name="T18" fmla="*/ 20 w 934"/>
                  <a:gd name="T19" fmla="*/ 96 h 146"/>
                  <a:gd name="T20" fmla="*/ 10 w 934"/>
                  <a:gd name="T21" fmla="*/ 88 h 146"/>
                  <a:gd name="T22" fmla="*/ 2 w 934"/>
                  <a:gd name="T23" fmla="*/ 82 h 146"/>
                  <a:gd name="T24" fmla="*/ 0 w 934"/>
                  <a:gd name="T25" fmla="*/ 74 h 146"/>
                  <a:gd name="T26" fmla="*/ 0 w 934"/>
                  <a:gd name="T27" fmla="*/ 74 h 146"/>
                  <a:gd name="T28" fmla="*/ 2 w 934"/>
                  <a:gd name="T29" fmla="*/ 66 h 146"/>
                  <a:gd name="T30" fmla="*/ 10 w 934"/>
                  <a:gd name="T31" fmla="*/ 60 h 146"/>
                  <a:gd name="T32" fmla="*/ 20 w 934"/>
                  <a:gd name="T33" fmla="*/ 52 h 146"/>
                  <a:gd name="T34" fmla="*/ 36 w 934"/>
                  <a:gd name="T35" fmla="*/ 46 h 146"/>
                  <a:gd name="T36" fmla="*/ 56 w 934"/>
                  <a:gd name="T37" fmla="*/ 38 h 146"/>
                  <a:gd name="T38" fmla="*/ 80 w 934"/>
                  <a:gd name="T39" fmla="*/ 32 h 146"/>
                  <a:gd name="T40" fmla="*/ 138 w 934"/>
                  <a:gd name="T41" fmla="*/ 22 h 146"/>
                  <a:gd name="T42" fmla="*/ 208 w 934"/>
                  <a:gd name="T43" fmla="*/ 12 h 146"/>
                  <a:gd name="T44" fmla="*/ 288 w 934"/>
                  <a:gd name="T45" fmla="*/ 6 h 146"/>
                  <a:gd name="T46" fmla="*/ 376 w 934"/>
                  <a:gd name="T47" fmla="*/ 2 h 146"/>
                  <a:gd name="T48" fmla="*/ 470 w 934"/>
                  <a:gd name="T49" fmla="*/ 0 h 146"/>
                  <a:gd name="T50" fmla="*/ 470 w 934"/>
                  <a:gd name="T51" fmla="*/ 0 h 146"/>
                  <a:gd name="T52" fmla="*/ 564 w 934"/>
                  <a:gd name="T53" fmla="*/ 2 h 146"/>
                  <a:gd name="T54" fmla="*/ 650 w 934"/>
                  <a:gd name="T55" fmla="*/ 6 h 146"/>
                  <a:gd name="T56" fmla="*/ 730 w 934"/>
                  <a:gd name="T57" fmla="*/ 12 h 146"/>
                  <a:gd name="T58" fmla="*/ 798 w 934"/>
                  <a:gd name="T59" fmla="*/ 22 h 146"/>
                  <a:gd name="T60" fmla="*/ 854 w 934"/>
                  <a:gd name="T61" fmla="*/ 32 h 146"/>
                  <a:gd name="T62" fmla="*/ 878 w 934"/>
                  <a:gd name="T63" fmla="*/ 38 h 146"/>
                  <a:gd name="T64" fmla="*/ 898 w 934"/>
                  <a:gd name="T65" fmla="*/ 46 h 146"/>
                  <a:gd name="T66" fmla="*/ 912 w 934"/>
                  <a:gd name="T67" fmla="*/ 52 h 146"/>
                  <a:gd name="T68" fmla="*/ 924 w 934"/>
                  <a:gd name="T69" fmla="*/ 60 h 146"/>
                  <a:gd name="T70" fmla="*/ 932 w 934"/>
                  <a:gd name="T71" fmla="*/ 66 h 146"/>
                  <a:gd name="T72" fmla="*/ 934 w 934"/>
                  <a:gd name="T73" fmla="*/ 74 h 146"/>
                  <a:gd name="T74" fmla="*/ 934 w 934"/>
                  <a:gd name="T75" fmla="*/ 74 h 146"/>
                  <a:gd name="T76" fmla="*/ 932 w 934"/>
                  <a:gd name="T77" fmla="*/ 82 h 146"/>
                  <a:gd name="T78" fmla="*/ 924 w 934"/>
                  <a:gd name="T79" fmla="*/ 88 h 146"/>
                  <a:gd name="T80" fmla="*/ 912 w 934"/>
                  <a:gd name="T81" fmla="*/ 96 h 146"/>
                  <a:gd name="T82" fmla="*/ 898 w 934"/>
                  <a:gd name="T83" fmla="*/ 102 h 146"/>
                  <a:gd name="T84" fmla="*/ 878 w 934"/>
                  <a:gd name="T85" fmla="*/ 108 h 146"/>
                  <a:gd name="T86" fmla="*/ 854 w 934"/>
                  <a:gd name="T87" fmla="*/ 114 h 146"/>
                  <a:gd name="T88" fmla="*/ 798 w 934"/>
                  <a:gd name="T89" fmla="*/ 124 h 146"/>
                  <a:gd name="T90" fmla="*/ 730 w 934"/>
                  <a:gd name="T91" fmla="*/ 134 h 146"/>
                  <a:gd name="T92" fmla="*/ 650 w 934"/>
                  <a:gd name="T93" fmla="*/ 140 h 146"/>
                  <a:gd name="T94" fmla="*/ 564 w 934"/>
                  <a:gd name="T95" fmla="*/ 144 h 146"/>
                  <a:gd name="T96" fmla="*/ 470 w 934"/>
                  <a:gd name="T97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34" h="146">
                    <a:moveTo>
                      <a:pt x="470" y="146"/>
                    </a:moveTo>
                    <a:lnTo>
                      <a:pt x="470" y="146"/>
                    </a:lnTo>
                    <a:lnTo>
                      <a:pt x="376" y="144"/>
                    </a:lnTo>
                    <a:lnTo>
                      <a:pt x="288" y="140"/>
                    </a:lnTo>
                    <a:lnTo>
                      <a:pt x="208" y="134"/>
                    </a:lnTo>
                    <a:lnTo>
                      <a:pt x="138" y="124"/>
                    </a:lnTo>
                    <a:lnTo>
                      <a:pt x="80" y="114"/>
                    </a:lnTo>
                    <a:lnTo>
                      <a:pt x="56" y="108"/>
                    </a:lnTo>
                    <a:lnTo>
                      <a:pt x="36" y="102"/>
                    </a:lnTo>
                    <a:lnTo>
                      <a:pt x="20" y="96"/>
                    </a:lnTo>
                    <a:lnTo>
                      <a:pt x="10" y="88"/>
                    </a:lnTo>
                    <a:lnTo>
                      <a:pt x="2" y="82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2" y="66"/>
                    </a:lnTo>
                    <a:lnTo>
                      <a:pt x="10" y="60"/>
                    </a:lnTo>
                    <a:lnTo>
                      <a:pt x="20" y="52"/>
                    </a:lnTo>
                    <a:lnTo>
                      <a:pt x="36" y="46"/>
                    </a:lnTo>
                    <a:lnTo>
                      <a:pt x="56" y="38"/>
                    </a:lnTo>
                    <a:lnTo>
                      <a:pt x="80" y="32"/>
                    </a:lnTo>
                    <a:lnTo>
                      <a:pt x="138" y="22"/>
                    </a:lnTo>
                    <a:lnTo>
                      <a:pt x="208" y="12"/>
                    </a:lnTo>
                    <a:lnTo>
                      <a:pt x="288" y="6"/>
                    </a:lnTo>
                    <a:lnTo>
                      <a:pt x="376" y="2"/>
                    </a:lnTo>
                    <a:lnTo>
                      <a:pt x="470" y="0"/>
                    </a:lnTo>
                    <a:lnTo>
                      <a:pt x="470" y="0"/>
                    </a:lnTo>
                    <a:lnTo>
                      <a:pt x="564" y="2"/>
                    </a:lnTo>
                    <a:lnTo>
                      <a:pt x="650" y="6"/>
                    </a:lnTo>
                    <a:lnTo>
                      <a:pt x="730" y="12"/>
                    </a:lnTo>
                    <a:lnTo>
                      <a:pt x="798" y="22"/>
                    </a:lnTo>
                    <a:lnTo>
                      <a:pt x="854" y="32"/>
                    </a:lnTo>
                    <a:lnTo>
                      <a:pt x="878" y="38"/>
                    </a:lnTo>
                    <a:lnTo>
                      <a:pt x="898" y="46"/>
                    </a:lnTo>
                    <a:lnTo>
                      <a:pt x="912" y="52"/>
                    </a:lnTo>
                    <a:lnTo>
                      <a:pt x="924" y="60"/>
                    </a:lnTo>
                    <a:lnTo>
                      <a:pt x="932" y="66"/>
                    </a:lnTo>
                    <a:lnTo>
                      <a:pt x="934" y="74"/>
                    </a:lnTo>
                    <a:lnTo>
                      <a:pt x="934" y="74"/>
                    </a:lnTo>
                    <a:lnTo>
                      <a:pt x="932" y="82"/>
                    </a:lnTo>
                    <a:lnTo>
                      <a:pt x="924" y="88"/>
                    </a:lnTo>
                    <a:lnTo>
                      <a:pt x="912" y="96"/>
                    </a:lnTo>
                    <a:lnTo>
                      <a:pt x="898" y="102"/>
                    </a:lnTo>
                    <a:lnTo>
                      <a:pt x="878" y="108"/>
                    </a:lnTo>
                    <a:lnTo>
                      <a:pt x="854" y="114"/>
                    </a:lnTo>
                    <a:lnTo>
                      <a:pt x="798" y="124"/>
                    </a:lnTo>
                    <a:lnTo>
                      <a:pt x="730" y="134"/>
                    </a:lnTo>
                    <a:lnTo>
                      <a:pt x="650" y="140"/>
                    </a:lnTo>
                    <a:lnTo>
                      <a:pt x="564" y="144"/>
                    </a:lnTo>
                    <a:lnTo>
                      <a:pt x="470" y="14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2" name="Freeform 187"/>
              <p:cNvSpPr>
                <a:spLocks/>
              </p:cNvSpPr>
              <p:nvPr/>
            </p:nvSpPr>
            <p:spPr bwMode="auto">
              <a:xfrm>
                <a:off x="4423" y="4154"/>
                <a:ext cx="938" cy="146"/>
              </a:xfrm>
              <a:custGeom>
                <a:avLst/>
                <a:gdLst>
                  <a:gd name="T0" fmla="*/ 472 w 938"/>
                  <a:gd name="T1" fmla="*/ 0 h 146"/>
                  <a:gd name="T2" fmla="*/ 472 w 938"/>
                  <a:gd name="T3" fmla="*/ 0 h 146"/>
                  <a:gd name="T4" fmla="*/ 378 w 938"/>
                  <a:gd name="T5" fmla="*/ 2 h 146"/>
                  <a:gd name="T6" fmla="*/ 288 w 938"/>
                  <a:gd name="T7" fmla="*/ 6 h 146"/>
                  <a:gd name="T8" fmla="*/ 208 w 938"/>
                  <a:gd name="T9" fmla="*/ 12 h 146"/>
                  <a:gd name="T10" fmla="*/ 138 w 938"/>
                  <a:gd name="T11" fmla="*/ 22 h 146"/>
                  <a:gd name="T12" fmla="*/ 80 w 938"/>
                  <a:gd name="T13" fmla="*/ 32 h 146"/>
                  <a:gd name="T14" fmla="*/ 56 w 938"/>
                  <a:gd name="T15" fmla="*/ 38 h 146"/>
                  <a:gd name="T16" fmla="*/ 36 w 938"/>
                  <a:gd name="T17" fmla="*/ 46 h 146"/>
                  <a:gd name="T18" fmla="*/ 20 w 938"/>
                  <a:gd name="T19" fmla="*/ 52 h 146"/>
                  <a:gd name="T20" fmla="*/ 10 w 938"/>
                  <a:gd name="T21" fmla="*/ 60 h 146"/>
                  <a:gd name="T22" fmla="*/ 2 w 938"/>
                  <a:gd name="T23" fmla="*/ 66 h 146"/>
                  <a:gd name="T24" fmla="*/ 0 w 938"/>
                  <a:gd name="T25" fmla="*/ 74 h 146"/>
                  <a:gd name="T26" fmla="*/ 0 w 938"/>
                  <a:gd name="T27" fmla="*/ 74 h 146"/>
                  <a:gd name="T28" fmla="*/ 2 w 938"/>
                  <a:gd name="T29" fmla="*/ 82 h 146"/>
                  <a:gd name="T30" fmla="*/ 10 w 938"/>
                  <a:gd name="T31" fmla="*/ 88 h 146"/>
                  <a:gd name="T32" fmla="*/ 20 w 938"/>
                  <a:gd name="T33" fmla="*/ 96 h 146"/>
                  <a:gd name="T34" fmla="*/ 36 w 938"/>
                  <a:gd name="T35" fmla="*/ 102 h 146"/>
                  <a:gd name="T36" fmla="*/ 56 w 938"/>
                  <a:gd name="T37" fmla="*/ 108 h 146"/>
                  <a:gd name="T38" fmla="*/ 80 w 938"/>
                  <a:gd name="T39" fmla="*/ 114 h 146"/>
                  <a:gd name="T40" fmla="*/ 138 w 938"/>
                  <a:gd name="T41" fmla="*/ 124 h 146"/>
                  <a:gd name="T42" fmla="*/ 208 w 938"/>
                  <a:gd name="T43" fmla="*/ 134 h 146"/>
                  <a:gd name="T44" fmla="*/ 288 w 938"/>
                  <a:gd name="T45" fmla="*/ 140 h 146"/>
                  <a:gd name="T46" fmla="*/ 378 w 938"/>
                  <a:gd name="T47" fmla="*/ 144 h 146"/>
                  <a:gd name="T48" fmla="*/ 472 w 938"/>
                  <a:gd name="T49" fmla="*/ 146 h 146"/>
                  <a:gd name="T50" fmla="*/ 472 w 938"/>
                  <a:gd name="T51" fmla="*/ 146 h 146"/>
                  <a:gd name="T52" fmla="*/ 566 w 938"/>
                  <a:gd name="T53" fmla="*/ 144 h 146"/>
                  <a:gd name="T54" fmla="*/ 654 w 938"/>
                  <a:gd name="T55" fmla="*/ 140 h 146"/>
                  <a:gd name="T56" fmla="*/ 732 w 938"/>
                  <a:gd name="T57" fmla="*/ 134 h 146"/>
                  <a:gd name="T58" fmla="*/ 802 w 938"/>
                  <a:gd name="T59" fmla="*/ 124 h 146"/>
                  <a:gd name="T60" fmla="*/ 858 w 938"/>
                  <a:gd name="T61" fmla="*/ 114 h 146"/>
                  <a:gd name="T62" fmla="*/ 882 w 938"/>
                  <a:gd name="T63" fmla="*/ 108 h 146"/>
                  <a:gd name="T64" fmla="*/ 902 w 938"/>
                  <a:gd name="T65" fmla="*/ 102 h 146"/>
                  <a:gd name="T66" fmla="*/ 916 w 938"/>
                  <a:gd name="T67" fmla="*/ 96 h 146"/>
                  <a:gd name="T68" fmla="*/ 928 w 938"/>
                  <a:gd name="T69" fmla="*/ 88 h 146"/>
                  <a:gd name="T70" fmla="*/ 936 w 938"/>
                  <a:gd name="T71" fmla="*/ 82 h 146"/>
                  <a:gd name="T72" fmla="*/ 938 w 938"/>
                  <a:gd name="T73" fmla="*/ 74 h 146"/>
                  <a:gd name="T74" fmla="*/ 938 w 938"/>
                  <a:gd name="T75" fmla="*/ 74 h 146"/>
                  <a:gd name="T76" fmla="*/ 936 w 938"/>
                  <a:gd name="T77" fmla="*/ 66 h 146"/>
                  <a:gd name="T78" fmla="*/ 928 w 938"/>
                  <a:gd name="T79" fmla="*/ 60 h 146"/>
                  <a:gd name="T80" fmla="*/ 916 w 938"/>
                  <a:gd name="T81" fmla="*/ 52 h 146"/>
                  <a:gd name="T82" fmla="*/ 902 w 938"/>
                  <a:gd name="T83" fmla="*/ 46 h 146"/>
                  <a:gd name="T84" fmla="*/ 882 w 938"/>
                  <a:gd name="T85" fmla="*/ 38 h 146"/>
                  <a:gd name="T86" fmla="*/ 858 w 938"/>
                  <a:gd name="T87" fmla="*/ 32 h 146"/>
                  <a:gd name="T88" fmla="*/ 802 w 938"/>
                  <a:gd name="T89" fmla="*/ 22 h 146"/>
                  <a:gd name="T90" fmla="*/ 732 w 938"/>
                  <a:gd name="T91" fmla="*/ 12 h 146"/>
                  <a:gd name="T92" fmla="*/ 654 w 938"/>
                  <a:gd name="T93" fmla="*/ 6 h 146"/>
                  <a:gd name="T94" fmla="*/ 566 w 938"/>
                  <a:gd name="T95" fmla="*/ 2 h 146"/>
                  <a:gd name="T96" fmla="*/ 472 w 938"/>
                  <a:gd name="T9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38" h="146">
                    <a:moveTo>
                      <a:pt x="472" y="0"/>
                    </a:moveTo>
                    <a:lnTo>
                      <a:pt x="472" y="0"/>
                    </a:lnTo>
                    <a:lnTo>
                      <a:pt x="378" y="2"/>
                    </a:lnTo>
                    <a:lnTo>
                      <a:pt x="288" y="6"/>
                    </a:lnTo>
                    <a:lnTo>
                      <a:pt x="208" y="12"/>
                    </a:lnTo>
                    <a:lnTo>
                      <a:pt x="138" y="22"/>
                    </a:lnTo>
                    <a:lnTo>
                      <a:pt x="80" y="32"/>
                    </a:lnTo>
                    <a:lnTo>
                      <a:pt x="56" y="38"/>
                    </a:lnTo>
                    <a:lnTo>
                      <a:pt x="36" y="46"/>
                    </a:lnTo>
                    <a:lnTo>
                      <a:pt x="20" y="52"/>
                    </a:lnTo>
                    <a:lnTo>
                      <a:pt x="10" y="60"/>
                    </a:lnTo>
                    <a:lnTo>
                      <a:pt x="2" y="66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2" y="82"/>
                    </a:lnTo>
                    <a:lnTo>
                      <a:pt x="10" y="88"/>
                    </a:lnTo>
                    <a:lnTo>
                      <a:pt x="20" y="96"/>
                    </a:lnTo>
                    <a:lnTo>
                      <a:pt x="36" y="102"/>
                    </a:lnTo>
                    <a:lnTo>
                      <a:pt x="56" y="108"/>
                    </a:lnTo>
                    <a:lnTo>
                      <a:pt x="80" y="114"/>
                    </a:lnTo>
                    <a:lnTo>
                      <a:pt x="138" y="124"/>
                    </a:lnTo>
                    <a:lnTo>
                      <a:pt x="208" y="134"/>
                    </a:lnTo>
                    <a:lnTo>
                      <a:pt x="288" y="140"/>
                    </a:lnTo>
                    <a:lnTo>
                      <a:pt x="378" y="144"/>
                    </a:lnTo>
                    <a:lnTo>
                      <a:pt x="472" y="146"/>
                    </a:lnTo>
                    <a:lnTo>
                      <a:pt x="472" y="146"/>
                    </a:lnTo>
                    <a:lnTo>
                      <a:pt x="566" y="144"/>
                    </a:lnTo>
                    <a:lnTo>
                      <a:pt x="654" y="140"/>
                    </a:lnTo>
                    <a:lnTo>
                      <a:pt x="732" y="134"/>
                    </a:lnTo>
                    <a:lnTo>
                      <a:pt x="802" y="124"/>
                    </a:lnTo>
                    <a:lnTo>
                      <a:pt x="858" y="114"/>
                    </a:lnTo>
                    <a:lnTo>
                      <a:pt x="882" y="108"/>
                    </a:lnTo>
                    <a:lnTo>
                      <a:pt x="902" y="102"/>
                    </a:lnTo>
                    <a:lnTo>
                      <a:pt x="916" y="96"/>
                    </a:lnTo>
                    <a:lnTo>
                      <a:pt x="928" y="88"/>
                    </a:lnTo>
                    <a:lnTo>
                      <a:pt x="936" y="82"/>
                    </a:lnTo>
                    <a:lnTo>
                      <a:pt x="938" y="74"/>
                    </a:lnTo>
                    <a:lnTo>
                      <a:pt x="938" y="74"/>
                    </a:lnTo>
                    <a:lnTo>
                      <a:pt x="936" y="66"/>
                    </a:lnTo>
                    <a:lnTo>
                      <a:pt x="928" y="60"/>
                    </a:lnTo>
                    <a:lnTo>
                      <a:pt x="916" y="52"/>
                    </a:lnTo>
                    <a:lnTo>
                      <a:pt x="902" y="46"/>
                    </a:lnTo>
                    <a:lnTo>
                      <a:pt x="882" y="38"/>
                    </a:lnTo>
                    <a:lnTo>
                      <a:pt x="858" y="32"/>
                    </a:lnTo>
                    <a:lnTo>
                      <a:pt x="802" y="22"/>
                    </a:lnTo>
                    <a:lnTo>
                      <a:pt x="732" y="12"/>
                    </a:lnTo>
                    <a:lnTo>
                      <a:pt x="654" y="6"/>
                    </a:lnTo>
                    <a:lnTo>
                      <a:pt x="566" y="2"/>
                    </a:lnTo>
                    <a:lnTo>
                      <a:pt x="47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3" name="Freeform 188"/>
              <p:cNvSpPr>
                <a:spLocks noEditPoints="1"/>
              </p:cNvSpPr>
              <p:nvPr/>
            </p:nvSpPr>
            <p:spPr bwMode="auto">
              <a:xfrm>
                <a:off x="4425" y="4154"/>
                <a:ext cx="934" cy="146"/>
              </a:xfrm>
              <a:custGeom>
                <a:avLst/>
                <a:gdLst>
                  <a:gd name="T0" fmla="*/ 470 w 934"/>
                  <a:gd name="T1" fmla="*/ 146 h 146"/>
                  <a:gd name="T2" fmla="*/ 288 w 934"/>
                  <a:gd name="T3" fmla="*/ 140 h 146"/>
                  <a:gd name="T4" fmla="*/ 140 w 934"/>
                  <a:gd name="T5" fmla="*/ 124 h 146"/>
                  <a:gd name="T6" fmla="*/ 58 w 934"/>
                  <a:gd name="T7" fmla="*/ 108 h 146"/>
                  <a:gd name="T8" fmla="*/ 22 w 934"/>
                  <a:gd name="T9" fmla="*/ 96 h 146"/>
                  <a:gd name="T10" fmla="*/ 4 w 934"/>
                  <a:gd name="T11" fmla="*/ 82 h 146"/>
                  <a:gd name="T12" fmla="*/ 2 w 934"/>
                  <a:gd name="T13" fmla="*/ 74 h 146"/>
                  <a:gd name="T14" fmla="*/ 12 w 934"/>
                  <a:gd name="T15" fmla="*/ 60 h 146"/>
                  <a:gd name="T16" fmla="*/ 38 w 934"/>
                  <a:gd name="T17" fmla="*/ 46 h 146"/>
                  <a:gd name="T18" fmla="*/ 82 w 934"/>
                  <a:gd name="T19" fmla="*/ 32 h 146"/>
                  <a:gd name="T20" fmla="*/ 208 w 934"/>
                  <a:gd name="T21" fmla="*/ 12 h 146"/>
                  <a:gd name="T22" fmla="*/ 376 w 934"/>
                  <a:gd name="T23" fmla="*/ 2 h 146"/>
                  <a:gd name="T24" fmla="*/ 470 w 934"/>
                  <a:gd name="T25" fmla="*/ 0 h 146"/>
                  <a:gd name="T26" fmla="*/ 650 w 934"/>
                  <a:gd name="T27" fmla="*/ 6 h 146"/>
                  <a:gd name="T28" fmla="*/ 796 w 934"/>
                  <a:gd name="T29" fmla="*/ 22 h 146"/>
                  <a:gd name="T30" fmla="*/ 876 w 934"/>
                  <a:gd name="T31" fmla="*/ 38 h 146"/>
                  <a:gd name="T32" fmla="*/ 910 w 934"/>
                  <a:gd name="T33" fmla="*/ 52 h 146"/>
                  <a:gd name="T34" fmla="*/ 930 w 934"/>
                  <a:gd name="T35" fmla="*/ 66 h 146"/>
                  <a:gd name="T36" fmla="*/ 932 w 934"/>
                  <a:gd name="T37" fmla="*/ 74 h 146"/>
                  <a:gd name="T38" fmla="*/ 922 w 934"/>
                  <a:gd name="T39" fmla="*/ 88 h 146"/>
                  <a:gd name="T40" fmla="*/ 896 w 934"/>
                  <a:gd name="T41" fmla="*/ 102 h 146"/>
                  <a:gd name="T42" fmla="*/ 852 w 934"/>
                  <a:gd name="T43" fmla="*/ 114 h 146"/>
                  <a:gd name="T44" fmla="*/ 728 w 934"/>
                  <a:gd name="T45" fmla="*/ 134 h 146"/>
                  <a:gd name="T46" fmla="*/ 564 w 934"/>
                  <a:gd name="T47" fmla="*/ 144 h 146"/>
                  <a:gd name="T48" fmla="*/ 470 w 934"/>
                  <a:gd name="T49" fmla="*/ 0 h 146"/>
                  <a:gd name="T50" fmla="*/ 376 w 934"/>
                  <a:gd name="T51" fmla="*/ 2 h 146"/>
                  <a:gd name="T52" fmla="*/ 208 w 934"/>
                  <a:gd name="T53" fmla="*/ 12 h 146"/>
                  <a:gd name="T54" fmla="*/ 80 w 934"/>
                  <a:gd name="T55" fmla="*/ 32 h 146"/>
                  <a:gd name="T56" fmla="*/ 36 w 934"/>
                  <a:gd name="T57" fmla="*/ 46 h 146"/>
                  <a:gd name="T58" fmla="*/ 10 w 934"/>
                  <a:gd name="T59" fmla="*/ 60 h 146"/>
                  <a:gd name="T60" fmla="*/ 0 w 934"/>
                  <a:gd name="T61" fmla="*/ 74 h 146"/>
                  <a:gd name="T62" fmla="*/ 2 w 934"/>
                  <a:gd name="T63" fmla="*/ 82 h 146"/>
                  <a:gd name="T64" fmla="*/ 20 w 934"/>
                  <a:gd name="T65" fmla="*/ 96 h 146"/>
                  <a:gd name="T66" fmla="*/ 56 w 934"/>
                  <a:gd name="T67" fmla="*/ 108 h 146"/>
                  <a:gd name="T68" fmla="*/ 138 w 934"/>
                  <a:gd name="T69" fmla="*/ 124 h 146"/>
                  <a:gd name="T70" fmla="*/ 288 w 934"/>
                  <a:gd name="T71" fmla="*/ 140 h 146"/>
                  <a:gd name="T72" fmla="*/ 470 w 934"/>
                  <a:gd name="T73" fmla="*/ 146 h 146"/>
                  <a:gd name="T74" fmla="*/ 564 w 934"/>
                  <a:gd name="T75" fmla="*/ 144 h 146"/>
                  <a:gd name="T76" fmla="*/ 730 w 934"/>
                  <a:gd name="T77" fmla="*/ 134 h 146"/>
                  <a:gd name="T78" fmla="*/ 854 w 934"/>
                  <a:gd name="T79" fmla="*/ 114 h 146"/>
                  <a:gd name="T80" fmla="*/ 898 w 934"/>
                  <a:gd name="T81" fmla="*/ 102 h 146"/>
                  <a:gd name="T82" fmla="*/ 924 w 934"/>
                  <a:gd name="T83" fmla="*/ 88 h 146"/>
                  <a:gd name="T84" fmla="*/ 934 w 934"/>
                  <a:gd name="T85" fmla="*/ 74 h 146"/>
                  <a:gd name="T86" fmla="*/ 932 w 934"/>
                  <a:gd name="T87" fmla="*/ 66 h 146"/>
                  <a:gd name="T88" fmla="*/ 912 w 934"/>
                  <a:gd name="T89" fmla="*/ 52 h 146"/>
                  <a:gd name="T90" fmla="*/ 878 w 934"/>
                  <a:gd name="T91" fmla="*/ 38 h 146"/>
                  <a:gd name="T92" fmla="*/ 798 w 934"/>
                  <a:gd name="T93" fmla="*/ 22 h 146"/>
                  <a:gd name="T94" fmla="*/ 650 w 934"/>
                  <a:gd name="T95" fmla="*/ 6 h 146"/>
                  <a:gd name="T96" fmla="*/ 470 w 934"/>
                  <a:gd name="T9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34" h="146">
                    <a:moveTo>
                      <a:pt x="470" y="146"/>
                    </a:moveTo>
                    <a:lnTo>
                      <a:pt x="470" y="146"/>
                    </a:lnTo>
                    <a:lnTo>
                      <a:pt x="376" y="144"/>
                    </a:lnTo>
                    <a:lnTo>
                      <a:pt x="288" y="140"/>
                    </a:lnTo>
                    <a:lnTo>
                      <a:pt x="208" y="134"/>
                    </a:lnTo>
                    <a:lnTo>
                      <a:pt x="140" y="124"/>
                    </a:lnTo>
                    <a:lnTo>
                      <a:pt x="82" y="114"/>
                    </a:lnTo>
                    <a:lnTo>
                      <a:pt x="58" y="108"/>
                    </a:lnTo>
                    <a:lnTo>
                      <a:pt x="38" y="102"/>
                    </a:lnTo>
                    <a:lnTo>
                      <a:pt x="22" y="96"/>
                    </a:lnTo>
                    <a:lnTo>
                      <a:pt x="12" y="88"/>
                    </a:lnTo>
                    <a:lnTo>
                      <a:pt x="4" y="82"/>
                    </a:lnTo>
                    <a:lnTo>
                      <a:pt x="2" y="74"/>
                    </a:lnTo>
                    <a:lnTo>
                      <a:pt x="2" y="74"/>
                    </a:lnTo>
                    <a:lnTo>
                      <a:pt x="4" y="66"/>
                    </a:lnTo>
                    <a:lnTo>
                      <a:pt x="12" y="60"/>
                    </a:lnTo>
                    <a:lnTo>
                      <a:pt x="22" y="52"/>
                    </a:lnTo>
                    <a:lnTo>
                      <a:pt x="38" y="46"/>
                    </a:lnTo>
                    <a:lnTo>
                      <a:pt x="58" y="38"/>
                    </a:lnTo>
                    <a:lnTo>
                      <a:pt x="82" y="32"/>
                    </a:lnTo>
                    <a:lnTo>
                      <a:pt x="140" y="22"/>
                    </a:lnTo>
                    <a:lnTo>
                      <a:pt x="208" y="12"/>
                    </a:lnTo>
                    <a:lnTo>
                      <a:pt x="288" y="6"/>
                    </a:lnTo>
                    <a:lnTo>
                      <a:pt x="376" y="2"/>
                    </a:lnTo>
                    <a:lnTo>
                      <a:pt x="470" y="0"/>
                    </a:lnTo>
                    <a:lnTo>
                      <a:pt x="470" y="0"/>
                    </a:lnTo>
                    <a:lnTo>
                      <a:pt x="564" y="2"/>
                    </a:lnTo>
                    <a:lnTo>
                      <a:pt x="650" y="6"/>
                    </a:lnTo>
                    <a:lnTo>
                      <a:pt x="728" y="12"/>
                    </a:lnTo>
                    <a:lnTo>
                      <a:pt x="796" y="22"/>
                    </a:lnTo>
                    <a:lnTo>
                      <a:pt x="852" y="32"/>
                    </a:lnTo>
                    <a:lnTo>
                      <a:pt x="876" y="38"/>
                    </a:lnTo>
                    <a:lnTo>
                      <a:pt x="896" y="46"/>
                    </a:lnTo>
                    <a:lnTo>
                      <a:pt x="910" y="52"/>
                    </a:lnTo>
                    <a:lnTo>
                      <a:pt x="922" y="60"/>
                    </a:lnTo>
                    <a:lnTo>
                      <a:pt x="930" y="66"/>
                    </a:lnTo>
                    <a:lnTo>
                      <a:pt x="932" y="74"/>
                    </a:lnTo>
                    <a:lnTo>
                      <a:pt x="932" y="74"/>
                    </a:lnTo>
                    <a:lnTo>
                      <a:pt x="930" y="82"/>
                    </a:lnTo>
                    <a:lnTo>
                      <a:pt x="922" y="88"/>
                    </a:lnTo>
                    <a:lnTo>
                      <a:pt x="910" y="96"/>
                    </a:lnTo>
                    <a:lnTo>
                      <a:pt x="896" y="102"/>
                    </a:lnTo>
                    <a:lnTo>
                      <a:pt x="876" y="108"/>
                    </a:lnTo>
                    <a:lnTo>
                      <a:pt x="852" y="114"/>
                    </a:lnTo>
                    <a:lnTo>
                      <a:pt x="796" y="124"/>
                    </a:lnTo>
                    <a:lnTo>
                      <a:pt x="728" y="134"/>
                    </a:lnTo>
                    <a:lnTo>
                      <a:pt x="650" y="140"/>
                    </a:lnTo>
                    <a:lnTo>
                      <a:pt x="564" y="144"/>
                    </a:lnTo>
                    <a:lnTo>
                      <a:pt x="470" y="146"/>
                    </a:lnTo>
                    <a:close/>
                    <a:moveTo>
                      <a:pt x="470" y="0"/>
                    </a:moveTo>
                    <a:lnTo>
                      <a:pt x="470" y="0"/>
                    </a:lnTo>
                    <a:lnTo>
                      <a:pt x="376" y="2"/>
                    </a:lnTo>
                    <a:lnTo>
                      <a:pt x="288" y="6"/>
                    </a:lnTo>
                    <a:lnTo>
                      <a:pt x="208" y="12"/>
                    </a:lnTo>
                    <a:lnTo>
                      <a:pt x="138" y="22"/>
                    </a:lnTo>
                    <a:lnTo>
                      <a:pt x="80" y="32"/>
                    </a:lnTo>
                    <a:lnTo>
                      <a:pt x="56" y="38"/>
                    </a:lnTo>
                    <a:lnTo>
                      <a:pt x="36" y="46"/>
                    </a:lnTo>
                    <a:lnTo>
                      <a:pt x="20" y="52"/>
                    </a:lnTo>
                    <a:lnTo>
                      <a:pt x="10" y="60"/>
                    </a:lnTo>
                    <a:lnTo>
                      <a:pt x="2" y="66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2" y="82"/>
                    </a:lnTo>
                    <a:lnTo>
                      <a:pt x="10" y="88"/>
                    </a:lnTo>
                    <a:lnTo>
                      <a:pt x="20" y="96"/>
                    </a:lnTo>
                    <a:lnTo>
                      <a:pt x="36" y="102"/>
                    </a:lnTo>
                    <a:lnTo>
                      <a:pt x="56" y="108"/>
                    </a:lnTo>
                    <a:lnTo>
                      <a:pt x="80" y="114"/>
                    </a:lnTo>
                    <a:lnTo>
                      <a:pt x="138" y="124"/>
                    </a:lnTo>
                    <a:lnTo>
                      <a:pt x="208" y="134"/>
                    </a:lnTo>
                    <a:lnTo>
                      <a:pt x="288" y="140"/>
                    </a:lnTo>
                    <a:lnTo>
                      <a:pt x="376" y="144"/>
                    </a:lnTo>
                    <a:lnTo>
                      <a:pt x="470" y="146"/>
                    </a:lnTo>
                    <a:lnTo>
                      <a:pt x="470" y="146"/>
                    </a:lnTo>
                    <a:lnTo>
                      <a:pt x="564" y="144"/>
                    </a:lnTo>
                    <a:lnTo>
                      <a:pt x="650" y="140"/>
                    </a:lnTo>
                    <a:lnTo>
                      <a:pt x="730" y="134"/>
                    </a:lnTo>
                    <a:lnTo>
                      <a:pt x="798" y="124"/>
                    </a:lnTo>
                    <a:lnTo>
                      <a:pt x="854" y="114"/>
                    </a:lnTo>
                    <a:lnTo>
                      <a:pt x="878" y="108"/>
                    </a:lnTo>
                    <a:lnTo>
                      <a:pt x="898" y="102"/>
                    </a:lnTo>
                    <a:lnTo>
                      <a:pt x="912" y="96"/>
                    </a:lnTo>
                    <a:lnTo>
                      <a:pt x="924" y="88"/>
                    </a:lnTo>
                    <a:lnTo>
                      <a:pt x="932" y="82"/>
                    </a:lnTo>
                    <a:lnTo>
                      <a:pt x="934" y="74"/>
                    </a:lnTo>
                    <a:lnTo>
                      <a:pt x="934" y="74"/>
                    </a:lnTo>
                    <a:lnTo>
                      <a:pt x="932" y="66"/>
                    </a:lnTo>
                    <a:lnTo>
                      <a:pt x="924" y="60"/>
                    </a:lnTo>
                    <a:lnTo>
                      <a:pt x="912" y="52"/>
                    </a:lnTo>
                    <a:lnTo>
                      <a:pt x="898" y="46"/>
                    </a:lnTo>
                    <a:lnTo>
                      <a:pt x="878" y="38"/>
                    </a:lnTo>
                    <a:lnTo>
                      <a:pt x="854" y="32"/>
                    </a:lnTo>
                    <a:lnTo>
                      <a:pt x="798" y="22"/>
                    </a:lnTo>
                    <a:lnTo>
                      <a:pt x="730" y="12"/>
                    </a:lnTo>
                    <a:lnTo>
                      <a:pt x="650" y="6"/>
                    </a:lnTo>
                    <a:lnTo>
                      <a:pt x="564" y="2"/>
                    </a:lnTo>
                    <a:lnTo>
                      <a:pt x="470" y="0"/>
                    </a:lnTo>
                    <a:close/>
                  </a:path>
                </a:pathLst>
              </a:custGeom>
              <a:solidFill>
                <a:srgbClr val="F5F4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4" name="Freeform 189"/>
              <p:cNvSpPr>
                <a:spLocks/>
              </p:cNvSpPr>
              <p:nvPr/>
            </p:nvSpPr>
            <p:spPr bwMode="auto">
              <a:xfrm>
                <a:off x="4427" y="4154"/>
                <a:ext cx="930" cy="146"/>
              </a:xfrm>
              <a:custGeom>
                <a:avLst/>
                <a:gdLst>
                  <a:gd name="T0" fmla="*/ 468 w 930"/>
                  <a:gd name="T1" fmla="*/ 146 h 146"/>
                  <a:gd name="T2" fmla="*/ 468 w 930"/>
                  <a:gd name="T3" fmla="*/ 146 h 146"/>
                  <a:gd name="T4" fmla="*/ 374 w 930"/>
                  <a:gd name="T5" fmla="*/ 144 h 146"/>
                  <a:gd name="T6" fmla="*/ 286 w 930"/>
                  <a:gd name="T7" fmla="*/ 140 h 146"/>
                  <a:gd name="T8" fmla="*/ 206 w 930"/>
                  <a:gd name="T9" fmla="*/ 134 h 146"/>
                  <a:gd name="T10" fmla="*/ 138 w 930"/>
                  <a:gd name="T11" fmla="*/ 124 h 146"/>
                  <a:gd name="T12" fmla="*/ 80 w 930"/>
                  <a:gd name="T13" fmla="*/ 114 h 146"/>
                  <a:gd name="T14" fmla="*/ 56 w 930"/>
                  <a:gd name="T15" fmla="*/ 108 h 146"/>
                  <a:gd name="T16" fmla="*/ 36 w 930"/>
                  <a:gd name="T17" fmla="*/ 102 h 146"/>
                  <a:gd name="T18" fmla="*/ 20 w 930"/>
                  <a:gd name="T19" fmla="*/ 96 h 146"/>
                  <a:gd name="T20" fmla="*/ 10 w 930"/>
                  <a:gd name="T21" fmla="*/ 88 h 146"/>
                  <a:gd name="T22" fmla="*/ 2 w 930"/>
                  <a:gd name="T23" fmla="*/ 82 h 146"/>
                  <a:gd name="T24" fmla="*/ 0 w 930"/>
                  <a:gd name="T25" fmla="*/ 74 h 146"/>
                  <a:gd name="T26" fmla="*/ 0 w 930"/>
                  <a:gd name="T27" fmla="*/ 74 h 146"/>
                  <a:gd name="T28" fmla="*/ 2 w 930"/>
                  <a:gd name="T29" fmla="*/ 66 h 146"/>
                  <a:gd name="T30" fmla="*/ 10 w 930"/>
                  <a:gd name="T31" fmla="*/ 60 h 146"/>
                  <a:gd name="T32" fmla="*/ 20 w 930"/>
                  <a:gd name="T33" fmla="*/ 52 h 146"/>
                  <a:gd name="T34" fmla="*/ 36 w 930"/>
                  <a:gd name="T35" fmla="*/ 46 h 146"/>
                  <a:gd name="T36" fmla="*/ 56 w 930"/>
                  <a:gd name="T37" fmla="*/ 38 h 146"/>
                  <a:gd name="T38" fmla="*/ 80 w 930"/>
                  <a:gd name="T39" fmla="*/ 32 h 146"/>
                  <a:gd name="T40" fmla="*/ 138 w 930"/>
                  <a:gd name="T41" fmla="*/ 22 h 146"/>
                  <a:gd name="T42" fmla="*/ 206 w 930"/>
                  <a:gd name="T43" fmla="*/ 12 h 146"/>
                  <a:gd name="T44" fmla="*/ 286 w 930"/>
                  <a:gd name="T45" fmla="*/ 6 h 146"/>
                  <a:gd name="T46" fmla="*/ 374 w 930"/>
                  <a:gd name="T47" fmla="*/ 2 h 146"/>
                  <a:gd name="T48" fmla="*/ 468 w 930"/>
                  <a:gd name="T49" fmla="*/ 0 h 146"/>
                  <a:gd name="T50" fmla="*/ 468 w 930"/>
                  <a:gd name="T51" fmla="*/ 0 h 146"/>
                  <a:gd name="T52" fmla="*/ 562 w 930"/>
                  <a:gd name="T53" fmla="*/ 2 h 146"/>
                  <a:gd name="T54" fmla="*/ 648 w 930"/>
                  <a:gd name="T55" fmla="*/ 6 h 146"/>
                  <a:gd name="T56" fmla="*/ 726 w 930"/>
                  <a:gd name="T57" fmla="*/ 12 h 146"/>
                  <a:gd name="T58" fmla="*/ 794 w 930"/>
                  <a:gd name="T59" fmla="*/ 22 h 146"/>
                  <a:gd name="T60" fmla="*/ 850 w 930"/>
                  <a:gd name="T61" fmla="*/ 32 h 146"/>
                  <a:gd name="T62" fmla="*/ 874 w 930"/>
                  <a:gd name="T63" fmla="*/ 38 h 146"/>
                  <a:gd name="T64" fmla="*/ 894 w 930"/>
                  <a:gd name="T65" fmla="*/ 46 h 146"/>
                  <a:gd name="T66" fmla="*/ 908 w 930"/>
                  <a:gd name="T67" fmla="*/ 52 h 146"/>
                  <a:gd name="T68" fmla="*/ 920 w 930"/>
                  <a:gd name="T69" fmla="*/ 60 h 146"/>
                  <a:gd name="T70" fmla="*/ 928 w 930"/>
                  <a:gd name="T71" fmla="*/ 66 h 146"/>
                  <a:gd name="T72" fmla="*/ 930 w 930"/>
                  <a:gd name="T73" fmla="*/ 74 h 146"/>
                  <a:gd name="T74" fmla="*/ 930 w 930"/>
                  <a:gd name="T75" fmla="*/ 74 h 146"/>
                  <a:gd name="T76" fmla="*/ 928 w 930"/>
                  <a:gd name="T77" fmla="*/ 82 h 146"/>
                  <a:gd name="T78" fmla="*/ 920 w 930"/>
                  <a:gd name="T79" fmla="*/ 88 h 146"/>
                  <a:gd name="T80" fmla="*/ 908 w 930"/>
                  <a:gd name="T81" fmla="*/ 96 h 146"/>
                  <a:gd name="T82" fmla="*/ 894 w 930"/>
                  <a:gd name="T83" fmla="*/ 102 h 146"/>
                  <a:gd name="T84" fmla="*/ 874 w 930"/>
                  <a:gd name="T85" fmla="*/ 108 h 146"/>
                  <a:gd name="T86" fmla="*/ 850 w 930"/>
                  <a:gd name="T87" fmla="*/ 114 h 146"/>
                  <a:gd name="T88" fmla="*/ 794 w 930"/>
                  <a:gd name="T89" fmla="*/ 124 h 146"/>
                  <a:gd name="T90" fmla="*/ 726 w 930"/>
                  <a:gd name="T91" fmla="*/ 134 h 146"/>
                  <a:gd name="T92" fmla="*/ 648 w 930"/>
                  <a:gd name="T93" fmla="*/ 140 h 146"/>
                  <a:gd name="T94" fmla="*/ 562 w 930"/>
                  <a:gd name="T95" fmla="*/ 144 h 146"/>
                  <a:gd name="T96" fmla="*/ 468 w 930"/>
                  <a:gd name="T97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30" h="146">
                    <a:moveTo>
                      <a:pt x="468" y="146"/>
                    </a:moveTo>
                    <a:lnTo>
                      <a:pt x="468" y="146"/>
                    </a:lnTo>
                    <a:lnTo>
                      <a:pt x="374" y="144"/>
                    </a:lnTo>
                    <a:lnTo>
                      <a:pt x="286" y="140"/>
                    </a:lnTo>
                    <a:lnTo>
                      <a:pt x="206" y="134"/>
                    </a:lnTo>
                    <a:lnTo>
                      <a:pt x="138" y="124"/>
                    </a:lnTo>
                    <a:lnTo>
                      <a:pt x="80" y="114"/>
                    </a:lnTo>
                    <a:lnTo>
                      <a:pt x="56" y="108"/>
                    </a:lnTo>
                    <a:lnTo>
                      <a:pt x="36" y="102"/>
                    </a:lnTo>
                    <a:lnTo>
                      <a:pt x="20" y="96"/>
                    </a:lnTo>
                    <a:lnTo>
                      <a:pt x="10" y="88"/>
                    </a:lnTo>
                    <a:lnTo>
                      <a:pt x="2" y="82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2" y="66"/>
                    </a:lnTo>
                    <a:lnTo>
                      <a:pt x="10" y="60"/>
                    </a:lnTo>
                    <a:lnTo>
                      <a:pt x="20" y="52"/>
                    </a:lnTo>
                    <a:lnTo>
                      <a:pt x="36" y="46"/>
                    </a:lnTo>
                    <a:lnTo>
                      <a:pt x="56" y="38"/>
                    </a:lnTo>
                    <a:lnTo>
                      <a:pt x="80" y="32"/>
                    </a:lnTo>
                    <a:lnTo>
                      <a:pt x="138" y="22"/>
                    </a:lnTo>
                    <a:lnTo>
                      <a:pt x="206" y="12"/>
                    </a:lnTo>
                    <a:lnTo>
                      <a:pt x="286" y="6"/>
                    </a:lnTo>
                    <a:lnTo>
                      <a:pt x="374" y="2"/>
                    </a:lnTo>
                    <a:lnTo>
                      <a:pt x="468" y="0"/>
                    </a:lnTo>
                    <a:lnTo>
                      <a:pt x="468" y="0"/>
                    </a:lnTo>
                    <a:lnTo>
                      <a:pt x="562" y="2"/>
                    </a:lnTo>
                    <a:lnTo>
                      <a:pt x="648" y="6"/>
                    </a:lnTo>
                    <a:lnTo>
                      <a:pt x="726" y="12"/>
                    </a:lnTo>
                    <a:lnTo>
                      <a:pt x="794" y="22"/>
                    </a:lnTo>
                    <a:lnTo>
                      <a:pt x="850" y="32"/>
                    </a:lnTo>
                    <a:lnTo>
                      <a:pt x="874" y="38"/>
                    </a:lnTo>
                    <a:lnTo>
                      <a:pt x="894" y="46"/>
                    </a:lnTo>
                    <a:lnTo>
                      <a:pt x="908" y="52"/>
                    </a:lnTo>
                    <a:lnTo>
                      <a:pt x="920" y="60"/>
                    </a:lnTo>
                    <a:lnTo>
                      <a:pt x="928" y="66"/>
                    </a:lnTo>
                    <a:lnTo>
                      <a:pt x="930" y="74"/>
                    </a:lnTo>
                    <a:lnTo>
                      <a:pt x="930" y="74"/>
                    </a:lnTo>
                    <a:lnTo>
                      <a:pt x="928" y="82"/>
                    </a:lnTo>
                    <a:lnTo>
                      <a:pt x="920" y="88"/>
                    </a:lnTo>
                    <a:lnTo>
                      <a:pt x="908" y="96"/>
                    </a:lnTo>
                    <a:lnTo>
                      <a:pt x="894" y="102"/>
                    </a:lnTo>
                    <a:lnTo>
                      <a:pt x="874" y="108"/>
                    </a:lnTo>
                    <a:lnTo>
                      <a:pt x="850" y="114"/>
                    </a:lnTo>
                    <a:lnTo>
                      <a:pt x="794" y="124"/>
                    </a:lnTo>
                    <a:lnTo>
                      <a:pt x="726" y="134"/>
                    </a:lnTo>
                    <a:lnTo>
                      <a:pt x="648" y="140"/>
                    </a:lnTo>
                    <a:lnTo>
                      <a:pt x="562" y="144"/>
                    </a:lnTo>
                    <a:lnTo>
                      <a:pt x="468" y="14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5" name="Freeform 190"/>
              <p:cNvSpPr>
                <a:spLocks/>
              </p:cNvSpPr>
              <p:nvPr/>
            </p:nvSpPr>
            <p:spPr bwMode="auto">
              <a:xfrm>
                <a:off x="4425" y="4154"/>
                <a:ext cx="934" cy="146"/>
              </a:xfrm>
              <a:custGeom>
                <a:avLst/>
                <a:gdLst>
                  <a:gd name="T0" fmla="*/ 470 w 934"/>
                  <a:gd name="T1" fmla="*/ 0 h 146"/>
                  <a:gd name="T2" fmla="*/ 470 w 934"/>
                  <a:gd name="T3" fmla="*/ 0 h 146"/>
                  <a:gd name="T4" fmla="*/ 376 w 934"/>
                  <a:gd name="T5" fmla="*/ 2 h 146"/>
                  <a:gd name="T6" fmla="*/ 288 w 934"/>
                  <a:gd name="T7" fmla="*/ 6 h 146"/>
                  <a:gd name="T8" fmla="*/ 208 w 934"/>
                  <a:gd name="T9" fmla="*/ 12 h 146"/>
                  <a:gd name="T10" fmla="*/ 138 w 934"/>
                  <a:gd name="T11" fmla="*/ 22 h 146"/>
                  <a:gd name="T12" fmla="*/ 80 w 934"/>
                  <a:gd name="T13" fmla="*/ 32 h 146"/>
                  <a:gd name="T14" fmla="*/ 56 w 934"/>
                  <a:gd name="T15" fmla="*/ 38 h 146"/>
                  <a:gd name="T16" fmla="*/ 36 w 934"/>
                  <a:gd name="T17" fmla="*/ 46 h 146"/>
                  <a:gd name="T18" fmla="*/ 20 w 934"/>
                  <a:gd name="T19" fmla="*/ 52 h 146"/>
                  <a:gd name="T20" fmla="*/ 10 w 934"/>
                  <a:gd name="T21" fmla="*/ 60 h 146"/>
                  <a:gd name="T22" fmla="*/ 2 w 934"/>
                  <a:gd name="T23" fmla="*/ 66 h 146"/>
                  <a:gd name="T24" fmla="*/ 0 w 934"/>
                  <a:gd name="T25" fmla="*/ 74 h 146"/>
                  <a:gd name="T26" fmla="*/ 0 w 934"/>
                  <a:gd name="T27" fmla="*/ 74 h 146"/>
                  <a:gd name="T28" fmla="*/ 2 w 934"/>
                  <a:gd name="T29" fmla="*/ 82 h 146"/>
                  <a:gd name="T30" fmla="*/ 10 w 934"/>
                  <a:gd name="T31" fmla="*/ 88 h 146"/>
                  <a:gd name="T32" fmla="*/ 20 w 934"/>
                  <a:gd name="T33" fmla="*/ 96 h 146"/>
                  <a:gd name="T34" fmla="*/ 36 w 934"/>
                  <a:gd name="T35" fmla="*/ 102 h 146"/>
                  <a:gd name="T36" fmla="*/ 56 w 934"/>
                  <a:gd name="T37" fmla="*/ 108 h 146"/>
                  <a:gd name="T38" fmla="*/ 80 w 934"/>
                  <a:gd name="T39" fmla="*/ 114 h 146"/>
                  <a:gd name="T40" fmla="*/ 138 w 934"/>
                  <a:gd name="T41" fmla="*/ 124 h 146"/>
                  <a:gd name="T42" fmla="*/ 208 w 934"/>
                  <a:gd name="T43" fmla="*/ 134 h 146"/>
                  <a:gd name="T44" fmla="*/ 288 w 934"/>
                  <a:gd name="T45" fmla="*/ 140 h 146"/>
                  <a:gd name="T46" fmla="*/ 376 w 934"/>
                  <a:gd name="T47" fmla="*/ 144 h 146"/>
                  <a:gd name="T48" fmla="*/ 470 w 934"/>
                  <a:gd name="T49" fmla="*/ 146 h 146"/>
                  <a:gd name="T50" fmla="*/ 470 w 934"/>
                  <a:gd name="T51" fmla="*/ 146 h 146"/>
                  <a:gd name="T52" fmla="*/ 564 w 934"/>
                  <a:gd name="T53" fmla="*/ 144 h 146"/>
                  <a:gd name="T54" fmla="*/ 650 w 934"/>
                  <a:gd name="T55" fmla="*/ 140 h 146"/>
                  <a:gd name="T56" fmla="*/ 730 w 934"/>
                  <a:gd name="T57" fmla="*/ 134 h 146"/>
                  <a:gd name="T58" fmla="*/ 798 w 934"/>
                  <a:gd name="T59" fmla="*/ 124 h 146"/>
                  <a:gd name="T60" fmla="*/ 854 w 934"/>
                  <a:gd name="T61" fmla="*/ 114 h 146"/>
                  <a:gd name="T62" fmla="*/ 878 w 934"/>
                  <a:gd name="T63" fmla="*/ 108 h 146"/>
                  <a:gd name="T64" fmla="*/ 898 w 934"/>
                  <a:gd name="T65" fmla="*/ 102 h 146"/>
                  <a:gd name="T66" fmla="*/ 912 w 934"/>
                  <a:gd name="T67" fmla="*/ 96 h 146"/>
                  <a:gd name="T68" fmla="*/ 924 w 934"/>
                  <a:gd name="T69" fmla="*/ 88 h 146"/>
                  <a:gd name="T70" fmla="*/ 932 w 934"/>
                  <a:gd name="T71" fmla="*/ 82 h 146"/>
                  <a:gd name="T72" fmla="*/ 934 w 934"/>
                  <a:gd name="T73" fmla="*/ 74 h 146"/>
                  <a:gd name="T74" fmla="*/ 934 w 934"/>
                  <a:gd name="T75" fmla="*/ 74 h 146"/>
                  <a:gd name="T76" fmla="*/ 932 w 934"/>
                  <a:gd name="T77" fmla="*/ 66 h 146"/>
                  <a:gd name="T78" fmla="*/ 924 w 934"/>
                  <a:gd name="T79" fmla="*/ 60 h 146"/>
                  <a:gd name="T80" fmla="*/ 912 w 934"/>
                  <a:gd name="T81" fmla="*/ 52 h 146"/>
                  <a:gd name="T82" fmla="*/ 898 w 934"/>
                  <a:gd name="T83" fmla="*/ 46 h 146"/>
                  <a:gd name="T84" fmla="*/ 878 w 934"/>
                  <a:gd name="T85" fmla="*/ 38 h 146"/>
                  <a:gd name="T86" fmla="*/ 854 w 934"/>
                  <a:gd name="T87" fmla="*/ 32 h 146"/>
                  <a:gd name="T88" fmla="*/ 798 w 934"/>
                  <a:gd name="T89" fmla="*/ 22 h 146"/>
                  <a:gd name="T90" fmla="*/ 730 w 934"/>
                  <a:gd name="T91" fmla="*/ 12 h 146"/>
                  <a:gd name="T92" fmla="*/ 650 w 934"/>
                  <a:gd name="T93" fmla="*/ 6 h 146"/>
                  <a:gd name="T94" fmla="*/ 564 w 934"/>
                  <a:gd name="T95" fmla="*/ 2 h 146"/>
                  <a:gd name="T96" fmla="*/ 470 w 934"/>
                  <a:gd name="T9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34" h="146">
                    <a:moveTo>
                      <a:pt x="470" y="0"/>
                    </a:moveTo>
                    <a:lnTo>
                      <a:pt x="470" y="0"/>
                    </a:lnTo>
                    <a:lnTo>
                      <a:pt x="376" y="2"/>
                    </a:lnTo>
                    <a:lnTo>
                      <a:pt x="288" y="6"/>
                    </a:lnTo>
                    <a:lnTo>
                      <a:pt x="208" y="12"/>
                    </a:lnTo>
                    <a:lnTo>
                      <a:pt x="138" y="22"/>
                    </a:lnTo>
                    <a:lnTo>
                      <a:pt x="80" y="32"/>
                    </a:lnTo>
                    <a:lnTo>
                      <a:pt x="56" y="38"/>
                    </a:lnTo>
                    <a:lnTo>
                      <a:pt x="36" y="46"/>
                    </a:lnTo>
                    <a:lnTo>
                      <a:pt x="20" y="52"/>
                    </a:lnTo>
                    <a:lnTo>
                      <a:pt x="10" y="60"/>
                    </a:lnTo>
                    <a:lnTo>
                      <a:pt x="2" y="66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2" y="82"/>
                    </a:lnTo>
                    <a:lnTo>
                      <a:pt x="10" y="88"/>
                    </a:lnTo>
                    <a:lnTo>
                      <a:pt x="20" y="96"/>
                    </a:lnTo>
                    <a:lnTo>
                      <a:pt x="36" y="102"/>
                    </a:lnTo>
                    <a:lnTo>
                      <a:pt x="56" y="108"/>
                    </a:lnTo>
                    <a:lnTo>
                      <a:pt x="80" y="114"/>
                    </a:lnTo>
                    <a:lnTo>
                      <a:pt x="138" y="124"/>
                    </a:lnTo>
                    <a:lnTo>
                      <a:pt x="208" y="134"/>
                    </a:lnTo>
                    <a:lnTo>
                      <a:pt x="288" y="140"/>
                    </a:lnTo>
                    <a:lnTo>
                      <a:pt x="376" y="144"/>
                    </a:lnTo>
                    <a:lnTo>
                      <a:pt x="470" y="146"/>
                    </a:lnTo>
                    <a:lnTo>
                      <a:pt x="470" y="146"/>
                    </a:lnTo>
                    <a:lnTo>
                      <a:pt x="564" y="144"/>
                    </a:lnTo>
                    <a:lnTo>
                      <a:pt x="650" y="140"/>
                    </a:lnTo>
                    <a:lnTo>
                      <a:pt x="730" y="134"/>
                    </a:lnTo>
                    <a:lnTo>
                      <a:pt x="798" y="124"/>
                    </a:lnTo>
                    <a:lnTo>
                      <a:pt x="854" y="114"/>
                    </a:lnTo>
                    <a:lnTo>
                      <a:pt x="878" y="108"/>
                    </a:lnTo>
                    <a:lnTo>
                      <a:pt x="898" y="102"/>
                    </a:lnTo>
                    <a:lnTo>
                      <a:pt x="912" y="96"/>
                    </a:lnTo>
                    <a:lnTo>
                      <a:pt x="924" y="88"/>
                    </a:lnTo>
                    <a:lnTo>
                      <a:pt x="932" y="82"/>
                    </a:lnTo>
                    <a:lnTo>
                      <a:pt x="934" y="74"/>
                    </a:lnTo>
                    <a:lnTo>
                      <a:pt x="934" y="74"/>
                    </a:lnTo>
                    <a:lnTo>
                      <a:pt x="932" y="66"/>
                    </a:lnTo>
                    <a:lnTo>
                      <a:pt x="924" y="60"/>
                    </a:lnTo>
                    <a:lnTo>
                      <a:pt x="912" y="52"/>
                    </a:lnTo>
                    <a:lnTo>
                      <a:pt x="898" y="46"/>
                    </a:lnTo>
                    <a:lnTo>
                      <a:pt x="878" y="38"/>
                    </a:lnTo>
                    <a:lnTo>
                      <a:pt x="854" y="32"/>
                    </a:lnTo>
                    <a:lnTo>
                      <a:pt x="798" y="22"/>
                    </a:lnTo>
                    <a:lnTo>
                      <a:pt x="730" y="12"/>
                    </a:lnTo>
                    <a:lnTo>
                      <a:pt x="650" y="6"/>
                    </a:lnTo>
                    <a:lnTo>
                      <a:pt x="564" y="2"/>
                    </a:lnTo>
                    <a:lnTo>
                      <a:pt x="47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6" name="Freeform 191"/>
              <p:cNvSpPr>
                <a:spLocks noEditPoints="1"/>
              </p:cNvSpPr>
              <p:nvPr/>
            </p:nvSpPr>
            <p:spPr bwMode="auto">
              <a:xfrm>
                <a:off x="4427" y="4154"/>
                <a:ext cx="930" cy="146"/>
              </a:xfrm>
              <a:custGeom>
                <a:avLst/>
                <a:gdLst>
                  <a:gd name="T0" fmla="*/ 468 w 930"/>
                  <a:gd name="T1" fmla="*/ 146 h 146"/>
                  <a:gd name="T2" fmla="*/ 288 w 930"/>
                  <a:gd name="T3" fmla="*/ 140 h 146"/>
                  <a:gd name="T4" fmla="*/ 138 w 930"/>
                  <a:gd name="T5" fmla="*/ 124 h 146"/>
                  <a:gd name="T6" fmla="*/ 58 w 930"/>
                  <a:gd name="T7" fmla="*/ 108 h 146"/>
                  <a:gd name="T8" fmla="*/ 22 w 930"/>
                  <a:gd name="T9" fmla="*/ 94 h 146"/>
                  <a:gd name="T10" fmla="*/ 4 w 930"/>
                  <a:gd name="T11" fmla="*/ 82 h 146"/>
                  <a:gd name="T12" fmla="*/ 2 w 930"/>
                  <a:gd name="T13" fmla="*/ 74 h 146"/>
                  <a:gd name="T14" fmla="*/ 12 w 930"/>
                  <a:gd name="T15" fmla="*/ 60 h 146"/>
                  <a:gd name="T16" fmla="*/ 38 w 930"/>
                  <a:gd name="T17" fmla="*/ 46 h 146"/>
                  <a:gd name="T18" fmla="*/ 82 w 930"/>
                  <a:gd name="T19" fmla="*/ 32 h 146"/>
                  <a:gd name="T20" fmla="*/ 208 w 930"/>
                  <a:gd name="T21" fmla="*/ 14 h 146"/>
                  <a:gd name="T22" fmla="*/ 374 w 930"/>
                  <a:gd name="T23" fmla="*/ 2 h 146"/>
                  <a:gd name="T24" fmla="*/ 468 w 930"/>
                  <a:gd name="T25" fmla="*/ 0 h 146"/>
                  <a:gd name="T26" fmla="*/ 646 w 930"/>
                  <a:gd name="T27" fmla="*/ 6 h 146"/>
                  <a:gd name="T28" fmla="*/ 792 w 930"/>
                  <a:gd name="T29" fmla="*/ 22 h 146"/>
                  <a:gd name="T30" fmla="*/ 872 w 930"/>
                  <a:gd name="T31" fmla="*/ 38 h 146"/>
                  <a:gd name="T32" fmla="*/ 908 w 930"/>
                  <a:gd name="T33" fmla="*/ 52 h 146"/>
                  <a:gd name="T34" fmla="*/ 926 w 930"/>
                  <a:gd name="T35" fmla="*/ 66 h 146"/>
                  <a:gd name="T36" fmla="*/ 928 w 930"/>
                  <a:gd name="T37" fmla="*/ 74 h 146"/>
                  <a:gd name="T38" fmla="*/ 918 w 930"/>
                  <a:gd name="T39" fmla="*/ 88 h 146"/>
                  <a:gd name="T40" fmla="*/ 892 w 930"/>
                  <a:gd name="T41" fmla="*/ 102 h 146"/>
                  <a:gd name="T42" fmla="*/ 850 w 930"/>
                  <a:gd name="T43" fmla="*/ 114 h 146"/>
                  <a:gd name="T44" fmla="*/ 724 w 930"/>
                  <a:gd name="T45" fmla="*/ 132 h 146"/>
                  <a:gd name="T46" fmla="*/ 560 w 930"/>
                  <a:gd name="T47" fmla="*/ 144 h 146"/>
                  <a:gd name="T48" fmla="*/ 468 w 930"/>
                  <a:gd name="T49" fmla="*/ 0 h 146"/>
                  <a:gd name="T50" fmla="*/ 374 w 930"/>
                  <a:gd name="T51" fmla="*/ 2 h 146"/>
                  <a:gd name="T52" fmla="*/ 206 w 930"/>
                  <a:gd name="T53" fmla="*/ 12 h 146"/>
                  <a:gd name="T54" fmla="*/ 80 w 930"/>
                  <a:gd name="T55" fmla="*/ 32 h 146"/>
                  <a:gd name="T56" fmla="*/ 36 w 930"/>
                  <a:gd name="T57" fmla="*/ 46 h 146"/>
                  <a:gd name="T58" fmla="*/ 10 w 930"/>
                  <a:gd name="T59" fmla="*/ 60 h 146"/>
                  <a:gd name="T60" fmla="*/ 0 w 930"/>
                  <a:gd name="T61" fmla="*/ 74 h 146"/>
                  <a:gd name="T62" fmla="*/ 2 w 930"/>
                  <a:gd name="T63" fmla="*/ 82 h 146"/>
                  <a:gd name="T64" fmla="*/ 20 w 930"/>
                  <a:gd name="T65" fmla="*/ 96 h 146"/>
                  <a:gd name="T66" fmla="*/ 56 w 930"/>
                  <a:gd name="T67" fmla="*/ 108 h 146"/>
                  <a:gd name="T68" fmla="*/ 138 w 930"/>
                  <a:gd name="T69" fmla="*/ 124 h 146"/>
                  <a:gd name="T70" fmla="*/ 286 w 930"/>
                  <a:gd name="T71" fmla="*/ 140 h 146"/>
                  <a:gd name="T72" fmla="*/ 468 w 930"/>
                  <a:gd name="T73" fmla="*/ 146 h 146"/>
                  <a:gd name="T74" fmla="*/ 562 w 930"/>
                  <a:gd name="T75" fmla="*/ 144 h 146"/>
                  <a:gd name="T76" fmla="*/ 726 w 930"/>
                  <a:gd name="T77" fmla="*/ 134 h 146"/>
                  <a:gd name="T78" fmla="*/ 850 w 930"/>
                  <a:gd name="T79" fmla="*/ 114 h 146"/>
                  <a:gd name="T80" fmla="*/ 894 w 930"/>
                  <a:gd name="T81" fmla="*/ 102 h 146"/>
                  <a:gd name="T82" fmla="*/ 920 w 930"/>
                  <a:gd name="T83" fmla="*/ 88 h 146"/>
                  <a:gd name="T84" fmla="*/ 930 w 930"/>
                  <a:gd name="T85" fmla="*/ 74 h 146"/>
                  <a:gd name="T86" fmla="*/ 928 w 930"/>
                  <a:gd name="T87" fmla="*/ 66 h 146"/>
                  <a:gd name="T88" fmla="*/ 908 w 930"/>
                  <a:gd name="T89" fmla="*/ 52 h 146"/>
                  <a:gd name="T90" fmla="*/ 874 w 930"/>
                  <a:gd name="T91" fmla="*/ 38 h 146"/>
                  <a:gd name="T92" fmla="*/ 794 w 930"/>
                  <a:gd name="T93" fmla="*/ 22 h 146"/>
                  <a:gd name="T94" fmla="*/ 648 w 930"/>
                  <a:gd name="T95" fmla="*/ 6 h 146"/>
                  <a:gd name="T96" fmla="*/ 468 w 930"/>
                  <a:gd name="T9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30" h="146">
                    <a:moveTo>
                      <a:pt x="468" y="146"/>
                    </a:moveTo>
                    <a:lnTo>
                      <a:pt x="468" y="146"/>
                    </a:lnTo>
                    <a:lnTo>
                      <a:pt x="374" y="144"/>
                    </a:lnTo>
                    <a:lnTo>
                      <a:pt x="288" y="140"/>
                    </a:lnTo>
                    <a:lnTo>
                      <a:pt x="208" y="132"/>
                    </a:lnTo>
                    <a:lnTo>
                      <a:pt x="138" y="124"/>
                    </a:lnTo>
                    <a:lnTo>
                      <a:pt x="82" y="114"/>
                    </a:lnTo>
                    <a:lnTo>
                      <a:pt x="58" y="108"/>
                    </a:lnTo>
                    <a:lnTo>
                      <a:pt x="38" y="102"/>
                    </a:lnTo>
                    <a:lnTo>
                      <a:pt x="22" y="94"/>
                    </a:lnTo>
                    <a:lnTo>
                      <a:pt x="12" y="88"/>
                    </a:lnTo>
                    <a:lnTo>
                      <a:pt x="4" y="82"/>
                    </a:lnTo>
                    <a:lnTo>
                      <a:pt x="2" y="74"/>
                    </a:lnTo>
                    <a:lnTo>
                      <a:pt x="2" y="74"/>
                    </a:lnTo>
                    <a:lnTo>
                      <a:pt x="4" y="66"/>
                    </a:lnTo>
                    <a:lnTo>
                      <a:pt x="12" y="60"/>
                    </a:lnTo>
                    <a:lnTo>
                      <a:pt x="22" y="52"/>
                    </a:lnTo>
                    <a:lnTo>
                      <a:pt x="38" y="46"/>
                    </a:lnTo>
                    <a:lnTo>
                      <a:pt x="58" y="38"/>
                    </a:lnTo>
                    <a:lnTo>
                      <a:pt x="82" y="32"/>
                    </a:lnTo>
                    <a:lnTo>
                      <a:pt x="138" y="22"/>
                    </a:lnTo>
                    <a:lnTo>
                      <a:pt x="208" y="14"/>
                    </a:lnTo>
                    <a:lnTo>
                      <a:pt x="288" y="6"/>
                    </a:lnTo>
                    <a:lnTo>
                      <a:pt x="374" y="2"/>
                    </a:lnTo>
                    <a:lnTo>
                      <a:pt x="468" y="0"/>
                    </a:lnTo>
                    <a:lnTo>
                      <a:pt x="468" y="0"/>
                    </a:lnTo>
                    <a:lnTo>
                      <a:pt x="560" y="2"/>
                    </a:lnTo>
                    <a:lnTo>
                      <a:pt x="646" y="6"/>
                    </a:lnTo>
                    <a:lnTo>
                      <a:pt x="724" y="14"/>
                    </a:lnTo>
                    <a:lnTo>
                      <a:pt x="792" y="22"/>
                    </a:lnTo>
                    <a:lnTo>
                      <a:pt x="850" y="32"/>
                    </a:lnTo>
                    <a:lnTo>
                      <a:pt x="872" y="38"/>
                    </a:lnTo>
                    <a:lnTo>
                      <a:pt x="892" y="46"/>
                    </a:lnTo>
                    <a:lnTo>
                      <a:pt x="908" y="52"/>
                    </a:lnTo>
                    <a:lnTo>
                      <a:pt x="918" y="60"/>
                    </a:lnTo>
                    <a:lnTo>
                      <a:pt x="926" y="66"/>
                    </a:lnTo>
                    <a:lnTo>
                      <a:pt x="928" y="74"/>
                    </a:lnTo>
                    <a:lnTo>
                      <a:pt x="928" y="74"/>
                    </a:lnTo>
                    <a:lnTo>
                      <a:pt x="926" y="82"/>
                    </a:lnTo>
                    <a:lnTo>
                      <a:pt x="918" y="88"/>
                    </a:lnTo>
                    <a:lnTo>
                      <a:pt x="908" y="94"/>
                    </a:lnTo>
                    <a:lnTo>
                      <a:pt x="892" y="102"/>
                    </a:lnTo>
                    <a:lnTo>
                      <a:pt x="872" y="108"/>
                    </a:lnTo>
                    <a:lnTo>
                      <a:pt x="850" y="114"/>
                    </a:lnTo>
                    <a:lnTo>
                      <a:pt x="792" y="124"/>
                    </a:lnTo>
                    <a:lnTo>
                      <a:pt x="724" y="132"/>
                    </a:lnTo>
                    <a:lnTo>
                      <a:pt x="646" y="140"/>
                    </a:lnTo>
                    <a:lnTo>
                      <a:pt x="560" y="144"/>
                    </a:lnTo>
                    <a:lnTo>
                      <a:pt x="468" y="146"/>
                    </a:lnTo>
                    <a:close/>
                    <a:moveTo>
                      <a:pt x="468" y="0"/>
                    </a:moveTo>
                    <a:lnTo>
                      <a:pt x="468" y="0"/>
                    </a:lnTo>
                    <a:lnTo>
                      <a:pt x="374" y="2"/>
                    </a:lnTo>
                    <a:lnTo>
                      <a:pt x="286" y="6"/>
                    </a:lnTo>
                    <a:lnTo>
                      <a:pt x="206" y="12"/>
                    </a:lnTo>
                    <a:lnTo>
                      <a:pt x="138" y="22"/>
                    </a:lnTo>
                    <a:lnTo>
                      <a:pt x="80" y="32"/>
                    </a:lnTo>
                    <a:lnTo>
                      <a:pt x="56" y="38"/>
                    </a:lnTo>
                    <a:lnTo>
                      <a:pt x="36" y="46"/>
                    </a:lnTo>
                    <a:lnTo>
                      <a:pt x="20" y="52"/>
                    </a:lnTo>
                    <a:lnTo>
                      <a:pt x="10" y="60"/>
                    </a:lnTo>
                    <a:lnTo>
                      <a:pt x="2" y="66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2" y="82"/>
                    </a:lnTo>
                    <a:lnTo>
                      <a:pt x="10" y="88"/>
                    </a:lnTo>
                    <a:lnTo>
                      <a:pt x="20" y="96"/>
                    </a:lnTo>
                    <a:lnTo>
                      <a:pt x="36" y="102"/>
                    </a:lnTo>
                    <a:lnTo>
                      <a:pt x="56" y="108"/>
                    </a:lnTo>
                    <a:lnTo>
                      <a:pt x="80" y="114"/>
                    </a:lnTo>
                    <a:lnTo>
                      <a:pt x="138" y="124"/>
                    </a:lnTo>
                    <a:lnTo>
                      <a:pt x="206" y="134"/>
                    </a:lnTo>
                    <a:lnTo>
                      <a:pt x="286" y="140"/>
                    </a:lnTo>
                    <a:lnTo>
                      <a:pt x="374" y="144"/>
                    </a:lnTo>
                    <a:lnTo>
                      <a:pt x="468" y="146"/>
                    </a:lnTo>
                    <a:lnTo>
                      <a:pt x="468" y="146"/>
                    </a:lnTo>
                    <a:lnTo>
                      <a:pt x="562" y="144"/>
                    </a:lnTo>
                    <a:lnTo>
                      <a:pt x="648" y="140"/>
                    </a:lnTo>
                    <a:lnTo>
                      <a:pt x="726" y="134"/>
                    </a:lnTo>
                    <a:lnTo>
                      <a:pt x="794" y="124"/>
                    </a:lnTo>
                    <a:lnTo>
                      <a:pt x="850" y="114"/>
                    </a:lnTo>
                    <a:lnTo>
                      <a:pt x="874" y="108"/>
                    </a:lnTo>
                    <a:lnTo>
                      <a:pt x="894" y="102"/>
                    </a:lnTo>
                    <a:lnTo>
                      <a:pt x="908" y="96"/>
                    </a:lnTo>
                    <a:lnTo>
                      <a:pt x="920" y="88"/>
                    </a:lnTo>
                    <a:lnTo>
                      <a:pt x="928" y="82"/>
                    </a:lnTo>
                    <a:lnTo>
                      <a:pt x="930" y="74"/>
                    </a:lnTo>
                    <a:lnTo>
                      <a:pt x="930" y="74"/>
                    </a:lnTo>
                    <a:lnTo>
                      <a:pt x="928" y="66"/>
                    </a:lnTo>
                    <a:lnTo>
                      <a:pt x="920" y="60"/>
                    </a:lnTo>
                    <a:lnTo>
                      <a:pt x="908" y="52"/>
                    </a:lnTo>
                    <a:lnTo>
                      <a:pt x="894" y="46"/>
                    </a:lnTo>
                    <a:lnTo>
                      <a:pt x="874" y="38"/>
                    </a:lnTo>
                    <a:lnTo>
                      <a:pt x="850" y="32"/>
                    </a:lnTo>
                    <a:lnTo>
                      <a:pt x="794" y="22"/>
                    </a:lnTo>
                    <a:lnTo>
                      <a:pt x="726" y="12"/>
                    </a:lnTo>
                    <a:lnTo>
                      <a:pt x="648" y="6"/>
                    </a:lnTo>
                    <a:lnTo>
                      <a:pt x="562" y="2"/>
                    </a:lnTo>
                    <a:lnTo>
                      <a:pt x="468" y="0"/>
                    </a:lnTo>
                    <a:close/>
                  </a:path>
                </a:pathLst>
              </a:custGeom>
              <a:solidFill>
                <a:srgbClr val="F4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7" name="Freeform 192"/>
              <p:cNvSpPr>
                <a:spLocks/>
              </p:cNvSpPr>
              <p:nvPr/>
            </p:nvSpPr>
            <p:spPr bwMode="auto">
              <a:xfrm>
                <a:off x="4429" y="4154"/>
                <a:ext cx="926" cy="146"/>
              </a:xfrm>
              <a:custGeom>
                <a:avLst/>
                <a:gdLst>
                  <a:gd name="T0" fmla="*/ 466 w 926"/>
                  <a:gd name="T1" fmla="*/ 146 h 146"/>
                  <a:gd name="T2" fmla="*/ 466 w 926"/>
                  <a:gd name="T3" fmla="*/ 146 h 146"/>
                  <a:gd name="T4" fmla="*/ 372 w 926"/>
                  <a:gd name="T5" fmla="*/ 144 h 146"/>
                  <a:gd name="T6" fmla="*/ 286 w 926"/>
                  <a:gd name="T7" fmla="*/ 140 h 146"/>
                  <a:gd name="T8" fmla="*/ 206 w 926"/>
                  <a:gd name="T9" fmla="*/ 132 h 146"/>
                  <a:gd name="T10" fmla="*/ 136 w 926"/>
                  <a:gd name="T11" fmla="*/ 124 h 146"/>
                  <a:gd name="T12" fmla="*/ 80 w 926"/>
                  <a:gd name="T13" fmla="*/ 114 h 146"/>
                  <a:gd name="T14" fmla="*/ 56 w 926"/>
                  <a:gd name="T15" fmla="*/ 108 h 146"/>
                  <a:gd name="T16" fmla="*/ 36 w 926"/>
                  <a:gd name="T17" fmla="*/ 102 h 146"/>
                  <a:gd name="T18" fmla="*/ 20 w 926"/>
                  <a:gd name="T19" fmla="*/ 94 h 146"/>
                  <a:gd name="T20" fmla="*/ 10 w 926"/>
                  <a:gd name="T21" fmla="*/ 88 h 146"/>
                  <a:gd name="T22" fmla="*/ 2 w 926"/>
                  <a:gd name="T23" fmla="*/ 82 h 146"/>
                  <a:gd name="T24" fmla="*/ 0 w 926"/>
                  <a:gd name="T25" fmla="*/ 74 h 146"/>
                  <a:gd name="T26" fmla="*/ 0 w 926"/>
                  <a:gd name="T27" fmla="*/ 74 h 146"/>
                  <a:gd name="T28" fmla="*/ 2 w 926"/>
                  <a:gd name="T29" fmla="*/ 66 h 146"/>
                  <a:gd name="T30" fmla="*/ 10 w 926"/>
                  <a:gd name="T31" fmla="*/ 60 h 146"/>
                  <a:gd name="T32" fmla="*/ 20 w 926"/>
                  <a:gd name="T33" fmla="*/ 52 h 146"/>
                  <a:gd name="T34" fmla="*/ 36 w 926"/>
                  <a:gd name="T35" fmla="*/ 46 h 146"/>
                  <a:gd name="T36" fmla="*/ 56 w 926"/>
                  <a:gd name="T37" fmla="*/ 38 h 146"/>
                  <a:gd name="T38" fmla="*/ 80 w 926"/>
                  <a:gd name="T39" fmla="*/ 32 h 146"/>
                  <a:gd name="T40" fmla="*/ 136 w 926"/>
                  <a:gd name="T41" fmla="*/ 22 h 146"/>
                  <a:gd name="T42" fmla="*/ 206 w 926"/>
                  <a:gd name="T43" fmla="*/ 14 h 146"/>
                  <a:gd name="T44" fmla="*/ 286 w 926"/>
                  <a:gd name="T45" fmla="*/ 6 h 146"/>
                  <a:gd name="T46" fmla="*/ 372 w 926"/>
                  <a:gd name="T47" fmla="*/ 2 h 146"/>
                  <a:gd name="T48" fmla="*/ 466 w 926"/>
                  <a:gd name="T49" fmla="*/ 0 h 146"/>
                  <a:gd name="T50" fmla="*/ 466 w 926"/>
                  <a:gd name="T51" fmla="*/ 0 h 146"/>
                  <a:gd name="T52" fmla="*/ 558 w 926"/>
                  <a:gd name="T53" fmla="*/ 2 h 146"/>
                  <a:gd name="T54" fmla="*/ 644 w 926"/>
                  <a:gd name="T55" fmla="*/ 6 h 146"/>
                  <a:gd name="T56" fmla="*/ 722 w 926"/>
                  <a:gd name="T57" fmla="*/ 14 h 146"/>
                  <a:gd name="T58" fmla="*/ 790 w 926"/>
                  <a:gd name="T59" fmla="*/ 22 h 146"/>
                  <a:gd name="T60" fmla="*/ 848 w 926"/>
                  <a:gd name="T61" fmla="*/ 32 h 146"/>
                  <a:gd name="T62" fmla="*/ 870 w 926"/>
                  <a:gd name="T63" fmla="*/ 38 h 146"/>
                  <a:gd name="T64" fmla="*/ 890 w 926"/>
                  <a:gd name="T65" fmla="*/ 46 h 146"/>
                  <a:gd name="T66" fmla="*/ 906 w 926"/>
                  <a:gd name="T67" fmla="*/ 52 h 146"/>
                  <a:gd name="T68" fmla="*/ 916 w 926"/>
                  <a:gd name="T69" fmla="*/ 60 h 146"/>
                  <a:gd name="T70" fmla="*/ 924 w 926"/>
                  <a:gd name="T71" fmla="*/ 66 h 146"/>
                  <a:gd name="T72" fmla="*/ 926 w 926"/>
                  <a:gd name="T73" fmla="*/ 74 h 146"/>
                  <a:gd name="T74" fmla="*/ 926 w 926"/>
                  <a:gd name="T75" fmla="*/ 74 h 146"/>
                  <a:gd name="T76" fmla="*/ 924 w 926"/>
                  <a:gd name="T77" fmla="*/ 82 h 146"/>
                  <a:gd name="T78" fmla="*/ 916 w 926"/>
                  <a:gd name="T79" fmla="*/ 88 h 146"/>
                  <a:gd name="T80" fmla="*/ 906 w 926"/>
                  <a:gd name="T81" fmla="*/ 94 h 146"/>
                  <a:gd name="T82" fmla="*/ 890 w 926"/>
                  <a:gd name="T83" fmla="*/ 102 h 146"/>
                  <a:gd name="T84" fmla="*/ 870 w 926"/>
                  <a:gd name="T85" fmla="*/ 108 h 146"/>
                  <a:gd name="T86" fmla="*/ 848 w 926"/>
                  <a:gd name="T87" fmla="*/ 114 h 146"/>
                  <a:gd name="T88" fmla="*/ 790 w 926"/>
                  <a:gd name="T89" fmla="*/ 124 h 146"/>
                  <a:gd name="T90" fmla="*/ 722 w 926"/>
                  <a:gd name="T91" fmla="*/ 132 h 146"/>
                  <a:gd name="T92" fmla="*/ 644 w 926"/>
                  <a:gd name="T93" fmla="*/ 140 h 146"/>
                  <a:gd name="T94" fmla="*/ 558 w 926"/>
                  <a:gd name="T95" fmla="*/ 144 h 146"/>
                  <a:gd name="T96" fmla="*/ 466 w 926"/>
                  <a:gd name="T97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26" h="146">
                    <a:moveTo>
                      <a:pt x="466" y="146"/>
                    </a:moveTo>
                    <a:lnTo>
                      <a:pt x="466" y="146"/>
                    </a:lnTo>
                    <a:lnTo>
                      <a:pt x="372" y="144"/>
                    </a:lnTo>
                    <a:lnTo>
                      <a:pt x="286" y="140"/>
                    </a:lnTo>
                    <a:lnTo>
                      <a:pt x="206" y="132"/>
                    </a:lnTo>
                    <a:lnTo>
                      <a:pt x="136" y="124"/>
                    </a:lnTo>
                    <a:lnTo>
                      <a:pt x="80" y="114"/>
                    </a:lnTo>
                    <a:lnTo>
                      <a:pt x="56" y="108"/>
                    </a:lnTo>
                    <a:lnTo>
                      <a:pt x="36" y="102"/>
                    </a:lnTo>
                    <a:lnTo>
                      <a:pt x="20" y="94"/>
                    </a:lnTo>
                    <a:lnTo>
                      <a:pt x="10" y="88"/>
                    </a:lnTo>
                    <a:lnTo>
                      <a:pt x="2" y="82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2" y="66"/>
                    </a:lnTo>
                    <a:lnTo>
                      <a:pt x="10" y="60"/>
                    </a:lnTo>
                    <a:lnTo>
                      <a:pt x="20" y="52"/>
                    </a:lnTo>
                    <a:lnTo>
                      <a:pt x="36" y="46"/>
                    </a:lnTo>
                    <a:lnTo>
                      <a:pt x="56" y="38"/>
                    </a:lnTo>
                    <a:lnTo>
                      <a:pt x="80" y="32"/>
                    </a:lnTo>
                    <a:lnTo>
                      <a:pt x="136" y="22"/>
                    </a:lnTo>
                    <a:lnTo>
                      <a:pt x="206" y="14"/>
                    </a:lnTo>
                    <a:lnTo>
                      <a:pt x="286" y="6"/>
                    </a:lnTo>
                    <a:lnTo>
                      <a:pt x="372" y="2"/>
                    </a:lnTo>
                    <a:lnTo>
                      <a:pt x="466" y="0"/>
                    </a:lnTo>
                    <a:lnTo>
                      <a:pt x="466" y="0"/>
                    </a:lnTo>
                    <a:lnTo>
                      <a:pt x="558" y="2"/>
                    </a:lnTo>
                    <a:lnTo>
                      <a:pt x="644" y="6"/>
                    </a:lnTo>
                    <a:lnTo>
                      <a:pt x="722" y="14"/>
                    </a:lnTo>
                    <a:lnTo>
                      <a:pt x="790" y="22"/>
                    </a:lnTo>
                    <a:lnTo>
                      <a:pt x="848" y="32"/>
                    </a:lnTo>
                    <a:lnTo>
                      <a:pt x="870" y="38"/>
                    </a:lnTo>
                    <a:lnTo>
                      <a:pt x="890" y="46"/>
                    </a:lnTo>
                    <a:lnTo>
                      <a:pt x="906" y="52"/>
                    </a:lnTo>
                    <a:lnTo>
                      <a:pt x="916" y="60"/>
                    </a:lnTo>
                    <a:lnTo>
                      <a:pt x="924" y="66"/>
                    </a:lnTo>
                    <a:lnTo>
                      <a:pt x="926" y="74"/>
                    </a:lnTo>
                    <a:lnTo>
                      <a:pt x="926" y="74"/>
                    </a:lnTo>
                    <a:lnTo>
                      <a:pt x="924" y="82"/>
                    </a:lnTo>
                    <a:lnTo>
                      <a:pt x="916" y="88"/>
                    </a:lnTo>
                    <a:lnTo>
                      <a:pt x="906" y="94"/>
                    </a:lnTo>
                    <a:lnTo>
                      <a:pt x="890" y="102"/>
                    </a:lnTo>
                    <a:lnTo>
                      <a:pt x="870" y="108"/>
                    </a:lnTo>
                    <a:lnTo>
                      <a:pt x="848" y="114"/>
                    </a:lnTo>
                    <a:lnTo>
                      <a:pt x="790" y="124"/>
                    </a:lnTo>
                    <a:lnTo>
                      <a:pt x="722" y="132"/>
                    </a:lnTo>
                    <a:lnTo>
                      <a:pt x="644" y="140"/>
                    </a:lnTo>
                    <a:lnTo>
                      <a:pt x="558" y="144"/>
                    </a:lnTo>
                    <a:lnTo>
                      <a:pt x="466" y="14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8" name="Freeform 193"/>
              <p:cNvSpPr>
                <a:spLocks/>
              </p:cNvSpPr>
              <p:nvPr/>
            </p:nvSpPr>
            <p:spPr bwMode="auto">
              <a:xfrm>
                <a:off x="4427" y="4154"/>
                <a:ext cx="930" cy="146"/>
              </a:xfrm>
              <a:custGeom>
                <a:avLst/>
                <a:gdLst>
                  <a:gd name="T0" fmla="*/ 468 w 930"/>
                  <a:gd name="T1" fmla="*/ 0 h 146"/>
                  <a:gd name="T2" fmla="*/ 468 w 930"/>
                  <a:gd name="T3" fmla="*/ 0 h 146"/>
                  <a:gd name="T4" fmla="*/ 374 w 930"/>
                  <a:gd name="T5" fmla="*/ 2 h 146"/>
                  <a:gd name="T6" fmla="*/ 286 w 930"/>
                  <a:gd name="T7" fmla="*/ 6 h 146"/>
                  <a:gd name="T8" fmla="*/ 206 w 930"/>
                  <a:gd name="T9" fmla="*/ 12 h 146"/>
                  <a:gd name="T10" fmla="*/ 138 w 930"/>
                  <a:gd name="T11" fmla="*/ 22 h 146"/>
                  <a:gd name="T12" fmla="*/ 80 w 930"/>
                  <a:gd name="T13" fmla="*/ 32 h 146"/>
                  <a:gd name="T14" fmla="*/ 56 w 930"/>
                  <a:gd name="T15" fmla="*/ 38 h 146"/>
                  <a:gd name="T16" fmla="*/ 36 w 930"/>
                  <a:gd name="T17" fmla="*/ 46 h 146"/>
                  <a:gd name="T18" fmla="*/ 20 w 930"/>
                  <a:gd name="T19" fmla="*/ 52 h 146"/>
                  <a:gd name="T20" fmla="*/ 10 w 930"/>
                  <a:gd name="T21" fmla="*/ 60 h 146"/>
                  <a:gd name="T22" fmla="*/ 2 w 930"/>
                  <a:gd name="T23" fmla="*/ 66 h 146"/>
                  <a:gd name="T24" fmla="*/ 0 w 930"/>
                  <a:gd name="T25" fmla="*/ 74 h 146"/>
                  <a:gd name="T26" fmla="*/ 0 w 930"/>
                  <a:gd name="T27" fmla="*/ 74 h 146"/>
                  <a:gd name="T28" fmla="*/ 2 w 930"/>
                  <a:gd name="T29" fmla="*/ 82 h 146"/>
                  <a:gd name="T30" fmla="*/ 10 w 930"/>
                  <a:gd name="T31" fmla="*/ 88 h 146"/>
                  <a:gd name="T32" fmla="*/ 20 w 930"/>
                  <a:gd name="T33" fmla="*/ 96 h 146"/>
                  <a:gd name="T34" fmla="*/ 36 w 930"/>
                  <a:gd name="T35" fmla="*/ 102 h 146"/>
                  <a:gd name="T36" fmla="*/ 56 w 930"/>
                  <a:gd name="T37" fmla="*/ 108 h 146"/>
                  <a:gd name="T38" fmla="*/ 80 w 930"/>
                  <a:gd name="T39" fmla="*/ 114 h 146"/>
                  <a:gd name="T40" fmla="*/ 138 w 930"/>
                  <a:gd name="T41" fmla="*/ 124 h 146"/>
                  <a:gd name="T42" fmla="*/ 206 w 930"/>
                  <a:gd name="T43" fmla="*/ 134 h 146"/>
                  <a:gd name="T44" fmla="*/ 286 w 930"/>
                  <a:gd name="T45" fmla="*/ 140 h 146"/>
                  <a:gd name="T46" fmla="*/ 374 w 930"/>
                  <a:gd name="T47" fmla="*/ 144 h 146"/>
                  <a:gd name="T48" fmla="*/ 468 w 930"/>
                  <a:gd name="T49" fmla="*/ 146 h 146"/>
                  <a:gd name="T50" fmla="*/ 468 w 930"/>
                  <a:gd name="T51" fmla="*/ 146 h 146"/>
                  <a:gd name="T52" fmla="*/ 562 w 930"/>
                  <a:gd name="T53" fmla="*/ 144 h 146"/>
                  <a:gd name="T54" fmla="*/ 648 w 930"/>
                  <a:gd name="T55" fmla="*/ 140 h 146"/>
                  <a:gd name="T56" fmla="*/ 726 w 930"/>
                  <a:gd name="T57" fmla="*/ 134 h 146"/>
                  <a:gd name="T58" fmla="*/ 794 w 930"/>
                  <a:gd name="T59" fmla="*/ 124 h 146"/>
                  <a:gd name="T60" fmla="*/ 850 w 930"/>
                  <a:gd name="T61" fmla="*/ 114 h 146"/>
                  <a:gd name="T62" fmla="*/ 874 w 930"/>
                  <a:gd name="T63" fmla="*/ 108 h 146"/>
                  <a:gd name="T64" fmla="*/ 894 w 930"/>
                  <a:gd name="T65" fmla="*/ 102 h 146"/>
                  <a:gd name="T66" fmla="*/ 908 w 930"/>
                  <a:gd name="T67" fmla="*/ 96 h 146"/>
                  <a:gd name="T68" fmla="*/ 920 w 930"/>
                  <a:gd name="T69" fmla="*/ 88 h 146"/>
                  <a:gd name="T70" fmla="*/ 928 w 930"/>
                  <a:gd name="T71" fmla="*/ 82 h 146"/>
                  <a:gd name="T72" fmla="*/ 930 w 930"/>
                  <a:gd name="T73" fmla="*/ 74 h 146"/>
                  <a:gd name="T74" fmla="*/ 930 w 930"/>
                  <a:gd name="T75" fmla="*/ 74 h 146"/>
                  <a:gd name="T76" fmla="*/ 928 w 930"/>
                  <a:gd name="T77" fmla="*/ 66 h 146"/>
                  <a:gd name="T78" fmla="*/ 920 w 930"/>
                  <a:gd name="T79" fmla="*/ 60 h 146"/>
                  <a:gd name="T80" fmla="*/ 908 w 930"/>
                  <a:gd name="T81" fmla="*/ 52 h 146"/>
                  <a:gd name="T82" fmla="*/ 894 w 930"/>
                  <a:gd name="T83" fmla="*/ 46 h 146"/>
                  <a:gd name="T84" fmla="*/ 874 w 930"/>
                  <a:gd name="T85" fmla="*/ 38 h 146"/>
                  <a:gd name="T86" fmla="*/ 850 w 930"/>
                  <a:gd name="T87" fmla="*/ 32 h 146"/>
                  <a:gd name="T88" fmla="*/ 794 w 930"/>
                  <a:gd name="T89" fmla="*/ 22 h 146"/>
                  <a:gd name="T90" fmla="*/ 726 w 930"/>
                  <a:gd name="T91" fmla="*/ 12 h 146"/>
                  <a:gd name="T92" fmla="*/ 648 w 930"/>
                  <a:gd name="T93" fmla="*/ 6 h 146"/>
                  <a:gd name="T94" fmla="*/ 562 w 930"/>
                  <a:gd name="T95" fmla="*/ 2 h 146"/>
                  <a:gd name="T96" fmla="*/ 468 w 930"/>
                  <a:gd name="T9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30" h="146">
                    <a:moveTo>
                      <a:pt x="468" y="0"/>
                    </a:moveTo>
                    <a:lnTo>
                      <a:pt x="468" y="0"/>
                    </a:lnTo>
                    <a:lnTo>
                      <a:pt x="374" y="2"/>
                    </a:lnTo>
                    <a:lnTo>
                      <a:pt x="286" y="6"/>
                    </a:lnTo>
                    <a:lnTo>
                      <a:pt x="206" y="12"/>
                    </a:lnTo>
                    <a:lnTo>
                      <a:pt x="138" y="22"/>
                    </a:lnTo>
                    <a:lnTo>
                      <a:pt x="80" y="32"/>
                    </a:lnTo>
                    <a:lnTo>
                      <a:pt x="56" y="38"/>
                    </a:lnTo>
                    <a:lnTo>
                      <a:pt x="36" y="46"/>
                    </a:lnTo>
                    <a:lnTo>
                      <a:pt x="20" y="52"/>
                    </a:lnTo>
                    <a:lnTo>
                      <a:pt x="10" y="60"/>
                    </a:lnTo>
                    <a:lnTo>
                      <a:pt x="2" y="66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2" y="82"/>
                    </a:lnTo>
                    <a:lnTo>
                      <a:pt x="10" y="88"/>
                    </a:lnTo>
                    <a:lnTo>
                      <a:pt x="20" y="96"/>
                    </a:lnTo>
                    <a:lnTo>
                      <a:pt x="36" y="102"/>
                    </a:lnTo>
                    <a:lnTo>
                      <a:pt x="56" y="108"/>
                    </a:lnTo>
                    <a:lnTo>
                      <a:pt x="80" y="114"/>
                    </a:lnTo>
                    <a:lnTo>
                      <a:pt x="138" y="124"/>
                    </a:lnTo>
                    <a:lnTo>
                      <a:pt x="206" y="134"/>
                    </a:lnTo>
                    <a:lnTo>
                      <a:pt x="286" y="140"/>
                    </a:lnTo>
                    <a:lnTo>
                      <a:pt x="374" y="144"/>
                    </a:lnTo>
                    <a:lnTo>
                      <a:pt x="468" y="146"/>
                    </a:lnTo>
                    <a:lnTo>
                      <a:pt x="468" y="146"/>
                    </a:lnTo>
                    <a:lnTo>
                      <a:pt x="562" y="144"/>
                    </a:lnTo>
                    <a:lnTo>
                      <a:pt x="648" y="140"/>
                    </a:lnTo>
                    <a:lnTo>
                      <a:pt x="726" y="134"/>
                    </a:lnTo>
                    <a:lnTo>
                      <a:pt x="794" y="124"/>
                    </a:lnTo>
                    <a:lnTo>
                      <a:pt x="850" y="114"/>
                    </a:lnTo>
                    <a:lnTo>
                      <a:pt x="874" y="108"/>
                    </a:lnTo>
                    <a:lnTo>
                      <a:pt x="894" y="102"/>
                    </a:lnTo>
                    <a:lnTo>
                      <a:pt x="908" y="96"/>
                    </a:lnTo>
                    <a:lnTo>
                      <a:pt x="920" y="88"/>
                    </a:lnTo>
                    <a:lnTo>
                      <a:pt x="928" y="82"/>
                    </a:lnTo>
                    <a:lnTo>
                      <a:pt x="930" y="74"/>
                    </a:lnTo>
                    <a:lnTo>
                      <a:pt x="930" y="74"/>
                    </a:lnTo>
                    <a:lnTo>
                      <a:pt x="928" y="66"/>
                    </a:lnTo>
                    <a:lnTo>
                      <a:pt x="920" y="60"/>
                    </a:lnTo>
                    <a:lnTo>
                      <a:pt x="908" y="52"/>
                    </a:lnTo>
                    <a:lnTo>
                      <a:pt x="894" y="46"/>
                    </a:lnTo>
                    <a:lnTo>
                      <a:pt x="874" y="38"/>
                    </a:lnTo>
                    <a:lnTo>
                      <a:pt x="850" y="32"/>
                    </a:lnTo>
                    <a:lnTo>
                      <a:pt x="794" y="22"/>
                    </a:lnTo>
                    <a:lnTo>
                      <a:pt x="726" y="12"/>
                    </a:lnTo>
                    <a:lnTo>
                      <a:pt x="648" y="6"/>
                    </a:lnTo>
                    <a:lnTo>
                      <a:pt x="562" y="2"/>
                    </a:lnTo>
                    <a:lnTo>
                      <a:pt x="46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9" name="Freeform 194"/>
              <p:cNvSpPr>
                <a:spLocks noEditPoints="1"/>
              </p:cNvSpPr>
              <p:nvPr/>
            </p:nvSpPr>
            <p:spPr bwMode="auto">
              <a:xfrm>
                <a:off x="4429" y="4154"/>
                <a:ext cx="926" cy="146"/>
              </a:xfrm>
              <a:custGeom>
                <a:avLst/>
                <a:gdLst>
                  <a:gd name="T0" fmla="*/ 466 w 926"/>
                  <a:gd name="T1" fmla="*/ 144 h 146"/>
                  <a:gd name="T2" fmla="*/ 286 w 926"/>
                  <a:gd name="T3" fmla="*/ 140 h 146"/>
                  <a:gd name="T4" fmla="*/ 138 w 926"/>
                  <a:gd name="T5" fmla="*/ 124 h 146"/>
                  <a:gd name="T6" fmla="*/ 58 w 926"/>
                  <a:gd name="T7" fmla="*/ 108 h 146"/>
                  <a:gd name="T8" fmla="*/ 22 w 926"/>
                  <a:gd name="T9" fmla="*/ 94 h 146"/>
                  <a:gd name="T10" fmla="*/ 4 w 926"/>
                  <a:gd name="T11" fmla="*/ 82 h 146"/>
                  <a:gd name="T12" fmla="*/ 2 w 926"/>
                  <a:gd name="T13" fmla="*/ 74 h 146"/>
                  <a:gd name="T14" fmla="*/ 12 w 926"/>
                  <a:gd name="T15" fmla="*/ 60 h 146"/>
                  <a:gd name="T16" fmla="*/ 38 w 926"/>
                  <a:gd name="T17" fmla="*/ 46 h 146"/>
                  <a:gd name="T18" fmla="*/ 82 w 926"/>
                  <a:gd name="T19" fmla="*/ 34 h 146"/>
                  <a:gd name="T20" fmla="*/ 208 w 926"/>
                  <a:gd name="T21" fmla="*/ 14 h 146"/>
                  <a:gd name="T22" fmla="*/ 374 w 926"/>
                  <a:gd name="T23" fmla="*/ 2 h 146"/>
                  <a:gd name="T24" fmla="*/ 466 w 926"/>
                  <a:gd name="T25" fmla="*/ 0 h 146"/>
                  <a:gd name="T26" fmla="*/ 644 w 926"/>
                  <a:gd name="T27" fmla="*/ 6 h 146"/>
                  <a:gd name="T28" fmla="*/ 790 w 926"/>
                  <a:gd name="T29" fmla="*/ 22 h 146"/>
                  <a:gd name="T30" fmla="*/ 868 w 926"/>
                  <a:gd name="T31" fmla="*/ 40 h 146"/>
                  <a:gd name="T32" fmla="*/ 904 w 926"/>
                  <a:gd name="T33" fmla="*/ 52 h 146"/>
                  <a:gd name="T34" fmla="*/ 922 w 926"/>
                  <a:gd name="T35" fmla="*/ 66 h 146"/>
                  <a:gd name="T36" fmla="*/ 924 w 926"/>
                  <a:gd name="T37" fmla="*/ 74 h 146"/>
                  <a:gd name="T38" fmla="*/ 914 w 926"/>
                  <a:gd name="T39" fmla="*/ 88 h 146"/>
                  <a:gd name="T40" fmla="*/ 888 w 926"/>
                  <a:gd name="T41" fmla="*/ 102 h 146"/>
                  <a:gd name="T42" fmla="*/ 846 w 926"/>
                  <a:gd name="T43" fmla="*/ 114 h 146"/>
                  <a:gd name="T44" fmla="*/ 722 w 926"/>
                  <a:gd name="T45" fmla="*/ 132 h 146"/>
                  <a:gd name="T46" fmla="*/ 558 w 926"/>
                  <a:gd name="T47" fmla="*/ 144 h 146"/>
                  <a:gd name="T48" fmla="*/ 466 w 926"/>
                  <a:gd name="T49" fmla="*/ 0 h 146"/>
                  <a:gd name="T50" fmla="*/ 372 w 926"/>
                  <a:gd name="T51" fmla="*/ 2 h 146"/>
                  <a:gd name="T52" fmla="*/ 206 w 926"/>
                  <a:gd name="T53" fmla="*/ 14 h 146"/>
                  <a:gd name="T54" fmla="*/ 80 w 926"/>
                  <a:gd name="T55" fmla="*/ 32 h 146"/>
                  <a:gd name="T56" fmla="*/ 36 w 926"/>
                  <a:gd name="T57" fmla="*/ 46 h 146"/>
                  <a:gd name="T58" fmla="*/ 10 w 926"/>
                  <a:gd name="T59" fmla="*/ 60 h 146"/>
                  <a:gd name="T60" fmla="*/ 0 w 926"/>
                  <a:gd name="T61" fmla="*/ 74 h 146"/>
                  <a:gd name="T62" fmla="*/ 2 w 926"/>
                  <a:gd name="T63" fmla="*/ 82 h 146"/>
                  <a:gd name="T64" fmla="*/ 20 w 926"/>
                  <a:gd name="T65" fmla="*/ 94 h 146"/>
                  <a:gd name="T66" fmla="*/ 56 w 926"/>
                  <a:gd name="T67" fmla="*/ 108 h 146"/>
                  <a:gd name="T68" fmla="*/ 136 w 926"/>
                  <a:gd name="T69" fmla="*/ 124 h 146"/>
                  <a:gd name="T70" fmla="*/ 286 w 926"/>
                  <a:gd name="T71" fmla="*/ 140 h 146"/>
                  <a:gd name="T72" fmla="*/ 466 w 926"/>
                  <a:gd name="T73" fmla="*/ 146 h 146"/>
                  <a:gd name="T74" fmla="*/ 558 w 926"/>
                  <a:gd name="T75" fmla="*/ 144 h 146"/>
                  <a:gd name="T76" fmla="*/ 722 w 926"/>
                  <a:gd name="T77" fmla="*/ 132 h 146"/>
                  <a:gd name="T78" fmla="*/ 848 w 926"/>
                  <a:gd name="T79" fmla="*/ 114 h 146"/>
                  <a:gd name="T80" fmla="*/ 890 w 926"/>
                  <a:gd name="T81" fmla="*/ 102 h 146"/>
                  <a:gd name="T82" fmla="*/ 916 w 926"/>
                  <a:gd name="T83" fmla="*/ 88 h 146"/>
                  <a:gd name="T84" fmla="*/ 926 w 926"/>
                  <a:gd name="T85" fmla="*/ 74 h 146"/>
                  <a:gd name="T86" fmla="*/ 924 w 926"/>
                  <a:gd name="T87" fmla="*/ 66 h 146"/>
                  <a:gd name="T88" fmla="*/ 906 w 926"/>
                  <a:gd name="T89" fmla="*/ 52 h 146"/>
                  <a:gd name="T90" fmla="*/ 870 w 926"/>
                  <a:gd name="T91" fmla="*/ 38 h 146"/>
                  <a:gd name="T92" fmla="*/ 790 w 926"/>
                  <a:gd name="T93" fmla="*/ 22 h 146"/>
                  <a:gd name="T94" fmla="*/ 644 w 926"/>
                  <a:gd name="T95" fmla="*/ 6 h 146"/>
                  <a:gd name="T96" fmla="*/ 466 w 926"/>
                  <a:gd name="T9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26" h="146">
                    <a:moveTo>
                      <a:pt x="466" y="144"/>
                    </a:moveTo>
                    <a:lnTo>
                      <a:pt x="466" y="144"/>
                    </a:lnTo>
                    <a:lnTo>
                      <a:pt x="374" y="144"/>
                    </a:lnTo>
                    <a:lnTo>
                      <a:pt x="286" y="140"/>
                    </a:lnTo>
                    <a:lnTo>
                      <a:pt x="208" y="132"/>
                    </a:lnTo>
                    <a:lnTo>
                      <a:pt x="138" y="124"/>
                    </a:lnTo>
                    <a:lnTo>
                      <a:pt x="82" y="114"/>
                    </a:lnTo>
                    <a:lnTo>
                      <a:pt x="58" y="108"/>
                    </a:lnTo>
                    <a:lnTo>
                      <a:pt x="38" y="102"/>
                    </a:lnTo>
                    <a:lnTo>
                      <a:pt x="22" y="94"/>
                    </a:lnTo>
                    <a:lnTo>
                      <a:pt x="12" y="88"/>
                    </a:lnTo>
                    <a:lnTo>
                      <a:pt x="4" y="82"/>
                    </a:lnTo>
                    <a:lnTo>
                      <a:pt x="2" y="74"/>
                    </a:lnTo>
                    <a:lnTo>
                      <a:pt x="2" y="74"/>
                    </a:lnTo>
                    <a:lnTo>
                      <a:pt x="4" y="66"/>
                    </a:lnTo>
                    <a:lnTo>
                      <a:pt x="12" y="60"/>
                    </a:lnTo>
                    <a:lnTo>
                      <a:pt x="22" y="52"/>
                    </a:lnTo>
                    <a:lnTo>
                      <a:pt x="38" y="46"/>
                    </a:lnTo>
                    <a:lnTo>
                      <a:pt x="58" y="40"/>
                    </a:lnTo>
                    <a:lnTo>
                      <a:pt x="82" y="34"/>
                    </a:lnTo>
                    <a:lnTo>
                      <a:pt x="138" y="22"/>
                    </a:lnTo>
                    <a:lnTo>
                      <a:pt x="208" y="14"/>
                    </a:lnTo>
                    <a:lnTo>
                      <a:pt x="286" y="6"/>
                    </a:lnTo>
                    <a:lnTo>
                      <a:pt x="374" y="2"/>
                    </a:lnTo>
                    <a:lnTo>
                      <a:pt x="466" y="0"/>
                    </a:lnTo>
                    <a:lnTo>
                      <a:pt x="466" y="0"/>
                    </a:lnTo>
                    <a:lnTo>
                      <a:pt x="558" y="2"/>
                    </a:lnTo>
                    <a:lnTo>
                      <a:pt x="644" y="6"/>
                    </a:lnTo>
                    <a:lnTo>
                      <a:pt x="722" y="14"/>
                    </a:lnTo>
                    <a:lnTo>
                      <a:pt x="790" y="22"/>
                    </a:lnTo>
                    <a:lnTo>
                      <a:pt x="846" y="34"/>
                    </a:lnTo>
                    <a:lnTo>
                      <a:pt x="868" y="40"/>
                    </a:lnTo>
                    <a:lnTo>
                      <a:pt x="888" y="46"/>
                    </a:lnTo>
                    <a:lnTo>
                      <a:pt x="904" y="52"/>
                    </a:lnTo>
                    <a:lnTo>
                      <a:pt x="914" y="60"/>
                    </a:lnTo>
                    <a:lnTo>
                      <a:pt x="922" y="66"/>
                    </a:lnTo>
                    <a:lnTo>
                      <a:pt x="924" y="74"/>
                    </a:lnTo>
                    <a:lnTo>
                      <a:pt x="924" y="74"/>
                    </a:lnTo>
                    <a:lnTo>
                      <a:pt x="922" y="82"/>
                    </a:lnTo>
                    <a:lnTo>
                      <a:pt x="914" y="88"/>
                    </a:lnTo>
                    <a:lnTo>
                      <a:pt x="904" y="94"/>
                    </a:lnTo>
                    <a:lnTo>
                      <a:pt x="888" y="102"/>
                    </a:lnTo>
                    <a:lnTo>
                      <a:pt x="868" y="108"/>
                    </a:lnTo>
                    <a:lnTo>
                      <a:pt x="846" y="114"/>
                    </a:lnTo>
                    <a:lnTo>
                      <a:pt x="790" y="124"/>
                    </a:lnTo>
                    <a:lnTo>
                      <a:pt x="722" y="132"/>
                    </a:lnTo>
                    <a:lnTo>
                      <a:pt x="644" y="140"/>
                    </a:lnTo>
                    <a:lnTo>
                      <a:pt x="558" y="144"/>
                    </a:lnTo>
                    <a:lnTo>
                      <a:pt x="466" y="144"/>
                    </a:lnTo>
                    <a:close/>
                    <a:moveTo>
                      <a:pt x="466" y="0"/>
                    </a:moveTo>
                    <a:lnTo>
                      <a:pt x="466" y="0"/>
                    </a:lnTo>
                    <a:lnTo>
                      <a:pt x="372" y="2"/>
                    </a:lnTo>
                    <a:lnTo>
                      <a:pt x="286" y="6"/>
                    </a:lnTo>
                    <a:lnTo>
                      <a:pt x="206" y="14"/>
                    </a:lnTo>
                    <a:lnTo>
                      <a:pt x="136" y="22"/>
                    </a:lnTo>
                    <a:lnTo>
                      <a:pt x="80" y="32"/>
                    </a:lnTo>
                    <a:lnTo>
                      <a:pt x="56" y="38"/>
                    </a:lnTo>
                    <a:lnTo>
                      <a:pt x="36" y="46"/>
                    </a:lnTo>
                    <a:lnTo>
                      <a:pt x="20" y="52"/>
                    </a:lnTo>
                    <a:lnTo>
                      <a:pt x="10" y="60"/>
                    </a:lnTo>
                    <a:lnTo>
                      <a:pt x="2" y="66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2" y="82"/>
                    </a:lnTo>
                    <a:lnTo>
                      <a:pt x="10" y="88"/>
                    </a:lnTo>
                    <a:lnTo>
                      <a:pt x="20" y="94"/>
                    </a:lnTo>
                    <a:lnTo>
                      <a:pt x="36" y="102"/>
                    </a:lnTo>
                    <a:lnTo>
                      <a:pt x="56" y="108"/>
                    </a:lnTo>
                    <a:lnTo>
                      <a:pt x="80" y="114"/>
                    </a:lnTo>
                    <a:lnTo>
                      <a:pt x="136" y="124"/>
                    </a:lnTo>
                    <a:lnTo>
                      <a:pt x="206" y="132"/>
                    </a:lnTo>
                    <a:lnTo>
                      <a:pt x="286" y="140"/>
                    </a:lnTo>
                    <a:lnTo>
                      <a:pt x="372" y="144"/>
                    </a:lnTo>
                    <a:lnTo>
                      <a:pt x="466" y="146"/>
                    </a:lnTo>
                    <a:lnTo>
                      <a:pt x="466" y="146"/>
                    </a:lnTo>
                    <a:lnTo>
                      <a:pt x="558" y="144"/>
                    </a:lnTo>
                    <a:lnTo>
                      <a:pt x="644" y="140"/>
                    </a:lnTo>
                    <a:lnTo>
                      <a:pt x="722" y="132"/>
                    </a:lnTo>
                    <a:lnTo>
                      <a:pt x="790" y="124"/>
                    </a:lnTo>
                    <a:lnTo>
                      <a:pt x="848" y="114"/>
                    </a:lnTo>
                    <a:lnTo>
                      <a:pt x="870" y="108"/>
                    </a:lnTo>
                    <a:lnTo>
                      <a:pt x="890" y="102"/>
                    </a:lnTo>
                    <a:lnTo>
                      <a:pt x="906" y="94"/>
                    </a:lnTo>
                    <a:lnTo>
                      <a:pt x="916" y="88"/>
                    </a:lnTo>
                    <a:lnTo>
                      <a:pt x="924" y="82"/>
                    </a:lnTo>
                    <a:lnTo>
                      <a:pt x="926" y="74"/>
                    </a:lnTo>
                    <a:lnTo>
                      <a:pt x="926" y="74"/>
                    </a:lnTo>
                    <a:lnTo>
                      <a:pt x="924" y="66"/>
                    </a:lnTo>
                    <a:lnTo>
                      <a:pt x="916" y="60"/>
                    </a:lnTo>
                    <a:lnTo>
                      <a:pt x="906" y="52"/>
                    </a:lnTo>
                    <a:lnTo>
                      <a:pt x="890" y="46"/>
                    </a:lnTo>
                    <a:lnTo>
                      <a:pt x="870" y="38"/>
                    </a:lnTo>
                    <a:lnTo>
                      <a:pt x="848" y="32"/>
                    </a:lnTo>
                    <a:lnTo>
                      <a:pt x="790" y="22"/>
                    </a:lnTo>
                    <a:lnTo>
                      <a:pt x="722" y="14"/>
                    </a:lnTo>
                    <a:lnTo>
                      <a:pt x="644" y="6"/>
                    </a:lnTo>
                    <a:lnTo>
                      <a:pt x="558" y="2"/>
                    </a:lnTo>
                    <a:lnTo>
                      <a:pt x="466" y="0"/>
                    </a:lnTo>
                    <a:close/>
                  </a:path>
                </a:pathLst>
              </a:custGeom>
              <a:solidFill>
                <a:srgbClr val="F4F3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0" name="Freeform 195"/>
              <p:cNvSpPr>
                <a:spLocks/>
              </p:cNvSpPr>
              <p:nvPr/>
            </p:nvSpPr>
            <p:spPr bwMode="auto">
              <a:xfrm>
                <a:off x="4431" y="4154"/>
                <a:ext cx="922" cy="144"/>
              </a:xfrm>
              <a:custGeom>
                <a:avLst/>
                <a:gdLst>
                  <a:gd name="T0" fmla="*/ 464 w 922"/>
                  <a:gd name="T1" fmla="*/ 144 h 144"/>
                  <a:gd name="T2" fmla="*/ 464 w 922"/>
                  <a:gd name="T3" fmla="*/ 144 h 144"/>
                  <a:gd name="T4" fmla="*/ 372 w 922"/>
                  <a:gd name="T5" fmla="*/ 144 h 144"/>
                  <a:gd name="T6" fmla="*/ 284 w 922"/>
                  <a:gd name="T7" fmla="*/ 140 h 144"/>
                  <a:gd name="T8" fmla="*/ 206 w 922"/>
                  <a:gd name="T9" fmla="*/ 132 h 144"/>
                  <a:gd name="T10" fmla="*/ 136 w 922"/>
                  <a:gd name="T11" fmla="*/ 124 h 144"/>
                  <a:gd name="T12" fmla="*/ 80 w 922"/>
                  <a:gd name="T13" fmla="*/ 114 h 144"/>
                  <a:gd name="T14" fmla="*/ 56 w 922"/>
                  <a:gd name="T15" fmla="*/ 108 h 144"/>
                  <a:gd name="T16" fmla="*/ 36 w 922"/>
                  <a:gd name="T17" fmla="*/ 102 h 144"/>
                  <a:gd name="T18" fmla="*/ 20 w 922"/>
                  <a:gd name="T19" fmla="*/ 94 h 144"/>
                  <a:gd name="T20" fmla="*/ 10 w 922"/>
                  <a:gd name="T21" fmla="*/ 88 h 144"/>
                  <a:gd name="T22" fmla="*/ 2 w 922"/>
                  <a:gd name="T23" fmla="*/ 82 h 144"/>
                  <a:gd name="T24" fmla="*/ 0 w 922"/>
                  <a:gd name="T25" fmla="*/ 74 h 144"/>
                  <a:gd name="T26" fmla="*/ 0 w 922"/>
                  <a:gd name="T27" fmla="*/ 74 h 144"/>
                  <a:gd name="T28" fmla="*/ 2 w 922"/>
                  <a:gd name="T29" fmla="*/ 66 h 144"/>
                  <a:gd name="T30" fmla="*/ 10 w 922"/>
                  <a:gd name="T31" fmla="*/ 60 h 144"/>
                  <a:gd name="T32" fmla="*/ 20 w 922"/>
                  <a:gd name="T33" fmla="*/ 52 h 144"/>
                  <a:gd name="T34" fmla="*/ 36 w 922"/>
                  <a:gd name="T35" fmla="*/ 46 h 144"/>
                  <a:gd name="T36" fmla="*/ 56 w 922"/>
                  <a:gd name="T37" fmla="*/ 40 h 144"/>
                  <a:gd name="T38" fmla="*/ 80 w 922"/>
                  <a:gd name="T39" fmla="*/ 34 h 144"/>
                  <a:gd name="T40" fmla="*/ 136 w 922"/>
                  <a:gd name="T41" fmla="*/ 22 h 144"/>
                  <a:gd name="T42" fmla="*/ 206 w 922"/>
                  <a:gd name="T43" fmla="*/ 14 h 144"/>
                  <a:gd name="T44" fmla="*/ 284 w 922"/>
                  <a:gd name="T45" fmla="*/ 6 h 144"/>
                  <a:gd name="T46" fmla="*/ 372 w 922"/>
                  <a:gd name="T47" fmla="*/ 2 h 144"/>
                  <a:gd name="T48" fmla="*/ 464 w 922"/>
                  <a:gd name="T49" fmla="*/ 0 h 144"/>
                  <a:gd name="T50" fmla="*/ 464 w 922"/>
                  <a:gd name="T51" fmla="*/ 0 h 144"/>
                  <a:gd name="T52" fmla="*/ 556 w 922"/>
                  <a:gd name="T53" fmla="*/ 2 h 144"/>
                  <a:gd name="T54" fmla="*/ 642 w 922"/>
                  <a:gd name="T55" fmla="*/ 6 h 144"/>
                  <a:gd name="T56" fmla="*/ 720 w 922"/>
                  <a:gd name="T57" fmla="*/ 14 h 144"/>
                  <a:gd name="T58" fmla="*/ 788 w 922"/>
                  <a:gd name="T59" fmla="*/ 22 h 144"/>
                  <a:gd name="T60" fmla="*/ 844 w 922"/>
                  <a:gd name="T61" fmla="*/ 34 h 144"/>
                  <a:gd name="T62" fmla="*/ 866 w 922"/>
                  <a:gd name="T63" fmla="*/ 40 h 144"/>
                  <a:gd name="T64" fmla="*/ 886 w 922"/>
                  <a:gd name="T65" fmla="*/ 46 h 144"/>
                  <a:gd name="T66" fmla="*/ 902 w 922"/>
                  <a:gd name="T67" fmla="*/ 52 h 144"/>
                  <a:gd name="T68" fmla="*/ 912 w 922"/>
                  <a:gd name="T69" fmla="*/ 60 h 144"/>
                  <a:gd name="T70" fmla="*/ 920 w 922"/>
                  <a:gd name="T71" fmla="*/ 66 h 144"/>
                  <a:gd name="T72" fmla="*/ 922 w 922"/>
                  <a:gd name="T73" fmla="*/ 74 h 144"/>
                  <a:gd name="T74" fmla="*/ 922 w 922"/>
                  <a:gd name="T75" fmla="*/ 74 h 144"/>
                  <a:gd name="T76" fmla="*/ 920 w 922"/>
                  <a:gd name="T77" fmla="*/ 82 h 144"/>
                  <a:gd name="T78" fmla="*/ 912 w 922"/>
                  <a:gd name="T79" fmla="*/ 88 h 144"/>
                  <a:gd name="T80" fmla="*/ 902 w 922"/>
                  <a:gd name="T81" fmla="*/ 94 h 144"/>
                  <a:gd name="T82" fmla="*/ 886 w 922"/>
                  <a:gd name="T83" fmla="*/ 102 h 144"/>
                  <a:gd name="T84" fmla="*/ 866 w 922"/>
                  <a:gd name="T85" fmla="*/ 108 h 144"/>
                  <a:gd name="T86" fmla="*/ 844 w 922"/>
                  <a:gd name="T87" fmla="*/ 114 h 144"/>
                  <a:gd name="T88" fmla="*/ 788 w 922"/>
                  <a:gd name="T89" fmla="*/ 124 h 144"/>
                  <a:gd name="T90" fmla="*/ 720 w 922"/>
                  <a:gd name="T91" fmla="*/ 132 h 144"/>
                  <a:gd name="T92" fmla="*/ 642 w 922"/>
                  <a:gd name="T93" fmla="*/ 140 h 144"/>
                  <a:gd name="T94" fmla="*/ 556 w 922"/>
                  <a:gd name="T95" fmla="*/ 144 h 144"/>
                  <a:gd name="T96" fmla="*/ 464 w 922"/>
                  <a:gd name="T97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22" h="144">
                    <a:moveTo>
                      <a:pt x="464" y="144"/>
                    </a:moveTo>
                    <a:lnTo>
                      <a:pt x="464" y="144"/>
                    </a:lnTo>
                    <a:lnTo>
                      <a:pt x="372" y="144"/>
                    </a:lnTo>
                    <a:lnTo>
                      <a:pt x="284" y="140"/>
                    </a:lnTo>
                    <a:lnTo>
                      <a:pt x="206" y="132"/>
                    </a:lnTo>
                    <a:lnTo>
                      <a:pt x="136" y="124"/>
                    </a:lnTo>
                    <a:lnTo>
                      <a:pt x="80" y="114"/>
                    </a:lnTo>
                    <a:lnTo>
                      <a:pt x="56" y="108"/>
                    </a:lnTo>
                    <a:lnTo>
                      <a:pt x="36" y="102"/>
                    </a:lnTo>
                    <a:lnTo>
                      <a:pt x="20" y="94"/>
                    </a:lnTo>
                    <a:lnTo>
                      <a:pt x="10" y="88"/>
                    </a:lnTo>
                    <a:lnTo>
                      <a:pt x="2" y="82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2" y="66"/>
                    </a:lnTo>
                    <a:lnTo>
                      <a:pt x="10" y="60"/>
                    </a:lnTo>
                    <a:lnTo>
                      <a:pt x="20" y="52"/>
                    </a:lnTo>
                    <a:lnTo>
                      <a:pt x="36" y="46"/>
                    </a:lnTo>
                    <a:lnTo>
                      <a:pt x="56" y="40"/>
                    </a:lnTo>
                    <a:lnTo>
                      <a:pt x="80" y="34"/>
                    </a:lnTo>
                    <a:lnTo>
                      <a:pt x="136" y="22"/>
                    </a:lnTo>
                    <a:lnTo>
                      <a:pt x="206" y="14"/>
                    </a:lnTo>
                    <a:lnTo>
                      <a:pt x="284" y="6"/>
                    </a:lnTo>
                    <a:lnTo>
                      <a:pt x="372" y="2"/>
                    </a:lnTo>
                    <a:lnTo>
                      <a:pt x="464" y="0"/>
                    </a:lnTo>
                    <a:lnTo>
                      <a:pt x="464" y="0"/>
                    </a:lnTo>
                    <a:lnTo>
                      <a:pt x="556" y="2"/>
                    </a:lnTo>
                    <a:lnTo>
                      <a:pt x="642" y="6"/>
                    </a:lnTo>
                    <a:lnTo>
                      <a:pt x="720" y="14"/>
                    </a:lnTo>
                    <a:lnTo>
                      <a:pt x="788" y="22"/>
                    </a:lnTo>
                    <a:lnTo>
                      <a:pt x="844" y="34"/>
                    </a:lnTo>
                    <a:lnTo>
                      <a:pt x="866" y="40"/>
                    </a:lnTo>
                    <a:lnTo>
                      <a:pt x="886" y="46"/>
                    </a:lnTo>
                    <a:lnTo>
                      <a:pt x="902" y="52"/>
                    </a:lnTo>
                    <a:lnTo>
                      <a:pt x="912" y="60"/>
                    </a:lnTo>
                    <a:lnTo>
                      <a:pt x="920" y="66"/>
                    </a:lnTo>
                    <a:lnTo>
                      <a:pt x="922" y="74"/>
                    </a:lnTo>
                    <a:lnTo>
                      <a:pt x="922" y="74"/>
                    </a:lnTo>
                    <a:lnTo>
                      <a:pt x="920" y="82"/>
                    </a:lnTo>
                    <a:lnTo>
                      <a:pt x="912" y="88"/>
                    </a:lnTo>
                    <a:lnTo>
                      <a:pt x="902" y="94"/>
                    </a:lnTo>
                    <a:lnTo>
                      <a:pt x="886" y="102"/>
                    </a:lnTo>
                    <a:lnTo>
                      <a:pt x="866" y="108"/>
                    </a:lnTo>
                    <a:lnTo>
                      <a:pt x="844" y="114"/>
                    </a:lnTo>
                    <a:lnTo>
                      <a:pt x="788" y="124"/>
                    </a:lnTo>
                    <a:lnTo>
                      <a:pt x="720" y="132"/>
                    </a:lnTo>
                    <a:lnTo>
                      <a:pt x="642" y="140"/>
                    </a:lnTo>
                    <a:lnTo>
                      <a:pt x="556" y="144"/>
                    </a:lnTo>
                    <a:lnTo>
                      <a:pt x="464" y="14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1" name="Freeform 196"/>
              <p:cNvSpPr>
                <a:spLocks/>
              </p:cNvSpPr>
              <p:nvPr/>
            </p:nvSpPr>
            <p:spPr bwMode="auto">
              <a:xfrm>
                <a:off x="4429" y="4154"/>
                <a:ext cx="926" cy="146"/>
              </a:xfrm>
              <a:custGeom>
                <a:avLst/>
                <a:gdLst>
                  <a:gd name="T0" fmla="*/ 466 w 926"/>
                  <a:gd name="T1" fmla="*/ 0 h 146"/>
                  <a:gd name="T2" fmla="*/ 466 w 926"/>
                  <a:gd name="T3" fmla="*/ 0 h 146"/>
                  <a:gd name="T4" fmla="*/ 372 w 926"/>
                  <a:gd name="T5" fmla="*/ 2 h 146"/>
                  <a:gd name="T6" fmla="*/ 286 w 926"/>
                  <a:gd name="T7" fmla="*/ 6 h 146"/>
                  <a:gd name="T8" fmla="*/ 206 w 926"/>
                  <a:gd name="T9" fmla="*/ 14 h 146"/>
                  <a:gd name="T10" fmla="*/ 136 w 926"/>
                  <a:gd name="T11" fmla="*/ 22 h 146"/>
                  <a:gd name="T12" fmla="*/ 80 w 926"/>
                  <a:gd name="T13" fmla="*/ 32 h 146"/>
                  <a:gd name="T14" fmla="*/ 56 w 926"/>
                  <a:gd name="T15" fmla="*/ 38 h 146"/>
                  <a:gd name="T16" fmla="*/ 36 w 926"/>
                  <a:gd name="T17" fmla="*/ 46 h 146"/>
                  <a:gd name="T18" fmla="*/ 20 w 926"/>
                  <a:gd name="T19" fmla="*/ 52 h 146"/>
                  <a:gd name="T20" fmla="*/ 10 w 926"/>
                  <a:gd name="T21" fmla="*/ 60 h 146"/>
                  <a:gd name="T22" fmla="*/ 2 w 926"/>
                  <a:gd name="T23" fmla="*/ 66 h 146"/>
                  <a:gd name="T24" fmla="*/ 0 w 926"/>
                  <a:gd name="T25" fmla="*/ 74 h 146"/>
                  <a:gd name="T26" fmla="*/ 0 w 926"/>
                  <a:gd name="T27" fmla="*/ 74 h 146"/>
                  <a:gd name="T28" fmla="*/ 2 w 926"/>
                  <a:gd name="T29" fmla="*/ 82 h 146"/>
                  <a:gd name="T30" fmla="*/ 10 w 926"/>
                  <a:gd name="T31" fmla="*/ 88 h 146"/>
                  <a:gd name="T32" fmla="*/ 20 w 926"/>
                  <a:gd name="T33" fmla="*/ 94 h 146"/>
                  <a:gd name="T34" fmla="*/ 36 w 926"/>
                  <a:gd name="T35" fmla="*/ 102 h 146"/>
                  <a:gd name="T36" fmla="*/ 56 w 926"/>
                  <a:gd name="T37" fmla="*/ 108 h 146"/>
                  <a:gd name="T38" fmla="*/ 80 w 926"/>
                  <a:gd name="T39" fmla="*/ 114 h 146"/>
                  <a:gd name="T40" fmla="*/ 136 w 926"/>
                  <a:gd name="T41" fmla="*/ 124 h 146"/>
                  <a:gd name="T42" fmla="*/ 206 w 926"/>
                  <a:gd name="T43" fmla="*/ 132 h 146"/>
                  <a:gd name="T44" fmla="*/ 286 w 926"/>
                  <a:gd name="T45" fmla="*/ 140 h 146"/>
                  <a:gd name="T46" fmla="*/ 372 w 926"/>
                  <a:gd name="T47" fmla="*/ 144 h 146"/>
                  <a:gd name="T48" fmla="*/ 466 w 926"/>
                  <a:gd name="T49" fmla="*/ 146 h 146"/>
                  <a:gd name="T50" fmla="*/ 466 w 926"/>
                  <a:gd name="T51" fmla="*/ 146 h 146"/>
                  <a:gd name="T52" fmla="*/ 558 w 926"/>
                  <a:gd name="T53" fmla="*/ 144 h 146"/>
                  <a:gd name="T54" fmla="*/ 644 w 926"/>
                  <a:gd name="T55" fmla="*/ 140 h 146"/>
                  <a:gd name="T56" fmla="*/ 722 w 926"/>
                  <a:gd name="T57" fmla="*/ 132 h 146"/>
                  <a:gd name="T58" fmla="*/ 790 w 926"/>
                  <a:gd name="T59" fmla="*/ 124 h 146"/>
                  <a:gd name="T60" fmla="*/ 848 w 926"/>
                  <a:gd name="T61" fmla="*/ 114 h 146"/>
                  <a:gd name="T62" fmla="*/ 870 w 926"/>
                  <a:gd name="T63" fmla="*/ 108 h 146"/>
                  <a:gd name="T64" fmla="*/ 890 w 926"/>
                  <a:gd name="T65" fmla="*/ 102 h 146"/>
                  <a:gd name="T66" fmla="*/ 906 w 926"/>
                  <a:gd name="T67" fmla="*/ 94 h 146"/>
                  <a:gd name="T68" fmla="*/ 916 w 926"/>
                  <a:gd name="T69" fmla="*/ 88 h 146"/>
                  <a:gd name="T70" fmla="*/ 924 w 926"/>
                  <a:gd name="T71" fmla="*/ 82 h 146"/>
                  <a:gd name="T72" fmla="*/ 926 w 926"/>
                  <a:gd name="T73" fmla="*/ 74 h 146"/>
                  <a:gd name="T74" fmla="*/ 926 w 926"/>
                  <a:gd name="T75" fmla="*/ 74 h 146"/>
                  <a:gd name="T76" fmla="*/ 924 w 926"/>
                  <a:gd name="T77" fmla="*/ 66 h 146"/>
                  <a:gd name="T78" fmla="*/ 916 w 926"/>
                  <a:gd name="T79" fmla="*/ 60 h 146"/>
                  <a:gd name="T80" fmla="*/ 906 w 926"/>
                  <a:gd name="T81" fmla="*/ 52 h 146"/>
                  <a:gd name="T82" fmla="*/ 890 w 926"/>
                  <a:gd name="T83" fmla="*/ 46 h 146"/>
                  <a:gd name="T84" fmla="*/ 870 w 926"/>
                  <a:gd name="T85" fmla="*/ 38 h 146"/>
                  <a:gd name="T86" fmla="*/ 848 w 926"/>
                  <a:gd name="T87" fmla="*/ 32 h 146"/>
                  <a:gd name="T88" fmla="*/ 790 w 926"/>
                  <a:gd name="T89" fmla="*/ 22 h 146"/>
                  <a:gd name="T90" fmla="*/ 722 w 926"/>
                  <a:gd name="T91" fmla="*/ 14 h 146"/>
                  <a:gd name="T92" fmla="*/ 644 w 926"/>
                  <a:gd name="T93" fmla="*/ 6 h 146"/>
                  <a:gd name="T94" fmla="*/ 558 w 926"/>
                  <a:gd name="T95" fmla="*/ 2 h 146"/>
                  <a:gd name="T96" fmla="*/ 466 w 926"/>
                  <a:gd name="T9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26" h="146">
                    <a:moveTo>
                      <a:pt x="466" y="0"/>
                    </a:moveTo>
                    <a:lnTo>
                      <a:pt x="466" y="0"/>
                    </a:lnTo>
                    <a:lnTo>
                      <a:pt x="372" y="2"/>
                    </a:lnTo>
                    <a:lnTo>
                      <a:pt x="286" y="6"/>
                    </a:lnTo>
                    <a:lnTo>
                      <a:pt x="206" y="14"/>
                    </a:lnTo>
                    <a:lnTo>
                      <a:pt x="136" y="22"/>
                    </a:lnTo>
                    <a:lnTo>
                      <a:pt x="80" y="32"/>
                    </a:lnTo>
                    <a:lnTo>
                      <a:pt x="56" y="38"/>
                    </a:lnTo>
                    <a:lnTo>
                      <a:pt x="36" y="46"/>
                    </a:lnTo>
                    <a:lnTo>
                      <a:pt x="20" y="52"/>
                    </a:lnTo>
                    <a:lnTo>
                      <a:pt x="10" y="60"/>
                    </a:lnTo>
                    <a:lnTo>
                      <a:pt x="2" y="66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2" y="82"/>
                    </a:lnTo>
                    <a:lnTo>
                      <a:pt x="10" y="88"/>
                    </a:lnTo>
                    <a:lnTo>
                      <a:pt x="20" y="94"/>
                    </a:lnTo>
                    <a:lnTo>
                      <a:pt x="36" y="102"/>
                    </a:lnTo>
                    <a:lnTo>
                      <a:pt x="56" y="108"/>
                    </a:lnTo>
                    <a:lnTo>
                      <a:pt x="80" y="114"/>
                    </a:lnTo>
                    <a:lnTo>
                      <a:pt x="136" y="124"/>
                    </a:lnTo>
                    <a:lnTo>
                      <a:pt x="206" y="132"/>
                    </a:lnTo>
                    <a:lnTo>
                      <a:pt x="286" y="140"/>
                    </a:lnTo>
                    <a:lnTo>
                      <a:pt x="372" y="144"/>
                    </a:lnTo>
                    <a:lnTo>
                      <a:pt x="466" y="146"/>
                    </a:lnTo>
                    <a:lnTo>
                      <a:pt x="466" y="146"/>
                    </a:lnTo>
                    <a:lnTo>
                      <a:pt x="558" y="144"/>
                    </a:lnTo>
                    <a:lnTo>
                      <a:pt x="644" y="140"/>
                    </a:lnTo>
                    <a:lnTo>
                      <a:pt x="722" y="132"/>
                    </a:lnTo>
                    <a:lnTo>
                      <a:pt x="790" y="124"/>
                    </a:lnTo>
                    <a:lnTo>
                      <a:pt x="848" y="114"/>
                    </a:lnTo>
                    <a:lnTo>
                      <a:pt x="870" y="108"/>
                    </a:lnTo>
                    <a:lnTo>
                      <a:pt x="890" y="102"/>
                    </a:lnTo>
                    <a:lnTo>
                      <a:pt x="906" y="94"/>
                    </a:lnTo>
                    <a:lnTo>
                      <a:pt x="916" y="88"/>
                    </a:lnTo>
                    <a:lnTo>
                      <a:pt x="924" y="82"/>
                    </a:lnTo>
                    <a:lnTo>
                      <a:pt x="926" y="74"/>
                    </a:lnTo>
                    <a:lnTo>
                      <a:pt x="926" y="74"/>
                    </a:lnTo>
                    <a:lnTo>
                      <a:pt x="924" y="66"/>
                    </a:lnTo>
                    <a:lnTo>
                      <a:pt x="916" y="60"/>
                    </a:lnTo>
                    <a:lnTo>
                      <a:pt x="906" y="52"/>
                    </a:lnTo>
                    <a:lnTo>
                      <a:pt x="890" y="46"/>
                    </a:lnTo>
                    <a:lnTo>
                      <a:pt x="870" y="38"/>
                    </a:lnTo>
                    <a:lnTo>
                      <a:pt x="848" y="32"/>
                    </a:lnTo>
                    <a:lnTo>
                      <a:pt x="790" y="22"/>
                    </a:lnTo>
                    <a:lnTo>
                      <a:pt x="722" y="14"/>
                    </a:lnTo>
                    <a:lnTo>
                      <a:pt x="644" y="6"/>
                    </a:lnTo>
                    <a:lnTo>
                      <a:pt x="558" y="2"/>
                    </a:lnTo>
                    <a:lnTo>
                      <a:pt x="4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2" name="Freeform 197"/>
              <p:cNvSpPr>
                <a:spLocks noEditPoints="1"/>
              </p:cNvSpPr>
              <p:nvPr/>
            </p:nvSpPr>
            <p:spPr bwMode="auto">
              <a:xfrm>
                <a:off x="4431" y="4154"/>
                <a:ext cx="922" cy="144"/>
              </a:xfrm>
              <a:custGeom>
                <a:avLst/>
                <a:gdLst>
                  <a:gd name="T0" fmla="*/ 464 w 922"/>
                  <a:gd name="T1" fmla="*/ 144 h 144"/>
                  <a:gd name="T2" fmla="*/ 284 w 922"/>
                  <a:gd name="T3" fmla="*/ 138 h 144"/>
                  <a:gd name="T4" fmla="*/ 138 w 922"/>
                  <a:gd name="T5" fmla="*/ 124 h 144"/>
                  <a:gd name="T6" fmla="*/ 58 w 922"/>
                  <a:gd name="T7" fmla="*/ 108 h 144"/>
                  <a:gd name="T8" fmla="*/ 22 w 922"/>
                  <a:gd name="T9" fmla="*/ 94 h 144"/>
                  <a:gd name="T10" fmla="*/ 4 w 922"/>
                  <a:gd name="T11" fmla="*/ 82 h 144"/>
                  <a:gd name="T12" fmla="*/ 2 w 922"/>
                  <a:gd name="T13" fmla="*/ 74 h 144"/>
                  <a:gd name="T14" fmla="*/ 12 w 922"/>
                  <a:gd name="T15" fmla="*/ 60 h 144"/>
                  <a:gd name="T16" fmla="*/ 38 w 922"/>
                  <a:gd name="T17" fmla="*/ 46 h 144"/>
                  <a:gd name="T18" fmla="*/ 82 w 922"/>
                  <a:gd name="T19" fmla="*/ 34 h 144"/>
                  <a:gd name="T20" fmla="*/ 206 w 922"/>
                  <a:gd name="T21" fmla="*/ 14 h 144"/>
                  <a:gd name="T22" fmla="*/ 372 w 922"/>
                  <a:gd name="T23" fmla="*/ 2 h 144"/>
                  <a:gd name="T24" fmla="*/ 464 w 922"/>
                  <a:gd name="T25" fmla="*/ 2 h 144"/>
                  <a:gd name="T26" fmla="*/ 642 w 922"/>
                  <a:gd name="T27" fmla="*/ 6 h 144"/>
                  <a:gd name="T28" fmla="*/ 786 w 922"/>
                  <a:gd name="T29" fmla="*/ 22 h 144"/>
                  <a:gd name="T30" fmla="*/ 864 w 922"/>
                  <a:gd name="T31" fmla="*/ 40 h 144"/>
                  <a:gd name="T32" fmla="*/ 900 w 922"/>
                  <a:gd name="T33" fmla="*/ 52 h 144"/>
                  <a:gd name="T34" fmla="*/ 918 w 922"/>
                  <a:gd name="T35" fmla="*/ 66 h 144"/>
                  <a:gd name="T36" fmla="*/ 920 w 922"/>
                  <a:gd name="T37" fmla="*/ 74 h 144"/>
                  <a:gd name="T38" fmla="*/ 910 w 922"/>
                  <a:gd name="T39" fmla="*/ 88 h 144"/>
                  <a:gd name="T40" fmla="*/ 884 w 922"/>
                  <a:gd name="T41" fmla="*/ 102 h 144"/>
                  <a:gd name="T42" fmla="*/ 842 w 922"/>
                  <a:gd name="T43" fmla="*/ 114 h 144"/>
                  <a:gd name="T44" fmla="*/ 718 w 922"/>
                  <a:gd name="T45" fmla="*/ 132 h 144"/>
                  <a:gd name="T46" fmla="*/ 556 w 922"/>
                  <a:gd name="T47" fmla="*/ 144 h 144"/>
                  <a:gd name="T48" fmla="*/ 464 w 922"/>
                  <a:gd name="T49" fmla="*/ 0 h 144"/>
                  <a:gd name="T50" fmla="*/ 372 w 922"/>
                  <a:gd name="T51" fmla="*/ 2 h 144"/>
                  <a:gd name="T52" fmla="*/ 206 w 922"/>
                  <a:gd name="T53" fmla="*/ 14 h 144"/>
                  <a:gd name="T54" fmla="*/ 80 w 922"/>
                  <a:gd name="T55" fmla="*/ 34 h 144"/>
                  <a:gd name="T56" fmla="*/ 36 w 922"/>
                  <a:gd name="T57" fmla="*/ 46 h 144"/>
                  <a:gd name="T58" fmla="*/ 10 w 922"/>
                  <a:gd name="T59" fmla="*/ 60 h 144"/>
                  <a:gd name="T60" fmla="*/ 0 w 922"/>
                  <a:gd name="T61" fmla="*/ 74 h 144"/>
                  <a:gd name="T62" fmla="*/ 2 w 922"/>
                  <a:gd name="T63" fmla="*/ 82 h 144"/>
                  <a:gd name="T64" fmla="*/ 20 w 922"/>
                  <a:gd name="T65" fmla="*/ 94 h 144"/>
                  <a:gd name="T66" fmla="*/ 56 w 922"/>
                  <a:gd name="T67" fmla="*/ 108 h 144"/>
                  <a:gd name="T68" fmla="*/ 136 w 922"/>
                  <a:gd name="T69" fmla="*/ 124 h 144"/>
                  <a:gd name="T70" fmla="*/ 284 w 922"/>
                  <a:gd name="T71" fmla="*/ 140 h 144"/>
                  <a:gd name="T72" fmla="*/ 464 w 922"/>
                  <a:gd name="T73" fmla="*/ 144 h 144"/>
                  <a:gd name="T74" fmla="*/ 556 w 922"/>
                  <a:gd name="T75" fmla="*/ 144 h 144"/>
                  <a:gd name="T76" fmla="*/ 720 w 922"/>
                  <a:gd name="T77" fmla="*/ 132 h 144"/>
                  <a:gd name="T78" fmla="*/ 844 w 922"/>
                  <a:gd name="T79" fmla="*/ 114 h 144"/>
                  <a:gd name="T80" fmla="*/ 886 w 922"/>
                  <a:gd name="T81" fmla="*/ 102 h 144"/>
                  <a:gd name="T82" fmla="*/ 912 w 922"/>
                  <a:gd name="T83" fmla="*/ 88 h 144"/>
                  <a:gd name="T84" fmla="*/ 922 w 922"/>
                  <a:gd name="T85" fmla="*/ 74 h 144"/>
                  <a:gd name="T86" fmla="*/ 920 w 922"/>
                  <a:gd name="T87" fmla="*/ 66 h 144"/>
                  <a:gd name="T88" fmla="*/ 902 w 922"/>
                  <a:gd name="T89" fmla="*/ 52 h 144"/>
                  <a:gd name="T90" fmla="*/ 866 w 922"/>
                  <a:gd name="T91" fmla="*/ 40 h 144"/>
                  <a:gd name="T92" fmla="*/ 788 w 922"/>
                  <a:gd name="T93" fmla="*/ 22 h 144"/>
                  <a:gd name="T94" fmla="*/ 642 w 922"/>
                  <a:gd name="T95" fmla="*/ 6 h 144"/>
                  <a:gd name="T96" fmla="*/ 464 w 922"/>
                  <a:gd name="T97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22" h="144">
                    <a:moveTo>
                      <a:pt x="464" y="144"/>
                    </a:moveTo>
                    <a:lnTo>
                      <a:pt x="464" y="144"/>
                    </a:lnTo>
                    <a:lnTo>
                      <a:pt x="372" y="144"/>
                    </a:lnTo>
                    <a:lnTo>
                      <a:pt x="284" y="138"/>
                    </a:lnTo>
                    <a:lnTo>
                      <a:pt x="206" y="132"/>
                    </a:lnTo>
                    <a:lnTo>
                      <a:pt x="138" y="124"/>
                    </a:lnTo>
                    <a:lnTo>
                      <a:pt x="82" y="114"/>
                    </a:lnTo>
                    <a:lnTo>
                      <a:pt x="58" y="108"/>
                    </a:lnTo>
                    <a:lnTo>
                      <a:pt x="38" y="102"/>
                    </a:lnTo>
                    <a:lnTo>
                      <a:pt x="22" y="94"/>
                    </a:lnTo>
                    <a:lnTo>
                      <a:pt x="12" y="88"/>
                    </a:lnTo>
                    <a:lnTo>
                      <a:pt x="4" y="82"/>
                    </a:lnTo>
                    <a:lnTo>
                      <a:pt x="2" y="74"/>
                    </a:lnTo>
                    <a:lnTo>
                      <a:pt x="2" y="74"/>
                    </a:lnTo>
                    <a:lnTo>
                      <a:pt x="4" y="66"/>
                    </a:lnTo>
                    <a:lnTo>
                      <a:pt x="12" y="60"/>
                    </a:lnTo>
                    <a:lnTo>
                      <a:pt x="22" y="52"/>
                    </a:lnTo>
                    <a:lnTo>
                      <a:pt x="38" y="46"/>
                    </a:lnTo>
                    <a:lnTo>
                      <a:pt x="58" y="40"/>
                    </a:lnTo>
                    <a:lnTo>
                      <a:pt x="82" y="34"/>
                    </a:lnTo>
                    <a:lnTo>
                      <a:pt x="138" y="22"/>
                    </a:lnTo>
                    <a:lnTo>
                      <a:pt x="206" y="14"/>
                    </a:lnTo>
                    <a:lnTo>
                      <a:pt x="284" y="6"/>
                    </a:lnTo>
                    <a:lnTo>
                      <a:pt x="372" y="2"/>
                    </a:lnTo>
                    <a:lnTo>
                      <a:pt x="464" y="2"/>
                    </a:lnTo>
                    <a:lnTo>
                      <a:pt x="464" y="2"/>
                    </a:lnTo>
                    <a:lnTo>
                      <a:pt x="556" y="2"/>
                    </a:lnTo>
                    <a:lnTo>
                      <a:pt x="642" y="6"/>
                    </a:lnTo>
                    <a:lnTo>
                      <a:pt x="718" y="14"/>
                    </a:lnTo>
                    <a:lnTo>
                      <a:pt x="786" y="22"/>
                    </a:lnTo>
                    <a:lnTo>
                      <a:pt x="842" y="34"/>
                    </a:lnTo>
                    <a:lnTo>
                      <a:pt x="864" y="40"/>
                    </a:lnTo>
                    <a:lnTo>
                      <a:pt x="884" y="46"/>
                    </a:lnTo>
                    <a:lnTo>
                      <a:pt x="900" y="52"/>
                    </a:lnTo>
                    <a:lnTo>
                      <a:pt x="910" y="60"/>
                    </a:lnTo>
                    <a:lnTo>
                      <a:pt x="918" y="66"/>
                    </a:lnTo>
                    <a:lnTo>
                      <a:pt x="920" y="74"/>
                    </a:lnTo>
                    <a:lnTo>
                      <a:pt x="920" y="74"/>
                    </a:lnTo>
                    <a:lnTo>
                      <a:pt x="918" y="82"/>
                    </a:lnTo>
                    <a:lnTo>
                      <a:pt x="910" y="88"/>
                    </a:lnTo>
                    <a:lnTo>
                      <a:pt x="900" y="94"/>
                    </a:lnTo>
                    <a:lnTo>
                      <a:pt x="884" y="102"/>
                    </a:lnTo>
                    <a:lnTo>
                      <a:pt x="864" y="108"/>
                    </a:lnTo>
                    <a:lnTo>
                      <a:pt x="842" y="114"/>
                    </a:lnTo>
                    <a:lnTo>
                      <a:pt x="786" y="124"/>
                    </a:lnTo>
                    <a:lnTo>
                      <a:pt x="718" y="132"/>
                    </a:lnTo>
                    <a:lnTo>
                      <a:pt x="642" y="138"/>
                    </a:lnTo>
                    <a:lnTo>
                      <a:pt x="556" y="144"/>
                    </a:lnTo>
                    <a:lnTo>
                      <a:pt x="464" y="144"/>
                    </a:lnTo>
                    <a:close/>
                    <a:moveTo>
                      <a:pt x="464" y="0"/>
                    </a:moveTo>
                    <a:lnTo>
                      <a:pt x="464" y="0"/>
                    </a:lnTo>
                    <a:lnTo>
                      <a:pt x="372" y="2"/>
                    </a:lnTo>
                    <a:lnTo>
                      <a:pt x="284" y="6"/>
                    </a:lnTo>
                    <a:lnTo>
                      <a:pt x="206" y="14"/>
                    </a:lnTo>
                    <a:lnTo>
                      <a:pt x="136" y="22"/>
                    </a:lnTo>
                    <a:lnTo>
                      <a:pt x="80" y="34"/>
                    </a:lnTo>
                    <a:lnTo>
                      <a:pt x="56" y="40"/>
                    </a:lnTo>
                    <a:lnTo>
                      <a:pt x="36" y="46"/>
                    </a:lnTo>
                    <a:lnTo>
                      <a:pt x="20" y="52"/>
                    </a:lnTo>
                    <a:lnTo>
                      <a:pt x="10" y="60"/>
                    </a:lnTo>
                    <a:lnTo>
                      <a:pt x="2" y="66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2" y="82"/>
                    </a:lnTo>
                    <a:lnTo>
                      <a:pt x="10" y="88"/>
                    </a:lnTo>
                    <a:lnTo>
                      <a:pt x="20" y="94"/>
                    </a:lnTo>
                    <a:lnTo>
                      <a:pt x="36" y="102"/>
                    </a:lnTo>
                    <a:lnTo>
                      <a:pt x="56" y="108"/>
                    </a:lnTo>
                    <a:lnTo>
                      <a:pt x="80" y="114"/>
                    </a:lnTo>
                    <a:lnTo>
                      <a:pt x="136" y="124"/>
                    </a:lnTo>
                    <a:lnTo>
                      <a:pt x="206" y="132"/>
                    </a:lnTo>
                    <a:lnTo>
                      <a:pt x="284" y="140"/>
                    </a:lnTo>
                    <a:lnTo>
                      <a:pt x="372" y="144"/>
                    </a:lnTo>
                    <a:lnTo>
                      <a:pt x="464" y="144"/>
                    </a:lnTo>
                    <a:lnTo>
                      <a:pt x="464" y="144"/>
                    </a:lnTo>
                    <a:lnTo>
                      <a:pt x="556" y="144"/>
                    </a:lnTo>
                    <a:lnTo>
                      <a:pt x="642" y="140"/>
                    </a:lnTo>
                    <a:lnTo>
                      <a:pt x="720" y="132"/>
                    </a:lnTo>
                    <a:lnTo>
                      <a:pt x="788" y="124"/>
                    </a:lnTo>
                    <a:lnTo>
                      <a:pt x="844" y="114"/>
                    </a:lnTo>
                    <a:lnTo>
                      <a:pt x="866" y="108"/>
                    </a:lnTo>
                    <a:lnTo>
                      <a:pt x="886" y="102"/>
                    </a:lnTo>
                    <a:lnTo>
                      <a:pt x="902" y="94"/>
                    </a:lnTo>
                    <a:lnTo>
                      <a:pt x="912" y="88"/>
                    </a:lnTo>
                    <a:lnTo>
                      <a:pt x="920" y="82"/>
                    </a:lnTo>
                    <a:lnTo>
                      <a:pt x="922" y="74"/>
                    </a:lnTo>
                    <a:lnTo>
                      <a:pt x="922" y="74"/>
                    </a:lnTo>
                    <a:lnTo>
                      <a:pt x="920" y="66"/>
                    </a:lnTo>
                    <a:lnTo>
                      <a:pt x="912" y="60"/>
                    </a:lnTo>
                    <a:lnTo>
                      <a:pt x="902" y="52"/>
                    </a:lnTo>
                    <a:lnTo>
                      <a:pt x="886" y="46"/>
                    </a:lnTo>
                    <a:lnTo>
                      <a:pt x="866" y="40"/>
                    </a:lnTo>
                    <a:lnTo>
                      <a:pt x="844" y="34"/>
                    </a:lnTo>
                    <a:lnTo>
                      <a:pt x="788" y="22"/>
                    </a:lnTo>
                    <a:lnTo>
                      <a:pt x="720" y="14"/>
                    </a:lnTo>
                    <a:lnTo>
                      <a:pt x="642" y="6"/>
                    </a:lnTo>
                    <a:lnTo>
                      <a:pt x="556" y="2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rgbClr val="F3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3" name="Freeform 198"/>
              <p:cNvSpPr>
                <a:spLocks/>
              </p:cNvSpPr>
              <p:nvPr/>
            </p:nvSpPr>
            <p:spPr bwMode="auto">
              <a:xfrm>
                <a:off x="4433" y="4156"/>
                <a:ext cx="918" cy="142"/>
              </a:xfrm>
              <a:custGeom>
                <a:avLst/>
                <a:gdLst>
                  <a:gd name="T0" fmla="*/ 462 w 918"/>
                  <a:gd name="T1" fmla="*/ 142 h 142"/>
                  <a:gd name="T2" fmla="*/ 462 w 918"/>
                  <a:gd name="T3" fmla="*/ 142 h 142"/>
                  <a:gd name="T4" fmla="*/ 370 w 918"/>
                  <a:gd name="T5" fmla="*/ 142 h 142"/>
                  <a:gd name="T6" fmla="*/ 282 w 918"/>
                  <a:gd name="T7" fmla="*/ 136 h 142"/>
                  <a:gd name="T8" fmla="*/ 204 w 918"/>
                  <a:gd name="T9" fmla="*/ 130 h 142"/>
                  <a:gd name="T10" fmla="*/ 136 w 918"/>
                  <a:gd name="T11" fmla="*/ 122 h 142"/>
                  <a:gd name="T12" fmla="*/ 80 w 918"/>
                  <a:gd name="T13" fmla="*/ 112 h 142"/>
                  <a:gd name="T14" fmla="*/ 56 w 918"/>
                  <a:gd name="T15" fmla="*/ 106 h 142"/>
                  <a:gd name="T16" fmla="*/ 36 w 918"/>
                  <a:gd name="T17" fmla="*/ 100 h 142"/>
                  <a:gd name="T18" fmla="*/ 20 w 918"/>
                  <a:gd name="T19" fmla="*/ 92 h 142"/>
                  <a:gd name="T20" fmla="*/ 10 w 918"/>
                  <a:gd name="T21" fmla="*/ 86 h 142"/>
                  <a:gd name="T22" fmla="*/ 2 w 918"/>
                  <a:gd name="T23" fmla="*/ 80 h 142"/>
                  <a:gd name="T24" fmla="*/ 0 w 918"/>
                  <a:gd name="T25" fmla="*/ 72 h 142"/>
                  <a:gd name="T26" fmla="*/ 0 w 918"/>
                  <a:gd name="T27" fmla="*/ 72 h 142"/>
                  <a:gd name="T28" fmla="*/ 2 w 918"/>
                  <a:gd name="T29" fmla="*/ 64 h 142"/>
                  <a:gd name="T30" fmla="*/ 10 w 918"/>
                  <a:gd name="T31" fmla="*/ 58 h 142"/>
                  <a:gd name="T32" fmla="*/ 20 w 918"/>
                  <a:gd name="T33" fmla="*/ 50 h 142"/>
                  <a:gd name="T34" fmla="*/ 36 w 918"/>
                  <a:gd name="T35" fmla="*/ 44 h 142"/>
                  <a:gd name="T36" fmla="*/ 56 w 918"/>
                  <a:gd name="T37" fmla="*/ 38 h 142"/>
                  <a:gd name="T38" fmla="*/ 80 w 918"/>
                  <a:gd name="T39" fmla="*/ 32 h 142"/>
                  <a:gd name="T40" fmla="*/ 136 w 918"/>
                  <a:gd name="T41" fmla="*/ 20 h 142"/>
                  <a:gd name="T42" fmla="*/ 204 w 918"/>
                  <a:gd name="T43" fmla="*/ 12 h 142"/>
                  <a:gd name="T44" fmla="*/ 282 w 918"/>
                  <a:gd name="T45" fmla="*/ 4 h 142"/>
                  <a:gd name="T46" fmla="*/ 370 w 918"/>
                  <a:gd name="T47" fmla="*/ 0 h 142"/>
                  <a:gd name="T48" fmla="*/ 462 w 918"/>
                  <a:gd name="T49" fmla="*/ 0 h 142"/>
                  <a:gd name="T50" fmla="*/ 462 w 918"/>
                  <a:gd name="T51" fmla="*/ 0 h 142"/>
                  <a:gd name="T52" fmla="*/ 554 w 918"/>
                  <a:gd name="T53" fmla="*/ 0 h 142"/>
                  <a:gd name="T54" fmla="*/ 640 w 918"/>
                  <a:gd name="T55" fmla="*/ 4 h 142"/>
                  <a:gd name="T56" fmla="*/ 716 w 918"/>
                  <a:gd name="T57" fmla="*/ 12 h 142"/>
                  <a:gd name="T58" fmla="*/ 784 w 918"/>
                  <a:gd name="T59" fmla="*/ 20 h 142"/>
                  <a:gd name="T60" fmla="*/ 840 w 918"/>
                  <a:gd name="T61" fmla="*/ 32 h 142"/>
                  <a:gd name="T62" fmla="*/ 862 w 918"/>
                  <a:gd name="T63" fmla="*/ 38 h 142"/>
                  <a:gd name="T64" fmla="*/ 882 w 918"/>
                  <a:gd name="T65" fmla="*/ 44 h 142"/>
                  <a:gd name="T66" fmla="*/ 898 w 918"/>
                  <a:gd name="T67" fmla="*/ 50 h 142"/>
                  <a:gd name="T68" fmla="*/ 908 w 918"/>
                  <a:gd name="T69" fmla="*/ 58 h 142"/>
                  <a:gd name="T70" fmla="*/ 916 w 918"/>
                  <a:gd name="T71" fmla="*/ 64 h 142"/>
                  <a:gd name="T72" fmla="*/ 918 w 918"/>
                  <a:gd name="T73" fmla="*/ 72 h 142"/>
                  <a:gd name="T74" fmla="*/ 918 w 918"/>
                  <a:gd name="T75" fmla="*/ 72 h 142"/>
                  <a:gd name="T76" fmla="*/ 916 w 918"/>
                  <a:gd name="T77" fmla="*/ 80 h 142"/>
                  <a:gd name="T78" fmla="*/ 908 w 918"/>
                  <a:gd name="T79" fmla="*/ 86 h 142"/>
                  <a:gd name="T80" fmla="*/ 898 w 918"/>
                  <a:gd name="T81" fmla="*/ 92 h 142"/>
                  <a:gd name="T82" fmla="*/ 882 w 918"/>
                  <a:gd name="T83" fmla="*/ 100 h 142"/>
                  <a:gd name="T84" fmla="*/ 862 w 918"/>
                  <a:gd name="T85" fmla="*/ 106 h 142"/>
                  <a:gd name="T86" fmla="*/ 840 w 918"/>
                  <a:gd name="T87" fmla="*/ 112 h 142"/>
                  <a:gd name="T88" fmla="*/ 784 w 918"/>
                  <a:gd name="T89" fmla="*/ 122 h 142"/>
                  <a:gd name="T90" fmla="*/ 716 w 918"/>
                  <a:gd name="T91" fmla="*/ 130 h 142"/>
                  <a:gd name="T92" fmla="*/ 640 w 918"/>
                  <a:gd name="T93" fmla="*/ 136 h 142"/>
                  <a:gd name="T94" fmla="*/ 554 w 918"/>
                  <a:gd name="T95" fmla="*/ 142 h 142"/>
                  <a:gd name="T96" fmla="*/ 462 w 918"/>
                  <a:gd name="T97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18" h="142">
                    <a:moveTo>
                      <a:pt x="462" y="142"/>
                    </a:moveTo>
                    <a:lnTo>
                      <a:pt x="462" y="142"/>
                    </a:lnTo>
                    <a:lnTo>
                      <a:pt x="370" y="142"/>
                    </a:lnTo>
                    <a:lnTo>
                      <a:pt x="282" y="136"/>
                    </a:lnTo>
                    <a:lnTo>
                      <a:pt x="204" y="130"/>
                    </a:lnTo>
                    <a:lnTo>
                      <a:pt x="136" y="122"/>
                    </a:lnTo>
                    <a:lnTo>
                      <a:pt x="80" y="112"/>
                    </a:lnTo>
                    <a:lnTo>
                      <a:pt x="56" y="106"/>
                    </a:lnTo>
                    <a:lnTo>
                      <a:pt x="36" y="100"/>
                    </a:lnTo>
                    <a:lnTo>
                      <a:pt x="20" y="92"/>
                    </a:lnTo>
                    <a:lnTo>
                      <a:pt x="10" y="86"/>
                    </a:lnTo>
                    <a:lnTo>
                      <a:pt x="2" y="80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2" y="64"/>
                    </a:lnTo>
                    <a:lnTo>
                      <a:pt x="10" y="58"/>
                    </a:lnTo>
                    <a:lnTo>
                      <a:pt x="20" y="50"/>
                    </a:lnTo>
                    <a:lnTo>
                      <a:pt x="36" y="44"/>
                    </a:lnTo>
                    <a:lnTo>
                      <a:pt x="56" y="38"/>
                    </a:lnTo>
                    <a:lnTo>
                      <a:pt x="80" y="32"/>
                    </a:lnTo>
                    <a:lnTo>
                      <a:pt x="136" y="20"/>
                    </a:lnTo>
                    <a:lnTo>
                      <a:pt x="204" y="12"/>
                    </a:lnTo>
                    <a:lnTo>
                      <a:pt x="282" y="4"/>
                    </a:lnTo>
                    <a:lnTo>
                      <a:pt x="370" y="0"/>
                    </a:lnTo>
                    <a:lnTo>
                      <a:pt x="462" y="0"/>
                    </a:lnTo>
                    <a:lnTo>
                      <a:pt x="462" y="0"/>
                    </a:lnTo>
                    <a:lnTo>
                      <a:pt x="554" y="0"/>
                    </a:lnTo>
                    <a:lnTo>
                      <a:pt x="640" y="4"/>
                    </a:lnTo>
                    <a:lnTo>
                      <a:pt x="716" y="12"/>
                    </a:lnTo>
                    <a:lnTo>
                      <a:pt x="784" y="20"/>
                    </a:lnTo>
                    <a:lnTo>
                      <a:pt x="840" y="32"/>
                    </a:lnTo>
                    <a:lnTo>
                      <a:pt x="862" y="38"/>
                    </a:lnTo>
                    <a:lnTo>
                      <a:pt x="882" y="44"/>
                    </a:lnTo>
                    <a:lnTo>
                      <a:pt x="898" y="50"/>
                    </a:lnTo>
                    <a:lnTo>
                      <a:pt x="908" y="58"/>
                    </a:lnTo>
                    <a:lnTo>
                      <a:pt x="916" y="64"/>
                    </a:lnTo>
                    <a:lnTo>
                      <a:pt x="918" y="72"/>
                    </a:lnTo>
                    <a:lnTo>
                      <a:pt x="918" y="72"/>
                    </a:lnTo>
                    <a:lnTo>
                      <a:pt x="916" y="80"/>
                    </a:lnTo>
                    <a:lnTo>
                      <a:pt x="908" y="86"/>
                    </a:lnTo>
                    <a:lnTo>
                      <a:pt x="898" y="92"/>
                    </a:lnTo>
                    <a:lnTo>
                      <a:pt x="882" y="100"/>
                    </a:lnTo>
                    <a:lnTo>
                      <a:pt x="862" y="106"/>
                    </a:lnTo>
                    <a:lnTo>
                      <a:pt x="840" y="112"/>
                    </a:lnTo>
                    <a:lnTo>
                      <a:pt x="784" y="122"/>
                    </a:lnTo>
                    <a:lnTo>
                      <a:pt x="716" y="130"/>
                    </a:lnTo>
                    <a:lnTo>
                      <a:pt x="640" y="136"/>
                    </a:lnTo>
                    <a:lnTo>
                      <a:pt x="554" y="142"/>
                    </a:lnTo>
                    <a:lnTo>
                      <a:pt x="462" y="14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4" name="Freeform 199"/>
              <p:cNvSpPr>
                <a:spLocks/>
              </p:cNvSpPr>
              <p:nvPr/>
            </p:nvSpPr>
            <p:spPr bwMode="auto">
              <a:xfrm>
                <a:off x="4431" y="4154"/>
                <a:ext cx="922" cy="144"/>
              </a:xfrm>
              <a:custGeom>
                <a:avLst/>
                <a:gdLst>
                  <a:gd name="T0" fmla="*/ 464 w 922"/>
                  <a:gd name="T1" fmla="*/ 0 h 144"/>
                  <a:gd name="T2" fmla="*/ 464 w 922"/>
                  <a:gd name="T3" fmla="*/ 0 h 144"/>
                  <a:gd name="T4" fmla="*/ 372 w 922"/>
                  <a:gd name="T5" fmla="*/ 2 h 144"/>
                  <a:gd name="T6" fmla="*/ 284 w 922"/>
                  <a:gd name="T7" fmla="*/ 6 h 144"/>
                  <a:gd name="T8" fmla="*/ 206 w 922"/>
                  <a:gd name="T9" fmla="*/ 14 h 144"/>
                  <a:gd name="T10" fmla="*/ 136 w 922"/>
                  <a:gd name="T11" fmla="*/ 22 h 144"/>
                  <a:gd name="T12" fmla="*/ 80 w 922"/>
                  <a:gd name="T13" fmla="*/ 34 h 144"/>
                  <a:gd name="T14" fmla="*/ 56 w 922"/>
                  <a:gd name="T15" fmla="*/ 40 h 144"/>
                  <a:gd name="T16" fmla="*/ 36 w 922"/>
                  <a:gd name="T17" fmla="*/ 46 h 144"/>
                  <a:gd name="T18" fmla="*/ 20 w 922"/>
                  <a:gd name="T19" fmla="*/ 52 h 144"/>
                  <a:gd name="T20" fmla="*/ 10 w 922"/>
                  <a:gd name="T21" fmla="*/ 60 h 144"/>
                  <a:gd name="T22" fmla="*/ 2 w 922"/>
                  <a:gd name="T23" fmla="*/ 66 h 144"/>
                  <a:gd name="T24" fmla="*/ 0 w 922"/>
                  <a:gd name="T25" fmla="*/ 74 h 144"/>
                  <a:gd name="T26" fmla="*/ 0 w 922"/>
                  <a:gd name="T27" fmla="*/ 74 h 144"/>
                  <a:gd name="T28" fmla="*/ 2 w 922"/>
                  <a:gd name="T29" fmla="*/ 82 h 144"/>
                  <a:gd name="T30" fmla="*/ 10 w 922"/>
                  <a:gd name="T31" fmla="*/ 88 h 144"/>
                  <a:gd name="T32" fmla="*/ 20 w 922"/>
                  <a:gd name="T33" fmla="*/ 94 h 144"/>
                  <a:gd name="T34" fmla="*/ 36 w 922"/>
                  <a:gd name="T35" fmla="*/ 102 h 144"/>
                  <a:gd name="T36" fmla="*/ 56 w 922"/>
                  <a:gd name="T37" fmla="*/ 108 h 144"/>
                  <a:gd name="T38" fmla="*/ 80 w 922"/>
                  <a:gd name="T39" fmla="*/ 114 h 144"/>
                  <a:gd name="T40" fmla="*/ 136 w 922"/>
                  <a:gd name="T41" fmla="*/ 124 h 144"/>
                  <a:gd name="T42" fmla="*/ 206 w 922"/>
                  <a:gd name="T43" fmla="*/ 132 h 144"/>
                  <a:gd name="T44" fmla="*/ 284 w 922"/>
                  <a:gd name="T45" fmla="*/ 140 h 144"/>
                  <a:gd name="T46" fmla="*/ 372 w 922"/>
                  <a:gd name="T47" fmla="*/ 144 h 144"/>
                  <a:gd name="T48" fmla="*/ 464 w 922"/>
                  <a:gd name="T49" fmla="*/ 144 h 144"/>
                  <a:gd name="T50" fmla="*/ 464 w 922"/>
                  <a:gd name="T51" fmla="*/ 144 h 144"/>
                  <a:gd name="T52" fmla="*/ 556 w 922"/>
                  <a:gd name="T53" fmla="*/ 144 h 144"/>
                  <a:gd name="T54" fmla="*/ 642 w 922"/>
                  <a:gd name="T55" fmla="*/ 140 h 144"/>
                  <a:gd name="T56" fmla="*/ 720 w 922"/>
                  <a:gd name="T57" fmla="*/ 132 h 144"/>
                  <a:gd name="T58" fmla="*/ 788 w 922"/>
                  <a:gd name="T59" fmla="*/ 124 h 144"/>
                  <a:gd name="T60" fmla="*/ 844 w 922"/>
                  <a:gd name="T61" fmla="*/ 114 h 144"/>
                  <a:gd name="T62" fmla="*/ 866 w 922"/>
                  <a:gd name="T63" fmla="*/ 108 h 144"/>
                  <a:gd name="T64" fmla="*/ 886 w 922"/>
                  <a:gd name="T65" fmla="*/ 102 h 144"/>
                  <a:gd name="T66" fmla="*/ 902 w 922"/>
                  <a:gd name="T67" fmla="*/ 94 h 144"/>
                  <a:gd name="T68" fmla="*/ 912 w 922"/>
                  <a:gd name="T69" fmla="*/ 88 h 144"/>
                  <a:gd name="T70" fmla="*/ 920 w 922"/>
                  <a:gd name="T71" fmla="*/ 82 h 144"/>
                  <a:gd name="T72" fmla="*/ 922 w 922"/>
                  <a:gd name="T73" fmla="*/ 74 h 144"/>
                  <a:gd name="T74" fmla="*/ 922 w 922"/>
                  <a:gd name="T75" fmla="*/ 74 h 144"/>
                  <a:gd name="T76" fmla="*/ 920 w 922"/>
                  <a:gd name="T77" fmla="*/ 66 h 144"/>
                  <a:gd name="T78" fmla="*/ 912 w 922"/>
                  <a:gd name="T79" fmla="*/ 60 h 144"/>
                  <a:gd name="T80" fmla="*/ 902 w 922"/>
                  <a:gd name="T81" fmla="*/ 52 h 144"/>
                  <a:gd name="T82" fmla="*/ 886 w 922"/>
                  <a:gd name="T83" fmla="*/ 46 h 144"/>
                  <a:gd name="T84" fmla="*/ 866 w 922"/>
                  <a:gd name="T85" fmla="*/ 40 h 144"/>
                  <a:gd name="T86" fmla="*/ 844 w 922"/>
                  <a:gd name="T87" fmla="*/ 34 h 144"/>
                  <a:gd name="T88" fmla="*/ 788 w 922"/>
                  <a:gd name="T89" fmla="*/ 22 h 144"/>
                  <a:gd name="T90" fmla="*/ 720 w 922"/>
                  <a:gd name="T91" fmla="*/ 14 h 144"/>
                  <a:gd name="T92" fmla="*/ 642 w 922"/>
                  <a:gd name="T93" fmla="*/ 6 h 144"/>
                  <a:gd name="T94" fmla="*/ 556 w 922"/>
                  <a:gd name="T95" fmla="*/ 2 h 144"/>
                  <a:gd name="T96" fmla="*/ 464 w 922"/>
                  <a:gd name="T97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22" h="144">
                    <a:moveTo>
                      <a:pt x="464" y="0"/>
                    </a:moveTo>
                    <a:lnTo>
                      <a:pt x="464" y="0"/>
                    </a:lnTo>
                    <a:lnTo>
                      <a:pt x="372" y="2"/>
                    </a:lnTo>
                    <a:lnTo>
                      <a:pt x="284" y="6"/>
                    </a:lnTo>
                    <a:lnTo>
                      <a:pt x="206" y="14"/>
                    </a:lnTo>
                    <a:lnTo>
                      <a:pt x="136" y="22"/>
                    </a:lnTo>
                    <a:lnTo>
                      <a:pt x="80" y="34"/>
                    </a:lnTo>
                    <a:lnTo>
                      <a:pt x="56" y="40"/>
                    </a:lnTo>
                    <a:lnTo>
                      <a:pt x="36" y="46"/>
                    </a:lnTo>
                    <a:lnTo>
                      <a:pt x="20" y="52"/>
                    </a:lnTo>
                    <a:lnTo>
                      <a:pt x="10" y="60"/>
                    </a:lnTo>
                    <a:lnTo>
                      <a:pt x="2" y="66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2" y="82"/>
                    </a:lnTo>
                    <a:lnTo>
                      <a:pt x="10" y="88"/>
                    </a:lnTo>
                    <a:lnTo>
                      <a:pt x="20" y="94"/>
                    </a:lnTo>
                    <a:lnTo>
                      <a:pt x="36" y="102"/>
                    </a:lnTo>
                    <a:lnTo>
                      <a:pt x="56" y="108"/>
                    </a:lnTo>
                    <a:lnTo>
                      <a:pt x="80" y="114"/>
                    </a:lnTo>
                    <a:lnTo>
                      <a:pt x="136" y="124"/>
                    </a:lnTo>
                    <a:lnTo>
                      <a:pt x="206" y="132"/>
                    </a:lnTo>
                    <a:lnTo>
                      <a:pt x="284" y="140"/>
                    </a:lnTo>
                    <a:lnTo>
                      <a:pt x="372" y="144"/>
                    </a:lnTo>
                    <a:lnTo>
                      <a:pt x="464" y="144"/>
                    </a:lnTo>
                    <a:lnTo>
                      <a:pt x="464" y="144"/>
                    </a:lnTo>
                    <a:lnTo>
                      <a:pt x="556" y="144"/>
                    </a:lnTo>
                    <a:lnTo>
                      <a:pt x="642" y="140"/>
                    </a:lnTo>
                    <a:lnTo>
                      <a:pt x="720" y="132"/>
                    </a:lnTo>
                    <a:lnTo>
                      <a:pt x="788" y="124"/>
                    </a:lnTo>
                    <a:lnTo>
                      <a:pt x="844" y="114"/>
                    </a:lnTo>
                    <a:lnTo>
                      <a:pt x="866" y="108"/>
                    </a:lnTo>
                    <a:lnTo>
                      <a:pt x="886" y="102"/>
                    </a:lnTo>
                    <a:lnTo>
                      <a:pt x="902" y="94"/>
                    </a:lnTo>
                    <a:lnTo>
                      <a:pt x="912" y="88"/>
                    </a:lnTo>
                    <a:lnTo>
                      <a:pt x="920" y="82"/>
                    </a:lnTo>
                    <a:lnTo>
                      <a:pt x="922" y="74"/>
                    </a:lnTo>
                    <a:lnTo>
                      <a:pt x="922" y="74"/>
                    </a:lnTo>
                    <a:lnTo>
                      <a:pt x="920" y="66"/>
                    </a:lnTo>
                    <a:lnTo>
                      <a:pt x="912" y="60"/>
                    </a:lnTo>
                    <a:lnTo>
                      <a:pt x="902" y="52"/>
                    </a:lnTo>
                    <a:lnTo>
                      <a:pt x="886" y="46"/>
                    </a:lnTo>
                    <a:lnTo>
                      <a:pt x="866" y="40"/>
                    </a:lnTo>
                    <a:lnTo>
                      <a:pt x="844" y="34"/>
                    </a:lnTo>
                    <a:lnTo>
                      <a:pt x="788" y="22"/>
                    </a:lnTo>
                    <a:lnTo>
                      <a:pt x="720" y="14"/>
                    </a:lnTo>
                    <a:lnTo>
                      <a:pt x="642" y="6"/>
                    </a:lnTo>
                    <a:lnTo>
                      <a:pt x="556" y="2"/>
                    </a:lnTo>
                    <a:lnTo>
                      <a:pt x="46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5" name="Freeform 200"/>
              <p:cNvSpPr>
                <a:spLocks noEditPoints="1"/>
              </p:cNvSpPr>
              <p:nvPr/>
            </p:nvSpPr>
            <p:spPr bwMode="auto">
              <a:xfrm>
                <a:off x="4433" y="4156"/>
                <a:ext cx="918" cy="142"/>
              </a:xfrm>
              <a:custGeom>
                <a:avLst/>
                <a:gdLst>
                  <a:gd name="T0" fmla="*/ 462 w 918"/>
                  <a:gd name="T1" fmla="*/ 142 h 142"/>
                  <a:gd name="T2" fmla="*/ 284 w 918"/>
                  <a:gd name="T3" fmla="*/ 136 h 142"/>
                  <a:gd name="T4" fmla="*/ 138 w 918"/>
                  <a:gd name="T5" fmla="*/ 122 h 142"/>
                  <a:gd name="T6" fmla="*/ 58 w 918"/>
                  <a:gd name="T7" fmla="*/ 106 h 142"/>
                  <a:gd name="T8" fmla="*/ 22 w 918"/>
                  <a:gd name="T9" fmla="*/ 92 h 142"/>
                  <a:gd name="T10" fmla="*/ 4 w 918"/>
                  <a:gd name="T11" fmla="*/ 80 h 142"/>
                  <a:gd name="T12" fmla="*/ 2 w 918"/>
                  <a:gd name="T13" fmla="*/ 72 h 142"/>
                  <a:gd name="T14" fmla="*/ 12 w 918"/>
                  <a:gd name="T15" fmla="*/ 58 h 142"/>
                  <a:gd name="T16" fmla="*/ 38 w 918"/>
                  <a:gd name="T17" fmla="*/ 44 h 142"/>
                  <a:gd name="T18" fmla="*/ 82 w 918"/>
                  <a:gd name="T19" fmla="*/ 32 h 142"/>
                  <a:gd name="T20" fmla="*/ 206 w 918"/>
                  <a:gd name="T21" fmla="*/ 12 h 142"/>
                  <a:gd name="T22" fmla="*/ 370 w 918"/>
                  <a:gd name="T23" fmla="*/ 2 h 142"/>
                  <a:gd name="T24" fmla="*/ 462 w 918"/>
                  <a:gd name="T25" fmla="*/ 0 h 142"/>
                  <a:gd name="T26" fmla="*/ 638 w 918"/>
                  <a:gd name="T27" fmla="*/ 6 h 142"/>
                  <a:gd name="T28" fmla="*/ 782 w 918"/>
                  <a:gd name="T29" fmla="*/ 20 h 142"/>
                  <a:gd name="T30" fmla="*/ 860 w 918"/>
                  <a:gd name="T31" fmla="*/ 38 h 142"/>
                  <a:gd name="T32" fmla="*/ 896 w 918"/>
                  <a:gd name="T33" fmla="*/ 50 h 142"/>
                  <a:gd name="T34" fmla="*/ 914 w 918"/>
                  <a:gd name="T35" fmla="*/ 64 h 142"/>
                  <a:gd name="T36" fmla="*/ 916 w 918"/>
                  <a:gd name="T37" fmla="*/ 72 h 142"/>
                  <a:gd name="T38" fmla="*/ 906 w 918"/>
                  <a:gd name="T39" fmla="*/ 86 h 142"/>
                  <a:gd name="T40" fmla="*/ 880 w 918"/>
                  <a:gd name="T41" fmla="*/ 100 h 142"/>
                  <a:gd name="T42" fmla="*/ 838 w 918"/>
                  <a:gd name="T43" fmla="*/ 110 h 142"/>
                  <a:gd name="T44" fmla="*/ 716 w 918"/>
                  <a:gd name="T45" fmla="*/ 130 h 142"/>
                  <a:gd name="T46" fmla="*/ 554 w 918"/>
                  <a:gd name="T47" fmla="*/ 140 h 142"/>
                  <a:gd name="T48" fmla="*/ 462 w 918"/>
                  <a:gd name="T49" fmla="*/ 0 h 142"/>
                  <a:gd name="T50" fmla="*/ 370 w 918"/>
                  <a:gd name="T51" fmla="*/ 0 h 142"/>
                  <a:gd name="T52" fmla="*/ 204 w 918"/>
                  <a:gd name="T53" fmla="*/ 12 h 142"/>
                  <a:gd name="T54" fmla="*/ 80 w 918"/>
                  <a:gd name="T55" fmla="*/ 32 h 142"/>
                  <a:gd name="T56" fmla="*/ 36 w 918"/>
                  <a:gd name="T57" fmla="*/ 44 h 142"/>
                  <a:gd name="T58" fmla="*/ 10 w 918"/>
                  <a:gd name="T59" fmla="*/ 58 h 142"/>
                  <a:gd name="T60" fmla="*/ 0 w 918"/>
                  <a:gd name="T61" fmla="*/ 72 h 142"/>
                  <a:gd name="T62" fmla="*/ 2 w 918"/>
                  <a:gd name="T63" fmla="*/ 80 h 142"/>
                  <a:gd name="T64" fmla="*/ 20 w 918"/>
                  <a:gd name="T65" fmla="*/ 92 h 142"/>
                  <a:gd name="T66" fmla="*/ 56 w 918"/>
                  <a:gd name="T67" fmla="*/ 106 h 142"/>
                  <a:gd name="T68" fmla="*/ 136 w 918"/>
                  <a:gd name="T69" fmla="*/ 122 h 142"/>
                  <a:gd name="T70" fmla="*/ 282 w 918"/>
                  <a:gd name="T71" fmla="*/ 136 h 142"/>
                  <a:gd name="T72" fmla="*/ 462 w 918"/>
                  <a:gd name="T73" fmla="*/ 142 h 142"/>
                  <a:gd name="T74" fmla="*/ 554 w 918"/>
                  <a:gd name="T75" fmla="*/ 142 h 142"/>
                  <a:gd name="T76" fmla="*/ 716 w 918"/>
                  <a:gd name="T77" fmla="*/ 130 h 142"/>
                  <a:gd name="T78" fmla="*/ 840 w 918"/>
                  <a:gd name="T79" fmla="*/ 112 h 142"/>
                  <a:gd name="T80" fmla="*/ 882 w 918"/>
                  <a:gd name="T81" fmla="*/ 100 h 142"/>
                  <a:gd name="T82" fmla="*/ 908 w 918"/>
                  <a:gd name="T83" fmla="*/ 86 h 142"/>
                  <a:gd name="T84" fmla="*/ 918 w 918"/>
                  <a:gd name="T85" fmla="*/ 72 h 142"/>
                  <a:gd name="T86" fmla="*/ 916 w 918"/>
                  <a:gd name="T87" fmla="*/ 64 h 142"/>
                  <a:gd name="T88" fmla="*/ 898 w 918"/>
                  <a:gd name="T89" fmla="*/ 50 h 142"/>
                  <a:gd name="T90" fmla="*/ 862 w 918"/>
                  <a:gd name="T91" fmla="*/ 38 h 142"/>
                  <a:gd name="T92" fmla="*/ 784 w 918"/>
                  <a:gd name="T93" fmla="*/ 20 h 142"/>
                  <a:gd name="T94" fmla="*/ 640 w 918"/>
                  <a:gd name="T95" fmla="*/ 4 h 142"/>
                  <a:gd name="T96" fmla="*/ 462 w 918"/>
                  <a:gd name="T9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18" h="142">
                    <a:moveTo>
                      <a:pt x="462" y="142"/>
                    </a:moveTo>
                    <a:lnTo>
                      <a:pt x="462" y="142"/>
                    </a:lnTo>
                    <a:lnTo>
                      <a:pt x="370" y="140"/>
                    </a:lnTo>
                    <a:lnTo>
                      <a:pt x="284" y="136"/>
                    </a:lnTo>
                    <a:lnTo>
                      <a:pt x="206" y="130"/>
                    </a:lnTo>
                    <a:lnTo>
                      <a:pt x="138" y="122"/>
                    </a:lnTo>
                    <a:lnTo>
                      <a:pt x="82" y="110"/>
                    </a:lnTo>
                    <a:lnTo>
                      <a:pt x="58" y="106"/>
                    </a:lnTo>
                    <a:lnTo>
                      <a:pt x="38" y="100"/>
                    </a:lnTo>
                    <a:lnTo>
                      <a:pt x="22" y="92"/>
                    </a:lnTo>
                    <a:lnTo>
                      <a:pt x="12" y="86"/>
                    </a:lnTo>
                    <a:lnTo>
                      <a:pt x="4" y="80"/>
                    </a:lnTo>
                    <a:lnTo>
                      <a:pt x="2" y="72"/>
                    </a:lnTo>
                    <a:lnTo>
                      <a:pt x="2" y="72"/>
                    </a:lnTo>
                    <a:lnTo>
                      <a:pt x="4" y="64"/>
                    </a:lnTo>
                    <a:lnTo>
                      <a:pt x="12" y="58"/>
                    </a:lnTo>
                    <a:lnTo>
                      <a:pt x="22" y="50"/>
                    </a:lnTo>
                    <a:lnTo>
                      <a:pt x="38" y="44"/>
                    </a:lnTo>
                    <a:lnTo>
                      <a:pt x="58" y="38"/>
                    </a:lnTo>
                    <a:lnTo>
                      <a:pt x="82" y="32"/>
                    </a:lnTo>
                    <a:lnTo>
                      <a:pt x="138" y="20"/>
                    </a:lnTo>
                    <a:lnTo>
                      <a:pt x="206" y="12"/>
                    </a:lnTo>
                    <a:lnTo>
                      <a:pt x="284" y="6"/>
                    </a:lnTo>
                    <a:lnTo>
                      <a:pt x="370" y="2"/>
                    </a:lnTo>
                    <a:lnTo>
                      <a:pt x="462" y="0"/>
                    </a:lnTo>
                    <a:lnTo>
                      <a:pt x="462" y="0"/>
                    </a:lnTo>
                    <a:lnTo>
                      <a:pt x="554" y="2"/>
                    </a:lnTo>
                    <a:lnTo>
                      <a:pt x="638" y="6"/>
                    </a:lnTo>
                    <a:lnTo>
                      <a:pt x="716" y="12"/>
                    </a:lnTo>
                    <a:lnTo>
                      <a:pt x="782" y="20"/>
                    </a:lnTo>
                    <a:lnTo>
                      <a:pt x="838" y="32"/>
                    </a:lnTo>
                    <a:lnTo>
                      <a:pt x="860" y="38"/>
                    </a:lnTo>
                    <a:lnTo>
                      <a:pt x="880" y="44"/>
                    </a:lnTo>
                    <a:lnTo>
                      <a:pt x="896" y="50"/>
                    </a:lnTo>
                    <a:lnTo>
                      <a:pt x="906" y="58"/>
                    </a:lnTo>
                    <a:lnTo>
                      <a:pt x="914" y="64"/>
                    </a:lnTo>
                    <a:lnTo>
                      <a:pt x="916" y="72"/>
                    </a:lnTo>
                    <a:lnTo>
                      <a:pt x="916" y="72"/>
                    </a:lnTo>
                    <a:lnTo>
                      <a:pt x="914" y="80"/>
                    </a:lnTo>
                    <a:lnTo>
                      <a:pt x="906" y="86"/>
                    </a:lnTo>
                    <a:lnTo>
                      <a:pt x="896" y="92"/>
                    </a:lnTo>
                    <a:lnTo>
                      <a:pt x="880" y="100"/>
                    </a:lnTo>
                    <a:lnTo>
                      <a:pt x="860" y="106"/>
                    </a:lnTo>
                    <a:lnTo>
                      <a:pt x="838" y="110"/>
                    </a:lnTo>
                    <a:lnTo>
                      <a:pt x="782" y="122"/>
                    </a:lnTo>
                    <a:lnTo>
                      <a:pt x="716" y="130"/>
                    </a:lnTo>
                    <a:lnTo>
                      <a:pt x="638" y="136"/>
                    </a:lnTo>
                    <a:lnTo>
                      <a:pt x="554" y="140"/>
                    </a:lnTo>
                    <a:lnTo>
                      <a:pt x="462" y="142"/>
                    </a:lnTo>
                    <a:close/>
                    <a:moveTo>
                      <a:pt x="462" y="0"/>
                    </a:moveTo>
                    <a:lnTo>
                      <a:pt x="462" y="0"/>
                    </a:lnTo>
                    <a:lnTo>
                      <a:pt x="370" y="0"/>
                    </a:lnTo>
                    <a:lnTo>
                      <a:pt x="282" y="4"/>
                    </a:lnTo>
                    <a:lnTo>
                      <a:pt x="204" y="12"/>
                    </a:lnTo>
                    <a:lnTo>
                      <a:pt x="136" y="20"/>
                    </a:lnTo>
                    <a:lnTo>
                      <a:pt x="80" y="32"/>
                    </a:lnTo>
                    <a:lnTo>
                      <a:pt x="56" y="38"/>
                    </a:lnTo>
                    <a:lnTo>
                      <a:pt x="36" y="44"/>
                    </a:lnTo>
                    <a:lnTo>
                      <a:pt x="20" y="50"/>
                    </a:lnTo>
                    <a:lnTo>
                      <a:pt x="10" y="58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2" y="80"/>
                    </a:lnTo>
                    <a:lnTo>
                      <a:pt x="10" y="86"/>
                    </a:lnTo>
                    <a:lnTo>
                      <a:pt x="20" y="92"/>
                    </a:lnTo>
                    <a:lnTo>
                      <a:pt x="36" y="100"/>
                    </a:lnTo>
                    <a:lnTo>
                      <a:pt x="56" y="106"/>
                    </a:lnTo>
                    <a:lnTo>
                      <a:pt x="80" y="112"/>
                    </a:lnTo>
                    <a:lnTo>
                      <a:pt x="136" y="122"/>
                    </a:lnTo>
                    <a:lnTo>
                      <a:pt x="204" y="130"/>
                    </a:lnTo>
                    <a:lnTo>
                      <a:pt x="282" y="136"/>
                    </a:lnTo>
                    <a:lnTo>
                      <a:pt x="370" y="142"/>
                    </a:lnTo>
                    <a:lnTo>
                      <a:pt x="462" y="142"/>
                    </a:lnTo>
                    <a:lnTo>
                      <a:pt x="462" y="142"/>
                    </a:lnTo>
                    <a:lnTo>
                      <a:pt x="554" y="142"/>
                    </a:lnTo>
                    <a:lnTo>
                      <a:pt x="640" y="136"/>
                    </a:lnTo>
                    <a:lnTo>
                      <a:pt x="716" y="130"/>
                    </a:lnTo>
                    <a:lnTo>
                      <a:pt x="784" y="122"/>
                    </a:lnTo>
                    <a:lnTo>
                      <a:pt x="840" y="112"/>
                    </a:lnTo>
                    <a:lnTo>
                      <a:pt x="862" y="106"/>
                    </a:lnTo>
                    <a:lnTo>
                      <a:pt x="882" y="100"/>
                    </a:lnTo>
                    <a:lnTo>
                      <a:pt x="898" y="92"/>
                    </a:lnTo>
                    <a:lnTo>
                      <a:pt x="908" y="86"/>
                    </a:lnTo>
                    <a:lnTo>
                      <a:pt x="916" y="80"/>
                    </a:lnTo>
                    <a:lnTo>
                      <a:pt x="918" y="72"/>
                    </a:lnTo>
                    <a:lnTo>
                      <a:pt x="918" y="72"/>
                    </a:lnTo>
                    <a:lnTo>
                      <a:pt x="916" y="64"/>
                    </a:lnTo>
                    <a:lnTo>
                      <a:pt x="908" y="58"/>
                    </a:lnTo>
                    <a:lnTo>
                      <a:pt x="898" y="50"/>
                    </a:lnTo>
                    <a:lnTo>
                      <a:pt x="882" y="44"/>
                    </a:lnTo>
                    <a:lnTo>
                      <a:pt x="862" y="38"/>
                    </a:lnTo>
                    <a:lnTo>
                      <a:pt x="840" y="32"/>
                    </a:lnTo>
                    <a:lnTo>
                      <a:pt x="784" y="20"/>
                    </a:lnTo>
                    <a:lnTo>
                      <a:pt x="716" y="12"/>
                    </a:lnTo>
                    <a:lnTo>
                      <a:pt x="640" y="4"/>
                    </a:lnTo>
                    <a:lnTo>
                      <a:pt x="554" y="0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rgbClr val="F3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6" name="Freeform 201"/>
              <p:cNvSpPr>
                <a:spLocks/>
              </p:cNvSpPr>
              <p:nvPr/>
            </p:nvSpPr>
            <p:spPr bwMode="auto">
              <a:xfrm>
                <a:off x="4435" y="4156"/>
                <a:ext cx="914" cy="142"/>
              </a:xfrm>
              <a:custGeom>
                <a:avLst/>
                <a:gdLst>
                  <a:gd name="T0" fmla="*/ 460 w 914"/>
                  <a:gd name="T1" fmla="*/ 142 h 142"/>
                  <a:gd name="T2" fmla="*/ 460 w 914"/>
                  <a:gd name="T3" fmla="*/ 142 h 142"/>
                  <a:gd name="T4" fmla="*/ 368 w 914"/>
                  <a:gd name="T5" fmla="*/ 140 h 142"/>
                  <a:gd name="T6" fmla="*/ 282 w 914"/>
                  <a:gd name="T7" fmla="*/ 136 h 142"/>
                  <a:gd name="T8" fmla="*/ 204 w 914"/>
                  <a:gd name="T9" fmla="*/ 130 h 142"/>
                  <a:gd name="T10" fmla="*/ 136 w 914"/>
                  <a:gd name="T11" fmla="*/ 122 h 142"/>
                  <a:gd name="T12" fmla="*/ 80 w 914"/>
                  <a:gd name="T13" fmla="*/ 110 h 142"/>
                  <a:gd name="T14" fmla="*/ 56 w 914"/>
                  <a:gd name="T15" fmla="*/ 106 h 142"/>
                  <a:gd name="T16" fmla="*/ 36 w 914"/>
                  <a:gd name="T17" fmla="*/ 100 h 142"/>
                  <a:gd name="T18" fmla="*/ 20 w 914"/>
                  <a:gd name="T19" fmla="*/ 92 h 142"/>
                  <a:gd name="T20" fmla="*/ 10 w 914"/>
                  <a:gd name="T21" fmla="*/ 86 h 142"/>
                  <a:gd name="T22" fmla="*/ 2 w 914"/>
                  <a:gd name="T23" fmla="*/ 80 h 142"/>
                  <a:gd name="T24" fmla="*/ 0 w 914"/>
                  <a:gd name="T25" fmla="*/ 72 h 142"/>
                  <a:gd name="T26" fmla="*/ 0 w 914"/>
                  <a:gd name="T27" fmla="*/ 72 h 142"/>
                  <a:gd name="T28" fmla="*/ 2 w 914"/>
                  <a:gd name="T29" fmla="*/ 64 h 142"/>
                  <a:gd name="T30" fmla="*/ 10 w 914"/>
                  <a:gd name="T31" fmla="*/ 58 h 142"/>
                  <a:gd name="T32" fmla="*/ 20 w 914"/>
                  <a:gd name="T33" fmla="*/ 50 h 142"/>
                  <a:gd name="T34" fmla="*/ 36 w 914"/>
                  <a:gd name="T35" fmla="*/ 44 h 142"/>
                  <a:gd name="T36" fmla="*/ 56 w 914"/>
                  <a:gd name="T37" fmla="*/ 38 h 142"/>
                  <a:gd name="T38" fmla="*/ 80 w 914"/>
                  <a:gd name="T39" fmla="*/ 32 h 142"/>
                  <a:gd name="T40" fmla="*/ 136 w 914"/>
                  <a:gd name="T41" fmla="*/ 20 h 142"/>
                  <a:gd name="T42" fmla="*/ 204 w 914"/>
                  <a:gd name="T43" fmla="*/ 12 h 142"/>
                  <a:gd name="T44" fmla="*/ 282 w 914"/>
                  <a:gd name="T45" fmla="*/ 6 h 142"/>
                  <a:gd name="T46" fmla="*/ 368 w 914"/>
                  <a:gd name="T47" fmla="*/ 2 h 142"/>
                  <a:gd name="T48" fmla="*/ 460 w 914"/>
                  <a:gd name="T49" fmla="*/ 0 h 142"/>
                  <a:gd name="T50" fmla="*/ 460 w 914"/>
                  <a:gd name="T51" fmla="*/ 0 h 142"/>
                  <a:gd name="T52" fmla="*/ 552 w 914"/>
                  <a:gd name="T53" fmla="*/ 2 h 142"/>
                  <a:gd name="T54" fmla="*/ 636 w 914"/>
                  <a:gd name="T55" fmla="*/ 6 h 142"/>
                  <a:gd name="T56" fmla="*/ 714 w 914"/>
                  <a:gd name="T57" fmla="*/ 12 h 142"/>
                  <a:gd name="T58" fmla="*/ 780 w 914"/>
                  <a:gd name="T59" fmla="*/ 20 h 142"/>
                  <a:gd name="T60" fmla="*/ 836 w 914"/>
                  <a:gd name="T61" fmla="*/ 32 h 142"/>
                  <a:gd name="T62" fmla="*/ 858 w 914"/>
                  <a:gd name="T63" fmla="*/ 38 h 142"/>
                  <a:gd name="T64" fmla="*/ 878 w 914"/>
                  <a:gd name="T65" fmla="*/ 44 h 142"/>
                  <a:gd name="T66" fmla="*/ 894 w 914"/>
                  <a:gd name="T67" fmla="*/ 50 h 142"/>
                  <a:gd name="T68" fmla="*/ 904 w 914"/>
                  <a:gd name="T69" fmla="*/ 58 h 142"/>
                  <a:gd name="T70" fmla="*/ 912 w 914"/>
                  <a:gd name="T71" fmla="*/ 64 h 142"/>
                  <a:gd name="T72" fmla="*/ 914 w 914"/>
                  <a:gd name="T73" fmla="*/ 72 h 142"/>
                  <a:gd name="T74" fmla="*/ 914 w 914"/>
                  <a:gd name="T75" fmla="*/ 72 h 142"/>
                  <a:gd name="T76" fmla="*/ 912 w 914"/>
                  <a:gd name="T77" fmla="*/ 80 h 142"/>
                  <a:gd name="T78" fmla="*/ 904 w 914"/>
                  <a:gd name="T79" fmla="*/ 86 h 142"/>
                  <a:gd name="T80" fmla="*/ 894 w 914"/>
                  <a:gd name="T81" fmla="*/ 92 h 142"/>
                  <a:gd name="T82" fmla="*/ 878 w 914"/>
                  <a:gd name="T83" fmla="*/ 100 h 142"/>
                  <a:gd name="T84" fmla="*/ 858 w 914"/>
                  <a:gd name="T85" fmla="*/ 106 h 142"/>
                  <a:gd name="T86" fmla="*/ 836 w 914"/>
                  <a:gd name="T87" fmla="*/ 110 h 142"/>
                  <a:gd name="T88" fmla="*/ 780 w 914"/>
                  <a:gd name="T89" fmla="*/ 122 h 142"/>
                  <a:gd name="T90" fmla="*/ 714 w 914"/>
                  <a:gd name="T91" fmla="*/ 130 h 142"/>
                  <a:gd name="T92" fmla="*/ 636 w 914"/>
                  <a:gd name="T93" fmla="*/ 136 h 142"/>
                  <a:gd name="T94" fmla="*/ 552 w 914"/>
                  <a:gd name="T95" fmla="*/ 140 h 142"/>
                  <a:gd name="T96" fmla="*/ 460 w 914"/>
                  <a:gd name="T97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14" h="142">
                    <a:moveTo>
                      <a:pt x="460" y="142"/>
                    </a:moveTo>
                    <a:lnTo>
                      <a:pt x="460" y="142"/>
                    </a:lnTo>
                    <a:lnTo>
                      <a:pt x="368" y="140"/>
                    </a:lnTo>
                    <a:lnTo>
                      <a:pt x="282" y="136"/>
                    </a:lnTo>
                    <a:lnTo>
                      <a:pt x="204" y="130"/>
                    </a:lnTo>
                    <a:lnTo>
                      <a:pt x="136" y="122"/>
                    </a:lnTo>
                    <a:lnTo>
                      <a:pt x="80" y="110"/>
                    </a:lnTo>
                    <a:lnTo>
                      <a:pt x="56" y="106"/>
                    </a:lnTo>
                    <a:lnTo>
                      <a:pt x="36" y="100"/>
                    </a:lnTo>
                    <a:lnTo>
                      <a:pt x="20" y="92"/>
                    </a:lnTo>
                    <a:lnTo>
                      <a:pt x="10" y="86"/>
                    </a:lnTo>
                    <a:lnTo>
                      <a:pt x="2" y="80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2" y="64"/>
                    </a:lnTo>
                    <a:lnTo>
                      <a:pt x="10" y="58"/>
                    </a:lnTo>
                    <a:lnTo>
                      <a:pt x="20" y="50"/>
                    </a:lnTo>
                    <a:lnTo>
                      <a:pt x="36" y="44"/>
                    </a:lnTo>
                    <a:lnTo>
                      <a:pt x="56" y="38"/>
                    </a:lnTo>
                    <a:lnTo>
                      <a:pt x="80" y="32"/>
                    </a:lnTo>
                    <a:lnTo>
                      <a:pt x="136" y="20"/>
                    </a:lnTo>
                    <a:lnTo>
                      <a:pt x="204" y="12"/>
                    </a:lnTo>
                    <a:lnTo>
                      <a:pt x="282" y="6"/>
                    </a:lnTo>
                    <a:lnTo>
                      <a:pt x="368" y="2"/>
                    </a:lnTo>
                    <a:lnTo>
                      <a:pt x="460" y="0"/>
                    </a:lnTo>
                    <a:lnTo>
                      <a:pt x="460" y="0"/>
                    </a:lnTo>
                    <a:lnTo>
                      <a:pt x="552" y="2"/>
                    </a:lnTo>
                    <a:lnTo>
                      <a:pt x="636" y="6"/>
                    </a:lnTo>
                    <a:lnTo>
                      <a:pt x="714" y="12"/>
                    </a:lnTo>
                    <a:lnTo>
                      <a:pt x="780" y="20"/>
                    </a:lnTo>
                    <a:lnTo>
                      <a:pt x="836" y="32"/>
                    </a:lnTo>
                    <a:lnTo>
                      <a:pt x="858" y="38"/>
                    </a:lnTo>
                    <a:lnTo>
                      <a:pt x="878" y="44"/>
                    </a:lnTo>
                    <a:lnTo>
                      <a:pt x="894" y="50"/>
                    </a:lnTo>
                    <a:lnTo>
                      <a:pt x="904" y="58"/>
                    </a:lnTo>
                    <a:lnTo>
                      <a:pt x="912" y="64"/>
                    </a:lnTo>
                    <a:lnTo>
                      <a:pt x="914" y="72"/>
                    </a:lnTo>
                    <a:lnTo>
                      <a:pt x="914" y="72"/>
                    </a:lnTo>
                    <a:lnTo>
                      <a:pt x="912" y="80"/>
                    </a:lnTo>
                    <a:lnTo>
                      <a:pt x="904" y="86"/>
                    </a:lnTo>
                    <a:lnTo>
                      <a:pt x="894" y="92"/>
                    </a:lnTo>
                    <a:lnTo>
                      <a:pt x="878" y="100"/>
                    </a:lnTo>
                    <a:lnTo>
                      <a:pt x="858" y="106"/>
                    </a:lnTo>
                    <a:lnTo>
                      <a:pt x="836" y="110"/>
                    </a:lnTo>
                    <a:lnTo>
                      <a:pt x="780" y="122"/>
                    </a:lnTo>
                    <a:lnTo>
                      <a:pt x="714" y="130"/>
                    </a:lnTo>
                    <a:lnTo>
                      <a:pt x="636" y="136"/>
                    </a:lnTo>
                    <a:lnTo>
                      <a:pt x="552" y="140"/>
                    </a:lnTo>
                    <a:lnTo>
                      <a:pt x="460" y="14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7" name="Freeform 202"/>
              <p:cNvSpPr>
                <a:spLocks/>
              </p:cNvSpPr>
              <p:nvPr/>
            </p:nvSpPr>
            <p:spPr bwMode="auto">
              <a:xfrm>
                <a:off x="4433" y="4156"/>
                <a:ext cx="918" cy="142"/>
              </a:xfrm>
              <a:custGeom>
                <a:avLst/>
                <a:gdLst>
                  <a:gd name="T0" fmla="*/ 462 w 918"/>
                  <a:gd name="T1" fmla="*/ 0 h 142"/>
                  <a:gd name="T2" fmla="*/ 462 w 918"/>
                  <a:gd name="T3" fmla="*/ 0 h 142"/>
                  <a:gd name="T4" fmla="*/ 370 w 918"/>
                  <a:gd name="T5" fmla="*/ 0 h 142"/>
                  <a:gd name="T6" fmla="*/ 282 w 918"/>
                  <a:gd name="T7" fmla="*/ 4 h 142"/>
                  <a:gd name="T8" fmla="*/ 204 w 918"/>
                  <a:gd name="T9" fmla="*/ 12 h 142"/>
                  <a:gd name="T10" fmla="*/ 136 w 918"/>
                  <a:gd name="T11" fmla="*/ 20 h 142"/>
                  <a:gd name="T12" fmla="*/ 80 w 918"/>
                  <a:gd name="T13" fmla="*/ 32 h 142"/>
                  <a:gd name="T14" fmla="*/ 56 w 918"/>
                  <a:gd name="T15" fmla="*/ 38 h 142"/>
                  <a:gd name="T16" fmla="*/ 36 w 918"/>
                  <a:gd name="T17" fmla="*/ 44 h 142"/>
                  <a:gd name="T18" fmla="*/ 20 w 918"/>
                  <a:gd name="T19" fmla="*/ 50 h 142"/>
                  <a:gd name="T20" fmla="*/ 10 w 918"/>
                  <a:gd name="T21" fmla="*/ 58 h 142"/>
                  <a:gd name="T22" fmla="*/ 2 w 918"/>
                  <a:gd name="T23" fmla="*/ 64 h 142"/>
                  <a:gd name="T24" fmla="*/ 0 w 918"/>
                  <a:gd name="T25" fmla="*/ 72 h 142"/>
                  <a:gd name="T26" fmla="*/ 0 w 918"/>
                  <a:gd name="T27" fmla="*/ 72 h 142"/>
                  <a:gd name="T28" fmla="*/ 2 w 918"/>
                  <a:gd name="T29" fmla="*/ 80 h 142"/>
                  <a:gd name="T30" fmla="*/ 10 w 918"/>
                  <a:gd name="T31" fmla="*/ 86 h 142"/>
                  <a:gd name="T32" fmla="*/ 20 w 918"/>
                  <a:gd name="T33" fmla="*/ 92 h 142"/>
                  <a:gd name="T34" fmla="*/ 36 w 918"/>
                  <a:gd name="T35" fmla="*/ 100 h 142"/>
                  <a:gd name="T36" fmla="*/ 56 w 918"/>
                  <a:gd name="T37" fmla="*/ 106 h 142"/>
                  <a:gd name="T38" fmla="*/ 80 w 918"/>
                  <a:gd name="T39" fmla="*/ 112 h 142"/>
                  <a:gd name="T40" fmla="*/ 136 w 918"/>
                  <a:gd name="T41" fmla="*/ 122 h 142"/>
                  <a:gd name="T42" fmla="*/ 204 w 918"/>
                  <a:gd name="T43" fmla="*/ 130 h 142"/>
                  <a:gd name="T44" fmla="*/ 282 w 918"/>
                  <a:gd name="T45" fmla="*/ 136 h 142"/>
                  <a:gd name="T46" fmla="*/ 370 w 918"/>
                  <a:gd name="T47" fmla="*/ 142 h 142"/>
                  <a:gd name="T48" fmla="*/ 462 w 918"/>
                  <a:gd name="T49" fmla="*/ 142 h 142"/>
                  <a:gd name="T50" fmla="*/ 462 w 918"/>
                  <a:gd name="T51" fmla="*/ 142 h 142"/>
                  <a:gd name="T52" fmla="*/ 554 w 918"/>
                  <a:gd name="T53" fmla="*/ 142 h 142"/>
                  <a:gd name="T54" fmla="*/ 640 w 918"/>
                  <a:gd name="T55" fmla="*/ 136 h 142"/>
                  <a:gd name="T56" fmla="*/ 716 w 918"/>
                  <a:gd name="T57" fmla="*/ 130 h 142"/>
                  <a:gd name="T58" fmla="*/ 784 w 918"/>
                  <a:gd name="T59" fmla="*/ 122 h 142"/>
                  <a:gd name="T60" fmla="*/ 840 w 918"/>
                  <a:gd name="T61" fmla="*/ 112 h 142"/>
                  <a:gd name="T62" fmla="*/ 862 w 918"/>
                  <a:gd name="T63" fmla="*/ 106 h 142"/>
                  <a:gd name="T64" fmla="*/ 882 w 918"/>
                  <a:gd name="T65" fmla="*/ 100 h 142"/>
                  <a:gd name="T66" fmla="*/ 898 w 918"/>
                  <a:gd name="T67" fmla="*/ 92 h 142"/>
                  <a:gd name="T68" fmla="*/ 908 w 918"/>
                  <a:gd name="T69" fmla="*/ 86 h 142"/>
                  <a:gd name="T70" fmla="*/ 916 w 918"/>
                  <a:gd name="T71" fmla="*/ 80 h 142"/>
                  <a:gd name="T72" fmla="*/ 918 w 918"/>
                  <a:gd name="T73" fmla="*/ 72 h 142"/>
                  <a:gd name="T74" fmla="*/ 918 w 918"/>
                  <a:gd name="T75" fmla="*/ 72 h 142"/>
                  <a:gd name="T76" fmla="*/ 916 w 918"/>
                  <a:gd name="T77" fmla="*/ 64 h 142"/>
                  <a:gd name="T78" fmla="*/ 908 w 918"/>
                  <a:gd name="T79" fmla="*/ 58 h 142"/>
                  <a:gd name="T80" fmla="*/ 898 w 918"/>
                  <a:gd name="T81" fmla="*/ 50 h 142"/>
                  <a:gd name="T82" fmla="*/ 882 w 918"/>
                  <a:gd name="T83" fmla="*/ 44 h 142"/>
                  <a:gd name="T84" fmla="*/ 862 w 918"/>
                  <a:gd name="T85" fmla="*/ 38 h 142"/>
                  <a:gd name="T86" fmla="*/ 840 w 918"/>
                  <a:gd name="T87" fmla="*/ 32 h 142"/>
                  <a:gd name="T88" fmla="*/ 784 w 918"/>
                  <a:gd name="T89" fmla="*/ 20 h 142"/>
                  <a:gd name="T90" fmla="*/ 716 w 918"/>
                  <a:gd name="T91" fmla="*/ 12 h 142"/>
                  <a:gd name="T92" fmla="*/ 640 w 918"/>
                  <a:gd name="T93" fmla="*/ 4 h 142"/>
                  <a:gd name="T94" fmla="*/ 554 w 918"/>
                  <a:gd name="T95" fmla="*/ 0 h 142"/>
                  <a:gd name="T96" fmla="*/ 462 w 918"/>
                  <a:gd name="T9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18" h="142">
                    <a:moveTo>
                      <a:pt x="462" y="0"/>
                    </a:moveTo>
                    <a:lnTo>
                      <a:pt x="462" y="0"/>
                    </a:lnTo>
                    <a:lnTo>
                      <a:pt x="370" y="0"/>
                    </a:lnTo>
                    <a:lnTo>
                      <a:pt x="282" y="4"/>
                    </a:lnTo>
                    <a:lnTo>
                      <a:pt x="204" y="12"/>
                    </a:lnTo>
                    <a:lnTo>
                      <a:pt x="136" y="20"/>
                    </a:lnTo>
                    <a:lnTo>
                      <a:pt x="80" y="32"/>
                    </a:lnTo>
                    <a:lnTo>
                      <a:pt x="56" y="38"/>
                    </a:lnTo>
                    <a:lnTo>
                      <a:pt x="36" y="44"/>
                    </a:lnTo>
                    <a:lnTo>
                      <a:pt x="20" y="50"/>
                    </a:lnTo>
                    <a:lnTo>
                      <a:pt x="10" y="58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2" y="80"/>
                    </a:lnTo>
                    <a:lnTo>
                      <a:pt x="10" y="86"/>
                    </a:lnTo>
                    <a:lnTo>
                      <a:pt x="20" y="92"/>
                    </a:lnTo>
                    <a:lnTo>
                      <a:pt x="36" y="100"/>
                    </a:lnTo>
                    <a:lnTo>
                      <a:pt x="56" y="106"/>
                    </a:lnTo>
                    <a:lnTo>
                      <a:pt x="80" y="112"/>
                    </a:lnTo>
                    <a:lnTo>
                      <a:pt x="136" y="122"/>
                    </a:lnTo>
                    <a:lnTo>
                      <a:pt x="204" y="130"/>
                    </a:lnTo>
                    <a:lnTo>
                      <a:pt x="282" y="136"/>
                    </a:lnTo>
                    <a:lnTo>
                      <a:pt x="370" y="142"/>
                    </a:lnTo>
                    <a:lnTo>
                      <a:pt x="462" y="142"/>
                    </a:lnTo>
                    <a:lnTo>
                      <a:pt x="462" y="142"/>
                    </a:lnTo>
                    <a:lnTo>
                      <a:pt x="554" y="142"/>
                    </a:lnTo>
                    <a:lnTo>
                      <a:pt x="640" y="136"/>
                    </a:lnTo>
                    <a:lnTo>
                      <a:pt x="716" y="130"/>
                    </a:lnTo>
                    <a:lnTo>
                      <a:pt x="784" y="122"/>
                    </a:lnTo>
                    <a:lnTo>
                      <a:pt x="840" y="112"/>
                    </a:lnTo>
                    <a:lnTo>
                      <a:pt x="862" y="106"/>
                    </a:lnTo>
                    <a:lnTo>
                      <a:pt x="882" y="100"/>
                    </a:lnTo>
                    <a:lnTo>
                      <a:pt x="898" y="92"/>
                    </a:lnTo>
                    <a:lnTo>
                      <a:pt x="908" y="86"/>
                    </a:lnTo>
                    <a:lnTo>
                      <a:pt x="916" y="80"/>
                    </a:lnTo>
                    <a:lnTo>
                      <a:pt x="918" y="72"/>
                    </a:lnTo>
                    <a:lnTo>
                      <a:pt x="918" y="72"/>
                    </a:lnTo>
                    <a:lnTo>
                      <a:pt x="916" y="64"/>
                    </a:lnTo>
                    <a:lnTo>
                      <a:pt x="908" y="58"/>
                    </a:lnTo>
                    <a:lnTo>
                      <a:pt x="898" y="50"/>
                    </a:lnTo>
                    <a:lnTo>
                      <a:pt x="882" y="44"/>
                    </a:lnTo>
                    <a:lnTo>
                      <a:pt x="862" y="38"/>
                    </a:lnTo>
                    <a:lnTo>
                      <a:pt x="840" y="32"/>
                    </a:lnTo>
                    <a:lnTo>
                      <a:pt x="784" y="20"/>
                    </a:lnTo>
                    <a:lnTo>
                      <a:pt x="716" y="12"/>
                    </a:lnTo>
                    <a:lnTo>
                      <a:pt x="640" y="4"/>
                    </a:lnTo>
                    <a:lnTo>
                      <a:pt x="554" y="0"/>
                    </a:lnTo>
                    <a:lnTo>
                      <a:pt x="46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8" name="Freeform 203"/>
              <p:cNvSpPr>
                <a:spLocks noEditPoints="1"/>
              </p:cNvSpPr>
              <p:nvPr/>
            </p:nvSpPr>
            <p:spPr bwMode="auto">
              <a:xfrm>
                <a:off x="4435" y="4156"/>
                <a:ext cx="914" cy="142"/>
              </a:xfrm>
              <a:custGeom>
                <a:avLst/>
                <a:gdLst>
                  <a:gd name="T0" fmla="*/ 460 w 914"/>
                  <a:gd name="T1" fmla="*/ 142 h 142"/>
                  <a:gd name="T2" fmla="*/ 282 w 914"/>
                  <a:gd name="T3" fmla="*/ 136 h 142"/>
                  <a:gd name="T4" fmla="*/ 136 w 914"/>
                  <a:gd name="T5" fmla="*/ 122 h 142"/>
                  <a:gd name="T6" fmla="*/ 58 w 914"/>
                  <a:gd name="T7" fmla="*/ 104 h 142"/>
                  <a:gd name="T8" fmla="*/ 22 w 914"/>
                  <a:gd name="T9" fmla="*/ 92 h 142"/>
                  <a:gd name="T10" fmla="*/ 4 w 914"/>
                  <a:gd name="T11" fmla="*/ 80 h 142"/>
                  <a:gd name="T12" fmla="*/ 2 w 914"/>
                  <a:gd name="T13" fmla="*/ 72 h 142"/>
                  <a:gd name="T14" fmla="*/ 12 w 914"/>
                  <a:gd name="T15" fmla="*/ 58 h 142"/>
                  <a:gd name="T16" fmla="*/ 38 w 914"/>
                  <a:gd name="T17" fmla="*/ 44 h 142"/>
                  <a:gd name="T18" fmla="*/ 80 w 914"/>
                  <a:gd name="T19" fmla="*/ 32 h 142"/>
                  <a:gd name="T20" fmla="*/ 204 w 914"/>
                  <a:gd name="T21" fmla="*/ 12 h 142"/>
                  <a:gd name="T22" fmla="*/ 368 w 914"/>
                  <a:gd name="T23" fmla="*/ 2 h 142"/>
                  <a:gd name="T24" fmla="*/ 460 w 914"/>
                  <a:gd name="T25" fmla="*/ 0 h 142"/>
                  <a:gd name="T26" fmla="*/ 636 w 914"/>
                  <a:gd name="T27" fmla="*/ 6 h 142"/>
                  <a:gd name="T28" fmla="*/ 780 w 914"/>
                  <a:gd name="T29" fmla="*/ 20 h 142"/>
                  <a:gd name="T30" fmla="*/ 856 w 914"/>
                  <a:gd name="T31" fmla="*/ 38 h 142"/>
                  <a:gd name="T32" fmla="*/ 892 w 914"/>
                  <a:gd name="T33" fmla="*/ 50 h 142"/>
                  <a:gd name="T34" fmla="*/ 910 w 914"/>
                  <a:gd name="T35" fmla="*/ 64 h 142"/>
                  <a:gd name="T36" fmla="*/ 912 w 914"/>
                  <a:gd name="T37" fmla="*/ 72 h 142"/>
                  <a:gd name="T38" fmla="*/ 902 w 914"/>
                  <a:gd name="T39" fmla="*/ 86 h 142"/>
                  <a:gd name="T40" fmla="*/ 876 w 914"/>
                  <a:gd name="T41" fmla="*/ 98 h 142"/>
                  <a:gd name="T42" fmla="*/ 834 w 914"/>
                  <a:gd name="T43" fmla="*/ 110 h 142"/>
                  <a:gd name="T44" fmla="*/ 712 w 914"/>
                  <a:gd name="T45" fmla="*/ 130 h 142"/>
                  <a:gd name="T46" fmla="*/ 552 w 914"/>
                  <a:gd name="T47" fmla="*/ 140 h 142"/>
                  <a:gd name="T48" fmla="*/ 460 w 914"/>
                  <a:gd name="T49" fmla="*/ 0 h 142"/>
                  <a:gd name="T50" fmla="*/ 368 w 914"/>
                  <a:gd name="T51" fmla="*/ 2 h 142"/>
                  <a:gd name="T52" fmla="*/ 204 w 914"/>
                  <a:gd name="T53" fmla="*/ 12 h 142"/>
                  <a:gd name="T54" fmla="*/ 80 w 914"/>
                  <a:gd name="T55" fmla="*/ 32 h 142"/>
                  <a:gd name="T56" fmla="*/ 36 w 914"/>
                  <a:gd name="T57" fmla="*/ 44 h 142"/>
                  <a:gd name="T58" fmla="*/ 10 w 914"/>
                  <a:gd name="T59" fmla="*/ 58 h 142"/>
                  <a:gd name="T60" fmla="*/ 0 w 914"/>
                  <a:gd name="T61" fmla="*/ 72 h 142"/>
                  <a:gd name="T62" fmla="*/ 2 w 914"/>
                  <a:gd name="T63" fmla="*/ 80 h 142"/>
                  <a:gd name="T64" fmla="*/ 20 w 914"/>
                  <a:gd name="T65" fmla="*/ 92 h 142"/>
                  <a:gd name="T66" fmla="*/ 56 w 914"/>
                  <a:gd name="T67" fmla="*/ 106 h 142"/>
                  <a:gd name="T68" fmla="*/ 136 w 914"/>
                  <a:gd name="T69" fmla="*/ 122 h 142"/>
                  <a:gd name="T70" fmla="*/ 282 w 914"/>
                  <a:gd name="T71" fmla="*/ 136 h 142"/>
                  <a:gd name="T72" fmla="*/ 460 w 914"/>
                  <a:gd name="T73" fmla="*/ 142 h 142"/>
                  <a:gd name="T74" fmla="*/ 552 w 914"/>
                  <a:gd name="T75" fmla="*/ 140 h 142"/>
                  <a:gd name="T76" fmla="*/ 714 w 914"/>
                  <a:gd name="T77" fmla="*/ 130 h 142"/>
                  <a:gd name="T78" fmla="*/ 836 w 914"/>
                  <a:gd name="T79" fmla="*/ 110 h 142"/>
                  <a:gd name="T80" fmla="*/ 878 w 914"/>
                  <a:gd name="T81" fmla="*/ 100 h 142"/>
                  <a:gd name="T82" fmla="*/ 904 w 914"/>
                  <a:gd name="T83" fmla="*/ 86 h 142"/>
                  <a:gd name="T84" fmla="*/ 914 w 914"/>
                  <a:gd name="T85" fmla="*/ 72 h 142"/>
                  <a:gd name="T86" fmla="*/ 912 w 914"/>
                  <a:gd name="T87" fmla="*/ 64 h 142"/>
                  <a:gd name="T88" fmla="*/ 894 w 914"/>
                  <a:gd name="T89" fmla="*/ 50 h 142"/>
                  <a:gd name="T90" fmla="*/ 858 w 914"/>
                  <a:gd name="T91" fmla="*/ 38 h 142"/>
                  <a:gd name="T92" fmla="*/ 780 w 914"/>
                  <a:gd name="T93" fmla="*/ 20 h 142"/>
                  <a:gd name="T94" fmla="*/ 636 w 914"/>
                  <a:gd name="T95" fmla="*/ 6 h 142"/>
                  <a:gd name="T96" fmla="*/ 460 w 914"/>
                  <a:gd name="T9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14" h="142">
                    <a:moveTo>
                      <a:pt x="460" y="142"/>
                    </a:moveTo>
                    <a:lnTo>
                      <a:pt x="460" y="142"/>
                    </a:lnTo>
                    <a:lnTo>
                      <a:pt x="368" y="140"/>
                    </a:lnTo>
                    <a:lnTo>
                      <a:pt x="282" y="136"/>
                    </a:lnTo>
                    <a:lnTo>
                      <a:pt x="204" y="130"/>
                    </a:lnTo>
                    <a:lnTo>
                      <a:pt x="136" y="122"/>
                    </a:lnTo>
                    <a:lnTo>
                      <a:pt x="80" y="110"/>
                    </a:lnTo>
                    <a:lnTo>
                      <a:pt x="58" y="104"/>
                    </a:lnTo>
                    <a:lnTo>
                      <a:pt x="38" y="98"/>
                    </a:lnTo>
                    <a:lnTo>
                      <a:pt x="22" y="92"/>
                    </a:lnTo>
                    <a:lnTo>
                      <a:pt x="12" y="86"/>
                    </a:lnTo>
                    <a:lnTo>
                      <a:pt x="4" y="80"/>
                    </a:lnTo>
                    <a:lnTo>
                      <a:pt x="2" y="72"/>
                    </a:lnTo>
                    <a:lnTo>
                      <a:pt x="2" y="72"/>
                    </a:lnTo>
                    <a:lnTo>
                      <a:pt x="4" y="64"/>
                    </a:lnTo>
                    <a:lnTo>
                      <a:pt x="12" y="58"/>
                    </a:lnTo>
                    <a:lnTo>
                      <a:pt x="22" y="50"/>
                    </a:lnTo>
                    <a:lnTo>
                      <a:pt x="38" y="44"/>
                    </a:lnTo>
                    <a:lnTo>
                      <a:pt x="58" y="38"/>
                    </a:lnTo>
                    <a:lnTo>
                      <a:pt x="80" y="32"/>
                    </a:lnTo>
                    <a:lnTo>
                      <a:pt x="136" y="20"/>
                    </a:lnTo>
                    <a:lnTo>
                      <a:pt x="204" y="12"/>
                    </a:lnTo>
                    <a:lnTo>
                      <a:pt x="282" y="6"/>
                    </a:lnTo>
                    <a:lnTo>
                      <a:pt x="368" y="2"/>
                    </a:lnTo>
                    <a:lnTo>
                      <a:pt x="460" y="0"/>
                    </a:lnTo>
                    <a:lnTo>
                      <a:pt x="460" y="0"/>
                    </a:lnTo>
                    <a:lnTo>
                      <a:pt x="552" y="2"/>
                    </a:lnTo>
                    <a:lnTo>
                      <a:pt x="636" y="6"/>
                    </a:lnTo>
                    <a:lnTo>
                      <a:pt x="712" y="12"/>
                    </a:lnTo>
                    <a:lnTo>
                      <a:pt x="780" y="20"/>
                    </a:lnTo>
                    <a:lnTo>
                      <a:pt x="834" y="32"/>
                    </a:lnTo>
                    <a:lnTo>
                      <a:pt x="856" y="38"/>
                    </a:lnTo>
                    <a:lnTo>
                      <a:pt x="876" y="44"/>
                    </a:lnTo>
                    <a:lnTo>
                      <a:pt x="892" y="50"/>
                    </a:lnTo>
                    <a:lnTo>
                      <a:pt x="902" y="58"/>
                    </a:lnTo>
                    <a:lnTo>
                      <a:pt x="910" y="64"/>
                    </a:lnTo>
                    <a:lnTo>
                      <a:pt x="912" y="72"/>
                    </a:lnTo>
                    <a:lnTo>
                      <a:pt x="912" y="72"/>
                    </a:lnTo>
                    <a:lnTo>
                      <a:pt x="910" y="80"/>
                    </a:lnTo>
                    <a:lnTo>
                      <a:pt x="902" y="86"/>
                    </a:lnTo>
                    <a:lnTo>
                      <a:pt x="892" y="92"/>
                    </a:lnTo>
                    <a:lnTo>
                      <a:pt x="876" y="98"/>
                    </a:lnTo>
                    <a:lnTo>
                      <a:pt x="856" y="104"/>
                    </a:lnTo>
                    <a:lnTo>
                      <a:pt x="834" y="110"/>
                    </a:lnTo>
                    <a:lnTo>
                      <a:pt x="780" y="122"/>
                    </a:lnTo>
                    <a:lnTo>
                      <a:pt x="712" y="130"/>
                    </a:lnTo>
                    <a:lnTo>
                      <a:pt x="636" y="136"/>
                    </a:lnTo>
                    <a:lnTo>
                      <a:pt x="552" y="140"/>
                    </a:lnTo>
                    <a:lnTo>
                      <a:pt x="460" y="142"/>
                    </a:lnTo>
                    <a:close/>
                    <a:moveTo>
                      <a:pt x="460" y="0"/>
                    </a:moveTo>
                    <a:lnTo>
                      <a:pt x="460" y="0"/>
                    </a:lnTo>
                    <a:lnTo>
                      <a:pt x="368" y="2"/>
                    </a:lnTo>
                    <a:lnTo>
                      <a:pt x="282" y="6"/>
                    </a:lnTo>
                    <a:lnTo>
                      <a:pt x="204" y="12"/>
                    </a:lnTo>
                    <a:lnTo>
                      <a:pt x="136" y="20"/>
                    </a:lnTo>
                    <a:lnTo>
                      <a:pt x="80" y="32"/>
                    </a:lnTo>
                    <a:lnTo>
                      <a:pt x="56" y="38"/>
                    </a:lnTo>
                    <a:lnTo>
                      <a:pt x="36" y="44"/>
                    </a:lnTo>
                    <a:lnTo>
                      <a:pt x="20" y="50"/>
                    </a:lnTo>
                    <a:lnTo>
                      <a:pt x="10" y="58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2" y="80"/>
                    </a:lnTo>
                    <a:lnTo>
                      <a:pt x="10" y="86"/>
                    </a:lnTo>
                    <a:lnTo>
                      <a:pt x="20" y="92"/>
                    </a:lnTo>
                    <a:lnTo>
                      <a:pt x="36" y="100"/>
                    </a:lnTo>
                    <a:lnTo>
                      <a:pt x="56" y="106"/>
                    </a:lnTo>
                    <a:lnTo>
                      <a:pt x="80" y="110"/>
                    </a:lnTo>
                    <a:lnTo>
                      <a:pt x="136" y="122"/>
                    </a:lnTo>
                    <a:lnTo>
                      <a:pt x="204" y="130"/>
                    </a:lnTo>
                    <a:lnTo>
                      <a:pt x="282" y="136"/>
                    </a:lnTo>
                    <a:lnTo>
                      <a:pt x="368" y="140"/>
                    </a:lnTo>
                    <a:lnTo>
                      <a:pt x="460" y="142"/>
                    </a:lnTo>
                    <a:lnTo>
                      <a:pt x="460" y="142"/>
                    </a:lnTo>
                    <a:lnTo>
                      <a:pt x="552" y="140"/>
                    </a:lnTo>
                    <a:lnTo>
                      <a:pt x="636" y="136"/>
                    </a:lnTo>
                    <a:lnTo>
                      <a:pt x="714" y="130"/>
                    </a:lnTo>
                    <a:lnTo>
                      <a:pt x="780" y="122"/>
                    </a:lnTo>
                    <a:lnTo>
                      <a:pt x="836" y="110"/>
                    </a:lnTo>
                    <a:lnTo>
                      <a:pt x="858" y="106"/>
                    </a:lnTo>
                    <a:lnTo>
                      <a:pt x="878" y="100"/>
                    </a:lnTo>
                    <a:lnTo>
                      <a:pt x="894" y="92"/>
                    </a:lnTo>
                    <a:lnTo>
                      <a:pt x="904" y="86"/>
                    </a:lnTo>
                    <a:lnTo>
                      <a:pt x="912" y="80"/>
                    </a:lnTo>
                    <a:lnTo>
                      <a:pt x="914" y="72"/>
                    </a:lnTo>
                    <a:lnTo>
                      <a:pt x="914" y="72"/>
                    </a:lnTo>
                    <a:lnTo>
                      <a:pt x="912" y="64"/>
                    </a:lnTo>
                    <a:lnTo>
                      <a:pt x="904" y="58"/>
                    </a:lnTo>
                    <a:lnTo>
                      <a:pt x="894" y="50"/>
                    </a:lnTo>
                    <a:lnTo>
                      <a:pt x="878" y="44"/>
                    </a:lnTo>
                    <a:lnTo>
                      <a:pt x="858" y="38"/>
                    </a:lnTo>
                    <a:lnTo>
                      <a:pt x="836" y="32"/>
                    </a:lnTo>
                    <a:lnTo>
                      <a:pt x="780" y="20"/>
                    </a:lnTo>
                    <a:lnTo>
                      <a:pt x="714" y="12"/>
                    </a:lnTo>
                    <a:lnTo>
                      <a:pt x="636" y="6"/>
                    </a:lnTo>
                    <a:lnTo>
                      <a:pt x="552" y="2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F2F2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9" name="Freeform 204"/>
              <p:cNvSpPr>
                <a:spLocks/>
              </p:cNvSpPr>
              <p:nvPr/>
            </p:nvSpPr>
            <p:spPr bwMode="auto">
              <a:xfrm>
                <a:off x="4437" y="4156"/>
                <a:ext cx="910" cy="142"/>
              </a:xfrm>
              <a:custGeom>
                <a:avLst/>
                <a:gdLst>
                  <a:gd name="T0" fmla="*/ 458 w 910"/>
                  <a:gd name="T1" fmla="*/ 142 h 142"/>
                  <a:gd name="T2" fmla="*/ 458 w 910"/>
                  <a:gd name="T3" fmla="*/ 142 h 142"/>
                  <a:gd name="T4" fmla="*/ 366 w 910"/>
                  <a:gd name="T5" fmla="*/ 140 h 142"/>
                  <a:gd name="T6" fmla="*/ 280 w 910"/>
                  <a:gd name="T7" fmla="*/ 136 h 142"/>
                  <a:gd name="T8" fmla="*/ 202 w 910"/>
                  <a:gd name="T9" fmla="*/ 130 h 142"/>
                  <a:gd name="T10" fmla="*/ 134 w 910"/>
                  <a:gd name="T11" fmla="*/ 122 h 142"/>
                  <a:gd name="T12" fmla="*/ 78 w 910"/>
                  <a:gd name="T13" fmla="*/ 110 h 142"/>
                  <a:gd name="T14" fmla="*/ 56 w 910"/>
                  <a:gd name="T15" fmla="*/ 104 h 142"/>
                  <a:gd name="T16" fmla="*/ 36 w 910"/>
                  <a:gd name="T17" fmla="*/ 98 h 142"/>
                  <a:gd name="T18" fmla="*/ 20 w 910"/>
                  <a:gd name="T19" fmla="*/ 92 h 142"/>
                  <a:gd name="T20" fmla="*/ 10 w 910"/>
                  <a:gd name="T21" fmla="*/ 86 h 142"/>
                  <a:gd name="T22" fmla="*/ 2 w 910"/>
                  <a:gd name="T23" fmla="*/ 80 h 142"/>
                  <a:gd name="T24" fmla="*/ 0 w 910"/>
                  <a:gd name="T25" fmla="*/ 72 h 142"/>
                  <a:gd name="T26" fmla="*/ 0 w 910"/>
                  <a:gd name="T27" fmla="*/ 72 h 142"/>
                  <a:gd name="T28" fmla="*/ 2 w 910"/>
                  <a:gd name="T29" fmla="*/ 64 h 142"/>
                  <a:gd name="T30" fmla="*/ 10 w 910"/>
                  <a:gd name="T31" fmla="*/ 58 h 142"/>
                  <a:gd name="T32" fmla="*/ 20 w 910"/>
                  <a:gd name="T33" fmla="*/ 50 h 142"/>
                  <a:gd name="T34" fmla="*/ 36 w 910"/>
                  <a:gd name="T35" fmla="*/ 44 h 142"/>
                  <a:gd name="T36" fmla="*/ 56 w 910"/>
                  <a:gd name="T37" fmla="*/ 38 h 142"/>
                  <a:gd name="T38" fmla="*/ 78 w 910"/>
                  <a:gd name="T39" fmla="*/ 32 h 142"/>
                  <a:gd name="T40" fmla="*/ 134 w 910"/>
                  <a:gd name="T41" fmla="*/ 20 h 142"/>
                  <a:gd name="T42" fmla="*/ 202 w 910"/>
                  <a:gd name="T43" fmla="*/ 12 h 142"/>
                  <a:gd name="T44" fmla="*/ 280 w 910"/>
                  <a:gd name="T45" fmla="*/ 6 h 142"/>
                  <a:gd name="T46" fmla="*/ 366 w 910"/>
                  <a:gd name="T47" fmla="*/ 2 h 142"/>
                  <a:gd name="T48" fmla="*/ 458 w 910"/>
                  <a:gd name="T49" fmla="*/ 0 h 142"/>
                  <a:gd name="T50" fmla="*/ 458 w 910"/>
                  <a:gd name="T51" fmla="*/ 0 h 142"/>
                  <a:gd name="T52" fmla="*/ 550 w 910"/>
                  <a:gd name="T53" fmla="*/ 2 h 142"/>
                  <a:gd name="T54" fmla="*/ 634 w 910"/>
                  <a:gd name="T55" fmla="*/ 6 h 142"/>
                  <a:gd name="T56" fmla="*/ 710 w 910"/>
                  <a:gd name="T57" fmla="*/ 12 h 142"/>
                  <a:gd name="T58" fmla="*/ 778 w 910"/>
                  <a:gd name="T59" fmla="*/ 20 h 142"/>
                  <a:gd name="T60" fmla="*/ 832 w 910"/>
                  <a:gd name="T61" fmla="*/ 32 h 142"/>
                  <a:gd name="T62" fmla="*/ 854 w 910"/>
                  <a:gd name="T63" fmla="*/ 38 h 142"/>
                  <a:gd name="T64" fmla="*/ 874 w 910"/>
                  <a:gd name="T65" fmla="*/ 44 h 142"/>
                  <a:gd name="T66" fmla="*/ 890 w 910"/>
                  <a:gd name="T67" fmla="*/ 50 h 142"/>
                  <a:gd name="T68" fmla="*/ 900 w 910"/>
                  <a:gd name="T69" fmla="*/ 58 h 142"/>
                  <a:gd name="T70" fmla="*/ 908 w 910"/>
                  <a:gd name="T71" fmla="*/ 64 h 142"/>
                  <a:gd name="T72" fmla="*/ 910 w 910"/>
                  <a:gd name="T73" fmla="*/ 72 h 142"/>
                  <a:gd name="T74" fmla="*/ 910 w 910"/>
                  <a:gd name="T75" fmla="*/ 72 h 142"/>
                  <a:gd name="T76" fmla="*/ 908 w 910"/>
                  <a:gd name="T77" fmla="*/ 80 h 142"/>
                  <a:gd name="T78" fmla="*/ 900 w 910"/>
                  <a:gd name="T79" fmla="*/ 86 h 142"/>
                  <a:gd name="T80" fmla="*/ 890 w 910"/>
                  <a:gd name="T81" fmla="*/ 92 h 142"/>
                  <a:gd name="T82" fmla="*/ 874 w 910"/>
                  <a:gd name="T83" fmla="*/ 98 h 142"/>
                  <a:gd name="T84" fmla="*/ 854 w 910"/>
                  <a:gd name="T85" fmla="*/ 104 h 142"/>
                  <a:gd name="T86" fmla="*/ 832 w 910"/>
                  <a:gd name="T87" fmla="*/ 110 h 142"/>
                  <a:gd name="T88" fmla="*/ 778 w 910"/>
                  <a:gd name="T89" fmla="*/ 122 h 142"/>
                  <a:gd name="T90" fmla="*/ 710 w 910"/>
                  <a:gd name="T91" fmla="*/ 130 h 142"/>
                  <a:gd name="T92" fmla="*/ 634 w 910"/>
                  <a:gd name="T93" fmla="*/ 136 h 142"/>
                  <a:gd name="T94" fmla="*/ 550 w 910"/>
                  <a:gd name="T95" fmla="*/ 140 h 142"/>
                  <a:gd name="T96" fmla="*/ 458 w 910"/>
                  <a:gd name="T97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10" h="142">
                    <a:moveTo>
                      <a:pt x="458" y="142"/>
                    </a:moveTo>
                    <a:lnTo>
                      <a:pt x="458" y="142"/>
                    </a:lnTo>
                    <a:lnTo>
                      <a:pt x="366" y="140"/>
                    </a:lnTo>
                    <a:lnTo>
                      <a:pt x="280" y="136"/>
                    </a:lnTo>
                    <a:lnTo>
                      <a:pt x="202" y="130"/>
                    </a:lnTo>
                    <a:lnTo>
                      <a:pt x="134" y="122"/>
                    </a:lnTo>
                    <a:lnTo>
                      <a:pt x="78" y="110"/>
                    </a:lnTo>
                    <a:lnTo>
                      <a:pt x="56" y="104"/>
                    </a:lnTo>
                    <a:lnTo>
                      <a:pt x="36" y="98"/>
                    </a:lnTo>
                    <a:lnTo>
                      <a:pt x="20" y="92"/>
                    </a:lnTo>
                    <a:lnTo>
                      <a:pt x="10" y="86"/>
                    </a:lnTo>
                    <a:lnTo>
                      <a:pt x="2" y="80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2" y="64"/>
                    </a:lnTo>
                    <a:lnTo>
                      <a:pt x="10" y="58"/>
                    </a:lnTo>
                    <a:lnTo>
                      <a:pt x="20" y="50"/>
                    </a:lnTo>
                    <a:lnTo>
                      <a:pt x="36" y="44"/>
                    </a:lnTo>
                    <a:lnTo>
                      <a:pt x="56" y="38"/>
                    </a:lnTo>
                    <a:lnTo>
                      <a:pt x="78" y="32"/>
                    </a:lnTo>
                    <a:lnTo>
                      <a:pt x="134" y="20"/>
                    </a:lnTo>
                    <a:lnTo>
                      <a:pt x="202" y="12"/>
                    </a:lnTo>
                    <a:lnTo>
                      <a:pt x="280" y="6"/>
                    </a:lnTo>
                    <a:lnTo>
                      <a:pt x="366" y="2"/>
                    </a:lnTo>
                    <a:lnTo>
                      <a:pt x="458" y="0"/>
                    </a:lnTo>
                    <a:lnTo>
                      <a:pt x="458" y="0"/>
                    </a:lnTo>
                    <a:lnTo>
                      <a:pt x="550" y="2"/>
                    </a:lnTo>
                    <a:lnTo>
                      <a:pt x="634" y="6"/>
                    </a:lnTo>
                    <a:lnTo>
                      <a:pt x="710" y="12"/>
                    </a:lnTo>
                    <a:lnTo>
                      <a:pt x="778" y="20"/>
                    </a:lnTo>
                    <a:lnTo>
                      <a:pt x="832" y="32"/>
                    </a:lnTo>
                    <a:lnTo>
                      <a:pt x="854" y="38"/>
                    </a:lnTo>
                    <a:lnTo>
                      <a:pt x="874" y="44"/>
                    </a:lnTo>
                    <a:lnTo>
                      <a:pt x="890" y="50"/>
                    </a:lnTo>
                    <a:lnTo>
                      <a:pt x="900" y="58"/>
                    </a:lnTo>
                    <a:lnTo>
                      <a:pt x="908" y="64"/>
                    </a:lnTo>
                    <a:lnTo>
                      <a:pt x="910" y="72"/>
                    </a:lnTo>
                    <a:lnTo>
                      <a:pt x="910" y="72"/>
                    </a:lnTo>
                    <a:lnTo>
                      <a:pt x="908" y="80"/>
                    </a:lnTo>
                    <a:lnTo>
                      <a:pt x="900" y="86"/>
                    </a:lnTo>
                    <a:lnTo>
                      <a:pt x="890" y="92"/>
                    </a:lnTo>
                    <a:lnTo>
                      <a:pt x="874" y="98"/>
                    </a:lnTo>
                    <a:lnTo>
                      <a:pt x="854" y="104"/>
                    </a:lnTo>
                    <a:lnTo>
                      <a:pt x="832" y="110"/>
                    </a:lnTo>
                    <a:lnTo>
                      <a:pt x="778" y="122"/>
                    </a:lnTo>
                    <a:lnTo>
                      <a:pt x="710" y="130"/>
                    </a:lnTo>
                    <a:lnTo>
                      <a:pt x="634" y="136"/>
                    </a:lnTo>
                    <a:lnTo>
                      <a:pt x="550" y="140"/>
                    </a:lnTo>
                    <a:lnTo>
                      <a:pt x="458" y="14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2" name="Group 406"/>
            <p:cNvGrpSpPr>
              <a:grpSpLocks/>
            </p:cNvGrpSpPr>
            <p:nvPr/>
          </p:nvGrpSpPr>
          <p:grpSpPr bwMode="auto">
            <a:xfrm>
              <a:off x="9216504" y="4913698"/>
              <a:ext cx="1346405" cy="181372"/>
              <a:chOff x="4435" y="4156"/>
              <a:chExt cx="914" cy="142"/>
            </a:xfrm>
          </p:grpSpPr>
          <p:sp>
            <p:nvSpPr>
              <p:cNvPr id="220" name="Freeform 206"/>
              <p:cNvSpPr>
                <a:spLocks/>
              </p:cNvSpPr>
              <p:nvPr/>
            </p:nvSpPr>
            <p:spPr bwMode="auto">
              <a:xfrm>
                <a:off x="4435" y="4156"/>
                <a:ext cx="914" cy="142"/>
              </a:xfrm>
              <a:custGeom>
                <a:avLst/>
                <a:gdLst>
                  <a:gd name="T0" fmla="*/ 460 w 914"/>
                  <a:gd name="T1" fmla="*/ 0 h 142"/>
                  <a:gd name="T2" fmla="*/ 460 w 914"/>
                  <a:gd name="T3" fmla="*/ 0 h 142"/>
                  <a:gd name="T4" fmla="*/ 368 w 914"/>
                  <a:gd name="T5" fmla="*/ 2 h 142"/>
                  <a:gd name="T6" fmla="*/ 282 w 914"/>
                  <a:gd name="T7" fmla="*/ 6 h 142"/>
                  <a:gd name="T8" fmla="*/ 204 w 914"/>
                  <a:gd name="T9" fmla="*/ 12 h 142"/>
                  <a:gd name="T10" fmla="*/ 136 w 914"/>
                  <a:gd name="T11" fmla="*/ 20 h 142"/>
                  <a:gd name="T12" fmla="*/ 80 w 914"/>
                  <a:gd name="T13" fmla="*/ 32 h 142"/>
                  <a:gd name="T14" fmla="*/ 56 w 914"/>
                  <a:gd name="T15" fmla="*/ 38 h 142"/>
                  <a:gd name="T16" fmla="*/ 36 w 914"/>
                  <a:gd name="T17" fmla="*/ 44 h 142"/>
                  <a:gd name="T18" fmla="*/ 20 w 914"/>
                  <a:gd name="T19" fmla="*/ 50 h 142"/>
                  <a:gd name="T20" fmla="*/ 10 w 914"/>
                  <a:gd name="T21" fmla="*/ 58 h 142"/>
                  <a:gd name="T22" fmla="*/ 2 w 914"/>
                  <a:gd name="T23" fmla="*/ 64 h 142"/>
                  <a:gd name="T24" fmla="*/ 0 w 914"/>
                  <a:gd name="T25" fmla="*/ 72 h 142"/>
                  <a:gd name="T26" fmla="*/ 0 w 914"/>
                  <a:gd name="T27" fmla="*/ 72 h 142"/>
                  <a:gd name="T28" fmla="*/ 2 w 914"/>
                  <a:gd name="T29" fmla="*/ 80 h 142"/>
                  <a:gd name="T30" fmla="*/ 10 w 914"/>
                  <a:gd name="T31" fmla="*/ 86 h 142"/>
                  <a:gd name="T32" fmla="*/ 20 w 914"/>
                  <a:gd name="T33" fmla="*/ 92 h 142"/>
                  <a:gd name="T34" fmla="*/ 36 w 914"/>
                  <a:gd name="T35" fmla="*/ 100 h 142"/>
                  <a:gd name="T36" fmla="*/ 56 w 914"/>
                  <a:gd name="T37" fmla="*/ 106 h 142"/>
                  <a:gd name="T38" fmla="*/ 80 w 914"/>
                  <a:gd name="T39" fmla="*/ 110 h 142"/>
                  <a:gd name="T40" fmla="*/ 136 w 914"/>
                  <a:gd name="T41" fmla="*/ 122 h 142"/>
                  <a:gd name="T42" fmla="*/ 204 w 914"/>
                  <a:gd name="T43" fmla="*/ 130 h 142"/>
                  <a:gd name="T44" fmla="*/ 282 w 914"/>
                  <a:gd name="T45" fmla="*/ 136 h 142"/>
                  <a:gd name="T46" fmla="*/ 368 w 914"/>
                  <a:gd name="T47" fmla="*/ 140 h 142"/>
                  <a:gd name="T48" fmla="*/ 460 w 914"/>
                  <a:gd name="T49" fmla="*/ 142 h 142"/>
                  <a:gd name="T50" fmla="*/ 460 w 914"/>
                  <a:gd name="T51" fmla="*/ 142 h 142"/>
                  <a:gd name="T52" fmla="*/ 552 w 914"/>
                  <a:gd name="T53" fmla="*/ 140 h 142"/>
                  <a:gd name="T54" fmla="*/ 636 w 914"/>
                  <a:gd name="T55" fmla="*/ 136 h 142"/>
                  <a:gd name="T56" fmla="*/ 714 w 914"/>
                  <a:gd name="T57" fmla="*/ 130 h 142"/>
                  <a:gd name="T58" fmla="*/ 780 w 914"/>
                  <a:gd name="T59" fmla="*/ 122 h 142"/>
                  <a:gd name="T60" fmla="*/ 836 w 914"/>
                  <a:gd name="T61" fmla="*/ 110 h 142"/>
                  <a:gd name="T62" fmla="*/ 858 w 914"/>
                  <a:gd name="T63" fmla="*/ 106 h 142"/>
                  <a:gd name="T64" fmla="*/ 878 w 914"/>
                  <a:gd name="T65" fmla="*/ 100 h 142"/>
                  <a:gd name="T66" fmla="*/ 894 w 914"/>
                  <a:gd name="T67" fmla="*/ 92 h 142"/>
                  <a:gd name="T68" fmla="*/ 904 w 914"/>
                  <a:gd name="T69" fmla="*/ 86 h 142"/>
                  <a:gd name="T70" fmla="*/ 912 w 914"/>
                  <a:gd name="T71" fmla="*/ 80 h 142"/>
                  <a:gd name="T72" fmla="*/ 914 w 914"/>
                  <a:gd name="T73" fmla="*/ 72 h 142"/>
                  <a:gd name="T74" fmla="*/ 914 w 914"/>
                  <a:gd name="T75" fmla="*/ 72 h 142"/>
                  <a:gd name="T76" fmla="*/ 912 w 914"/>
                  <a:gd name="T77" fmla="*/ 64 h 142"/>
                  <a:gd name="T78" fmla="*/ 904 w 914"/>
                  <a:gd name="T79" fmla="*/ 58 h 142"/>
                  <a:gd name="T80" fmla="*/ 894 w 914"/>
                  <a:gd name="T81" fmla="*/ 50 h 142"/>
                  <a:gd name="T82" fmla="*/ 878 w 914"/>
                  <a:gd name="T83" fmla="*/ 44 h 142"/>
                  <a:gd name="T84" fmla="*/ 858 w 914"/>
                  <a:gd name="T85" fmla="*/ 38 h 142"/>
                  <a:gd name="T86" fmla="*/ 836 w 914"/>
                  <a:gd name="T87" fmla="*/ 32 h 142"/>
                  <a:gd name="T88" fmla="*/ 780 w 914"/>
                  <a:gd name="T89" fmla="*/ 20 h 142"/>
                  <a:gd name="T90" fmla="*/ 714 w 914"/>
                  <a:gd name="T91" fmla="*/ 12 h 142"/>
                  <a:gd name="T92" fmla="*/ 636 w 914"/>
                  <a:gd name="T93" fmla="*/ 6 h 142"/>
                  <a:gd name="T94" fmla="*/ 552 w 914"/>
                  <a:gd name="T95" fmla="*/ 2 h 142"/>
                  <a:gd name="T96" fmla="*/ 460 w 914"/>
                  <a:gd name="T9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14" h="142">
                    <a:moveTo>
                      <a:pt x="460" y="0"/>
                    </a:moveTo>
                    <a:lnTo>
                      <a:pt x="460" y="0"/>
                    </a:lnTo>
                    <a:lnTo>
                      <a:pt x="368" y="2"/>
                    </a:lnTo>
                    <a:lnTo>
                      <a:pt x="282" y="6"/>
                    </a:lnTo>
                    <a:lnTo>
                      <a:pt x="204" y="12"/>
                    </a:lnTo>
                    <a:lnTo>
                      <a:pt x="136" y="20"/>
                    </a:lnTo>
                    <a:lnTo>
                      <a:pt x="80" y="32"/>
                    </a:lnTo>
                    <a:lnTo>
                      <a:pt x="56" y="38"/>
                    </a:lnTo>
                    <a:lnTo>
                      <a:pt x="36" y="44"/>
                    </a:lnTo>
                    <a:lnTo>
                      <a:pt x="20" y="50"/>
                    </a:lnTo>
                    <a:lnTo>
                      <a:pt x="10" y="58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2" y="80"/>
                    </a:lnTo>
                    <a:lnTo>
                      <a:pt x="10" y="86"/>
                    </a:lnTo>
                    <a:lnTo>
                      <a:pt x="20" y="92"/>
                    </a:lnTo>
                    <a:lnTo>
                      <a:pt x="36" y="100"/>
                    </a:lnTo>
                    <a:lnTo>
                      <a:pt x="56" y="106"/>
                    </a:lnTo>
                    <a:lnTo>
                      <a:pt x="80" y="110"/>
                    </a:lnTo>
                    <a:lnTo>
                      <a:pt x="136" y="122"/>
                    </a:lnTo>
                    <a:lnTo>
                      <a:pt x="204" y="130"/>
                    </a:lnTo>
                    <a:lnTo>
                      <a:pt x="282" y="136"/>
                    </a:lnTo>
                    <a:lnTo>
                      <a:pt x="368" y="140"/>
                    </a:lnTo>
                    <a:lnTo>
                      <a:pt x="460" y="142"/>
                    </a:lnTo>
                    <a:lnTo>
                      <a:pt x="460" y="142"/>
                    </a:lnTo>
                    <a:lnTo>
                      <a:pt x="552" y="140"/>
                    </a:lnTo>
                    <a:lnTo>
                      <a:pt x="636" y="136"/>
                    </a:lnTo>
                    <a:lnTo>
                      <a:pt x="714" y="130"/>
                    </a:lnTo>
                    <a:lnTo>
                      <a:pt x="780" y="122"/>
                    </a:lnTo>
                    <a:lnTo>
                      <a:pt x="836" y="110"/>
                    </a:lnTo>
                    <a:lnTo>
                      <a:pt x="858" y="106"/>
                    </a:lnTo>
                    <a:lnTo>
                      <a:pt x="878" y="100"/>
                    </a:lnTo>
                    <a:lnTo>
                      <a:pt x="894" y="92"/>
                    </a:lnTo>
                    <a:lnTo>
                      <a:pt x="904" y="86"/>
                    </a:lnTo>
                    <a:lnTo>
                      <a:pt x="912" y="80"/>
                    </a:lnTo>
                    <a:lnTo>
                      <a:pt x="914" y="72"/>
                    </a:lnTo>
                    <a:lnTo>
                      <a:pt x="914" y="72"/>
                    </a:lnTo>
                    <a:lnTo>
                      <a:pt x="912" y="64"/>
                    </a:lnTo>
                    <a:lnTo>
                      <a:pt x="904" y="58"/>
                    </a:lnTo>
                    <a:lnTo>
                      <a:pt x="894" y="50"/>
                    </a:lnTo>
                    <a:lnTo>
                      <a:pt x="878" y="44"/>
                    </a:lnTo>
                    <a:lnTo>
                      <a:pt x="858" y="38"/>
                    </a:lnTo>
                    <a:lnTo>
                      <a:pt x="836" y="32"/>
                    </a:lnTo>
                    <a:lnTo>
                      <a:pt x="780" y="20"/>
                    </a:lnTo>
                    <a:lnTo>
                      <a:pt x="714" y="12"/>
                    </a:lnTo>
                    <a:lnTo>
                      <a:pt x="636" y="6"/>
                    </a:lnTo>
                    <a:lnTo>
                      <a:pt x="552" y="2"/>
                    </a:lnTo>
                    <a:lnTo>
                      <a:pt x="4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207"/>
              <p:cNvSpPr>
                <a:spLocks noEditPoints="1"/>
              </p:cNvSpPr>
              <p:nvPr/>
            </p:nvSpPr>
            <p:spPr bwMode="auto">
              <a:xfrm>
                <a:off x="4437" y="4156"/>
                <a:ext cx="910" cy="142"/>
              </a:xfrm>
              <a:custGeom>
                <a:avLst/>
                <a:gdLst>
                  <a:gd name="T0" fmla="*/ 458 w 910"/>
                  <a:gd name="T1" fmla="*/ 142 h 142"/>
                  <a:gd name="T2" fmla="*/ 282 w 910"/>
                  <a:gd name="T3" fmla="*/ 136 h 142"/>
                  <a:gd name="T4" fmla="*/ 136 w 910"/>
                  <a:gd name="T5" fmla="*/ 120 h 142"/>
                  <a:gd name="T6" fmla="*/ 58 w 910"/>
                  <a:gd name="T7" fmla="*/ 104 h 142"/>
                  <a:gd name="T8" fmla="*/ 22 w 910"/>
                  <a:gd name="T9" fmla="*/ 92 h 142"/>
                  <a:gd name="T10" fmla="*/ 4 w 910"/>
                  <a:gd name="T11" fmla="*/ 80 h 142"/>
                  <a:gd name="T12" fmla="*/ 2 w 910"/>
                  <a:gd name="T13" fmla="*/ 72 h 142"/>
                  <a:gd name="T14" fmla="*/ 12 w 910"/>
                  <a:gd name="T15" fmla="*/ 58 h 142"/>
                  <a:gd name="T16" fmla="*/ 38 w 910"/>
                  <a:gd name="T17" fmla="*/ 44 h 142"/>
                  <a:gd name="T18" fmla="*/ 80 w 910"/>
                  <a:gd name="T19" fmla="*/ 32 h 142"/>
                  <a:gd name="T20" fmla="*/ 204 w 910"/>
                  <a:gd name="T21" fmla="*/ 12 h 142"/>
                  <a:gd name="T22" fmla="*/ 366 w 910"/>
                  <a:gd name="T23" fmla="*/ 2 h 142"/>
                  <a:gd name="T24" fmla="*/ 458 w 910"/>
                  <a:gd name="T25" fmla="*/ 0 h 142"/>
                  <a:gd name="T26" fmla="*/ 632 w 910"/>
                  <a:gd name="T27" fmla="*/ 6 h 142"/>
                  <a:gd name="T28" fmla="*/ 776 w 910"/>
                  <a:gd name="T29" fmla="*/ 22 h 142"/>
                  <a:gd name="T30" fmla="*/ 852 w 910"/>
                  <a:gd name="T31" fmla="*/ 38 h 142"/>
                  <a:gd name="T32" fmla="*/ 888 w 910"/>
                  <a:gd name="T33" fmla="*/ 50 h 142"/>
                  <a:gd name="T34" fmla="*/ 904 w 910"/>
                  <a:gd name="T35" fmla="*/ 64 h 142"/>
                  <a:gd name="T36" fmla="*/ 908 w 910"/>
                  <a:gd name="T37" fmla="*/ 72 h 142"/>
                  <a:gd name="T38" fmla="*/ 898 w 910"/>
                  <a:gd name="T39" fmla="*/ 86 h 142"/>
                  <a:gd name="T40" fmla="*/ 872 w 910"/>
                  <a:gd name="T41" fmla="*/ 98 h 142"/>
                  <a:gd name="T42" fmla="*/ 830 w 910"/>
                  <a:gd name="T43" fmla="*/ 110 h 142"/>
                  <a:gd name="T44" fmla="*/ 710 w 910"/>
                  <a:gd name="T45" fmla="*/ 130 h 142"/>
                  <a:gd name="T46" fmla="*/ 548 w 910"/>
                  <a:gd name="T47" fmla="*/ 140 h 142"/>
                  <a:gd name="T48" fmla="*/ 458 w 910"/>
                  <a:gd name="T49" fmla="*/ 0 h 142"/>
                  <a:gd name="T50" fmla="*/ 366 w 910"/>
                  <a:gd name="T51" fmla="*/ 2 h 142"/>
                  <a:gd name="T52" fmla="*/ 202 w 910"/>
                  <a:gd name="T53" fmla="*/ 12 h 142"/>
                  <a:gd name="T54" fmla="*/ 78 w 910"/>
                  <a:gd name="T55" fmla="*/ 32 h 142"/>
                  <a:gd name="T56" fmla="*/ 36 w 910"/>
                  <a:gd name="T57" fmla="*/ 44 h 142"/>
                  <a:gd name="T58" fmla="*/ 10 w 910"/>
                  <a:gd name="T59" fmla="*/ 58 h 142"/>
                  <a:gd name="T60" fmla="*/ 0 w 910"/>
                  <a:gd name="T61" fmla="*/ 72 h 142"/>
                  <a:gd name="T62" fmla="*/ 2 w 910"/>
                  <a:gd name="T63" fmla="*/ 80 h 142"/>
                  <a:gd name="T64" fmla="*/ 20 w 910"/>
                  <a:gd name="T65" fmla="*/ 92 h 142"/>
                  <a:gd name="T66" fmla="*/ 56 w 910"/>
                  <a:gd name="T67" fmla="*/ 104 h 142"/>
                  <a:gd name="T68" fmla="*/ 134 w 910"/>
                  <a:gd name="T69" fmla="*/ 122 h 142"/>
                  <a:gd name="T70" fmla="*/ 280 w 910"/>
                  <a:gd name="T71" fmla="*/ 136 h 142"/>
                  <a:gd name="T72" fmla="*/ 458 w 910"/>
                  <a:gd name="T73" fmla="*/ 142 h 142"/>
                  <a:gd name="T74" fmla="*/ 550 w 910"/>
                  <a:gd name="T75" fmla="*/ 140 h 142"/>
                  <a:gd name="T76" fmla="*/ 710 w 910"/>
                  <a:gd name="T77" fmla="*/ 130 h 142"/>
                  <a:gd name="T78" fmla="*/ 832 w 910"/>
                  <a:gd name="T79" fmla="*/ 110 h 142"/>
                  <a:gd name="T80" fmla="*/ 874 w 910"/>
                  <a:gd name="T81" fmla="*/ 98 h 142"/>
                  <a:gd name="T82" fmla="*/ 900 w 910"/>
                  <a:gd name="T83" fmla="*/ 86 h 142"/>
                  <a:gd name="T84" fmla="*/ 910 w 910"/>
                  <a:gd name="T85" fmla="*/ 72 h 142"/>
                  <a:gd name="T86" fmla="*/ 908 w 910"/>
                  <a:gd name="T87" fmla="*/ 64 h 142"/>
                  <a:gd name="T88" fmla="*/ 890 w 910"/>
                  <a:gd name="T89" fmla="*/ 50 h 142"/>
                  <a:gd name="T90" fmla="*/ 854 w 910"/>
                  <a:gd name="T91" fmla="*/ 38 h 142"/>
                  <a:gd name="T92" fmla="*/ 778 w 910"/>
                  <a:gd name="T93" fmla="*/ 20 h 142"/>
                  <a:gd name="T94" fmla="*/ 634 w 910"/>
                  <a:gd name="T95" fmla="*/ 6 h 142"/>
                  <a:gd name="T96" fmla="*/ 458 w 910"/>
                  <a:gd name="T9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10" h="142">
                    <a:moveTo>
                      <a:pt x="458" y="142"/>
                    </a:moveTo>
                    <a:lnTo>
                      <a:pt x="458" y="142"/>
                    </a:lnTo>
                    <a:lnTo>
                      <a:pt x="366" y="140"/>
                    </a:lnTo>
                    <a:lnTo>
                      <a:pt x="282" y="136"/>
                    </a:lnTo>
                    <a:lnTo>
                      <a:pt x="204" y="130"/>
                    </a:lnTo>
                    <a:lnTo>
                      <a:pt x="136" y="120"/>
                    </a:lnTo>
                    <a:lnTo>
                      <a:pt x="80" y="110"/>
                    </a:lnTo>
                    <a:lnTo>
                      <a:pt x="58" y="104"/>
                    </a:lnTo>
                    <a:lnTo>
                      <a:pt x="38" y="98"/>
                    </a:lnTo>
                    <a:lnTo>
                      <a:pt x="22" y="92"/>
                    </a:lnTo>
                    <a:lnTo>
                      <a:pt x="12" y="86"/>
                    </a:lnTo>
                    <a:lnTo>
                      <a:pt x="4" y="80"/>
                    </a:lnTo>
                    <a:lnTo>
                      <a:pt x="2" y="72"/>
                    </a:lnTo>
                    <a:lnTo>
                      <a:pt x="2" y="72"/>
                    </a:lnTo>
                    <a:lnTo>
                      <a:pt x="4" y="64"/>
                    </a:lnTo>
                    <a:lnTo>
                      <a:pt x="12" y="58"/>
                    </a:lnTo>
                    <a:lnTo>
                      <a:pt x="22" y="50"/>
                    </a:lnTo>
                    <a:lnTo>
                      <a:pt x="38" y="44"/>
                    </a:lnTo>
                    <a:lnTo>
                      <a:pt x="58" y="38"/>
                    </a:lnTo>
                    <a:lnTo>
                      <a:pt x="80" y="32"/>
                    </a:lnTo>
                    <a:lnTo>
                      <a:pt x="136" y="22"/>
                    </a:lnTo>
                    <a:lnTo>
                      <a:pt x="204" y="12"/>
                    </a:lnTo>
                    <a:lnTo>
                      <a:pt x="282" y="6"/>
                    </a:lnTo>
                    <a:lnTo>
                      <a:pt x="366" y="2"/>
                    </a:lnTo>
                    <a:lnTo>
                      <a:pt x="458" y="0"/>
                    </a:lnTo>
                    <a:lnTo>
                      <a:pt x="458" y="0"/>
                    </a:lnTo>
                    <a:lnTo>
                      <a:pt x="548" y="2"/>
                    </a:lnTo>
                    <a:lnTo>
                      <a:pt x="632" y="6"/>
                    </a:lnTo>
                    <a:lnTo>
                      <a:pt x="710" y="12"/>
                    </a:lnTo>
                    <a:lnTo>
                      <a:pt x="776" y="22"/>
                    </a:lnTo>
                    <a:lnTo>
                      <a:pt x="830" y="32"/>
                    </a:lnTo>
                    <a:lnTo>
                      <a:pt x="852" y="38"/>
                    </a:lnTo>
                    <a:lnTo>
                      <a:pt x="872" y="44"/>
                    </a:lnTo>
                    <a:lnTo>
                      <a:pt x="888" y="50"/>
                    </a:lnTo>
                    <a:lnTo>
                      <a:pt x="898" y="58"/>
                    </a:lnTo>
                    <a:lnTo>
                      <a:pt x="904" y="64"/>
                    </a:lnTo>
                    <a:lnTo>
                      <a:pt x="908" y="72"/>
                    </a:lnTo>
                    <a:lnTo>
                      <a:pt x="908" y="72"/>
                    </a:lnTo>
                    <a:lnTo>
                      <a:pt x="904" y="80"/>
                    </a:lnTo>
                    <a:lnTo>
                      <a:pt x="898" y="86"/>
                    </a:lnTo>
                    <a:lnTo>
                      <a:pt x="888" y="92"/>
                    </a:lnTo>
                    <a:lnTo>
                      <a:pt x="872" y="98"/>
                    </a:lnTo>
                    <a:lnTo>
                      <a:pt x="852" y="104"/>
                    </a:lnTo>
                    <a:lnTo>
                      <a:pt x="830" y="110"/>
                    </a:lnTo>
                    <a:lnTo>
                      <a:pt x="776" y="120"/>
                    </a:lnTo>
                    <a:lnTo>
                      <a:pt x="710" y="130"/>
                    </a:lnTo>
                    <a:lnTo>
                      <a:pt x="632" y="136"/>
                    </a:lnTo>
                    <a:lnTo>
                      <a:pt x="548" y="140"/>
                    </a:lnTo>
                    <a:lnTo>
                      <a:pt x="458" y="142"/>
                    </a:lnTo>
                    <a:close/>
                    <a:moveTo>
                      <a:pt x="458" y="0"/>
                    </a:moveTo>
                    <a:lnTo>
                      <a:pt x="458" y="0"/>
                    </a:lnTo>
                    <a:lnTo>
                      <a:pt x="366" y="2"/>
                    </a:lnTo>
                    <a:lnTo>
                      <a:pt x="280" y="6"/>
                    </a:lnTo>
                    <a:lnTo>
                      <a:pt x="202" y="12"/>
                    </a:lnTo>
                    <a:lnTo>
                      <a:pt x="134" y="20"/>
                    </a:lnTo>
                    <a:lnTo>
                      <a:pt x="78" y="32"/>
                    </a:lnTo>
                    <a:lnTo>
                      <a:pt x="56" y="38"/>
                    </a:lnTo>
                    <a:lnTo>
                      <a:pt x="36" y="44"/>
                    </a:lnTo>
                    <a:lnTo>
                      <a:pt x="20" y="50"/>
                    </a:lnTo>
                    <a:lnTo>
                      <a:pt x="10" y="58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2" y="80"/>
                    </a:lnTo>
                    <a:lnTo>
                      <a:pt x="10" y="86"/>
                    </a:lnTo>
                    <a:lnTo>
                      <a:pt x="20" y="92"/>
                    </a:lnTo>
                    <a:lnTo>
                      <a:pt x="36" y="98"/>
                    </a:lnTo>
                    <a:lnTo>
                      <a:pt x="56" y="104"/>
                    </a:lnTo>
                    <a:lnTo>
                      <a:pt x="78" y="110"/>
                    </a:lnTo>
                    <a:lnTo>
                      <a:pt x="134" y="122"/>
                    </a:lnTo>
                    <a:lnTo>
                      <a:pt x="202" y="130"/>
                    </a:lnTo>
                    <a:lnTo>
                      <a:pt x="280" y="136"/>
                    </a:lnTo>
                    <a:lnTo>
                      <a:pt x="366" y="140"/>
                    </a:lnTo>
                    <a:lnTo>
                      <a:pt x="458" y="142"/>
                    </a:lnTo>
                    <a:lnTo>
                      <a:pt x="458" y="142"/>
                    </a:lnTo>
                    <a:lnTo>
                      <a:pt x="550" y="140"/>
                    </a:lnTo>
                    <a:lnTo>
                      <a:pt x="634" y="136"/>
                    </a:lnTo>
                    <a:lnTo>
                      <a:pt x="710" y="130"/>
                    </a:lnTo>
                    <a:lnTo>
                      <a:pt x="778" y="122"/>
                    </a:lnTo>
                    <a:lnTo>
                      <a:pt x="832" y="110"/>
                    </a:lnTo>
                    <a:lnTo>
                      <a:pt x="854" y="104"/>
                    </a:lnTo>
                    <a:lnTo>
                      <a:pt x="874" y="98"/>
                    </a:lnTo>
                    <a:lnTo>
                      <a:pt x="890" y="92"/>
                    </a:lnTo>
                    <a:lnTo>
                      <a:pt x="900" y="86"/>
                    </a:lnTo>
                    <a:lnTo>
                      <a:pt x="908" y="80"/>
                    </a:lnTo>
                    <a:lnTo>
                      <a:pt x="910" y="72"/>
                    </a:lnTo>
                    <a:lnTo>
                      <a:pt x="910" y="72"/>
                    </a:lnTo>
                    <a:lnTo>
                      <a:pt x="908" y="64"/>
                    </a:lnTo>
                    <a:lnTo>
                      <a:pt x="900" y="58"/>
                    </a:lnTo>
                    <a:lnTo>
                      <a:pt x="890" y="50"/>
                    </a:lnTo>
                    <a:lnTo>
                      <a:pt x="874" y="44"/>
                    </a:lnTo>
                    <a:lnTo>
                      <a:pt x="854" y="38"/>
                    </a:lnTo>
                    <a:lnTo>
                      <a:pt x="832" y="32"/>
                    </a:lnTo>
                    <a:lnTo>
                      <a:pt x="778" y="20"/>
                    </a:lnTo>
                    <a:lnTo>
                      <a:pt x="710" y="12"/>
                    </a:lnTo>
                    <a:lnTo>
                      <a:pt x="634" y="6"/>
                    </a:lnTo>
                    <a:lnTo>
                      <a:pt x="550" y="2"/>
                    </a:lnTo>
                    <a:lnTo>
                      <a:pt x="458" y="0"/>
                    </a:lnTo>
                    <a:close/>
                  </a:path>
                </a:pathLst>
              </a:custGeom>
              <a:solidFill>
                <a:srgbClr val="F2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208"/>
              <p:cNvSpPr>
                <a:spLocks/>
              </p:cNvSpPr>
              <p:nvPr/>
            </p:nvSpPr>
            <p:spPr bwMode="auto">
              <a:xfrm>
                <a:off x="4439" y="4156"/>
                <a:ext cx="906" cy="142"/>
              </a:xfrm>
              <a:custGeom>
                <a:avLst/>
                <a:gdLst>
                  <a:gd name="T0" fmla="*/ 456 w 906"/>
                  <a:gd name="T1" fmla="*/ 142 h 142"/>
                  <a:gd name="T2" fmla="*/ 456 w 906"/>
                  <a:gd name="T3" fmla="*/ 142 h 142"/>
                  <a:gd name="T4" fmla="*/ 364 w 906"/>
                  <a:gd name="T5" fmla="*/ 140 h 142"/>
                  <a:gd name="T6" fmla="*/ 280 w 906"/>
                  <a:gd name="T7" fmla="*/ 136 h 142"/>
                  <a:gd name="T8" fmla="*/ 202 w 906"/>
                  <a:gd name="T9" fmla="*/ 130 h 142"/>
                  <a:gd name="T10" fmla="*/ 134 w 906"/>
                  <a:gd name="T11" fmla="*/ 120 h 142"/>
                  <a:gd name="T12" fmla="*/ 78 w 906"/>
                  <a:gd name="T13" fmla="*/ 110 h 142"/>
                  <a:gd name="T14" fmla="*/ 56 w 906"/>
                  <a:gd name="T15" fmla="*/ 104 h 142"/>
                  <a:gd name="T16" fmla="*/ 36 w 906"/>
                  <a:gd name="T17" fmla="*/ 98 h 142"/>
                  <a:gd name="T18" fmla="*/ 20 w 906"/>
                  <a:gd name="T19" fmla="*/ 92 h 142"/>
                  <a:gd name="T20" fmla="*/ 10 w 906"/>
                  <a:gd name="T21" fmla="*/ 86 h 142"/>
                  <a:gd name="T22" fmla="*/ 2 w 906"/>
                  <a:gd name="T23" fmla="*/ 80 h 142"/>
                  <a:gd name="T24" fmla="*/ 0 w 906"/>
                  <a:gd name="T25" fmla="*/ 72 h 142"/>
                  <a:gd name="T26" fmla="*/ 0 w 906"/>
                  <a:gd name="T27" fmla="*/ 72 h 142"/>
                  <a:gd name="T28" fmla="*/ 2 w 906"/>
                  <a:gd name="T29" fmla="*/ 64 h 142"/>
                  <a:gd name="T30" fmla="*/ 10 w 906"/>
                  <a:gd name="T31" fmla="*/ 58 h 142"/>
                  <a:gd name="T32" fmla="*/ 20 w 906"/>
                  <a:gd name="T33" fmla="*/ 50 h 142"/>
                  <a:gd name="T34" fmla="*/ 36 w 906"/>
                  <a:gd name="T35" fmla="*/ 44 h 142"/>
                  <a:gd name="T36" fmla="*/ 56 w 906"/>
                  <a:gd name="T37" fmla="*/ 38 h 142"/>
                  <a:gd name="T38" fmla="*/ 78 w 906"/>
                  <a:gd name="T39" fmla="*/ 32 h 142"/>
                  <a:gd name="T40" fmla="*/ 134 w 906"/>
                  <a:gd name="T41" fmla="*/ 22 h 142"/>
                  <a:gd name="T42" fmla="*/ 202 w 906"/>
                  <a:gd name="T43" fmla="*/ 12 h 142"/>
                  <a:gd name="T44" fmla="*/ 280 w 906"/>
                  <a:gd name="T45" fmla="*/ 6 h 142"/>
                  <a:gd name="T46" fmla="*/ 364 w 906"/>
                  <a:gd name="T47" fmla="*/ 2 h 142"/>
                  <a:gd name="T48" fmla="*/ 456 w 906"/>
                  <a:gd name="T49" fmla="*/ 0 h 142"/>
                  <a:gd name="T50" fmla="*/ 456 w 906"/>
                  <a:gd name="T51" fmla="*/ 0 h 142"/>
                  <a:gd name="T52" fmla="*/ 546 w 906"/>
                  <a:gd name="T53" fmla="*/ 2 h 142"/>
                  <a:gd name="T54" fmla="*/ 630 w 906"/>
                  <a:gd name="T55" fmla="*/ 6 h 142"/>
                  <a:gd name="T56" fmla="*/ 708 w 906"/>
                  <a:gd name="T57" fmla="*/ 12 h 142"/>
                  <a:gd name="T58" fmla="*/ 774 w 906"/>
                  <a:gd name="T59" fmla="*/ 22 h 142"/>
                  <a:gd name="T60" fmla="*/ 828 w 906"/>
                  <a:gd name="T61" fmla="*/ 32 h 142"/>
                  <a:gd name="T62" fmla="*/ 850 w 906"/>
                  <a:gd name="T63" fmla="*/ 38 h 142"/>
                  <a:gd name="T64" fmla="*/ 870 w 906"/>
                  <a:gd name="T65" fmla="*/ 44 h 142"/>
                  <a:gd name="T66" fmla="*/ 886 w 906"/>
                  <a:gd name="T67" fmla="*/ 50 h 142"/>
                  <a:gd name="T68" fmla="*/ 896 w 906"/>
                  <a:gd name="T69" fmla="*/ 58 h 142"/>
                  <a:gd name="T70" fmla="*/ 902 w 906"/>
                  <a:gd name="T71" fmla="*/ 64 h 142"/>
                  <a:gd name="T72" fmla="*/ 906 w 906"/>
                  <a:gd name="T73" fmla="*/ 72 h 142"/>
                  <a:gd name="T74" fmla="*/ 906 w 906"/>
                  <a:gd name="T75" fmla="*/ 72 h 142"/>
                  <a:gd name="T76" fmla="*/ 902 w 906"/>
                  <a:gd name="T77" fmla="*/ 80 h 142"/>
                  <a:gd name="T78" fmla="*/ 896 w 906"/>
                  <a:gd name="T79" fmla="*/ 86 h 142"/>
                  <a:gd name="T80" fmla="*/ 886 w 906"/>
                  <a:gd name="T81" fmla="*/ 92 h 142"/>
                  <a:gd name="T82" fmla="*/ 870 w 906"/>
                  <a:gd name="T83" fmla="*/ 98 h 142"/>
                  <a:gd name="T84" fmla="*/ 850 w 906"/>
                  <a:gd name="T85" fmla="*/ 104 h 142"/>
                  <a:gd name="T86" fmla="*/ 828 w 906"/>
                  <a:gd name="T87" fmla="*/ 110 h 142"/>
                  <a:gd name="T88" fmla="*/ 774 w 906"/>
                  <a:gd name="T89" fmla="*/ 120 h 142"/>
                  <a:gd name="T90" fmla="*/ 708 w 906"/>
                  <a:gd name="T91" fmla="*/ 130 h 142"/>
                  <a:gd name="T92" fmla="*/ 630 w 906"/>
                  <a:gd name="T93" fmla="*/ 136 h 142"/>
                  <a:gd name="T94" fmla="*/ 546 w 906"/>
                  <a:gd name="T95" fmla="*/ 140 h 142"/>
                  <a:gd name="T96" fmla="*/ 456 w 906"/>
                  <a:gd name="T97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06" h="142">
                    <a:moveTo>
                      <a:pt x="456" y="142"/>
                    </a:moveTo>
                    <a:lnTo>
                      <a:pt x="456" y="142"/>
                    </a:lnTo>
                    <a:lnTo>
                      <a:pt x="364" y="140"/>
                    </a:lnTo>
                    <a:lnTo>
                      <a:pt x="280" y="136"/>
                    </a:lnTo>
                    <a:lnTo>
                      <a:pt x="202" y="130"/>
                    </a:lnTo>
                    <a:lnTo>
                      <a:pt x="134" y="120"/>
                    </a:lnTo>
                    <a:lnTo>
                      <a:pt x="78" y="110"/>
                    </a:lnTo>
                    <a:lnTo>
                      <a:pt x="56" y="104"/>
                    </a:lnTo>
                    <a:lnTo>
                      <a:pt x="36" y="98"/>
                    </a:lnTo>
                    <a:lnTo>
                      <a:pt x="20" y="92"/>
                    </a:lnTo>
                    <a:lnTo>
                      <a:pt x="10" y="86"/>
                    </a:lnTo>
                    <a:lnTo>
                      <a:pt x="2" y="80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2" y="64"/>
                    </a:lnTo>
                    <a:lnTo>
                      <a:pt x="10" y="58"/>
                    </a:lnTo>
                    <a:lnTo>
                      <a:pt x="20" y="50"/>
                    </a:lnTo>
                    <a:lnTo>
                      <a:pt x="36" y="44"/>
                    </a:lnTo>
                    <a:lnTo>
                      <a:pt x="56" y="38"/>
                    </a:lnTo>
                    <a:lnTo>
                      <a:pt x="78" y="32"/>
                    </a:lnTo>
                    <a:lnTo>
                      <a:pt x="134" y="22"/>
                    </a:lnTo>
                    <a:lnTo>
                      <a:pt x="202" y="12"/>
                    </a:lnTo>
                    <a:lnTo>
                      <a:pt x="280" y="6"/>
                    </a:lnTo>
                    <a:lnTo>
                      <a:pt x="364" y="2"/>
                    </a:lnTo>
                    <a:lnTo>
                      <a:pt x="456" y="0"/>
                    </a:lnTo>
                    <a:lnTo>
                      <a:pt x="456" y="0"/>
                    </a:lnTo>
                    <a:lnTo>
                      <a:pt x="546" y="2"/>
                    </a:lnTo>
                    <a:lnTo>
                      <a:pt x="630" y="6"/>
                    </a:lnTo>
                    <a:lnTo>
                      <a:pt x="708" y="12"/>
                    </a:lnTo>
                    <a:lnTo>
                      <a:pt x="774" y="22"/>
                    </a:lnTo>
                    <a:lnTo>
                      <a:pt x="828" y="32"/>
                    </a:lnTo>
                    <a:lnTo>
                      <a:pt x="850" y="38"/>
                    </a:lnTo>
                    <a:lnTo>
                      <a:pt x="870" y="44"/>
                    </a:lnTo>
                    <a:lnTo>
                      <a:pt x="886" y="50"/>
                    </a:lnTo>
                    <a:lnTo>
                      <a:pt x="896" y="58"/>
                    </a:lnTo>
                    <a:lnTo>
                      <a:pt x="902" y="64"/>
                    </a:lnTo>
                    <a:lnTo>
                      <a:pt x="906" y="72"/>
                    </a:lnTo>
                    <a:lnTo>
                      <a:pt x="906" y="72"/>
                    </a:lnTo>
                    <a:lnTo>
                      <a:pt x="902" y="80"/>
                    </a:lnTo>
                    <a:lnTo>
                      <a:pt x="896" y="86"/>
                    </a:lnTo>
                    <a:lnTo>
                      <a:pt x="886" y="92"/>
                    </a:lnTo>
                    <a:lnTo>
                      <a:pt x="870" y="98"/>
                    </a:lnTo>
                    <a:lnTo>
                      <a:pt x="850" y="104"/>
                    </a:lnTo>
                    <a:lnTo>
                      <a:pt x="828" y="110"/>
                    </a:lnTo>
                    <a:lnTo>
                      <a:pt x="774" y="120"/>
                    </a:lnTo>
                    <a:lnTo>
                      <a:pt x="708" y="130"/>
                    </a:lnTo>
                    <a:lnTo>
                      <a:pt x="630" y="136"/>
                    </a:lnTo>
                    <a:lnTo>
                      <a:pt x="546" y="140"/>
                    </a:lnTo>
                    <a:lnTo>
                      <a:pt x="456" y="14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209"/>
              <p:cNvSpPr>
                <a:spLocks/>
              </p:cNvSpPr>
              <p:nvPr/>
            </p:nvSpPr>
            <p:spPr bwMode="auto">
              <a:xfrm>
                <a:off x="4437" y="4156"/>
                <a:ext cx="910" cy="142"/>
              </a:xfrm>
              <a:custGeom>
                <a:avLst/>
                <a:gdLst>
                  <a:gd name="T0" fmla="*/ 458 w 910"/>
                  <a:gd name="T1" fmla="*/ 0 h 142"/>
                  <a:gd name="T2" fmla="*/ 458 w 910"/>
                  <a:gd name="T3" fmla="*/ 0 h 142"/>
                  <a:gd name="T4" fmla="*/ 366 w 910"/>
                  <a:gd name="T5" fmla="*/ 2 h 142"/>
                  <a:gd name="T6" fmla="*/ 280 w 910"/>
                  <a:gd name="T7" fmla="*/ 6 h 142"/>
                  <a:gd name="T8" fmla="*/ 202 w 910"/>
                  <a:gd name="T9" fmla="*/ 12 h 142"/>
                  <a:gd name="T10" fmla="*/ 134 w 910"/>
                  <a:gd name="T11" fmla="*/ 20 h 142"/>
                  <a:gd name="T12" fmla="*/ 78 w 910"/>
                  <a:gd name="T13" fmla="*/ 32 h 142"/>
                  <a:gd name="T14" fmla="*/ 56 w 910"/>
                  <a:gd name="T15" fmla="*/ 38 h 142"/>
                  <a:gd name="T16" fmla="*/ 36 w 910"/>
                  <a:gd name="T17" fmla="*/ 44 h 142"/>
                  <a:gd name="T18" fmla="*/ 20 w 910"/>
                  <a:gd name="T19" fmla="*/ 50 h 142"/>
                  <a:gd name="T20" fmla="*/ 10 w 910"/>
                  <a:gd name="T21" fmla="*/ 58 h 142"/>
                  <a:gd name="T22" fmla="*/ 2 w 910"/>
                  <a:gd name="T23" fmla="*/ 64 h 142"/>
                  <a:gd name="T24" fmla="*/ 0 w 910"/>
                  <a:gd name="T25" fmla="*/ 72 h 142"/>
                  <a:gd name="T26" fmla="*/ 0 w 910"/>
                  <a:gd name="T27" fmla="*/ 72 h 142"/>
                  <a:gd name="T28" fmla="*/ 2 w 910"/>
                  <a:gd name="T29" fmla="*/ 80 h 142"/>
                  <a:gd name="T30" fmla="*/ 10 w 910"/>
                  <a:gd name="T31" fmla="*/ 86 h 142"/>
                  <a:gd name="T32" fmla="*/ 20 w 910"/>
                  <a:gd name="T33" fmla="*/ 92 h 142"/>
                  <a:gd name="T34" fmla="*/ 36 w 910"/>
                  <a:gd name="T35" fmla="*/ 98 h 142"/>
                  <a:gd name="T36" fmla="*/ 56 w 910"/>
                  <a:gd name="T37" fmla="*/ 104 h 142"/>
                  <a:gd name="T38" fmla="*/ 78 w 910"/>
                  <a:gd name="T39" fmla="*/ 110 h 142"/>
                  <a:gd name="T40" fmla="*/ 134 w 910"/>
                  <a:gd name="T41" fmla="*/ 122 h 142"/>
                  <a:gd name="T42" fmla="*/ 202 w 910"/>
                  <a:gd name="T43" fmla="*/ 130 h 142"/>
                  <a:gd name="T44" fmla="*/ 280 w 910"/>
                  <a:gd name="T45" fmla="*/ 136 h 142"/>
                  <a:gd name="T46" fmla="*/ 366 w 910"/>
                  <a:gd name="T47" fmla="*/ 140 h 142"/>
                  <a:gd name="T48" fmla="*/ 458 w 910"/>
                  <a:gd name="T49" fmla="*/ 142 h 142"/>
                  <a:gd name="T50" fmla="*/ 458 w 910"/>
                  <a:gd name="T51" fmla="*/ 142 h 142"/>
                  <a:gd name="T52" fmla="*/ 550 w 910"/>
                  <a:gd name="T53" fmla="*/ 140 h 142"/>
                  <a:gd name="T54" fmla="*/ 634 w 910"/>
                  <a:gd name="T55" fmla="*/ 136 h 142"/>
                  <a:gd name="T56" fmla="*/ 710 w 910"/>
                  <a:gd name="T57" fmla="*/ 130 h 142"/>
                  <a:gd name="T58" fmla="*/ 778 w 910"/>
                  <a:gd name="T59" fmla="*/ 122 h 142"/>
                  <a:gd name="T60" fmla="*/ 832 w 910"/>
                  <a:gd name="T61" fmla="*/ 110 h 142"/>
                  <a:gd name="T62" fmla="*/ 854 w 910"/>
                  <a:gd name="T63" fmla="*/ 104 h 142"/>
                  <a:gd name="T64" fmla="*/ 874 w 910"/>
                  <a:gd name="T65" fmla="*/ 98 h 142"/>
                  <a:gd name="T66" fmla="*/ 890 w 910"/>
                  <a:gd name="T67" fmla="*/ 92 h 142"/>
                  <a:gd name="T68" fmla="*/ 900 w 910"/>
                  <a:gd name="T69" fmla="*/ 86 h 142"/>
                  <a:gd name="T70" fmla="*/ 908 w 910"/>
                  <a:gd name="T71" fmla="*/ 80 h 142"/>
                  <a:gd name="T72" fmla="*/ 910 w 910"/>
                  <a:gd name="T73" fmla="*/ 72 h 142"/>
                  <a:gd name="T74" fmla="*/ 910 w 910"/>
                  <a:gd name="T75" fmla="*/ 72 h 142"/>
                  <a:gd name="T76" fmla="*/ 908 w 910"/>
                  <a:gd name="T77" fmla="*/ 64 h 142"/>
                  <a:gd name="T78" fmla="*/ 900 w 910"/>
                  <a:gd name="T79" fmla="*/ 58 h 142"/>
                  <a:gd name="T80" fmla="*/ 890 w 910"/>
                  <a:gd name="T81" fmla="*/ 50 h 142"/>
                  <a:gd name="T82" fmla="*/ 874 w 910"/>
                  <a:gd name="T83" fmla="*/ 44 h 142"/>
                  <a:gd name="T84" fmla="*/ 854 w 910"/>
                  <a:gd name="T85" fmla="*/ 38 h 142"/>
                  <a:gd name="T86" fmla="*/ 832 w 910"/>
                  <a:gd name="T87" fmla="*/ 32 h 142"/>
                  <a:gd name="T88" fmla="*/ 778 w 910"/>
                  <a:gd name="T89" fmla="*/ 20 h 142"/>
                  <a:gd name="T90" fmla="*/ 710 w 910"/>
                  <a:gd name="T91" fmla="*/ 12 h 142"/>
                  <a:gd name="T92" fmla="*/ 634 w 910"/>
                  <a:gd name="T93" fmla="*/ 6 h 142"/>
                  <a:gd name="T94" fmla="*/ 550 w 910"/>
                  <a:gd name="T95" fmla="*/ 2 h 142"/>
                  <a:gd name="T96" fmla="*/ 458 w 910"/>
                  <a:gd name="T9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10" h="142">
                    <a:moveTo>
                      <a:pt x="458" y="0"/>
                    </a:moveTo>
                    <a:lnTo>
                      <a:pt x="458" y="0"/>
                    </a:lnTo>
                    <a:lnTo>
                      <a:pt x="366" y="2"/>
                    </a:lnTo>
                    <a:lnTo>
                      <a:pt x="280" y="6"/>
                    </a:lnTo>
                    <a:lnTo>
                      <a:pt x="202" y="12"/>
                    </a:lnTo>
                    <a:lnTo>
                      <a:pt x="134" y="20"/>
                    </a:lnTo>
                    <a:lnTo>
                      <a:pt x="78" y="32"/>
                    </a:lnTo>
                    <a:lnTo>
                      <a:pt x="56" y="38"/>
                    </a:lnTo>
                    <a:lnTo>
                      <a:pt x="36" y="44"/>
                    </a:lnTo>
                    <a:lnTo>
                      <a:pt x="20" y="50"/>
                    </a:lnTo>
                    <a:lnTo>
                      <a:pt x="10" y="58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2" y="80"/>
                    </a:lnTo>
                    <a:lnTo>
                      <a:pt x="10" y="86"/>
                    </a:lnTo>
                    <a:lnTo>
                      <a:pt x="20" y="92"/>
                    </a:lnTo>
                    <a:lnTo>
                      <a:pt x="36" y="98"/>
                    </a:lnTo>
                    <a:lnTo>
                      <a:pt x="56" y="104"/>
                    </a:lnTo>
                    <a:lnTo>
                      <a:pt x="78" y="110"/>
                    </a:lnTo>
                    <a:lnTo>
                      <a:pt x="134" y="122"/>
                    </a:lnTo>
                    <a:lnTo>
                      <a:pt x="202" y="130"/>
                    </a:lnTo>
                    <a:lnTo>
                      <a:pt x="280" y="136"/>
                    </a:lnTo>
                    <a:lnTo>
                      <a:pt x="366" y="140"/>
                    </a:lnTo>
                    <a:lnTo>
                      <a:pt x="458" y="142"/>
                    </a:lnTo>
                    <a:lnTo>
                      <a:pt x="458" y="142"/>
                    </a:lnTo>
                    <a:lnTo>
                      <a:pt x="550" y="140"/>
                    </a:lnTo>
                    <a:lnTo>
                      <a:pt x="634" y="136"/>
                    </a:lnTo>
                    <a:lnTo>
                      <a:pt x="710" y="130"/>
                    </a:lnTo>
                    <a:lnTo>
                      <a:pt x="778" y="122"/>
                    </a:lnTo>
                    <a:lnTo>
                      <a:pt x="832" y="110"/>
                    </a:lnTo>
                    <a:lnTo>
                      <a:pt x="854" y="104"/>
                    </a:lnTo>
                    <a:lnTo>
                      <a:pt x="874" y="98"/>
                    </a:lnTo>
                    <a:lnTo>
                      <a:pt x="890" y="92"/>
                    </a:lnTo>
                    <a:lnTo>
                      <a:pt x="900" y="86"/>
                    </a:lnTo>
                    <a:lnTo>
                      <a:pt x="908" y="80"/>
                    </a:lnTo>
                    <a:lnTo>
                      <a:pt x="910" y="72"/>
                    </a:lnTo>
                    <a:lnTo>
                      <a:pt x="910" y="72"/>
                    </a:lnTo>
                    <a:lnTo>
                      <a:pt x="908" y="64"/>
                    </a:lnTo>
                    <a:lnTo>
                      <a:pt x="900" y="58"/>
                    </a:lnTo>
                    <a:lnTo>
                      <a:pt x="890" y="50"/>
                    </a:lnTo>
                    <a:lnTo>
                      <a:pt x="874" y="44"/>
                    </a:lnTo>
                    <a:lnTo>
                      <a:pt x="854" y="38"/>
                    </a:lnTo>
                    <a:lnTo>
                      <a:pt x="832" y="32"/>
                    </a:lnTo>
                    <a:lnTo>
                      <a:pt x="778" y="20"/>
                    </a:lnTo>
                    <a:lnTo>
                      <a:pt x="710" y="12"/>
                    </a:lnTo>
                    <a:lnTo>
                      <a:pt x="634" y="6"/>
                    </a:lnTo>
                    <a:lnTo>
                      <a:pt x="550" y="2"/>
                    </a:lnTo>
                    <a:lnTo>
                      <a:pt x="45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Freeform 210"/>
              <p:cNvSpPr>
                <a:spLocks noEditPoints="1"/>
              </p:cNvSpPr>
              <p:nvPr/>
            </p:nvSpPr>
            <p:spPr bwMode="auto">
              <a:xfrm>
                <a:off x="4439" y="4156"/>
                <a:ext cx="906" cy="142"/>
              </a:xfrm>
              <a:custGeom>
                <a:avLst/>
                <a:gdLst>
                  <a:gd name="T0" fmla="*/ 456 w 906"/>
                  <a:gd name="T1" fmla="*/ 142 h 142"/>
                  <a:gd name="T2" fmla="*/ 280 w 906"/>
                  <a:gd name="T3" fmla="*/ 136 h 142"/>
                  <a:gd name="T4" fmla="*/ 136 w 906"/>
                  <a:gd name="T5" fmla="*/ 120 h 142"/>
                  <a:gd name="T6" fmla="*/ 58 w 906"/>
                  <a:gd name="T7" fmla="*/ 104 h 142"/>
                  <a:gd name="T8" fmla="*/ 22 w 906"/>
                  <a:gd name="T9" fmla="*/ 92 h 142"/>
                  <a:gd name="T10" fmla="*/ 4 w 906"/>
                  <a:gd name="T11" fmla="*/ 80 h 142"/>
                  <a:gd name="T12" fmla="*/ 2 w 906"/>
                  <a:gd name="T13" fmla="*/ 72 h 142"/>
                  <a:gd name="T14" fmla="*/ 12 w 906"/>
                  <a:gd name="T15" fmla="*/ 58 h 142"/>
                  <a:gd name="T16" fmla="*/ 38 w 906"/>
                  <a:gd name="T17" fmla="*/ 44 h 142"/>
                  <a:gd name="T18" fmla="*/ 80 w 906"/>
                  <a:gd name="T19" fmla="*/ 32 h 142"/>
                  <a:gd name="T20" fmla="*/ 204 w 906"/>
                  <a:gd name="T21" fmla="*/ 12 h 142"/>
                  <a:gd name="T22" fmla="*/ 366 w 906"/>
                  <a:gd name="T23" fmla="*/ 2 h 142"/>
                  <a:gd name="T24" fmla="*/ 456 w 906"/>
                  <a:gd name="T25" fmla="*/ 0 h 142"/>
                  <a:gd name="T26" fmla="*/ 630 w 906"/>
                  <a:gd name="T27" fmla="*/ 6 h 142"/>
                  <a:gd name="T28" fmla="*/ 772 w 906"/>
                  <a:gd name="T29" fmla="*/ 22 h 142"/>
                  <a:gd name="T30" fmla="*/ 850 w 906"/>
                  <a:gd name="T31" fmla="*/ 38 h 142"/>
                  <a:gd name="T32" fmla="*/ 884 w 906"/>
                  <a:gd name="T33" fmla="*/ 50 h 142"/>
                  <a:gd name="T34" fmla="*/ 900 w 906"/>
                  <a:gd name="T35" fmla="*/ 64 h 142"/>
                  <a:gd name="T36" fmla="*/ 904 w 906"/>
                  <a:gd name="T37" fmla="*/ 72 h 142"/>
                  <a:gd name="T38" fmla="*/ 894 w 906"/>
                  <a:gd name="T39" fmla="*/ 86 h 142"/>
                  <a:gd name="T40" fmla="*/ 868 w 906"/>
                  <a:gd name="T41" fmla="*/ 98 h 142"/>
                  <a:gd name="T42" fmla="*/ 826 w 906"/>
                  <a:gd name="T43" fmla="*/ 110 h 142"/>
                  <a:gd name="T44" fmla="*/ 706 w 906"/>
                  <a:gd name="T45" fmla="*/ 130 h 142"/>
                  <a:gd name="T46" fmla="*/ 546 w 906"/>
                  <a:gd name="T47" fmla="*/ 140 h 142"/>
                  <a:gd name="T48" fmla="*/ 456 w 906"/>
                  <a:gd name="T49" fmla="*/ 0 h 142"/>
                  <a:gd name="T50" fmla="*/ 364 w 906"/>
                  <a:gd name="T51" fmla="*/ 2 h 142"/>
                  <a:gd name="T52" fmla="*/ 202 w 906"/>
                  <a:gd name="T53" fmla="*/ 12 h 142"/>
                  <a:gd name="T54" fmla="*/ 78 w 906"/>
                  <a:gd name="T55" fmla="*/ 32 h 142"/>
                  <a:gd name="T56" fmla="*/ 36 w 906"/>
                  <a:gd name="T57" fmla="*/ 44 h 142"/>
                  <a:gd name="T58" fmla="*/ 10 w 906"/>
                  <a:gd name="T59" fmla="*/ 58 h 142"/>
                  <a:gd name="T60" fmla="*/ 0 w 906"/>
                  <a:gd name="T61" fmla="*/ 72 h 142"/>
                  <a:gd name="T62" fmla="*/ 2 w 906"/>
                  <a:gd name="T63" fmla="*/ 80 h 142"/>
                  <a:gd name="T64" fmla="*/ 20 w 906"/>
                  <a:gd name="T65" fmla="*/ 92 h 142"/>
                  <a:gd name="T66" fmla="*/ 56 w 906"/>
                  <a:gd name="T67" fmla="*/ 104 h 142"/>
                  <a:gd name="T68" fmla="*/ 134 w 906"/>
                  <a:gd name="T69" fmla="*/ 120 h 142"/>
                  <a:gd name="T70" fmla="*/ 280 w 906"/>
                  <a:gd name="T71" fmla="*/ 136 h 142"/>
                  <a:gd name="T72" fmla="*/ 456 w 906"/>
                  <a:gd name="T73" fmla="*/ 142 h 142"/>
                  <a:gd name="T74" fmla="*/ 546 w 906"/>
                  <a:gd name="T75" fmla="*/ 140 h 142"/>
                  <a:gd name="T76" fmla="*/ 708 w 906"/>
                  <a:gd name="T77" fmla="*/ 130 h 142"/>
                  <a:gd name="T78" fmla="*/ 828 w 906"/>
                  <a:gd name="T79" fmla="*/ 110 h 142"/>
                  <a:gd name="T80" fmla="*/ 870 w 906"/>
                  <a:gd name="T81" fmla="*/ 98 h 142"/>
                  <a:gd name="T82" fmla="*/ 896 w 906"/>
                  <a:gd name="T83" fmla="*/ 86 h 142"/>
                  <a:gd name="T84" fmla="*/ 906 w 906"/>
                  <a:gd name="T85" fmla="*/ 72 h 142"/>
                  <a:gd name="T86" fmla="*/ 902 w 906"/>
                  <a:gd name="T87" fmla="*/ 64 h 142"/>
                  <a:gd name="T88" fmla="*/ 886 w 906"/>
                  <a:gd name="T89" fmla="*/ 50 h 142"/>
                  <a:gd name="T90" fmla="*/ 850 w 906"/>
                  <a:gd name="T91" fmla="*/ 38 h 142"/>
                  <a:gd name="T92" fmla="*/ 774 w 906"/>
                  <a:gd name="T93" fmla="*/ 22 h 142"/>
                  <a:gd name="T94" fmla="*/ 630 w 906"/>
                  <a:gd name="T95" fmla="*/ 6 h 142"/>
                  <a:gd name="T96" fmla="*/ 456 w 906"/>
                  <a:gd name="T9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06" h="142">
                    <a:moveTo>
                      <a:pt x="456" y="142"/>
                    </a:moveTo>
                    <a:lnTo>
                      <a:pt x="456" y="142"/>
                    </a:lnTo>
                    <a:lnTo>
                      <a:pt x="366" y="140"/>
                    </a:lnTo>
                    <a:lnTo>
                      <a:pt x="280" y="136"/>
                    </a:lnTo>
                    <a:lnTo>
                      <a:pt x="204" y="130"/>
                    </a:lnTo>
                    <a:lnTo>
                      <a:pt x="136" y="120"/>
                    </a:lnTo>
                    <a:lnTo>
                      <a:pt x="80" y="110"/>
                    </a:lnTo>
                    <a:lnTo>
                      <a:pt x="58" y="104"/>
                    </a:lnTo>
                    <a:lnTo>
                      <a:pt x="38" y="98"/>
                    </a:lnTo>
                    <a:lnTo>
                      <a:pt x="22" y="92"/>
                    </a:lnTo>
                    <a:lnTo>
                      <a:pt x="12" y="86"/>
                    </a:lnTo>
                    <a:lnTo>
                      <a:pt x="4" y="80"/>
                    </a:lnTo>
                    <a:lnTo>
                      <a:pt x="2" y="72"/>
                    </a:lnTo>
                    <a:lnTo>
                      <a:pt x="2" y="72"/>
                    </a:lnTo>
                    <a:lnTo>
                      <a:pt x="4" y="64"/>
                    </a:lnTo>
                    <a:lnTo>
                      <a:pt x="12" y="58"/>
                    </a:lnTo>
                    <a:lnTo>
                      <a:pt x="22" y="50"/>
                    </a:lnTo>
                    <a:lnTo>
                      <a:pt x="38" y="44"/>
                    </a:lnTo>
                    <a:lnTo>
                      <a:pt x="58" y="38"/>
                    </a:lnTo>
                    <a:lnTo>
                      <a:pt x="80" y="32"/>
                    </a:lnTo>
                    <a:lnTo>
                      <a:pt x="136" y="22"/>
                    </a:lnTo>
                    <a:lnTo>
                      <a:pt x="204" y="12"/>
                    </a:lnTo>
                    <a:lnTo>
                      <a:pt x="280" y="6"/>
                    </a:lnTo>
                    <a:lnTo>
                      <a:pt x="366" y="2"/>
                    </a:lnTo>
                    <a:lnTo>
                      <a:pt x="456" y="0"/>
                    </a:lnTo>
                    <a:lnTo>
                      <a:pt x="456" y="0"/>
                    </a:lnTo>
                    <a:lnTo>
                      <a:pt x="546" y="2"/>
                    </a:lnTo>
                    <a:lnTo>
                      <a:pt x="630" y="6"/>
                    </a:lnTo>
                    <a:lnTo>
                      <a:pt x="706" y="12"/>
                    </a:lnTo>
                    <a:lnTo>
                      <a:pt x="772" y="22"/>
                    </a:lnTo>
                    <a:lnTo>
                      <a:pt x="826" y="32"/>
                    </a:lnTo>
                    <a:lnTo>
                      <a:pt x="850" y="38"/>
                    </a:lnTo>
                    <a:lnTo>
                      <a:pt x="868" y="44"/>
                    </a:lnTo>
                    <a:lnTo>
                      <a:pt x="884" y="50"/>
                    </a:lnTo>
                    <a:lnTo>
                      <a:pt x="894" y="58"/>
                    </a:lnTo>
                    <a:lnTo>
                      <a:pt x="900" y="64"/>
                    </a:lnTo>
                    <a:lnTo>
                      <a:pt x="904" y="72"/>
                    </a:lnTo>
                    <a:lnTo>
                      <a:pt x="904" y="72"/>
                    </a:lnTo>
                    <a:lnTo>
                      <a:pt x="900" y="80"/>
                    </a:lnTo>
                    <a:lnTo>
                      <a:pt x="894" y="86"/>
                    </a:lnTo>
                    <a:lnTo>
                      <a:pt x="884" y="92"/>
                    </a:lnTo>
                    <a:lnTo>
                      <a:pt x="868" y="98"/>
                    </a:lnTo>
                    <a:lnTo>
                      <a:pt x="850" y="104"/>
                    </a:lnTo>
                    <a:lnTo>
                      <a:pt x="826" y="110"/>
                    </a:lnTo>
                    <a:lnTo>
                      <a:pt x="772" y="120"/>
                    </a:lnTo>
                    <a:lnTo>
                      <a:pt x="706" y="130"/>
                    </a:lnTo>
                    <a:lnTo>
                      <a:pt x="630" y="136"/>
                    </a:lnTo>
                    <a:lnTo>
                      <a:pt x="546" y="140"/>
                    </a:lnTo>
                    <a:lnTo>
                      <a:pt x="456" y="142"/>
                    </a:lnTo>
                    <a:close/>
                    <a:moveTo>
                      <a:pt x="456" y="0"/>
                    </a:moveTo>
                    <a:lnTo>
                      <a:pt x="456" y="0"/>
                    </a:lnTo>
                    <a:lnTo>
                      <a:pt x="364" y="2"/>
                    </a:lnTo>
                    <a:lnTo>
                      <a:pt x="280" y="6"/>
                    </a:lnTo>
                    <a:lnTo>
                      <a:pt x="202" y="12"/>
                    </a:lnTo>
                    <a:lnTo>
                      <a:pt x="134" y="22"/>
                    </a:lnTo>
                    <a:lnTo>
                      <a:pt x="78" y="32"/>
                    </a:lnTo>
                    <a:lnTo>
                      <a:pt x="56" y="38"/>
                    </a:lnTo>
                    <a:lnTo>
                      <a:pt x="36" y="44"/>
                    </a:lnTo>
                    <a:lnTo>
                      <a:pt x="20" y="50"/>
                    </a:lnTo>
                    <a:lnTo>
                      <a:pt x="10" y="58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2" y="80"/>
                    </a:lnTo>
                    <a:lnTo>
                      <a:pt x="10" y="86"/>
                    </a:lnTo>
                    <a:lnTo>
                      <a:pt x="20" y="92"/>
                    </a:lnTo>
                    <a:lnTo>
                      <a:pt x="36" y="98"/>
                    </a:lnTo>
                    <a:lnTo>
                      <a:pt x="56" y="104"/>
                    </a:lnTo>
                    <a:lnTo>
                      <a:pt x="78" y="110"/>
                    </a:lnTo>
                    <a:lnTo>
                      <a:pt x="134" y="120"/>
                    </a:lnTo>
                    <a:lnTo>
                      <a:pt x="202" y="130"/>
                    </a:lnTo>
                    <a:lnTo>
                      <a:pt x="280" y="136"/>
                    </a:lnTo>
                    <a:lnTo>
                      <a:pt x="364" y="140"/>
                    </a:lnTo>
                    <a:lnTo>
                      <a:pt x="456" y="142"/>
                    </a:lnTo>
                    <a:lnTo>
                      <a:pt x="456" y="142"/>
                    </a:lnTo>
                    <a:lnTo>
                      <a:pt x="546" y="140"/>
                    </a:lnTo>
                    <a:lnTo>
                      <a:pt x="630" y="136"/>
                    </a:lnTo>
                    <a:lnTo>
                      <a:pt x="708" y="130"/>
                    </a:lnTo>
                    <a:lnTo>
                      <a:pt x="774" y="120"/>
                    </a:lnTo>
                    <a:lnTo>
                      <a:pt x="828" y="110"/>
                    </a:lnTo>
                    <a:lnTo>
                      <a:pt x="850" y="104"/>
                    </a:lnTo>
                    <a:lnTo>
                      <a:pt x="870" y="98"/>
                    </a:lnTo>
                    <a:lnTo>
                      <a:pt x="886" y="92"/>
                    </a:lnTo>
                    <a:lnTo>
                      <a:pt x="896" y="86"/>
                    </a:lnTo>
                    <a:lnTo>
                      <a:pt x="902" y="80"/>
                    </a:lnTo>
                    <a:lnTo>
                      <a:pt x="906" y="72"/>
                    </a:lnTo>
                    <a:lnTo>
                      <a:pt x="906" y="72"/>
                    </a:lnTo>
                    <a:lnTo>
                      <a:pt x="902" y="64"/>
                    </a:lnTo>
                    <a:lnTo>
                      <a:pt x="896" y="58"/>
                    </a:lnTo>
                    <a:lnTo>
                      <a:pt x="886" y="50"/>
                    </a:lnTo>
                    <a:lnTo>
                      <a:pt x="870" y="44"/>
                    </a:lnTo>
                    <a:lnTo>
                      <a:pt x="850" y="38"/>
                    </a:lnTo>
                    <a:lnTo>
                      <a:pt x="828" y="32"/>
                    </a:lnTo>
                    <a:lnTo>
                      <a:pt x="774" y="22"/>
                    </a:lnTo>
                    <a:lnTo>
                      <a:pt x="708" y="12"/>
                    </a:lnTo>
                    <a:lnTo>
                      <a:pt x="630" y="6"/>
                    </a:lnTo>
                    <a:lnTo>
                      <a:pt x="546" y="2"/>
                    </a:lnTo>
                    <a:lnTo>
                      <a:pt x="456" y="0"/>
                    </a:lnTo>
                    <a:close/>
                  </a:path>
                </a:pathLst>
              </a:custGeom>
              <a:solidFill>
                <a:srgbClr val="F2F1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211"/>
              <p:cNvSpPr>
                <a:spLocks/>
              </p:cNvSpPr>
              <p:nvPr/>
            </p:nvSpPr>
            <p:spPr bwMode="auto">
              <a:xfrm>
                <a:off x="4441" y="4156"/>
                <a:ext cx="902" cy="142"/>
              </a:xfrm>
              <a:custGeom>
                <a:avLst/>
                <a:gdLst>
                  <a:gd name="T0" fmla="*/ 454 w 902"/>
                  <a:gd name="T1" fmla="*/ 142 h 142"/>
                  <a:gd name="T2" fmla="*/ 454 w 902"/>
                  <a:gd name="T3" fmla="*/ 142 h 142"/>
                  <a:gd name="T4" fmla="*/ 364 w 902"/>
                  <a:gd name="T5" fmla="*/ 140 h 142"/>
                  <a:gd name="T6" fmla="*/ 278 w 902"/>
                  <a:gd name="T7" fmla="*/ 136 h 142"/>
                  <a:gd name="T8" fmla="*/ 202 w 902"/>
                  <a:gd name="T9" fmla="*/ 130 h 142"/>
                  <a:gd name="T10" fmla="*/ 134 w 902"/>
                  <a:gd name="T11" fmla="*/ 120 h 142"/>
                  <a:gd name="T12" fmla="*/ 78 w 902"/>
                  <a:gd name="T13" fmla="*/ 110 h 142"/>
                  <a:gd name="T14" fmla="*/ 56 w 902"/>
                  <a:gd name="T15" fmla="*/ 104 h 142"/>
                  <a:gd name="T16" fmla="*/ 36 w 902"/>
                  <a:gd name="T17" fmla="*/ 98 h 142"/>
                  <a:gd name="T18" fmla="*/ 20 w 902"/>
                  <a:gd name="T19" fmla="*/ 92 h 142"/>
                  <a:gd name="T20" fmla="*/ 10 w 902"/>
                  <a:gd name="T21" fmla="*/ 86 h 142"/>
                  <a:gd name="T22" fmla="*/ 2 w 902"/>
                  <a:gd name="T23" fmla="*/ 80 h 142"/>
                  <a:gd name="T24" fmla="*/ 0 w 902"/>
                  <a:gd name="T25" fmla="*/ 72 h 142"/>
                  <a:gd name="T26" fmla="*/ 0 w 902"/>
                  <a:gd name="T27" fmla="*/ 72 h 142"/>
                  <a:gd name="T28" fmla="*/ 2 w 902"/>
                  <a:gd name="T29" fmla="*/ 64 h 142"/>
                  <a:gd name="T30" fmla="*/ 10 w 902"/>
                  <a:gd name="T31" fmla="*/ 58 h 142"/>
                  <a:gd name="T32" fmla="*/ 20 w 902"/>
                  <a:gd name="T33" fmla="*/ 50 h 142"/>
                  <a:gd name="T34" fmla="*/ 36 w 902"/>
                  <a:gd name="T35" fmla="*/ 44 h 142"/>
                  <a:gd name="T36" fmla="*/ 56 w 902"/>
                  <a:gd name="T37" fmla="*/ 38 h 142"/>
                  <a:gd name="T38" fmla="*/ 78 w 902"/>
                  <a:gd name="T39" fmla="*/ 32 h 142"/>
                  <a:gd name="T40" fmla="*/ 134 w 902"/>
                  <a:gd name="T41" fmla="*/ 22 h 142"/>
                  <a:gd name="T42" fmla="*/ 202 w 902"/>
                  <a:gd name="T43" fmla="*/ 12 h 142"/>
                  <a:gd name="T44" fmla="*/ 278 w 902"/>
                  <a:gd name="T45" fmla="*/ 6 h 142"/>
                  <a:gd name="T46" fmla="*/ 364 w 902"/>
                  <a:gd name="T47" fmla="*/ 2 h 142"/>
                  <a:gd name="T48" fmla="*/ 454 w 902"/>
                  <a:gd name="T49" fmla="*/ 0 h 142"/>
                  <a:gd name="T50" fmla="*/ 454 w 902"/>
                  <a:gd name="T51" fmla="*/ 0 h 142"/>
                  <a:gd name="T52" fmla="*/ 544 w 902"/>
                  <a:gd name="T53" fmla="*/ 2 h 142"/>
                  <a:gd name="T54" fmla="*/ 628 w 902"/>
                  <a:gd name="T55" fmla="*/ 6 h 142"/>
                  <a:gd name="T56" fmla="*/ 704 w 902"/>
                  <a:gd name="T57" fmla="*/ 12 h 142"/>
                  <a:gd name="T58" fmla="*/ 770 w 902"/>
                  <a:gd name="T59" fmla="*/ 22 h 142"/>
                  <a:gd name="T60" fmla="*/ 824 w 902"/>
                  <a:gd name="T61" fmla="*/ 32 h 142"/>
                  <a:gd name="T62" fmla="*/ 848 w 902"/>
                  <a:gd name="T63" fmla="*/ 38 h 142"/>
                  <a:gd name="T64" fmla="*/ 866 w 902"/>
                  <a:gd name="T65" fmla="*/ 44 h 142"/>
                  <a:gd name="T66" fmla="*/ 882 w 902"/>
                  <a:gd name="T67" fmla="*/ 50 h 142"/>
                  <a:gd name="T68" fmla="*/ 892 w 902"/>
                  <a:gd name="T69" fmla="*/ 58 h 142"/>
                  <a:gd name="T70" fmla="*/ 898 w 902"/>
                  <a:gd name="T71" fmla="*/ 64 h 142"/>
                  <a:gd name="T72" fmla="*/ 902 w 902"/>
                  <a:gd name="T73" fmla="*/ 72 h 142"/>
                  <a:gd name="T74" fmla="*/ 902 w 902"/>
                  <a:gd name="T75" fmla="*/ 72 h 142"/>
                  <a:gd name="T76" fmla="*/ 898 w 902"/>
                  <a:gd name="T77" fmla="*/ 80 h 142"/>
                  <a:gd name="T78" fmla="*/ 892 w 902"/>
                  <a:gd name="T79" fmla="*/ 86 h 142"/>
                  <a:gd name="T80" fmla="*/ 882 w 902"/>
                  <a:gd name="T81" fmla="*/ 92 h 142"/>
                  <a:gd name="T82" fmla="*/ 866 w 902"/>
                  <a:gd name="T83" fmla="*/ 98 h 142"/>
                  <a:gd name="T84" fmla="*/ 848 w 902"/>
                  <a:gd name="T85" fmla="*/ 104 h 142"/>
                  <a:gd name="T86" fmla="*/ 824 w 902"/>
                  <a:gd name="T87" fmla="*/ 110 h 142"/>
                  <a:gd name="T88" fmla="*/ 770 w 902"/>
                  <a:gd name="T89" fmla="*/ 120 h 142"/>
                  <a:gd name="T90" fmla="*/ 704 w 902"/>
                  <a:gd name="T91" fmla="*/ 130 h 142"/>
                  <a:gd name="T92" fmla="*/ 628 w 902"/>
                  <a:gd name="T93" fmla="*/ 136 h 142"/>
                  <a:gd name="T94" fmla="*/ 544 w 902"/>
                  <a:gd name="T95" fmla="*/ 140 h 142"/>
                  <a:gd name="T96" fmla="*/ 454 w 902"/>
                  <a:gd name="T97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02" h="142">
                    <a:moveTo>
                      <a:pt x="454" y="142"/>
                    </a:moveTo>
                    <a:lnTo>
                      <a:pt x="454" y="142"/>
                    </a:lnTo>
                    <a:lnTo>
                      <a:pt x="364" y="140"/>
                    </a:lnTo>
                    <a:lnTo>
                      <a:pt x="278" y="136"/>
                    </a:lnTo>
                    <a:lnTo>
                      <a:pt x="202" y="130"/>
                    </a:lnTo>
                    <a:lnTo>
                      <a:pt x="134" y="120"/>
                    </a:lnTo>
                    <a:lnTo>
                      <a:pt x="78" y="110"/>
                    </a:lnTo>
                    <a:lnTo>
                      <a:pt x="56" y="104"/>
                    </a:lnTo>
                    <a:lnTo>
                      <a:pt x="36" y="98"/>
                    </a:lnTo>
                    <a:lnTo>
                      <a:pt x="20" y="92"/>
                    </a:lnTo>
                    <a:lnTo>
                      <a:pt x="10" y="86"/>
                    </a:lnTo>
                    <a:lnTo>
                      <a:pt x="2" y="80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2" y="64"/>
                    </a:lnTo>
                    <a:lnTo>
                      <a:pt x="10" y="58"/>
                    </a:lnTo>
                    <a:lnTo>
                      <a:pt x="20" y="50"/>
                    </a:lnTo>
                    <a:lnTo>
                      <a:pt x="36" y="44"/>
                    </a:lnTo>
                    <a:lnTo>
                      <a:pt x="56" y="38"/>
                    </a:lnTo>
                    <a:lnTo>
                      <a:pt x="78" y="32"/>
                    </a:lnTo>
                    <a:lnTo>
                      <a:pt x="134" y="22"/>
                    </a:lnTo>
                    <a:lnTo>
                      <a:pt x="202" y="12"/>
                    </a:lnTo>
                    <a:lnTo>
                      <a:pt x="278" y="6"/>
                    </a:lnTo>
                    <a:lnTo>
                      <a:pt x="364" y="2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544" y="2"/>
                    </a:lnTo>
                    <a:lnTo>
                      <a:pt x="628" y="6"/>
                    </a:lnTo>
                    <a:lnTo>
                      <a:pt x="704" y="12"/>
                    </a:lnTo>
                    <a:lnTo>
                      <a:pt x="770" y="22"/>
                    </a:lnTo>
                    <a:lnTo>
                      <a:pt x="824" y="32"/>
                    </a:lnTo>
                    <a:lnTo>
                      <a:pt x="848" y="38"/>
                    </a:lnTo>
                    <a:lnTo>
                      <a:pt x="866" y="44"/>
                    </a:lnTo>
                    <a:lnTo>
                      <a:pt x="882" y="50"/>
                    </a:lnTo>
                    <a:lnTo>
                      <a:pt x="892" y="58"/>
                    </a:lnTo>
                    <a:lnTo>
                      <a:pt x="898" y="64"/>
                    </a:lnTo>
                    <a:lnTo>
                      <a:pt x="902" y="72"/>
                    </a:lnTo>
                    <a:lnTo>
                      <a:pt x="902" y="72"/>
                    </a:lnTo>
                    <a:lnTo>
                      <a:pt x="898" y="80"/>
                    </a:lnTo>
                    <a:lnTo>
                      <a:pt x="892" y="86"/>
                    </a:lnTo>
                    <a:lnTo>
                      <a:pt x="882" y="92"/>
                    </a:lnTo>
                    <a:lnTo>
                      <a:pt x="866" y="98"/>
                    </a:lnTo>
                    <a:lnTo>
                      <a:pt x="848" y="104"/>
                    </a:lnTo>
                    <a:lnTo>
                      <a:pt x="824" y="110"/>
                    </a:lnTo>
                    <a:lnTo>
                      <a:pt x="770" y="120"/>
                    </a:lnTo>
                    <a:lnTo>
                      <a:pt x="704" y="130"/>
                    </a:lnTo>
                    <a:lnTo>
                      <a:pt x="628" y="136"/>
                    </a:lnTo>
                    <a:lnTo>
                      <a:pt x="544" y="140"/>
                    </a:lnTo>
                    <a:lnTo>
                      <a:pt x="454" y="14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212"/>
              <p:cNvSpPr>
                <a:spLocks/>
              </p:cNvSpPr>
              <p:nvPr/>
            </p:nvSpPr>
            <p:spPr bwMode="auto">
              <a:xfrm>
                <a:off x="4439" y="4156"/>
                <a:ext cx="906" cy="142"/>
              </a:xfrm>
              <a:custGeom>
                <a:avLst/>
                <a:gdLst>
                  <a:gd name="T0" fmla="*/ 456 w 906"/>
                  <a:gd name="T1" fmla="*/ 0 h 142"/>
                  <a:gd name="T2" fmla="*/ 456 w 906"/>
                  <a:gd name="T3" fmla="*/ 0 h 142"/>
                  <a:gd name="T4" fmla="*/ 364 w 906"/>
                  <a:gd name="T5" fmla="*/ 2 h 142"/>
                  <a:gd name="T6" fmla="*/ 280 w 906"/>
                  <a:gd name="T7" fmla="*/ 6 h 142"/>
                  <a:gd name="T8" fmla="*/ 202 w 906"/>
                  <a:gd name="T9" fmla="*/ 12 h 142"/>
                  <a:gd name="T10" fmla="*/ 134 w 906"/>
                  <a:gd name="T11" fmla="*/ 22 h 142"/>
                  <a:gd name="T12" fmla="*/ 78 w 906"/>
                  <a:gd name="T13" fmla="*/ 32 h 142"/>
                  <a:gd name="T14" fmla="*/ 56 w 906"/>
                  <a:gd name="T15" fmla="*/ 38 h 142"/>
                  <a:gd name="T16" fmla="*/ 36 w 906"/>
                  <a:gd name="T17" fmla="*/ 44 h 142"/>
                  <a:gd name="T18" fmla="*/ 20 w 906"/>
                  <a:gd name="T19" fmla="*/ 50 h 142"/>
                  <a:gd name="T20" fmla="*/ 10 w 906"/>
                  <a:gd name="T21" fmla="*/ 58 h 142"/>
                  <a:gd name="T22" fmla="*/ 2 w 906"/>
                  <a:gd name="T23" fmla="*/ 64 h 142"/>
                  <a:gd name="T24" fmla="*/ 0 w 906"/>
                  <a:gd name="T25" fmla="*/ 72 h 142"/>
                  <a:gd name="T26" fmla="*/ 0 w 906"/>
                  <a:gd name="T27" fmla="*/ 72 h 142"/>
                  <a:gd name="T28" fmla="*/ 2 w 906"/>
                  <a:gd name="T29" fmla="*/ 80 h 142"/>
                  <a:gd name="T30" fmla="*/ 10 w 906"/>
                  <a:gd name="T31" fmla="*/ 86 h 142"/>
                  <a:gd name="T32" fmla="*/ 20 w 906"/>
                  <a:gd name="T33" fmla="*/ 92 h 142"/>
                  <a:gd name="T34" fmla="*/ 36 w 906"/>
                  <a:gd name="T35" fmla="*/ 98 h 142"/>
                  <a:gd name="T36" fmla="*/ 56 w 906"/>
                  <a:gd name="T37" fmla="*/ 104 h 142"/>
                  <a:gd name="T38" fmla="*/ 78 w 906"/>
                  <a:gd name="T39" fmla="*/ 110 h 142"/>
                  <a:gd name="T40" fmla="*/ 134 w 906"/>
                  <a:gd name="T41" fmla="*/ 120 h 142"/>
                  <a:gd name="T42" fmla="*/ 202 w 906"/>
                  <a:gd name="T43" fmla="*/ 130 h 142"/>
                  <a:gd name="T44" fmla="*/ 280 w 906"/>
                  <a:gd name="T45" fmla="*/ 136 h 142"/>
                  <a:gd name="T46" fmla="*/ 364 w 906"/>
                  <a:gd name="T47" fmla="*/ 140 h 142"/>
                  <a:gd name="T48" fmla="*/ 456 w 906"/>
                  <a:gd name="T49" fmla="*/ 142 h 142"/>
                  <a:gd name="T50" fmla="*/ 456 w 906"/>
                  <a:gd name="T51" fmla="*/ 142 h 142"/>
                  <a:gd name="T52" fmla="*/ 546 w 906"/>
                  <a:gd name="T53" fmla="*/ 140 h 142"/>
                  <a:gd name="T54" fmla="*/ 630 w 906"/>
                  <a:gd name="T55" fmla="*/ 136 h 142"/>
                  <a:gd name="T56" fmla="*/ 708 w 906"/>
                  <a:gd name="T57" fmla="*/ 130 h 142"/>
                  <a:gd name="T58" fmla="*/ 774 w 906"/>
                  <a:gd name="T59" fmla="*/ 120 h 142"/>
                  <a:gd name="T60" fmla="*/ 828 w 906"/>
                  <a:gd name="T61" fmla="*/ 110 h 142"/>
                  <a:gd name="T62" fmla="*/ 850 w 906"/>
                  <a:gd name="T63" fmla="*/ 104 h 142"/>
                  <a:gd name="T64" fmla="*/ 870 w 906"/>
                  <a:gd name="T65" fmla="*/ 98 h 142"/>
                  <a:gd name="T66" fmla="*/ 886 w 906"/>
                  <a:gd name="T67" fmla="*/ 92 h 142"/>
                  <a:gd name="T68" fmla="*/ 896 w 906"/>
                  <a:gd name="T69" fmla="*/ 86 h 142"/>
                  <a:gd name="T70" fmla="*/ 902 w 906"/>
                  <a:gd name="T71" fmla="*/ 80 h 142"/>
                  <a:gd name="T72" fmla="*/ 906 w 906"/>
                  <a:gd name="T73" fmla="*/ 72 h 142"/>
                  <a:gd name="T74" fmla="*/ 906 w 906"/>
                  <a:gd name="T75" fmla="*/ 72 h 142"/>
                  <a:gd name="T76" fmla="*/ 902 w 906"/>
                  <a:gd name="T77" fmla="*/ 64 h 142"/>
                  <a:gd name="T78" fmla="*/ 896 w 906"/>
                  <a:gd name="T79" fmla="*/ 58 h 142"/>
                  <a:gd name="T80" fmla="*/ 886 w 906"/>
                  <a:gd name="T81" fmla="*/ 50 h 142"/>
                  <a:gd name="T82" fmla="*/ 870 w 906"/>
                  <a:gd name="T83" fmla="*/ 44 h 142"/>
                  <a:gd name="T84" fmla="*/ 850 w 906"/>
                  <a:gd name="T85" fmla="*/ 38 h 142"/>
                  <a:gd name="T86" fmla="*/ 828 w 906"/>
                  <a:gd name="T87" fmla="*/ 32 h 142"/>
                  <a:gd name="T88" fmla="*/ 774 w 906"/>
                  <a:gd name="T89" fmla="*/ 22 h 142"/>
                  <a:gd name="T90" fmla="*/ 708 w 906"/>
                  <a:gd name="T91" fmla="*/ 12 h 142"/>
                  <a:gd name="T92" fmla="*/ 630 w 906"/>
                  <a:gd name="T93" fmla="*/ 6 h 142"/>
                  <a:gd name="T94" fmla="*/ 546 w 906"/>
                  <a:gd name="T95" fmla="*/ 2 h 142"/>
                  <a:gd name="T96" fmla="*/ 456 w 906"/>
                  <a:gd name="T9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06" h="142">
                    <a:moveTo>
                      <a:pt x="456" y="0"/>
                    </a:moveTo>
                    <a:lnTo>
                      <a:pt x="456" y="0"/>
                    </a:lnTo>
                    <a:lnTo>
                      <a:pt x="364" y="2"/>
                    </a:lnTo>
                    <a:lnTo>
                      <a:pt x="280" y="6"/>
                    </a:lnTo>
                    <a:lnTo>
                      <a:pt x="202" y="12"/>
                    </a:lnTo>
                    <a:lnTo>
                      <a:pt x="134" y="22"/>
                    </a:lnTo>
                    <a:lnTo>
                      <a:pt x="78" y="32"/>
                    </a:lnTo>
                    <a:lnTo>
                      <a:pt x="56" y="38"/>
                    </a:lnTo>
                    <a:lnTo>
                      <a:pt x="36" y="44"/>
                    </a:lnTo>
                    <a:lnTo>
                      <a:pt x="20" y="50"/>
                    </a:lnTo>
                    <a:lnTo>
                      <a:pt x="10" y="58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2" y="80"/>
                    </a:lnTo>
                    <a:lnTo>
                      <a:pt x="10" y="86"/>
                    </a:lnTo>
                    <a:lnTo>
                      <a:pt x="20" y="92"/>
                    </a:lnTo>
                    <a:lnTo>
                      <a:pt x="36" y="98"/>
                    </a:lnTo>
                    <a:lnTo>
                      <a:pt x="56" y="104"/>
                    </a:lnTo>
                    <a:lnTo>
                      <a:pt x="78" y="110"/>
                    </a:lnTo>
                    <a:lnTo>
                      <a:pt x="134" y="120"/>
                    </a:lnTo>
                    <a:lnTo>
                      <a:pt x="202" y="130"/>
                    </a:lnTo>
                    <a:lnTo>
                      <a:pt x="280" y="136"/>
                    </a:lnTo>
                    <a:lnTo>
                      <a:pt x="364" y="140"/>
                    </a:lnTo>
                    <a:lnTo>
                      <a:pt x="456" y="142"/>
                    </a:lnTo>
                    <a:lnTo>
                      <a:pt x="456" y="142"/>
                    </a:lnTo>
                    <a:lnTo>
                      <a:pt x="546" y="140"/>
                    </a:lnTo>
                    <a:lnTo>
                      <a:pt x="630" y="136"/>
                    </a:lnTo>
                    <a:lnTo>
                      <a:pt x="708" y="130"/>
                    </a:lnTo>
                    <a:lnTo>
                      <a:pt x="774" y="120"/>
                    </a:lnTo>
                    <a:lnTo>
                      <a:pt x="828" y="110"/>
                    </a:lnTo>
                    <a:lnTo>
                      <a:pt x="850" y="104"/>
                    </a:lnTo>
                    <a:lnTo>
                      <a:pt x="870" y="98"/>
                    </a:lnTo>
                    <a:lnTo>
                      <a:pt x="886" y="92"/>
                    </a:lnTo>
                    <a:lnTo>
                      <a:pt x="896" y="86"/>
                    </a:lnTo>
                    <a:lnTo>
                      <a:pt x="902" y="80"/>
                    </a:lnTo>
                    <a:lnTo>
                      <a:pt x="906" y="72"/>
                    </a:lnTo>
                    <a:lnTo>
                      <a:pt x="906" y="72"/>
                    </a:lnTo>
                    <a:lnTo>
                      <a:pt x="902" y="64"/>
                    </a:lnTo>
                    <a:lnTo>
                      <a:pt x="896" y="58"/>
                    </a:lnTo>
                    <a:lnTo>
                      <a:pt x="886" y="50"/>
                    </a:lnTo>
                    <a:lnTo>
                      <a:pt x="870" y="44"/>
                    </a:lnTo>
                    <a:lnTo>
                      <a:pt x="850" y="38"/>
                    </a:lnTo>
                    <a:lnTo>
                      <a:pt x="828" y="32"/>
                    </a:lnTo>
                    <a:lnTo>
                      <a:pt x="774" y="22"/>
                    </a:lnTo>
                    <a:lnTo>
                      <a:pt x="708" y="12"/>
                    </a:lnTo>
                    <a:lnTo>
                      <a:pt x="630" y="6"/>
                    </a:lnTo>
                    <a:lnTo>
                      <a:pt x="546" y="2"/>
                    </a:lnTo>
                    <a:lnTo>
                      <a:pt x="45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213"/>
              <p:cNvSpPr>
                <a:spLocks noEditPoints="1"/>
              </p:cNvSpPr>
              <p:nvPr/>
            </p:nvSpPr>
            <p:spPr bwMode="auto">
              <a:xfrm>
                <a:off x="4441" y="4156"/>
                <a:ext cx="902" cy="142"/>
              </a:xfrm>
              <a:custGeom>
                <a:avLst/>
                <a:gdLst>
                  <a:gd name="T0" fmla="*/ 454 w 902"/>
                  <a:gd name="T1" fmla="*/ 140 h 142"/>
                  <a:gd name="T2" fmla="*/ 278 w 902"/>
                  <a:gd name="T3" fmla="*/ 136 h 142"/>
                  <a:gd name="T4" fmla="*/ 136 w 902"/>
                  <a:gd name="T5" fmla="*/ 120 h 142"/>
                  <a:gd name="T6" fmla="*/ 58 w 902"/>
                  <a:gd name="T7" fmla="*/ 104 h 142"/>
                  <a:gd name="T8" fmla="*/ 22 w 902"/>
                  <a:gd name="T9" fmla="*/ 92 h 142"/>
                  <a:gd name="T10" fmla="*/ 4 w 902"/>
                  <a:gd name="T11" fmla="*/ 80 h 142"/>
                  <a:gd name="T12" fmla="*/ 2 w 902"/>
                  <a:gd name="T13" fmla="*/ 72 h 142"/>
                  <a:gd name="T14" fmla="*/ 12 w 902"/>
                  <a:gd name="T15" fmla="*/ 58 h 142"/>
                  <a:gd name="T16" fmla="*/ 38 w 902"/>
                  <a:gd name="T17" fmla="*/ 44 h 142"/>
                  <a:gd name="T18" fmla="*/ 80 w 902"/>
                  <a:gd name="T19" fmla="*/ 32 h 142"/>
                  <a:gd name="T20" fmla="*/ 202 w 902"/>
                  <a:gd name="T21" fmla="*/ 12 h 142"/>
                  <a:gd name="T22" fmla="*/ 364 w 902"/>
                  <a:gd name="T23" fmla="*/ 2 h 142"/>
                  <a:gd name="T24" fmla="*/ 454 w 902"/>
                  <a:gd name="T25" fmla="*/ 0 h 142"/>
                  <a:gd name="T26" fmla="*/ 628 w 902"/>
                  <a:gd name="T27" fmla="*/ 6 h 142"/>
                  <a:gd name="T28" fmla="*/ 768 w 902"/>
                  <a:gd name="T29" fmla="*/ 22 h 142"/>
                  <a:gd name="T30" fmla="*/ 846 w 902"/>
                  <a:gd name="T31" fmla="*/ 38 h 142"/>
                  <a:gd name="T32" fmla="*/ 880 w 902"/>
                  <a:gd name="T33" fmla="*/ 50 h 142"/>
                  <a:gd name="T34" fmla="*/ 896 w 902"/>
                  <a:gd name="T35" fmla="*/ 64 h 142"/>
                  <a:gd name="T36" fmla="*/ 900 w 902"/>
                  <a:gd name="T37" fmla="*/ 72 h 142"/>
                  <a:gd name="T38" fmla="*/ 890 w 902"/>
                  <a:gd name="T39" fmla="*/ 86 h 142"/>
                  <a:gd name="T40" fmla="*/ 864 w 902"/>
                  <a:gd name="T41" fmla="*/ 98 h 142"/>
                  <a:gd name="T42" fmla="*/ 824 w 902"/>
                  <a:gd name="T43" fmla="*/ 110 h 142"/>
                  <a:gd name="T44" fmla="*/ 702 w 902"/>
                  <a:gd name="T45" fmla="*/ 128 h 142"/>
                  <a:gd name="T46" fmla="*/ 544 w 902"/>
                  <a:gd name="T47" fmla="*/ 140 h 142"/>
                  <a:gd name="T48" fmla="*/ 454 w 902"/>
                  <a:gd name="T49" fmla="*/ 0 h 142"/>
                  <a:gd name="T50" fmla="*/ 364 w 902"/>
                  <a:gd name="T51" fmla="*/ 2 h 142"/>
                  <a:gd name="T52" fmla="*/ 202 w 902"/>
                  <a:gd name="T53" fmla="*/ 12 h 142"/>
                  <a:gd name="T54" fmla="*/ 78 w 902"/>
                  <a:gd name="T55" fmla="*/ 32 h 142"/>
                  <a:gd name="T56" fmla="*/ 36 w 902"/>
                  <a:gd name="T57" fmla="*/ 44 h 142"/>
                  <a:gd name="T58" fmla="*/ 10 w 902"/>
                  <a:gd name="T59" fmla="*/ 58 h 142"/>
                  <a:gd name="T60" fmla="*/ 0 w 902"/>
                  <a:gd name="T61" fmla="*/ 72 h 142"/>
                  <a:gd name="T62" fmla="*/ 2 w 902"/>
                  <a:gd name="T63" fmla="*/ 80 h 142"/>
                  <a:gd name="T64" fmla="*/ 20 w 902"/>
                  <a:gd name="T65" fmla="*/ 92 h 142"/>
                  <a:gd name="T66" fmla="*/ 56 w 902"/>
                  <a:gd name="T67" fmla="*/ 104 h 142"/>
                  <a:gd name="T68" fmla="*/ 134 w 902"/>
                  <a:gd name="T69" fmla="*/ 120 h 142"/>
                  <a:gd name="T70" fmla="*/ 278 w 902"/>
                  <a:gd name="T71" fmla="*/ 136 h 142"/>
                  <a:gd name="T72" fmla="*/ 454 w 902"/>
                  <a:gd name="T73" fmla="*/ 142 h 142"/>
                  <a:gd name="T74" fmla="*/ 544 w 902"/>
                  <a:gd name="T75" fmla="*/ 140 h 142"/>
                  <a:gd name="T76" fmla="*/ 704 w 902"/>
                  <a:gd name="T77" fmla="*/ 130 h 142"/>
                  <a:gd name="T78" fmla="*/ 824 w 902"/>
                  <a:gd name="T79" fmla="*/ 110 h 142"/>
                  <a:gd name="T80" fmla="*/ 866 w 902"/>
                  <a:gd name="T81" fmla="*/ 98 h 142"/>
                  <a:gd name="T82" fmla="*/ 892 w 902"/>
                  <a:gd name="T83" fmla="*/ 86 h 142"/>
                  <a:gd name="T84" fmla="*/ 902 w 902"/>
                  <a:gd name="T85" fmla="*/ 72 h 142"/>
                  <a:gd name="T86" fmla="*/ 898 w 902"/>
                  <a:gd name="T87" fmla="*/ 64 h 142"/>
                  <a:gd name="T88" fmla="*/ 882 w 902"/>
                  <a:gd name="T89" fmla="*/ 50 h 142"/>
                  <a:gd name="T90" fmla="*/ 848 w 902"/>
                  <a:gd name="T91" fmla="*/ 38 h 142"/>
                  <a:gd name="T92" fmla="*/ 770 w 902"/>
                  <a:gd name="T93" fmla="*/ 22 h 142"/>
                  <a:gd name="T94" fmla="*/ 628 w 902"/>
                  <a:gd name="T95" fmla="*/ 6 h 142"/>
                  <a:gd name="T96" fmla="*/ 454 w 902"/>
                  <a:gd name="T9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02" h="142">
                    <a:moveTo>
                      <a:pt x="454" y="140"/>
                    </a:moveTo>
                    <a:lnTo>
                      <a:pt x="454" y="140"/>
                    </a:lnTo>
                    <a:lnTo>
                      <a:pt x="364" y="140"/>
                    </a:lnTo>
                    <a:lnTo>
                      <a:pt x="278" y="136"/>
                    </a:lnTo>
                    <a:lnTo>
                      <a:pt x="202" y="128"/>
                    </a:lnTo>
                    <a:lnTo>
                      <a:pt x="136" y="120"/>
                    </a:lnTo>
                    <a:lnTo>
                      <a:pt x="80" y="110"/>
                    </a:lnTo>
                    <a:lnTo>
                      <a:pt x="58" y="104"/>
                    </a:lnTo>
                    <a:lnTo>
                      <a:pt x="38" y="98"/>
                    </a:lnTo>
                    <a:lnTo>
                      <a:pt x="22" y="92"/>
                    </a:lnTo>
                    <a:lnTo>
                      <a:pt x="12" y="86"/>
                    </a:lnTo>
                    <a:lnTo>
                      <a:pt x="4" y="80"/>
                    </a:lnTo>
                    <a:lnTo>
                      <a:pt x="2" y="72"/>
                    </a:lnTo>
                    <a:lnTo>
                      <a:pt x="2" y="72"/>
                    </a:lnTo>
                    <a:lnTo>
                      <a:pt x="4" y="64"/>
                    </a:lnTo>
                    <a:lnTo>
                      <a:pt x="12" y="58"/>
                    </a:lnTo>
                    <a:lnTo>
                      <a:pt x="22" y="50"/>
                    </a:lnTo>
                    <a:lnTo>
                      <a:pt x="38" y="44"/>
                    </a:lnTo>
                    <a:lnTo>
                      <a:pt x="58" y="38"/>
                    </a:lnTo>
                    <a:lnTo>
                      <a:pt x="80" y="32"/>
                    </a:lnTo>
                    <a:lnTo>
                      <a:pt x="136" y="22"/>
                    </a:lnTo>
                    <a:lnTo>
                      <a:pt x="202" y="12"/>
                    </a:lnTo>
                    <a:lnTo>
                      <a:pt x="278" y="6"/>
                    </a:lnTo>
                    <a:lnTo>
                      <a:pt x="364" y="2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544" y="2"/>
                    </a:lnTo>
                    <a:lnTo>
                      <a:pt x="628" y="6"/>
                    </a:lnTo>
                    <a:lnTo>
                      <a:pt x="702" y="12"/>
                    </a:lnTo>
                    <a:lnTo>
                      <a:pt x="768" y="22"/>
                    </a:lnTo>
                    <a:lnTo>
                      <a:pt x="824" y="32"/>
                    </a:lnTo>
                    <a:lnTo>
                      <a:pt x="846" y="38"/>
                    </a:lnTo>
                    <a:lnTo>
                      <a:pt x="864" y="44"/>
                    </a:lnTo>
                    <a:lnTo>
                      <a:pt x="880" y="50"/>
                    </a:lnTo>
                    <a:lnTo>
                      <a:pt x="890" y="58"/>
                    </a:lnTo>
                    <a:lnTo>
                      <a:pt x="896" y="64"/>
                    </a:lnTo>
                    <a:lnTo>
                      <a:pt x="900" y="72"/>
                    </a:lnTo>
                    <a:lnTo>
                      <a:pt x="900" y="72"/>
                    </a:lnTo>
                    <a:lnTo>
                      <a:pt x="896" y="80"/>
                    </a:lnTo>
                    <a:lnTo>
                      <a:pt x="890" y="86"/>
                    </a:lnTo>
                    <a:lnTo>
                      <a:pt x="880" y="92"/>
                    </a:lnTo>
                    <a:lnTo>
                      <a:pt x="864" y="98"/>
                    </a:lnTo>
                    <a:lnTo>
                      <a:pt x="846" y="104"/>
                    </a:lnTo>
                    <a:lnTo>
                      <a:pt x="824" y="110"/>
                    </a:lnTo>
                    <a:lnTo>
                      <a:pt x="768" y="120"/>
                    </a:lnTo>
                    <a:lnTo>
                      <a:pt x="702" y="128"/>
                    </a:lnTo>
                    <a:lnTo>
                      <a:pt x="628" y="136"/>
                    </a:lnTo>
                    <a:lnTo>
                      <a:pt x="544" y="140"/>
                    </a:lnTo>
                    <a:lnTo>
                      <a:pt x="454" y="140"/>
                    </a:lnTo>
                    <a:close/>
                    <a:moveTo>
                      <a:pt x="454" y="0"/>
                    </a:moveTo>
                    <a:lnTo>
                      <a:pt x="454" y="0"/>
                    </a:lnTo>
                    <a:lnTo>
                      <a:pt x="364" y="2"/>
                    </a:lnTo>
                    <a:lnTo>
                      <a:pt x="278" y="6"/>
                    </a:lnTo>
                    <a:lnTo>
                      <a:pt x="202" y="12"/>
                    </a:lnTo>
                    <a:lnTo>
                      <a:pt x="134" y="22"/>
                    </a:lnTo>
                    <a:lnTo>
                      <a:pt x="78" y="32"/>
                    </a:lnTo>
                    <a:lnTo>
                      <a:pt x="56" y="38"/>
                    </a:lnTo>
                    <a:lnTo>
                      <a:pt x="36" y="44"/>
                    </a:lnTo>
                    <a:lnTo>
                      <a:pt x="20" y="50"/>
                    </a:lnTo>
                    <a:lnTo>
                      <a:pt x="10" y="58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2" y="80"/>
                    </a:lnTo>
                    <a:lnTo>
                      <a:pt x="10" y="86"/>
                    </a:lnTo>
                    <a:lnTo>
                      <a:pt x="20" y="92"/>
                    </a:lnTo>
                    <a:lnTo>
                      <a:pt x="36" y="98"/>
                    </a:lnTo>
                    <a:lnTo>
                      <a:pt x="56" y="104"/>
                    </a:lnTo>
                    <a:lnTo>
                      <a:pt x="78" y="110"/>
                    </a:lnTo>
                    <a:lnTo>
                      <a:pt x="134" y="120"/>
                    </a:lnTo>
                    <a:lnTo>
                      <a:pt x="202" y="130"/>
                    </a:lnTo>
                    <a:lnTo>
                      <a:pt x="278" y="136"/>
                    </a:lnTo>
                    <a:lnTo>
                      <a:pt x="364" y="140"/>
                    </a:lnTo>
                    <a:lnTo>
                      <a:pt x="454" y="142"/>
                    </a:lnTo>
                    <a:lnTo>
                      <a:pt x="454" y="142"/>
                    </a:lnTo>
                    <a:lnTo>
                      <a:pt x="544" y="140"/>
                    </a:lnTo>
                    <a:lnTo>
                      <a:pt x="628" y="136"/>
                    </a:lnTo>
                    <a:lnTo>
                      <a:pt x="704" y="130"/>
                    </a:lnTo>
                    <a:lnTo>
                      <a:pt x="770" y="120"/>
                    </a:lnTo>
                    <a:lnTo>
                      <a:pt x="824" y="110"/>
                    </a:lnTo>
                    <a:lnTo>
                      <a:pt x="848" y="104"/>
                    </a:lnTo>
                    <a:lnTo>
                      <a:pt x="866" y="98"/>
                    </a:lnTo>
                    <a:lnTo>
                      <a:pt x="882" y="92"/>
                    </a:lnTo>
                    <a:lnTo>
                      <a:pt x="892" y="86"/>
                    </a:lnTo>
                    <a:lnTo>
                      <a:pt x="898" y="80"/>
                    </a:lnTo>
                    <a:lnTo>
                      <a:pt x="902" y="72"/>
                    </a:lnTo>
                    <a:lnTo>
                      <a:pt x="902" y="72"/>
                    </a:lnTo>
                    <a:lnTo>
                      <a:pt x="898" y="64"/>
                    </a:lnTo>
                    <a:lnTo>
                      <a:pt x="892" y="58"/>
                    </a:lnTo>
                    <a:lnTo>
                      <a:pt x="882" y="50"/>
                    </a:lnTo>
                    <a:lnTo>
                      <a:pt x="866" y="44"/>
                    </a:lnTo>
                    <a:lnTo>
                      <a:pt x="848" y="38"/>
                    </a:lnTo>
                    <a:lnTo>
                      <a:pt x="824" y="32"/>
                    </a:lnTo>
                    <a:lnTo>
                      <a:pt x="770" y="22"/>
                    </a:lnTo>
                    <a:lnTo>
                      <a:pt x="704" y="12"/>
                    </a:lnTo>
                    <a:lnTo>
                      <a:pt x="628" y="6"/>
                    </a:lnTo>
                    <a:lnTo>
                      <a:pt x="544" y="2"/>
                    </a:lnTo>
                    <a:lnTo>
                      <a:pt x="454" y="0"/>
                    </a:lnTo>
                    <a:close/>
                  </a:path>
                </a:pathLst>
              </a:custGeom>
              <a:solidFill>
                <a:srgbClr val="F1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214"/>
              <p:cNvSpPr>
                <a:spLocks/>
              </p:cNvSpPr>
              <p:nvPr/>
            </p:nvSpPr>
            <p:spPr bwMode="auto">
              <a:xfrm>
                <a:off x="4443" y="4156"/>
                <a:ext cx="898" cy="140"/>
              </a:xfrm>
              <a:custGeom>
                <a:avLst/>
                <a:gdLst>
                  <a:gd name="T0" fmla="*/ 452 w 898"/>
                  <a:gd name="T1" fmla="*/ 140 h 140"/>
                  <a:gd name="T2" fmla="*/ 452 w 898"/>
                  <a:gd name="T3" fmla="*/ 140 h 140"/>
                  <a:gd name="T4" fmla="*/ 362 w 898"/>
                  <a:gd name="T5" fmla="*/ 140 h 140"/>
                  <a:gd name="T6" fmla="*/ 276 w 898"/>
                  <a:gd name="T7" fmla="*/ 136 h 140"/>
                  <a:gd name="T8" fmla="*/ 200 w 898"/>
                  <a:gd name="T9" fmla="*/ 128 h 140"/>
                  <a:gd name="T10" fmla="*/ 134 w 898"/>
                  <a:gd name="T11" fmla="*/ 120 h 140"/>
                  <a:gd name="T12" fmla="*/ 78 w 898"/>
                  <a:gd name="T13" fmla="*/ 110 h 140"/>
                  <a:gd name="T14" fmla="*/ 56 w 898"/>
                  <a:gd name="T15" fmla="*/ 104 h 140"/>
                  <a:gd name="T16" fmla="*/ 36 w 898"/>
                  <a:gd name="T17" fmla="*/ 98 h 140"/>
                  <a:gd name="T18" fmla="*/ 20 w 898"/>
                  <a:gd name="T19" fmla="*/ 92 h 140"/>
                  <a:gd name="T20" fmla="*/ 10 w 898"/>
                  <a:gd name="T21" fmla="*/ 86 h 140"/>
                  <a:gd name="T22" fmla="*/ 2 w 898"/>
                  <a:gd name="T23" fmla="*/ 80 h 140"/>
                  <a:gd name="T24" fmla="*/ 0 w 898"/>
                  <a:gd name="T25" fmla="*/ 72 h 140"/>
                  <a:gd name="T26" fmla="*/ 0 w 898"/>
                  <a:gd name="T27" fmla="*/ 72 h 140"/>
                  <a:gd name="T28" fmla="*/ 2 w 898"/>
                  <a:gd name="T29" fmla="*/ 64 h 140"/>
                  <a:gd name="T30" fmla="*/ 10 w 898"/>
                  <a:gd name="T31" fmla="*/ 58 h 140"/>
                  <a:gd name="T32" fmla="*/ 20 w 898"/>
                  <a:gd name="T33" fmla="*/ 50 h 140"/>
                  <a:gd name="T34" fmla="*/ 36 w 898"/>
                  <a:gd name="T35" fmla="*/ 44 h 140"/>
                  <a:gd name="T36" fmla="*/ 56 w 898"/>
                  <a:gd name="T37" fmla="*/ 38 h 140"/>
                  <a:gd name="T38" fmla="*/ 78 w 898"/>
                  <a:gd name="T39" fmla="*/ 32 h 140"/>
                  <a:gd name="T40" fmla="*/ 134 w 898"/>
                  <a:gd name="T41" fmla="*/ 22 h 140"/>
                  <a:gd name="T42" fmla="*/ 200 w 898"/>
                  <a:gd name="T43" fmla="*/ 12 h 140"/>
                  <a:gd name="T44" fmla="*/ 276 w 898"/>
                  <a:gd name="T45" fmla="*/ 6 h 140"/>
                  <a:gd name="T46" fmla="*/ 362 w 898"/>
                  <a:gd name="T47" fmla="*/ 2 h 140"/>
                  <a:gd name="T48" fmla="*/ 452 w 898"/>
                  <a:gd name="T49" fmla="*/ 0 h 140"/>
                  <a:gd name="T50" fmla="*/ 452 w 898"/>
                  <a:gd name="T51" fmla="*/ 0 h 140"/>
                  <a:gd name="T52" fmla="*/ 542 w 898"/>
                  <a:gd name="T53" fmla="*/ 2 h 140"/>
                  <a:gd name="T54" fmla="*/ 626 w 898"/>
                  <a:gd name="T55" fmla="*/ 6 h 140"/>
                  <a:gd name="T56" fmla="*/ 700 w 898"/>
                  <a:gd name="T57" fmla="*/ 12 h 140"/>
                  <a:gd name="T58" fmla="*/ 766 w 898"/>
                  <a:gd name="T59" fmla="*/ 22 h 140"/>
                  <a:gd name="T60" fmla="*/ 822 w 898"/>
                  <a:gd name="T61" fmla="*/ 32 h 140"/>
                  <a:gd name="T62" fmla="*/ 844 w 898"/>
                  <a:gd name="T63" fmla="*/ 38 h 140"/>
                  <a:gd name="T64" fmla="*/ 862 w 898"/>
                  <a:gd name="T65" fmla="*/ 44 h 140"/>
                  <a:gd name="T66" fmla="*/ 878 w 898"/>
                  <a:gd name="T67" fmla="*/ 50 h 140"/>
                  <a:gd name="T68" fmla="*/ 888 w 898"/>
                  <a:gd name="T69" fmla="*/ 58 h 140"/>
                  <a:gd name="T70" fmla="*/ 894 w 898"/>
                  <a:gd name="T71" fmla="*/ 64 h 140"/>
                  <a:gd name="T72" fmla="*/ 898 w 898"/>
                  <a:gd name="T73" fmla="*/ 72 h 140"/>
                  <a:gd name="T74" fmla="*/ 898 w 898"/>
                  <a:gd name="T75" fmla="*/ 72 h 140"/>
                  <a:gd name="T76" fmla="*/ 894 w 898"/>
                  <a:gd name="T77" fmla="*/ 80 h 140"/>
                  <a:gd name="T78" fmla="*/ 888 w 898"/>
                  <a:gd name="T79" fmla="*/ 86 h 140"/>
                  <a:gd name="T80" fmla="*/ 878 w 898"/>
                  <a:gd name="T81" fmla="*/ 92 h 140"/>
                  <a:gd name="T82" fmla="*/ 862 w 898"/>
                  <a:gd name="T83" fmla="*/ 98 h 140"/>
                  <a:gd name="T84" fmla="*/ 844 w 898"/>
                  <a:gd name="T85" fmla="*/ 104 h 140"/>
                  <a:gd name="T86" fmla="*/ 822 w 898"/>
                  <a:gd name="T87" fmla="*/ 110 h 140"/>
                  <a:gd name="T88" fmla="*/ 766 w 898"/>
                  <a:gd name="T89" fmla="*/ 120 h 140"/>
                  <a:gd name="T90" fmla="*/ 700 w 898"/>
                  <a:gd name="T91" fmla="*/ 128 h 140"/>
                  <a:gd name="T92" fmla="*/ 626 w 898"/>
                  <a:gd name="T93" fmla="*/ 136 h 140"/>
                  <a:gd name="T94" fmla="*/ 542 w 898"/>
                  <a:gd name="T95" fmla="*/ 140 h 140"/>
                  <a:gd name="T96" fmla="*/ 452 w 898"/>
                  <a:gd name="T97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98" h="140">
                    <a:moveTo>
                      <a:pt x="452" y="140"/>
                    </a:moveTo>
                    <a:lnTo>
                      <a:pt x="452" y="140"/>
                    </a:lnTo>
                    <a:lnTo>
                      <a:pt x="362" y="140"/>
                    </a:lnTo>
                    <a:lnTo>
                      <a:pt x="276" y="136"/>
                    </a:lnTo>
                    <a:lnTo>
                      <a:pt x="200" y="128"/>
                    </a:lnTo>
                    <a:lnTo>
                      <a:pt x="134" y="120"/>
                    </a:lnTo>
                    <a:lnTo>
                      <a:pt x="78" y="110"/>
                    </a:lnTo>
                    <a:lnTo>
                      <a:pt x="56" y="104"/>
                    </a:lnTo>
                    <a:lnTo>
                      <a:pt x="36" y="98"/>
                    </a:lnTo>
                    <a:lnTo>
                      <a:pt x="20" y="92"/>
                    </a:lnTo>
                    <a:lnTo>
                      <a:pt x="10" y="86"/>
                    </a:lnTo>
                    <a:lnTo>
                      <a:pt x="2" y="80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2" y="64"/>
                    </a:lnTo>
                    <a:lnTo>
                      <a:pt x="10" y="58"/>
                    </a:lnTo>
                    <a:lnTo>
                      <a:pt x="20" y="50"/>
                    </a:lnTo>
                    <a:lnTo>
                      <a:pt x="36" y="44"/>
                    </a:lnTo>
                    <a:lnTo>
                      <a:pt x="56" y="38"/>
                    </a:lnTo>
                    <a:lnTo>
                      <a:pt x="78" y="32"/>
                    </a:lnTo>
                    <a:lnTo>
                      <a:pt x="134" y="22"/>
                    </a:lnTo>
                    <a:lnTo>
                      <a:pt x="200" y="12"/>
                    </a:lnTo>
                    <a:lnTo>
                      <a:pt x="276" y="6"/>
                    </a:lnTo>
                    <a:lnTo>
                      <a:pt x="362" y="2"/>
                    </a:lnTo>
                    <a:lnTo>
                      <a:pt x="452" y="0"/>
                    </a:lnTo>
                    <a:lnTo>
                      <a:pt x="452" y="0"/>
                    </a:lnTo>
                    <a:lnTo>
                      <a:pt x="542" y="2"/>
                    </a:lnTo>
                    <a:lnTo>
                      <a:pt x="626" y="6"/>
                    </a:lnTo>
                    <a:lnTo>
                      <a:pt x="700" y="12"/>
                    </a:lnTo>
                    <a:lnTo>
                      <a:pt x="766" y="22"/>
                    </a:lnTo>
                    <a:lnTo>
                      <a:pt x="822" y="32"/>
                    </a:lnTo>
                    <a:lnTo>
                      <a:pt x="844" y="38"/>
                    </a:lnTo>
                    <a:lnTo>
                      <a:pt x="862" y="44"/>
                    </a:lnTo>
                    <a:lnTo>
                      <a:pt x="878" y="50"/>
                    </a:lnTo>
                    <a:lnTo>
                      <a:pt x="888" y="58"/>
                    </a:lnTo>
                    <a:lnTo>
                      <a:pt x="894" y="64"/>
                    </a:lnTo>
                    <a:lnTo>
                      <a:pt x="898" y="72"/>
                    </a:lnTo>
                    <a:lnTo>
                      <a:pt x="898" y="72"/>
                    </a:lnTo>
                    <a:lnTo>
                      <a:pt x="894" y="80"/>
                    </a:lnTo>
                    <a:lnTo>
                      <a:pt x="888" y="86"/>
                    </a:lnTo>
                    <a:lnTo>
                      <a:pt x="878" y="92"/>
                    </a:lnTo>
                    <a:lnTo>
                      <a:pt x="862" y="98"/>
                    </a:lnTo>
                    <a:lnTo>
                      <a:pt x="844" y="104"/>
                    </a:lnTo>
                    <a:lnTo>
                      <a:pt x="822" y="110"/>
                    </a:lnTo>
                    <a:lnTo>
                      <a:pt x="766" y="120"/>
                    </a:lnTo>
                    <a:lnTo>
                      <a:pt x="700" y="128"/>
                    </a:lnTo>
                    <a:lnTo>
                      <a:pt x="626" y="136"/>
                    </a:lnTo>
                    <a:lnTo>
                      <a:pt x="542" y="140"/>
                    </a:lnTo>
                    <a:lnTo>
                      <a:pt x="452" y="14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215"/>
              <p:cNvSpPr>
                <a:spLocks/>
              </p:cNvSpPr>
              <p:nvPr/>
            </p:nvSpPr>
            <p:spPr bwMode="auto">
              <a:xfrm>
                <a:off x="4441" y="4156"/>
                <a:ext cx="902" cy="142"/>
              </a:xfrm>
              <a:custGeom>
                <a:avLst/>
                <a:gdLst>
                  <a:gd name="T0" fmla="*/ 454 w 902"/>
                  <a:gd name="T1" fmla="*/ 0 h 142"/>
                  <a:gd name="T2" fmla="*/ 454 w 902"/>
                  <a:gd name="T3" fmla="*/ 0 h 142"/>
                  <a:gd name="T4" fmla="*/ 364 w 902"/>
                  <a:gd name="T5" fmla="*/ 2 h 142"/>
                  <a:gd name="T6" fmla="*/ 278 w 902"/>
                  <a:gd name="T7" fmla="*/ 6 h 142"/>
                  <a:gd name="T8" fmla="*/ 202 w 902"/>
                  <a:gd name="T9" fmla="*/ 12 h 142"/>
                  <a:gd name="T10" fmla="*/ 134 w 902"/>
                  <a:gd name="T11" fmla="*/ 22 h 142"/>
                  <a:gd name="T12" fmla="*/ 78 w 902"/>
                  <a:gd name="T13" fmla="*/ 32 h 142"/>
                  <a:gd name="T14" fmla="*/ 56 w 902"/>
                  <a:gd name="T15" fmla="*/ 38 h 142"/>
                  <a:gd name="T16" fmla="*/ 36 w 902"/>
                  <a:gd name="T17" fmla="*/ 44 h 142"/>
                  <a:gd name="T18" fmla="*/ 20 w 902"/>
                  <a:gd name="T19" fmla="*/ 50 h 142"/>
                  <a:gd name="T20" fmla="*/ 10 w 902"/>
                  <a:gd name="T21" fmla="*/ 58 h 142"/>
                  <a:gd name="T22" fmla="*/ 2 w 902"/>
                  <a:gd name="T23" fmla="*/ 64 h 142"/>
                  <a:gd name="T24" fmla="*/ 0 w 902"/>
                  <a:gd name="T25" fmla="*/ 72 h 142"/>
                  <a:gd name="T26" fmla="*/ 0 w 902"/>
                  <a:gd name="T27" fmla="*/ 72 h 142"/>
                  <a:gd name="T28" fmla="*/ 2 w 902"/>
                  <a:gd name="T29" fmla="*/ 80 h 142"/>
                  <a:gd name="T30" fmla="*/ 10 w 902"/>
                  <a:gd name="T31" fmla="*/ 86 h 142"/>
                  <a:gd name="T32" fmla="*/ 20 w 902"/>
                  <a:gd name="T33" fmla="*/ 92 h 142"/>
                  <a:gd name="T34" fmla="*/ 36 w 902"/>
                  <a:gd name="T35" fmla="*/ 98 h 142"/>
                  <a:gd name="T36" fmla="*/ 56 w 902"/>
                  <a:gd name="T37" fmla="*/ 104 h 142"/>
                  <a:gd name="T38" fmla="*/ 78 w 902"/>
                  <a:gd name="T39" fmla="*/ 110 h 142"/>
                  <a:gd name="T40" fmla="*/ 134 w 902"/>
                  <a:gd name="T41" fmla="*/ 120 h 142"/>
                  <a:gd name="T42" fmla="*/ 202 w 902"/>
                  <a:gd name="T43" fmla="*/ 130 h 142"/>
                  <a:gd name="T44" fmla="*/ 278 w 902"/>
                  <a:gd name="T45" fmla="*/ 136 h 142"/>
                  <a:gd name="T46" fmla="*/ 364 w 902"/>
                  <a:gd name="T47" fmla="*/ 140 h 142"/>
                  <a:gd name="T48" fmla="*/ 454 w 902"/>
                  <a:gd name="T49" fmla="*/ 142 h 142"/>
                  <a:gd name="T50" fmla="*/ 454 w 902"/>
                  <a:gd name="T51" fmla="*/ 142 h 142"/>
                  <a:gd name="T52" fmla="*/ 544 w 902"/>
                  <a:gd name="T53" fmla="*/ 140 h 142"/>
                  <a:gd name="T54" fmla="*/ 628 w 902"/>
                  <a:gd name="T55" fmla="*/ 136 h 142"/>
                  <a:gd name="T56" fmla="*/ 704 w 902"/>
                  <a:gd name="T57" fmla="*/ 130 h 142"/>
                  <a:gd name="T58" fmla="*/ 770 w 902"/>
                  <a:gd name="T59" fmla="*/ 120 h 142"/>
                  <a:gd name="T60" fmla="*/ 824 w 902"/>
                  <a:gd name="T61" fmla="*/ 110 h 142"/>
                  <a:gd name="T62" fmla="*/ 848 w 902"/>
                  <a:gd name="T63" fmla="*/ 104 h 142"/>
                  <a:gd name="T64" fmla="*/ 866 w 902"/>
                  <a:gd name="T65" fmla="*/ 98 h 142"/>
                  <a:gd name="T66" fmla="*/ 882 w 902"/>
                  <a:gd name="T67" fmla="*/ 92 h 142"/>
                  <a:gd name="T68" fmla="*/ 892 w 902"/>
                  <a:gd name="T69" fmla="*/ 86 h 142"/>
                  <a:gd name="T70" fmla="*/ 898 w 902"/>
                  <a:gd name="T71" fmla="*/ 80 h 142"/>
                  <a:gd name="T72" fmla="*/ 902 w 902"/>
                  <a:gd name="T73" fmla="*/ 72 h 142"/>
                  <a:gd name="T74" fmla="*/ 902 w 902"/>
                  <a:gd name="T75" fmla="*/ 72 h 142"/>
                  <a:gd name="T76" fmla="*/ 898 w 902"/>
                  <a:gd name="T77" fmla="*/ 64 h 142"/>
                  <a:gd name="T78" fmla="*/ 892 w 902"/>
                  <a:gd name="T79" fmla="*/ 58 h 142"/>
                  <a:gd name="T80" fmla="*/ 882 w 902"/>
                  <a:gd name="T81" fmla="*/ 50 h 142"/>
                  <a:gd name="T82" fmla="*/ 866 w 902"/>
                  <a:gd name="T83" fmla="*/ 44 h 142"/>
                  <a:gd name="T84" fmla="*/ 848 w 902"/>
                  <a:gd name="T85" fmla="*/ 38 h 142"/>
                  <a:gd name="T86" fmla="*/ 824 w 902"/>
                  <a:gd name="T87" fmla="*/ 32 h 142"/>
                  <a:gd name="T88" fmla="*/ 770 w 902"/>
                  <a:gd name="T89" fmla="*/ 22 h 142"/>
                  <a:gd name="T90" fmla="*/ 704 w 902"/>
                  <a:gd name="T91" fmla="*/ 12 h 142"/>
                  <a:gd name="T92" fmla="*/ 628 w 902"/>
                  <a:gd name="T93" fmla="*/ 6 h 142"/>
                  <a:gd name="T94" fmla="*/ 544 w 902"/>
                  <a:gd name="T95" fmla="*/ 2 h 142"/>
                  <a:gd name="T96" fmla="*/ 454 w 902"/>
                  <a:gd name="T9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02" h="142">
                    <a:moveTo>
                      <a:pt x="454" y="0"/>
                    </a:moveTo>
                    <a:lnTo>
                      <a:pt x="454" y="0"/>
                    </a:lnTo>
                    <a:lnTo>
                      <a:pt x="364" y="2"/>
                    </a:lnTo>
                    <a:lnTo>
                      <a:pt x="278" y="6"/>
                    </a:lnTo>
                    <a:lnTo>
                      <a:pt x="202" y="12"/>
                    </a:lnTo>
                    <a:lnTo>
                      <a:pt x="134" y="22"/>
                    </a:lnTo>
                    <a:lnTo>
                      <a:pt x="78" y="32"/>
                    </a:lnTo>
                    <a:lnTo>
                      <a:pt x="56" y="38"/>
                    </a:lnTo>
                    <a:lnTo>
                      <a:pt x="36" y="44"/>
                    </a:lnTo>
                    <a:lnTo>
                      <a:pt x="20" y="50"/>
                    </a:lnTo>
                    <a:lnTo>
                      <a:pt x="10" y="58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2" y="80"/>
                    </a:lnTo>
                    <a:lnTo>
                      <a:pt x="10" y="86"/>
                    </a:lnTo>
                    <a:lnTo>
                      <a:pt x="20" y="92"/>
                    </a:lnTo>
                    <a:lnTo>
                      <a:pt x="36" y="98"/>
                    </a:lnTo>
                    <a:lnTo>
                      <a:pt x="56" y="104"/>
                    </a:lnTo>
                    <a:lnTo>
                      <a:pt x="78" y="110"/>
                    </a:lnTo>
                    <a:lnTo>
                      <a:pt x="134" y="120"/>
                    </a:lnTo>
                    <a:lnTo>
                      <a:pt x="202" y="130"/>
                    </a:lnTo>
                    <a:lnTo>
                      <a:pt x="278" y="136"/>
                    </a:lnTo>
                    <a:lnTo>
                      <a:pt x="364" y="140"/>
                    </a:lnTo>
                    <a:lnTo>
                      <a:pt x="454" y="142"/>
                    </a:lnTo>
                    <a:lnTo>
                      <a:pt x="454" y="142"/>
                    </a:lnTo>
                    <a:lnTo>
                      <a:pt x="544" y="140"/>
                    </a:lnTo>
                    <a:lnTo>
                      <a:pt x="628" y="136"/>
                    </a:lnTo>
                    <a:lnTo>
                      <a:pt x="704" y="130"/>
                    </a:lnTo>
                    <a:lnTo>
                      <a:pt x="770" y="120"/>
                    </a:lnTo>
                    <a:lnTo>
                      <a:pt x="824" y="110"/>
                    </a:lnTo>
                    <a:lnTo>
                      <a:pt x="848" y="104"/>
                    </a:lnTo>
                    <a:lnTo>
                      <a:pt x="866" y="98"/>
                    </a:lnTo>
                    <a:lnTo>
                      <a:pt x="882" y="92"/>
                    </a:lnTo>
                    <a:lnTo>
                      <a:pt x="892" y="86"/>
                    </a:lnTo>
                    <a:lnTo>
                      <a:pt x="898" y="80"/>
                    </a:lnTo>
                    <a:lnTo>
                      <a:pt x="902" y="72"/>
                    </a:lnTo>
                    <a:lnTo>
                      <a:pt x="902" y="72"/>
                    </a:lnTo>
                    <a:lnTo>
                      <a:pt x="898" y="64"/>
                    </a:lnTo>
                    <a:lnTo>
                      <a:pt x="892" y="58"/>
                    </a:lnTo>
                    <a:lnTo>
                      <a:pt x="882" y="50"/>
                    </a:lnTo>
                    <a:lnTo>
                      <a:pt x="866" y="44"/>
                    </a:lnTo>
                    <a:lnTo>
                      <a:pt x="848" y="38"/>
                    </a:lnTo>
                    <a:lnTo>
                      <a:pt x="824" y="32"/>
                    </a:lnTo>
                    <a:lnTo>
                      <a:pt x="770" y="22"/>
                    </a:lnTo>
                    <a:lnTo>
                      <a:pt x="704" y="12"/>
                    </a:lnTo>
                    <a:lnTo>
                      <a:pt x="628" y="6"/>
                    </a:lnTo>
                    <a:lnTo>
                      <a:pt x="544" y="2"/>
                    </a:lnTo>
                    <a:lnTo>
                      <a:pt x="4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216"/>
              <p:cNvSpPr>
                <a:spLocks noEditPoints="1"/>
              </p:cNvSpPr>
              <p:nvPr/>
            </p:nvSpPr>
            <p:spPr bwMode="auto">
              <a:xfrm>
                <a:off x="4443" y="4156"/>
                <a:ext cx="898" cy="140"/>
              </a:xfrm>
              <a:custGeom>
                <a:avLst/>
                <a:gdLst>
                  <a:gd name="T0" fmla="*/ 452 w 898"/>
                  <a:gd name="T1" fmla="*/ 140 h 140"/>
                  <a:gd name="T2" fmla="*/ 278 w 898"/>
                  <a:gd name="T3" fmla="*/ 136 h 140"/>
                  <a:gd name="T4" fmla="*/ 134 w 898"/>
                  <a:gd name="T5" fmla="*/ 120 h 140"/>
                  <a:gd name="T6" fmla="*/ 58 w 898"/>
                  <a:gd name="T7" fmla="*/ 104 h 140"/>
                  <a:gd name="T8" fmla="*/ 22 w 898"/>
                  <a:gd name="T9" fmla="*/ 92 h 140"/>
                  <a:gd name="T10" fmla="*/ 4 w 898"/>
                  <a:gd name="T11" fmla="*/ 80 h 140"/>
                  <a:gd name="T12" fmla="*/ 2 w 898"/>
                  <a:gd name="T13" fmla="*/ 72 h 140"/>
                  <a:gd name="T14" fmla="*/ 12 w 898"/>
                  <a:gd name="T15" fmla="*/ 58 h 140"/>
                  <a:gd name="T16" fmla="*/ 38 w 898"/>
                  <a:gd name="T17" fmla="*/ 44 h 140"/>
                  <a:gd name="T18" fmla="*/ 80 w 898"/>
                  <a:gd name="T19" fmla="*/ 32 h 140"/>
                  <a:gd name="T20" fmla="*/ 202 w 898"/>
                  <a:gd name="T21" fmla="*/ 14 h 140"/>
                  <a:gd name="T22" fmla="*/ 362 w 898"/>
                  <a:gd name="T23" fmla="*/ 2 h 140"/>
                  <a:gd name="T24" fmla="*/ 452 w 898"/>
                  <a:gd name="T25" fmla="*/ 2 h 140"/>
                  <a:gd name="T26" fmla="*/ 624 w 898"/>
                  <a:gd name="T27" fmla="*/ 6 h 140"/>
                  <a:gd name="T28" fmla="*/ 766 w 898"/>
                  <a:gd name="T29" fmla="*/ 22 h 140"/>
                  <a:gd name="T30" fmla="*/ 842 w 898"/>
                  <a:gd name="T31" fmla="*/ 38 h 140"/>
                  <a:gd name="T32" fmla="*/ 876 w 898"/>
                  <a:gd name="T33" fmla="*/ 50 h 140"/>
                  <a:gd name="T34" fmla="*/ 892 w 898"/>
                  <a:gd name="T35" fmla="*/ 66 h 140"/>
                  <a:gd name="T36" fmla="*/ 896 w 898"/>
                  <a:gd name="T37" fmla="*/ 72 h 140"/>
                  <a:gd name="T38" fmla="*/ 886 w 898"/>
                  <a:gd name="T39" fmla="*/ 86 h 140"/>
                  <a:gd name="T40" fmla="*/ 860 w 898"/>
                  <a:gd name="T41" fmla="*/ 98 h 140"/>
                  <a:gd name="T42" fmla="*/ 820 w 898"/>
                  <a:gd name="T43" fmla="*/ 110 h 140"/>
                  <a:gd name="T44" fmla="*/ 700 w 898"/>
                  <a:gd name="T45" fmla="*/ 128 h 140"/>
                  <a:gd name="T46" fmla="*/ 542 w 898"/>
                  <a:gd name="T47" fmla="*/ 140 h 140"/>
                  <a:gd name="T48" fmla="*/ 452 w 898"/>
                  <a:gd name="T49" fmla="*/ 0 h 140"/>
                  <a:gd name="T50" fmla="*/ 362 w 898"/>
                  <a:gd name="T51" fmla="*/ 2 h 140"/>
                  <a:gd name="T52" fmla="*/ 200 w 898"/>
                  <a:gd name="T53" fmla="*/ 12 h 140"/>
                  <a:gd name="T54" fmla="*/ 78 w 898"/>
                  <a:gd name="T55" fmla="*/ 32 h 140"/>
                  <a:gd name="T56" fmla="*/ 36 w 898"/>
                  <a:gd name="T57" fmla="*/ 44 h 140"/>
                  <a:gd name="T58" fmla="*/ 10 w 898"/>
                  <a:gd name="T59" fmla="*/ 58 h 140"/>
                  <a:gd name="T60" fmla="*/ 0 w 898"/>
                  <a:gd name="T61" fmla="*/ 72 h 140"/>
                  <a:gd name="T62" fmla="*/ 2 w 898"/>
                  <a:gd name="T63" fmla="*/ 80 h 140"/>
                  <a:gd name="T64" fmla="*/ 20 w 898"/>
                  <a:gd name="T65" fmla="*/ 92 h 140"/>
                  <a:gd name="T66" fmla="*/ 56 w 898"/>
                  <a:gd name="T67" fmla="*/ 104 h 140"/>
                  <a:gd name="T68" fmla="*/ 134 w 898"/>
                  <a:gd name="T69" fmla="*/ 120 h 140"/>
                  <a:gd name="T70" fmla="*/ 276 w 898"/>
                  <a:gd name="T71" fmla="*/ 136 h 140"/>
                  <a:gd name="T72" fmla="*/ 452 w 898"/>
                  <a:gd name="T73" fmla="*/ 140 h 140"/>
                  <a:gd name="T74" fmla="*/ 542 w 898"/>
                  <a:gd name="T75" fmla="*/ 140 h 140"/>
                  <a:gd name="T76" fmla="*/ 700 w 898"/>
                  <a:gd name="T77" fmla="*/ 128 h 140"/>
                  <a:gd name="T78" fmla="*/ 822 w 898"/>
                  <a:gd name="T79" fmla="*/ 110 h 140"/>
                  <a:gd name="T80" fmla="*/ 862 w 898"/>
                  <a:gd name="T81" fmla="*/ 98 h 140"/>
                  <a:gd name="T82" fmla="*/ 888 w 898"/>
                  <a:gd name="T83" fmla="*/ 86 h 140"/>
                  <a:gd name="T84" fmla="*/ 898 w 898"/>
                  <a:gd name="T85" fmla="*/ 72 h 140"/>
                  <a:gd name="T86" fmla="*/ 894 w 898"/>
                  <a:gd name="T87" fmla="*/ 64 h 140"/>
                  <a:gd name="T88" fmla="*/ 878 w 898"/>
                  <a:gd name="T89" fmla="*/ 50 h 140"/>
                  <a:gd name="T90" fmla="*/ 844 w 898"/>
                  <a:gd name="T91" fmla="*/ 38 h 140"/>
                  <a:gd name="T92" fmla="*/ 766 w 898"/>
                  <a:gd name="T93" fmla="*/ 22 h 140"/>
                  <a:gd name="T94" fmla="*/ 626 w 898"/>
                  <a:gd name="T95" fmla="*/ 6 h 140"/>
                  <a:gd name="T96" fmla="*/ 452 w 898"/>
                  <a:gd name="T97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98" h="140">
                    <a:moveTo>
                      <a:pt x="452" y="140"/>
                    </a:moveTo>
                    <a:lnTo>
                      <a:pt x="452" y="140"/>
                    </a:lnTo>
                    <a:lnTo>
                      <a:pt x="362" y="140"/>
                    </a:lnTo>
                    <a:lnTo>
                      <a:pt x="278" y="136"/>
                    </a:lnTo>
                    <a:lnTo>
                      <a:pt x="202" y="128"/>
                    </a:lnTo>
                    <a:lnTo>
                      <a:pt x="134" y="120"/>
                    </a:lnTo>
                    <a:lnTo>
                      <a:pt x="80" y="110"/>
                    </a:lnTo>
                    <a:lnTo>
                      <a:pt x="58" y="104"/>
                    </a:lnTo>
                    <a:lnTo>
                      <a:pt x="38" y="98"/>
                    </a:lnTo>
                    <a:lnTo>
                      <a:pt x="22" y="92"/>
                    </a:lnTo>
                    <a:lnTo>
                      <a:pt x="12" y="86"/>
                    </a:lnTo>
                    <a:lnTo>
                      <a:pt x="4" y="80"/>
                    </a:lnTo>
                    <a:lnTo>
                      <a:pt x="2" y="72"/>
                    </a:lnTo>
                    <a:lnTo>
                      <a:pt x="2" y="72"/>
                    </a:lnTo>
                    <a:lnTo>
                      <a:pt x="4" y="66"/>
                    </a:lnTo>
                    <a:lnTo>
                      <a:pt x="12" y="58"/>
                    </a:lnTo>
                    <a:lnTo>
                      <a:pt x="22" y="50"/>
                    </a:lnTo>
                    <a:lnTo>
                      <a:pt x="38" y="44"/>
                    </a:lnTo>
                    <a:lnTo>
                      <a:pt x="58" y="38"/>
                    </a:lnTo>
                    <a:lnTo>
                      <a:pt x="80" y="32"/>
                    </a:lnTo>
                    <a:lnTo>
                      <a:pt x="134" y="22"/>
                    </a:lnTo>
                    <a:lnTo>
                      <a:pt x="202" y="14"/>
                    </a:lnTo>
                    <a:lnTo>
                      <a:pt x="278" y="6"/>
                    </a:lnTo>
                    <a:lnTo>
                      <a:pt x="362" y="2"/>
                    </a:lnTo>
                    <a:lnTo>
                      <a:pt x="452" y="2"/>
                    </a:lnTo>
                    <a:lnTo>
                      <a:pt x="452" y="2"/>
                    </a:lnTo>
                    <a:lnTo>
                      <a:pt x="542" y="2"/>
                    </a:lnTo>
                    <a:lnTo>
                      <a:pt x="624" y="6"/>
                    </a:lnTo>
                    <a:lnTo>
                      <a:pt x="700" y="14"/>
                    </a:lnTo>
                    <a:lnTo>
                      <a:pt x="766" y="22"/>
                    </a:lnTo>
                    <a:lnTo>
                      <a:pt x="820" y="32"/>
                    </a:lnTo>
                    <a:lnTo>
                      <a:pt x="842" y="38"/>
                    </a:lnTo>
                    <a:lnTo>
                      <a:pt x="860" y="44"/>
                    </a:lnTo>
                    <a:lnTo>
                      <a:pt x="876" y="50"/>
                    </a:lnTo>
                    <a:lnTo>
                      <a:pt x="886" y="58"/>
                    </a:lnTo>
                    <a:lnTo>
                      <a:pt x="892" y="66"/>
                    </a:lnTo>
                    <a:lnTo>
                      <a:pt x="896" y="72"/>
                    </a:lnTo>
                    <a:lnTo>
                      <a:pt x="896" y="72"/>
                    </a:lnTo>
                    <a:lnTo>
                      <a:pt x="892" y="80"/>
                    </a:lnTo>
                    <a:lnTo>
                      <a:pt x="886" y="86"/>
                    </a:lnTo>
                    <a:lnTo>
                      <a:pt x="876" y="92"/>
                    </a:lnTo>
                    <a:lnTo>
                      <a:pt x="860" y="98"/>
                    </a:lnTo>
                    <a:lnTo>
                      <a:pt x="842" y="104"/>
                    </a:lnTo>
                    <a:lnTo>
                      <a:pt x="820" y="110"/>
                    </a:lnTo>
                    <a:lnTo>
                      <a:pt x="766" y="120"/>
                    </a:lnTo>
                    <a:lnTo>
                      <a:pt x="700" y="128"/>
                    </a:lnTo>
                    <a:lnTo>
                      <a:pt x="624" y="136"/>
                    </a:lnTo>
                    <a:lnTo>
                      <a:pt x="542" y="140"/>
                    </a:lnTo>
                    <a:lnTo>
                      <a:pt x="452" y="140"/>
                    </a:lnTo>
                    <a:close/>
                    <a:moveTo>
                      <a:pt x="452" y="0"/>
                    </a:moveTo>
                    <a:lnTo>
                      <a:pt x="452" y="0"/>
                    </a:lnTo>
                    <a:lnTo>
                      <a:pt x="362" y="2"/>
                    </a:lnTo>
                    <a:lnTo>
                      <a:pt x="276" y="6"/>
                    </a:lnTo>
                    <a:lnTo>
                      <a:pt x="200" y="12"/>
                    </a:lnTo>
                    <a:lnTo>
                      <a:pt x="134" y="22"/>
                    </a:lnTo>
                    <a:lnTo>
                      <a:pt x="78" y="32"/>
                    </a:lnTo>
                    <a:lnTo>
                      <a:pt x="56" y="38"/>
                    </a:lnTo>
                    <a:lnTo>
                      <a:pt x="36" y="44"/>
                    </a:lnTo>
                    <a:lnTo>
                      <a:pt x="20" y="50"/>
                    </a:lnTo>
                    <a:lnTo>
                      <a:pt x="10" y="58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2" y="80"/>
                    </a:lnTo>
                    <a:lnTo>
                      <a:pt x="10" y="86"/>
                    </a:lnTo>
                    <a:lnTo>
                      <a:pt x="20" y="92"/>
                    </a:lnTo>
                    <a:lnTo>
                      <a:pt x="36" y="98"/>
                    </a:lnTo>
                    <a:lnTo>
                      <a:pt x="56" y="104"/>
                    </a:lnTo>
                    <a:lnTo>
                      <a:pt x="78" y="110"/>
                    </a:lnTo>
                    <a:lnTo>
                      <a:pt x="134" y="120"/>
                    </a:lnTo>
                    <a:lnTo>
                      <a:pt x="200" y="128"/>
                    </a:lnTo>
                    <a:lnTo>
                      <a:pt x="276" y="136"/>
                    </a:lnTo>
                    <a:lnTo>
                      <a:pt x="362" y="140"/>
                    </a:lnTo>
                    <a:lnTo>
                      <a:pt x="452" y="140"/>
                    </a:lnTo>
                    <a:lnTo>
                      <a:pt x="452" y="140"/>
                    </a:lnTo>
                    <a:lnTo>
                      <a:pt x="542" y="140"/>
                    </a:lnTo>
                    <a:lnTo>
                      <a:pt x="626" y="136"/>
                    </a:lnTo>
                    <a:lnTo>
                      <a:pt x="700" y="128"/>
                    </a:lnTo>
                    <a:lnTo>
                      <a:pt x="766" y="120"/>
                    </a:lnTo>
                    <a:lnTo>
                      <a:pt x="822" y="110"/>
                    </a:lnTo>
                    <a:lnTo>
                      <a:pt x="844" y="104"/>
                    </a:lnTo>
                    <a:lnTo>
                      <a:pt x="862" y="98"/>
                    </a:lnTo>
                    <a:lnTo>
                      <a:pt x="878" y="92"/>
                    </a:lnTo>
                    <a:lnTo>
                      <a:pt x="888" y="86"/>
                    </a:lnTo>
                    <a:lnTo>
                      <a:pt x="894" y="80"/>
                    </a:lnTo>
                    <a:lnTo>
                      <a:pt x="898" y="72"/>
                    </a:lnTo>
                    <a:lnTo>
                      <a:pt x="898" y="72"/>
                    </a:lnTo>
                    <a:lnTo>
                      <a:pt x="894" y="64"/>
                    </a:lnTo>
                    <a:lnTo>
                      <a:pt x="888" y="58"/>
                    </a:lnTo>
                    <a:lnTo>
                      <a:pt x="878" y="50"/>
                    </a:lnTo>
                    <a:lnTo>
                      <a:pt x="862" y="44"/>
                    </a:lnTo>
                    <a:lnTo>
                      <a:pt x="844" y="38"/>
                    </a:lnTo>
                    <a:lnTo>
                      <a:pt x="822" y="32"/>
                    </a:lnTo>
                    <a:lnTo>
                      <a:pt x="766" y="22"/>
                    </a:lnTo>
                    <a:lnTo>
                      <a:pt x="700" y="12"/>
                    </a:lnTo>
                    <a:lnTo>
                      <a:pt x="626" y="6"/>
                    </a:lnTo>
                    <a:lnTo>
                      <a:pt x="542" y="2"/>
                    </a:lnTo>
                    <a:lnTo>
                      <a:pt x="452" y="0"/>
                    </a:lnTo>
                    <a:close/>
                  </a:path>
                </a:pathLst>
              </a:custGeom>
              <a:solidFill>
                <a:srgbClr val="F1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217"/>
              <p:cNvSpPr>
                <a:spLocks/>
              </p:cNvSpPr>
              <p:nvPr/>
            </p:nvSpPr>
            <p:spPr bwMode="auto">
              <a:xfrm>
                <a:off x="4445" y="4158"/>
                <a:ext cx="894" cy="138"/>
              </a:xfrm>
              <a:custGeom>
                <a:avLst/>
                <a:gdLst>
                  <a:gd name="T0" fmla="*/ 450 w 894"/>
                  <a:gd name="T1" fmla="*/ 138 h 138"/>
                  <a:gd name="T2" fmla="*/ 450 w 894"/>
                  <a:gd name="T3" fmla="*/ 138 h 138"/>
                  <a:gd name="T4" fmla="*/ 360 w 894"/>
                  <a:gd name="T5" fmla="*/ 138 h 138"/>
                  <a:gd name="T6" fmla="*/ 276 w 894"/>
                  <a:gd name="T7" fmla="*/ 134 h 138"/>
                  <a:gd name="T8" fmla="*/ 200 w 894"/>
                  <a:gd name="T9" fmla="*/ 126 h 138"/>
                  <a:gd name="T10" fmla="*/ 132 w 894"/>
                  <a:gd name="T11" fmla="*/ 118 h 138"/>
                  <a:gd name="T12" fmla="*/ 78 w 894"/>
                  <a:gd name="T13" fmla="*/ 108 h 138"/>
                  <a:gd name="T14" fmla="*/ 56 w 894"/>
                  <a:gd name="T15" fmla="*/ 102 h 138"/>
                  <a:gd name="T16" fmla="*/ 36 w 894"/>
                  <a:gd name="T17" fmla="*/ 96 h 138"/>
                  <a:gd name="T18" fmla="*/ 20 w 894"/>
                  <a:gd name="T19" fmla="*/ 90 h 138"/>
                  <a:gd name="T20" fmla="*/ 10 w 894"/>
                  <a:gd name="T21" fmla="*/ 84 h 138"/>
                  <a:gd name="T22" fmla="*/ 2 w 894"/>
                  <a:gd name="T23" fmla="*/ 78 h 138"/>
                  <a:gd name="T24" fmla="*/ 0 w 894"/>
                  <a:gd name="T25" fmla="*/ 70 h 138"/>
                  <a:gd name="T26" fmla="*/ 0 w 894"/>
                  <a:gd name="T27" fmla="*/ 70 h 138"/>
                  <a:gd name="T28" fmla="*/ 2 w 894"/>
                  <a:gd name="T29" fmla="*/ 64 h 138"/>
                  <a:gd name="T30" fmla="*/ 10 w 894"/>
                  <a:gd name="T31" fmla="*/ 56 h 138"/>
                  <a:gd name="T32" fmla="*/ 20 w 894"/>
                  <a:gd name="T33" fmla="*/ 48 h 138"/>
                  <a:gd name="T34" fmla="*/ 36 w 894"/>
                  <a:gd name="T35" fmla="*/ 42 h 138"/>
                  <a:gd name="T36" fmla="*/ 56 w 894"/>
                  <a:gd name="T37" fmla="*/ 36 h 138"/>
                  <a:gd name="T38" fmla="*/ 78 w 894"/>
                  <a:gd name="T39" fmla="*/ 30 h 138"/>
                  <a:gd name="T40" fmla="*/ 132 w 894"/>
                  <a:gd name="T41" fmla="*/ 20 h 138"/>
                  <a:gd name="T42" fmla="*/ 200 w 894"/>
                  <a:gd name="T43" fmla="*/ 12 h 138"/>
                  <a:gd name="T44" fmla="*/ 276 w 894"/>
                  <a:gd name="T45" fmla="*/ 4 h 138"/>
                  <a:gd name="T46" fmla="*/ 360 w 894"/>
                  <a:gd name="T47" fmla="*/ 0 h 138"/>
                  <a:gd name="T48" fmla="*/ 450 w 894"/>
                  <a:gd name="T49" fmla="*/ 0 h 138"/>
                  <a:gd name="T50" fmla="*/ 450 w 894"/>
                  <a:gd name="T51" fmla="*/ 0 h 138"/>
                  <a:gd name="T52" fmla="*/ 540 w 894"/>
                  <a:gd name="T53" fmla="*/ 0 h 138"/>
                  <a:gd name="T54" fmla="*/ 622 w 894"/>
                  <a:gd name="T55" fmla="*/ 4 h 138"/>
                  <a:gd name="T56" fmla="*/ 698 w 894"/>
                  <a:gd name="T57" fmla="*/ 12 h 138"/>
                  <a:gd name="T58" fmla="*/ 764 w 894"/>
                  <a:gd name="T59" fmla="*/ 20 h 138"/>
                  <a:gd name="T60" fmla="*/ 818 w 894"/>
                  <a:gd name="T61" fmla="*/ 30 h 138"/>
                  <a:gd name="T62" fmla="*/ 840 w 894"/>
                  <a:gd name="T63" fmla="*/ 36 h 138"/>
                  <a:gd name="T64" fmla="*/ 858 w 894"/>
                  <a:gd name="T65" fmla="*/ 42 h 138"/>
                  <a:gd name="T66" fmla="*/ 874 w 894"/>
                  <a:gd name="T67" fmla="*/ 48 h 138"/>
                  <a:gd name="T68" fmla="*/ 884 w 894"/>
                  <a:gd name="T69" fmla="*/ 56 h 138"/>
                  <a:gd name="T70" fmla="*/ 890 w 894"/>
                  <a:gd name="T71" fmla="*/ 64 h 138"/>
                  <a:gd name="T72" fmla="*/ 894 w 894"/>
                  <a:gd name="T73" fmla="*/ 70 h 138"/>
                  <a:gd name="T74" fmla="*/ 894 w 894"/>
                  <a:gd name="T75" fmla="*/ 70 h 138"/>
                  <a:gd name="T76" fmla="*/ 890 w 894"/>
                  <a:gd name="T77" fmla="*/ 78 h 138"/>
                  <a:gd name="T78" fmla="*/ 884 w 894"/>
                  <a:gd name="T79" fmla="*/ 84 h 138"/>
                  <a:gd name="T80" fmla="*/ 874 w 894"/>
                  <a:gd name="T81" fmla="*/ 90 h 138"/>
                  <a:gd name="T82" fmla="*/ 858 w 894"/>
                  <a:gd name="T83" fmla="*/ 96 h 138"/>
                  <a:gd name="T84" fmla="*/ 840 w 894"/>
                  <a:gd name="T85" fmla="*/ 102 h 138"/>
                  <a:gd name="T86" fmla="*/ 818 w 894"/>
                  <a:gd name="T87" fmla="*/ 108 h 138"/>
                  <a:gd name="T88" fmla="*/ 764 w 894"/>
                  <a:gd name="T89" fmla="*/ 118 h 138"/>
                  <a:gd name="T90" fmla="*/ 698 w 894"/>
                  <a:gd name="T91" fmla="*/ 126 h 138"/>
                  <a:gd name="T92" fmla="*/ 622 w 894"/>
                  <a:gd name="T93" fmla="*/ 134 h 138"/>
                  <a:gd name="T94" fmla="*/ 540 w 894"/>
                  <a:gd name="T95" fmla="*/ 138 h 138"/>
                  <a:gd name="T96" fmla="*/ 450 w 894"/>
                  <a:gd name="T97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94" h="138">
                    <a:moveTo>
                      <a:pt x="450" y="138"/>
                    </a:moveTo>
                    <a:lnTo>
                      <a:pt x="450" y="138"/>
                    </a:lnTo>
                    <a:lnTo>
                      <a:pt x="360" y="138"/>
                    </a:lnTo>
                    <a:lnTo>
                      <a:pt x="276" y="134"/>
                    </a:lnTo>
                    <a:lnTo>
                      <a:pt x="200" y="126"/>
                    </a:lnTo>
                    <a:lnTo>
                      <a:pt x="132" y="118"/>
                    </a:lnTo>
                    <a:lnTo>
                      <a:pt x="78" y="108"/>
                    </a:lnTo>
                    <a:lnTo>
                      <a:pt x="56" y="102"/>
                    </a:lnTo>
                    <a:lnTo>
                      <a:pt x="36" y="96"/>
                    </a:lnTo>
                    <a:lnTo>
                      <a:pt x="20" y="90"/>
                    </a:lnTo>
                    <a:lnTo>
                      <a:pt x="10" y="84"/>
                    </a:lnTo>
                    <a:lnTo>
                      <a:pt x="2" y="78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2" y="64"/>
                    </a:lnTo>
                    <a:lnTo>
                      <a:pt x="10" y="56"/>
                    </a:lnTo>
                    <a:lnTo>
                      <a:pt x="20" y="48"/>
                    </a:lnTo>
                    <a:lnTo>
                      <a:pt x="36" y="42"/>
                    </a:lnTo>
                    <a:lnTo>
                      <a:pt x="56" y="36"/>
                    </a:lnTo>
                    <a:lnTo>
                      <a:pt x="78" y="30"/>
                    </a:lnTo>
                    <a:lnTo>
                      <a:pt x="132" y="20"/>
                    </a:lnTo>
                    <a:lnTo>
                      <a:pt x="200" y="12"/>
                    </a:lnTo>
                    <a:lnTo>
                      <a:pt x="276" y="4"/>
                    </a:lnTo>
                    <a:lnTo>
                      <a:pt x="360" y="0"/>
                    </a:lnTo>
                    <a:lnTo>
                      <a:pt x="450" y="0"/>
                    </a:lnTo>
                    <a:lnTo>
                      <a:pt x="450" y="0"/>
                    </a:lnTo>
                    <a:lnTo>
                      <a:pt x="540" y="0"/>
                    </a:lnTo>
                    <a:lnTo>
                      <a:pt x="622" y="4"/>
                    </a:lnTo>
                    <a:lnTo>
                      <a:pt x="698" y="12"/>
                    </a:lnTo>
                    <a:lnTo>
                      <a:pt x="764" y="20"/>
                    </a:lnTo>
                    <a:lnTo>
                      <a:pt x="818" y="30"/>
                    </a:lnTo>
                    <a:lnTo>
                      <a:pt x="840" y="36"/>
                    </a:lnTo>
                    <a:lnTo>
                      <a:pt x="858" y="42"/>
                    </a:lnTo>
                    <a:lnTo>
                      <a:pt x="874" y="48"/>
                    </a:lnTo>
                    <a:lnTo>
                      <a:pt x="884" y="56"/>
                    </a:lnTo>
                    <a:lnTo>
                      <a:pt x="890" y="64"/>
                    </a:lnTo>
                    <a:lnTo>
                      <a:pt x="894" y="70"/>
                    </a:lnTo>
                    <a:lnTo>
                      <a:pt x="894" y="70"/>
                    </a:lnTo>
                    <a:lnTo>
                      <a:pt x="890" y="78"/>
                    </a:lnTo>
                    <a:lnTo>
                      <a:pt x="884" y="84"/>
                    </a:lnTo>
                    <a:lnTo>
                      <a:pt x="874" y="90"/>
                    </a:lnTo>
                    <a:lnTo>
                      <a:pt x="858" y="96"/>
                    </a:lnTo>
                    <a:lnTo>
                      <a:pt x="840" y="102"/>
                    </a:lnTo>
                    <a:lnTo>
                      <a:pt x="818" y="108"/>
                    </a:lnTo>
                    <a:lnTo>
                      <a:pt x="764" y="118"/>
                    </a:lnTo>
                    <a:lnTo>
                      <a:pt x="698" y="126"/>
                    </a:lnTo>
                    <a:lnTo>
                      <a:pt x="622" y="134"/>
                    </a:lnTo>
                    <a:lnTo>
                      <a:pt x="540" y="138"/>
                    </a:lnTo>
                    <a:lnTo>
                      <a:pt x="450" y="1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218"/>
              <p:cNvSpPr>
                <a:spLocks/>
              </p:cNvSpPr>
              <p:nvPr/>
            </p:nvSpPr>
            <p:spPr bwMode="auto">
              <a:xfrm>
                <a:off x="4443" y="4156"/>
                <a:ext cx="898" cy="140"/>
              </a:xfrm>
              <a:custGeom>
                <a:avLst/>
                <a:gdLst>
                  <a:gd name="T0" fmla="*/ 452 w 898"/>
                  <a:gd name="T1" fmla="*/ 0 h 140"/>
                  <a:gd name="T2" fmla="*/ 452 w 898"/>
                  <a:gd name="T3" fmla="*/ 0 h 140"/>
                  <a:gd name="T4" fmla="*/ 362 w 898"/>
                  <a:gd name="T5" fmla="*/ 2 h 140"/>
                  <a:gd name="T6" fmla="*/ 276 w 898"/>
                  <a:gd name="T7" fmla="*/ 6 h 140"/>
                  <a:gd name="T8" fmla="*/ 200 w 898"/>
                  <a:gd name="T9" fmla="*/ 12 h 140"/>
                  <a:gd name="T10" fmla="*/ 134 w 898"/>
                  <a:gd name="T11" fmla="*/ 22 h 140"/>
                  <a:gd name="T12" fmla="*/ 78 w 898"/>
                  <a:gd name="T13" fmla="*/ 32 h 140"/>
                  <a:gd name="T14" fmla="*/ 56 w 898"/>
                  <a:gd name="T15" fmla="*/ 38 h 140"/>
                  <a:gd name="T16" fmla="*/ 36 w 898"/>
                  <a:gd name="T17" fmla="*/ 44 h 140"/>
                  <a:gd name="T18" fmla="*/ 20 w 898"/>
                  <a:gd name="T19" fmla="*/ 50 h 140"/>
                  <a:gd name="T20" fmla="*/ 10 w 898"/>
                  <a:gd name="T21" fmla="*/ 58 h 140"/>
                  <a:gd name="T22" fmla="*/ 2 w 898"/>
                  <a:gd name="T23" fmla="*/ 64 h 140"/>
                  <a:gd name="T24" fmla="*/ 0 w 898"/>
                  <a:gd name="T25" fmla="*/ 72 h 140"/>
                  <a:gd name="T26" fmla="*/ 0 w 898"/>
                  <a:gd name="T27" fmla="*/ 72 h 140"/>
                  <a:gd name="T28" fmla="*/ 2 w 898"/>
                  <a:gd name="T29" fmla="*/ 80 h 140"/>
                  <a:gd name="T30" fmla="*/ 10 w 898"/>
                  <a:gd name="T31" fmla="*/ 86 h 140"/>
                  <a:gd name="T32" fmla="*/ 20 w 898"/>
                  <a:gd name="T33" fmla="*/ 92 h 140"/>
                  <a:gd name="T34" fmla="*/ 36 w 898"/>
                  <a:gd name="T35" fmla="*/ 98 h 140"/>
                  <a:gd name="T36" fmla="*/ 56 w 898"/>
                  <a:gd name="T37" fmla="*/ 104 h 140"/>
                  <a:gd name="T38" fmla="*/ 78 w 898"/>
                  <a:gd name="T39" fmla="*/ 110 h 140"/>
                  <a:gd name="T40" fmla="*/ 134 w 898"/>
                  <a:gd name="T41" fmla="*/ 120 h 140"/>
                  <a:gd name="T42" fmla="*/ 200 w 898"/>
                  <a:gd name="T43" fmla="*/ 128 h 140"/>
                  <a:gd name="T44" fmla="*/ 276 w 898"/>
                  <a:gd name="T45" fmla="*/ 136 h 140"/>
                  <a:gd name="T46" fmla="*/ 362 w 898"/>
                  <a:gd name="T47" fmla="*/ 140 h 140"/>
                  <a:gd name="T48" fmla="*/ 452 w 898"/>
                  <a:gd name="T49" fmla="*/ 140 h 140"/>
                  <a:gd name="T50" fmla="*/ 452 w 898"/>
                  <a:gd name="T51" fmla="*/ 140 h 140"/>
                  <a:gd name="T52" fmla="*/ 542 w 898"/>
                  <a:gd name="T53" fmla="*/ 140 h 140"/>
                  <a:gd name="T54" fmla="*/ 626 w 898"/>
                  <a:gd name="T55" fmla="*/ 136 h 140"/>
                  <a:gd name="T56" fmla="*/ 700 w 898"/>
                  <a:gd name="T57" fmla="*/ 128 h 140"/>
                  <a:gd name="T58" fmla="*/ 766 w 898"/>
                  <a:gd name="T59" fmla="*/ 120 h 140"/>
                  <a:gd name="T60" fmla="*/ 822 w 898"/>
                  <a:gd name="T61" fmla="*/ 110 h 140"/>
                  <a:gd name="T62" fmla="*/ 844 w 898"/>
                  <a:gd name="T63" fmla="*/ 104 h 140"/>
                  <a:gd name="T64" fmla="*/ 862 w 898"/>
                  <a:gd name="T65" fmla="*/ 98 h 140"/>
                  <a:gd name="T66" fmla="*/ 878 w 898"/>
                  <a:gd name="T67" fmla="*/ 92 h 140"/>
                  <a:gd name="T68" fmla="*/ 888 w 898"/>
                  <a:gd name="T69" fmla="*/ 86 h 140"/>
                  <a:gd name="T70" fmla="*/ 894 w 898"/>
                  <a:gd name="T71" fmla="*/ 80 h 140"/>
                  <a:gd name="T72" fmla="*/ 898 w 898"/>
                  <a:gd name="T73" fmla="*/ 72 h 140"/>
                  <a:gd name="T74" fmla="*/ 898 w 898"/>
                  <a:gd name="T75" fmla="*/ 72 h 140"/>
                  <a:gd name="T76" fmla="*/ 894 w 898"/>
                  <a:gd name="T77" fmla="*/ 64 h 140"/>
                  <a:gd name="T78" fmla="*/ 888 w 898"/>
                  <a:gd name="T79" fmla="*/ 58 h 140"/>
                  <a:gd name="T80" fmla="*/ 878 w 898"/>
                  <a:gd name="T81" fmla="*/ 50 h 140"/>
                  <a:gd name="T82" fmla="*/ 862 w 898"/>
                  <a:gd name="T83" fmla="*/ 44 h 140"/>
                  <a:gd name="T84" fmla="*/ 844 w 898"/>
                  <a:gd name="T85" fmla="*/ 38 h 140"/>
                  <a:gd name="T86" fmla="*/ 822 w 898"/>
                  <a:gd name="T87" fmla="*/ 32 h 140"/>
                  <a:gd name="T88" fmla="*/ 766 w 898"/>
                  <a:gd name="T89" fmla="*/ 22 h 140"/>
                  <a:gd name="T90" fmla="*/ 700 w 898"/>
                  <a:gd name="T91" fmla="*/ 12 h 140"/>
                  <a:gd name="T92" fmla="*/ 626 w 898"/>
                  <a:gd name="T93" fmla="*/ 6 h 140"/>
                  <a:gd name="T94" fmla="*/ 542 w 898"/>
                  <a:gd name="T95" fmla="*/ 2 h 140"/>
                  <a:gd name="T96" fmla="*/ 452 w 898"/>
                  <a:gd name="T97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98" h="140">
                    <a:moveTo>
                      <a:pt x="452" y="0"/>
                    </a:moveTo>
                    <a:lnTo>
                      <a:pt x="452" y="0"/>
                    </a:lnTo>
                    <a:lnTo>
                      <a:pt x="362" y="2"/>
                    </a:lnTo>
                    <a:lnTo>
                      <a:pt x="276" y="6"/>
                    </a:lnTo>
                    <a:lnTo>
                      <a:pt x="200" y="12"/>
                    </a:lnTo>
                    <a:lnTo>
                      <a:pt x="134" y="22"/>
                    </a:lnTo>
                    <a:lnTo>
                      <a:pt x="78" y="32"/>
                    </a:lnTo>
                    <a:lnTo>
                      <a:pt x="56" y="38"/>
                    </a:lnTo>
                    <a:lnTo>
                      <a:pt x="36" y="44"/>
                    </a:lnTo>
                    <a:lnTo>
                      <a:pt x="20" y="50"/>
                    </a:lnTo>
                    <a:lnTo>
                      <a:pt x="10" y="58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2" y="80"/>
                    </a:lnTo>
                    <a:lnTo>
                      <a:pt x="10" y="86"/>
                    </a:lnTo>
                    <a:lnTo>
                      <a:pt x="20" y="92"/>
                    </a:lnTo>
                    <a:lnTo>
                      <a:pt x="36" y="98"/>
                    </a:lnTo>
                    <a:lnTo>
                      <a:pt x="56" y="104"/>
                    </a:lnTo>
                    <a:lnTo>
                      <a:pt x="78" y="110"/>
                    </a:lnTo>
                    <a:lnTo>
                      <a:pt x="134" y="120"/>
                    </a:lnTo>
                    <a:lnTo>
                      <a:pt x="200" y="128"/>
                    </a:lnTo>
                    <a:lnTo>
                      <a:pt x="276" y="136"/>
                    </a:lnTo>
                    <a:lnTo>
                      <a:pt x="362" y="140"/>
                    </a:lnTo>
                    <a:lnTo>
                      <a:pt x="452" y="140"/>
                    </a:lnTo>
                    <a:lnTo>
                      <a:pt x="452" y="140"/>
                    </a:lnTo>
                    <a:lnTo>
                      <a:pt x="542" y="140"/>
                    </a:lnTo>
                    <a:lnTo>
                      <a:pt x="626" y="136"/>
                    </a:lnTo>
                    <a:lnTo>
                      <a:pt x="700" y="128"/>
                    </a:lnTo>
                    <a:lnTo>
                      <a:pt x="766" y="120"/>
                    </a:lnTo>
                    <a:lnTo>
                      <a:pt x="822" y="110"/>
                    </a:lnTo>
                    <a:lnTo>
                      <a:pt x="844" y="104"/>
                    </a:lnTo>
                    <a:lnTo>
                      <a:pt x="862" y="98"/>
                    </a:lnTo>
                    <a:lnTo>
                      <a:pt x="878" y="92"/>
                    </a:lnTo>
                    <a:lnTo>
                      <a:pt x="888" y="86"/>
                    </a:lnTo>
                    <a:lnTo>
                      <a:pt x="894" y="80"/>
                    </a:lnTo>
                    <a:lnTo>
                      <a:pt x="898" y="72"/>
                    </a:lnTo>
                    <a:lnTo>
                      <a:pt x="898" y="72"/>
                    </a:lnTo>
                    <a:lnTo>
                      <a:pt x="894" y="64"/>
                    </a:lnTo>
                    <a:lnTo>
                      <a:pt x="888" y="58"/>
                    </a:lnTo>
                    <a:lnTo>
                      <a:pt x="878" y="50"/>
                    </a:lnTo>
                    <a:lnTo>
                      <a:pt x="862" y="44"/>
                    </a:lnTo>
                    <a:lnTo>
                      <a:pt x="844" y="38"/>
                    </a:lnTo>
                    <a:lnTo>
                      <a:pt x="822" y="32"/>
                    </a:lnTo>
                    <a:lnTo>
                      <a:pt x="766" y="22"/>
                    </a:lnTo>
                    <a:lnTo>
                      <a:pt x="700" y="12"/>
                    </a:lnTo>
                    <a:lnTo>
                      <a:pt x="626" y="6"/>
                    </a:lnTo>
                    <a:lnTo>
                      <a:pt x="542" y="2"/>
                    </a:lnTo>
                    <a:lnTo>
                      <a:pt x="45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219"/>
              <p:cNvSpPr>
                <a:spLocks noEditPoints="1"/>
              </p:cNvSpPr>
              <p:nvPr/>
            </p:nvSpPr>
            <p:spPr bwMode="auto">
              <a:xfrm>
                <a:off x="4445" y="4158"/>
                <a:ext cx="894" cy="138"/>
              </a:xfrm>
              <a:custGeom>
                <a:avLst/>
                <a:gdLst>
                  <a:gd name="T0" fmla="*/ 450 w 894"/>
                  <a:gd name="T1" fmla="*/ 138 h 138"/>
                  <a:gd name="T2" fmla="*/ 276 w 894"/>
                  <a:gd name="T3" fmla="*/ 132 h 138"/>
                  <a:gd name="T4" fmla="*/ 134 w 894"/>
                  <a:gd name="T5" fmla="*/ 118 h 138"/>
                  <a:gd name="T6" fmla="*/ 56 w 894"/>
                  <a:gd name="T7" fmla="*/ 102 h 138"/>
                  <a:gd name="T8" fmla="*/ 22 w 894"/>
                  <a:gd name="T9" fmla="*/ 90 h 138"/>
                  <a:gd name="T10" fmla="*/ 6 w 894"/>
                  <a:gd name="T11" fmla="*/ 78 h 138"/>
                  <a:gd name="T12" fmla="*/ 2 w 894"/>
                  <a:gd name="T13" fmla="*/ 70 h 138"/>
                  <a:gd name="T14" fmla="*/ 12 w 894"/>
                  <a:gd name="T15" fmla="*/ 56 h 138"/>
                  <a:gd name="T16" fmla="*/ 38 w 894"/>
                  <a:gd name="T17" fmla="*/ 42 h 138"/>
                  <a:gd name="T18" fmla="*/ 80 w 894"/>
                  <a:gd name="T19" fmla="*/ 30 h 138"/>
                  <a:gd name="T20" fmla="*/ 200 w 894"/>
                  <a:gd name="T21" fmla="*/ 12 h 138"/>
                  <a:gd name="T22" fmla="*/ 360 w 894"/>
                  <a:gd name="T23" fmla="*/ 0 h 138"/>
                  <a:gd name="T24" fmla="*/ 450 w 894"/>
                  <a:gd name="T25" fmla="*/ 0 h 138"/>
                  <a:gd name="T26" fmla="*/ 622 w 894"/>
                  <a:gd name="T27" fmla="*/ 4 h 138"/>
                  <a:gd name="T28" fmla="*/ 762 w 894"/>
                  <a:gd name="T29" fmla="*/ 20 h 138"/>
                  <a:gd name="T30" fmla="*/ 838 w 894"/>
                  <a:gd name="T31" fmla="*/ 36 h 138"/>
                  <a:gd name="T32" fmla="*/ 872 w 894"/>
                  <a:gd name="T33" fmla="*/ 50 h 138"/>
                  <a:gd name="T34" fmla="*/ 888 w 894"/>
                  <a:gd name="T35" fmla="*/ 64 h 138"/>
                  <a:gd name="T36" fmla="*/ 890 w 894"/>
                  <a:gd name="T37" fmla="*/ 70 h 138"/>
                  <a:gd name="T38" fmla="*/ 882 w 894"/>
                  <a:gd name="T39" fmla="*/ 84 h 138"/>
                  <a:gd name="T40" fmla="*/ 856 w 894"/>
                  <a:gd name="T41" fmla="*/ 96 h 138"/>
                  <a:gd name="T42" fmla="*/ 816 w 894"/>
                  <a:gd name="T43" fmla="*/ 108 h 138"/>
                  <a:gd name="T44" fmla="*/ 696 w 894"/>
                  <a:gd name="T45" fmla="*/ 126 h 138"/>
                  <a:gd name="T46" fmla="*/ 538 w 894"/>
                  <a:gd name="T47" fmla="*/ 136 h 138"/>
                  <a:gd name="T48" fmla="*/ 450 w 894"/>
                  <a:gd name="T49" fmla="*/ 0 h 138"/>
                  <a:gd name="T50" fmla="*/ 360 w 894"/>
                  <a:gd name="T51" fmla="*/ 0 h 138"/>
                  <a:gd name="T52" fmla="*/ 200 w 894"/>
                  <a:gd name="T53" fmla="*/ 12 h 138"/>
                  <a:gd name="T54" fmla="*/ 78 w 894"/>
                  <a:gd name="T55" fmla="*/ 30 h 138"/>
                  <a:gd name="T56" fmla="*/ 36 w 894"/>
                  <a:gd name="T57" fmla="*/ 42 h 138"/>
                  <a:gd name="T58" fmla="*/ 10 w 894"/>
                  <a:gd name="T59" fmla="*/ 56 h 138"/>
                  <a:gd name="T60" fmla="*/ 0 w 894"/>
                  <a:gd name="T61" fmla="*/ 70 h 138"/>
                  <a:gd name="T62" fmla="*/ 2 w 894"/>
                  <a:gd name="T63" fmla="*/ 78 h 138"/>
                  <a:gd name="T64" fmla="*/ 20 w 894"/>
                  <a:gd name="T65" fmla="*/ 90 h 138"/>
                  <a:gd name="T66" fmla="*/ 56 w 894"/>
                  <a:gd name="T67" fmla="*/ 102 h 138"/>
                  <a:gd name="T68" fmla="*/ 132 w 894"/>
                  <a:gd name="T69" fmla="*/ 118 h 138"/>
                  <a:gd name="T70" fmla="*/ 276 w 894"/>
                  <a:gd name="T71" fmla="*/ 134 h 138"/>
                  <a:gd name="T72" fmla="*/ 450 w 894"/>
                  <a:gd name="T73" fmla="*/ 138 h 138"/>
                  <a:gd name="T74" fmla="*/ 540 w 894"/>
                  <a:gd name="T75" fmla="*/ 138 h 138"/>
                  <a:gd name="T76" fmla="*/ 698 w 894"/>
                  <a:gd name="T77" fmla="*/ 126 h 138"/>
                  <a:gd name="T78" fmla="*/ 818 w 894"/>
                  <a:gd name="T79" fmla="*/ 108 h 138"/>
                  <a:gd name="T80" fmla="*/ 858 w 894"/>
                  <a:gd name="T81" fmla="*/ 96 h 138"/>
                  <a:gd name="T82" fmla="*/ 884 w 894"/>
                  <a:gd name="T83" fmla="*/ 84 h 138"/>
                  <a:gd name="T84" fmla="*/ 894 w 894"/>
                  <a:gd name="T85" fmla="*/ 70 h 138"/>
                  <a:gd name="T86" fmla="*/ 890 w 894"/>
                  <a:gd name="T87" fmla="*/ 64 h 138"/>
                  <a:gd name="T88" fmla="*/ 874 w 894"/>
                  <a:gd name="T89" fmla="*/ 48 h 138"/>
                  <a:gd name="T90" fmla="*/ 840 w 894"/>
                  <a:gd name="T91" fmla="*/ 36 h 138"/>
                  <a:gd name="T92" fmla="*/ 764 w 894"/>
                  <a:gd name="T93" fmla="*/ 20 h 138"/>
                  <a:gd name="T94" fmla="*/ 622 w 894"/>
                  <a:gd name="T95" fmla="*/ 4 h 138"/>
                  <a:gd name="T96" fmla="*/ 450 w 894"/>
                  <a:gd name="T97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94" h="138">
                    <a:moveTo>
                      <a:pt x="450" y="138"/>
                    </a:moveTo>
                    <a:lnTo>
                      <a:pt x="450" y="138"/>
                    </a:lnTo>
                    <a:lnTo>
                      <a:pt x="360" y="136"/>
                    </a:lnTo>
                    <a:lnTo>
                      <a:pt x="276" y="132"/>
                    </a:lnTo>
                    <a:lnTo>
                      <a:pt x="200" y="126"/>
                    </a:lnTo>
                    <a:lnTo>
                      <a:pt x="134" y="118"/>
                    </a:lnTo>
                    <a:lnTo>
                      <a:pt x="80" y="108"/>
                    </a:lnTo>
                    <a:lnTo>
                      <a:pt x="56" y="102"/>
                    </a:lnTo>
                    <a:lnTo>
                      <a:pt x="38" y="96"/>
                    </a:lnTo>
                    <a:lnTo>
                      <a:pt x="22" y="90"/>
                    </a:lnTo>
                    <a:lnTo>
                      <a:pt x="12" y="84"/>
                    </a:lnTo>
                    <a:lnTo>
                      <a:pt x="6" y="78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6" y="64"/>
                    </a:lnTo>
                    <a:lnTo>
                      <a:pt x="12" y="56"/>
                    </a:lnTo>
                    <a:lnTo>
                      <a:pt x="22" y="50"/>
                    </a:lnTo>
                    <a:lnTo>
                      <a:pt x="38" y="42"/>
                    </a:lnTo>
                    <a:lnTo>
                      <a:pt x="56" y="36"/>
                    </a:lnTo>
                    <a:lnTo>
                      <a:pt x="80" y="30"/>
                    </a:lnTo>
                    <a:lnTo>
                      <a:pt x="134" y="20"/>
                    </a:lnTo>
                    <a:lnTo>
                      <a:pt x="200" y="12"/>
                    </a:lnTo>
                    <a:lnTo>
                      <a:pt x="276" y="4"/>
                    </a:lnTo>
                    <a:lnTo>
                      <a:pt x="360" y="0"/>
                    </a:lnTo>
                    <a:lnTo>
                      <a:pt x="450" y="0"/>
                    </a:lnTo>
                    <a:lnTo>
                      <a:pt x="450" y="0"/>
                    </a:lnTo>
                    <a:lnTo>
                      <a:pt x="538" y="0"/>
                    </a:lnTo>
                    <a:lnTo>
                      <a:pt x="622" y="4"/>
                    </a:lnTo>
                    <a:lnTo>
                      <a:pt x="696" y="12"/>
                    </a:lnTo>
                    <a:lnTo>
                      <a:pt x="762" y="20"/>
                    </a:lnTo>
                    <a:lnTo>
                      <a:pt x="816" y="30"/>
                    </a:lnTo>
                    <a:lnTo>
                      <a:pt x="838" y="36"/>
                    </a:lnTo>
                    <a:lnTo>
                      <a:pt x="856" y="42"/>
                    </a:lnTo>
                    <a:lnTo>
                      <a:pt x="872" y="50"/>
                    </a:lnTo>
                    <a:lnTo>
                      <a:pt x="882" y="56"/>
                    </a:lnTo>
                    <a:lnTo>
                      <a:pt x="888" y="64"/>
                    </a:lnTo>
                    <a:lnTo>
                      <a:pt x="890" y="70"/>
                    </a:lnTo>
                    <a:lnTo>
                      <a:pt x="890" y="70"/>
                    </a:lnTo>
                    <a:lnTo>
                      <a:pt x="888" y="78"/>
                    </a:lnTo>
                    <a:lnTo>
                      <a:pt x="882" y="84"/>
                    </a:lnTo>
                    <a:lnTo>
                      <a:pt x="872" y="90"/>
                    </a:lnTo>
                    <a:lnTo>
                      <a:pt x="856" y="96"/>
                    </a:lnTo>
                    <a:lnTo>
                      <a:pt x="838" y="102"/>
                    </a:lnTo>
                    <a:lnTo>
                      <a:pt x="816" y="108"/>
                    </a:lnTo>
                    <a:lnTo>
                      <a:pt x="762" y="118"/>
                    </a:lnTo>
                    <a:lnTo>
                      <a:pt x="696" y="126"/>
                    </a:lnTo>
                    <a:lnTo>
                      <a:pt x="622" y="132"/>
                    </a:lnTo>
                    <a:lnTo>
                      <a:pt x="538" y="136"/>
                    </a:lnTo>
                    <a:lnTo>
                      <a:pt x="450" y="138"/>
                    </a:lnTo>
                    <a:close/>
                    <a:moveTo>
                      <a:pt x="450" y="0"/>
                    </a:moveTo>
                    <a:lnTo>
                      <a:pt x="450" y="0"/>
                    </a:lnTo>
                    <a:lnTo>
                      <a:pt x="360" y="0"/>
                    </a:lnTo>
                    <a:lnTo>
                      <a:pt x="276" y="4"/>
                    </a:lnTo>
                    <a:lnTo>
                      <a:pt x="200" y="12"/>
                    </a:lnTo>
                    <a:lnTo>
                      <a:pt x="132" y="20"/>
                    </a:lnTo>
                    <a:lnTo>
                      <a:pt x="78" y="30"/>
                    </a:lnTo>
                    <a:lnTo>
                      <a:pt x="56" y="36"/>
                    </a:lnTo>
                    <a:lnTo>
                      <a:pt x="36" y="42"/>
                    </a:lnTo>
                    <a:lnTo>
                      <a:pt x="20" y="48"/>
                    </a:lnTo>
                    <a:lnTo>
                      <a:pt x="10" y="56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2" y="78"/>
                    </a:lnTo>
                    <a:lnTo>
                      <a:pt x="10" y="84"/>
                    </a:lnTo>
                    <a:lnTo>
                      <a:pt x="20" y="90"/>
                    </a:lnTo>
                    <a:lnTo>
                      <a:pt x="36" y="96"/>
                    </a:lnTo>
                    <a:lnTo>
                      <a:pt x="56" y="102"/>
                    </a:lnTo>
                    <a:lnTo>
                      <a:pt x="78" y="108"/>
                    </a:lnTo>
                    <a:lnTo>
                      <a:pt x="132" y="118"/>
                    </a:lnTo>
                    <a:lnTo>
                      <a:pt x="200" y="126"/>
                    </a:lnTo>
                    <a:lnTo>
                      <a:pt x="276" y="134"/>
                    </a:lnTo>
                    <a:lnTo>
                      <a:pt x="360" y="138"/>
                    </a:lnTo>
                    <a:lnTo>
                      <a:pt x="450" y="138"/>
                    </a:lnTo>
                    <a:lnTo>
                      <a:pt x="450" y="138"/>
                    </a:lnTo>
                    <a:lnTo>
                      <a:pt x="540" y="138"/>
                    </a:lnTo>
                    <a:lnTo>
                      <a:pt x="622" y="134"/>
                    </a:lnTo>
                    <a:lnTo>
                      <a:pt x="698" y="126"/>
                    </a:lnTo>
                    <a:lnTo>
                      <a:pt x="764" y="118"/>
                    </a:lnTo>
                    <a:lnTo>
                      <a:pt x="818" y="108"/>
                    </a:lnTo>
                    <a:lnTo>
                      <a:pt x="840" y="102"/>
                    </a:lnTo>
                    <a:lnTo>
                      <a:pt x="858" y="96"/>
                    </a:lnTo>
                    <a:lnTo>
                      <a:pt x="874" y="90"/>
                    </a:lnTo>
                    <a:lnTo>
                      <a:pt x="884" y="84"/>
                    </a:lnTo>
                    <a:lnTo>
                      <a:pt x="890" y="78"/>
                    </a:lnTo>
                    <a:lnTo>
                      <a:pt x="894" y="70"/>
                    </a:lnTo>
                    <a:lnTo>
                      <a:pt x="894" y="70"/>
                    </a:lnTo>
                    <a:lnTo>
                      <a:pt x="890" y="64"/>
                    </a:lnTo>
                    <a:lnTo>
                      <a:pt x="884" y="56"/>
                    </a:lnTo>
                    <a:lnTo>
                      <a:pt x="874" y="48"/>
                    </a:lnTo>
                    <a:lnTo>
                      <a:pt x="858" y="42"/>
                    </a:lnTo>
                    <a:lnTo>
                      <a:pt x="840" y="36"/>
                    </a:lnTo>
                    <a:lnTo>
                      <a:pt x="818" y="30"/>
                    </a:lnTo>
                    <a:lnTo>
                      <a:pt x="764" y="20"/>
                    </a:lnTo>
                    <a:lnTo>
                      <a:pt x="698" y="12"/>
                    </a:lnTo>
                    <a:lnTo>
                      <a:pt x="622" y="4"/>
                    </a:lnTo>
                    <a:lnTo>
                      <a:pt x="540" y="0"/>
                    </a:lnTo>
                    <a:lnTo>
                      <a:pt x="450" y="0"/>
                    </a:lnTo>
                    <a:close/>
                  </a:path>
                </a:pathLst>
              </a:custGeom>
              <a:solidFill>
                <a:srgbClr val="F1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220"/>
              <p:cNvSpPr>
                <a:spLocks/>
              </p:cNvSpPr>
              <p:nvPr/>
            </p:nvSpPr>
            <p:spPr bwMode="auto">
              <a:xfrm>
                <a:off x="4447" y="4158"/>
                <a:ext cx="888" cy="138"/>
              </a:xfrm>
              <a:custGeom>
                <a:avLst/>
                <a:gdLst>
                  <a:gd name="T0" fmla="*/ 448 w 888"/>
                  <a:gd name="T1" fmla="*/ 138 h 138"/>
                  <a:gd name="T2" fmla="*/ 448 w 888"/>
                  <a:gd name="T3" fmla="*/ 138 h 138"/>
                  <a:gd name="T4" fmla="*/ 358 w 888"/>
                  <a:gd name="T5" fmla="*/ 136 h 138"/>
                  <a:gd name="T6" fmla="*/ 274 w 888"/>
                  <a:gd name="T7" fmla="*/ 132 h 138"/>
                  <a:gd name="T8" fmla="*/ 198 w 888"/>
                  <a:gd name="T9" fmla="*/ 126 h 138"/>
                  <a:gd name="T10" fmla="*/ 132 w 888"/>
                  <a:gd name="T11" fmla="*/ 118 h 138"/>
                  <a:gd name="T12" fmla="*/ 78 w 888"/>
                  <a:gd name="T13" fmla="*/ 108 h 138"/>
                  <a:gd name="T14" fmla="*/ 54 w 888"/>
                  <a:gd name="T15" fmla="*/ 102 h 138"/>
                  <a:gd name="T16" fmla="*/ 36 w 888"/>
                  <a:gd name="T17" fmla="*/ 96 h 138"/>
                  <a:gd name="T18" fmla="*/ 20 w 888"/>
                  <a:gd name="T19" fmla="*/ 90 h 138"/>
                  <a:gd name="T20" fmla="*/ 10 w 888"/>
                  <a:gd name="T21" fmla="*/ 84 h 138"/>
                  <a:gd name="T22" fmla="*/ 4 w 888"/>
                  <a:gd name="T23" fmla="*/ 78 h 138"/>
                  <a:gd name="T24" fmla="*/ 0 w 888"/>
                  <a:gd name="T25" fmla="*/ 70 h 138"/>
                  <a:gd name="T26" fmla="*/ 0 w 888"/>
                  <a:gd name="T27" fmla="*/ 70 h 138"/>
                  <a:gd name="T28" fmla="*/ 4 w 888"/>
                  <a:gd name="T29" fmla="*/ 64 h 138"/>
                  <a:gd name="T30" fmla="*/ 10 w 888"/>
                  <a:gd name="T31" fmla="*/ 56 h 138"/>
                  <a:gd name="T32" fmla="*/ 20 w 888"/>
                  <a:gd name="T33" fmla="*/ 50 h 138"/>
                  <a:gd name="T34" fmla="*/ 36 w 888"/>
                  <a:gd name="T35" fmla="*/ 42 h 138"/>
                  <a:gd name="T36" fmla="*/ 54 w 888"/>
                  <a:gd name="T37" fmla="*/ 36 h 138"/>
                  <a:gd name="T38" fmla="*/ 78 w 888"/>
                  <a:gd name="T39" fmla="*/ 30 h 138"/>
                  <a:gd name="T40" fmla="*/ 132 w 888"/>
                  <a:gd name="T41" fmla="*/ 20 h 138"/>
                  <a:gd name="T42" fmla="*/ 198 w 888"/>
                  <a:gd name="T43" fmla="*/ 12 h 138"/>
                  <a:gd name="T44" fmla="*/ 274 w 888"/>
                  <a:gd name="T45" fmla="*/ 4 h 138"/>
                  <a:gd name="T46" fmla="*/ 358 w 888"/>
                  <a:gd name="T47" fmla="*/ 0 h 138"/>
                  <a:gd name="T48" fmla="*/ 448 w 888"/>
                  <a:gd name="T49" fmla="*/ 0 h 138"/>
                  <a:gd name="T50" fmla="*/ 448 w 888"/>
                  <a:gd name="T51" fmla="*/ 0 h 138"/>
                  <a:gd name="T52" fmla="*/ 536 w 888"/>
                  <a:gd name="T53" fmla="*/ 0 h 138"/>
                  <a:gd name="T54" fmla="*/ 620 w 888"/>
                  <a:gd name="T55" fmla="*/ 4 h 138"/>
                  <a:gd name="T56" fmla="*/ 694 w 888"/>
                  <a:gd name="T57" fmla="*/ 12 h 138"/>
                  <a:gd name="T58" fmla="*/ 760 w 888"/>
                  <a:gd name="T59" fmla="*/ 20 h 138"/>
                  <a:gd name="T60" fmla="*/ 814 w 888"/>
                  <a:gd name="T61" fmla="*/ 30 h 138"/>
                  <a:gd name="T62" fmla="*/ 836 w 888"/>
                  <a:gd name="T63" fmla="*/ 36 h 138"/>
                  <a:gd name="T64" fmla="*/ 854 w 888"/>
                  <a:gd name="T65" fmla="*/ 42 h 138"/>
                  <a:gd name="T66" fmla="*/ 870 w 888"/>
                  <a:gd name="T67" fmla="*/ 50 h 138"/>
                  <a:gd name="T68" fmla="*/ 880 w 888"/>
                  <a:gd name="T69" fmla="*/ 56 h 138"/>
                  <a:gd name="T70" fmla="*/ 886 w 888"/>
                  <a:gd name="T71" fmla="*/ 64 h 138"/>
                  <a:gd name="T72" fmla="*/ 888 w 888"/>
                  <a:gd name="T73" fmla="*/ 70 h 138"/>
                  <a:gd name="T74" fmla="*/ 888 w 888"/>
                  <a:gd name="T75" fmla="*/ 70 h 138"/>
                  <a:gd name="T76" fmla="*/ 886 w 888"/>
                  <a:gd name="T77" fmla="*/ 78 h 138"/>
                  <a:gd name="T78" fmla="*/ 880 w 888"/>
                  <a:gd name="T79" fmla="*/ 84 h 138"/>
                  <a:gd name="T80" fmla="*/ 870 w 888"/>
                  <a:gd name="T81" fmla="*/ 90 h 138"/>
                  <a:gd name="T82" fmla="*/ 854 w 888"/>
                  <a:gd name="T83" fmla="*/ 96 h 138"/>
                  <a:gd name="T84" fmla="*/ 836 w 888"/>
                  <a:gd name="T85" fmla="*/ 102 h 138"/>
                  <a:gd name="T86" fmla="*/ 814 w 888"/>
                  <a:gd name="T87" fmla="*/ 108 h 138"/>
                  <a:gd name="T88" fmla="*/ 760 w 888"/>
                  <a:gd name="T89" fmla="*/ 118 h 138"/>
                  <a:gd name="T90" fmla="*/ 694 w 888"/>
                  <a:gd name="T91" fmla="*/ 126 h 138"/>
                  <a:gd name="T92" fmla="*/ 620 w 888"/>
                  <a:gd name="T93" fmla="*/ 132 h 138"/>
                  <a:gd name="T94" fmla="*/ 536 w 888"/>
                  <a:gd name="T95" fmla="*/ 136 h 138"/>
                  <a:gd name="T96" fmla="*/ 448 w 888"/>
                  <a:gd name="T97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88" h="138">
                    <a:moveTo>
                      <a:pt x="448" y="138"/>
                    </a:moveTo>
                    <a:lnTo>
                      <a:pt x="448" y="138"/>
                    </a:lnTo>
                    <a:lnTo>
                      <a:pt x="358" y="136"/>
                    </a:lnTo>
                    <a:lnTo>
                      <a:pt x="274" y="132"/>
                    </a:lnTo>
                    <a:lnTo>
                      <a:pt x="198" y="126"/>
                    </a:lnTo>
                    <a:lnTo>
                      <a:pt x="132" y="118"/>
                    </a:lnTo>
                    <a:lnTo>
                      <a:pt x="78" y="108"/>
                    </a:lnTo>
                    <a:lnTo>
                      <a:pt x="54" y="102"/>
                    </a:lnTo>
                    <a:lnTo>
                      <a:pt x="36" y="96"/>
                    </a:lnTo>
                    <a:lnTo>
                      <a:pt x="20" y="90"/>
                    </a:lnTo>
                    <a:lnTo>
                      <a:pt x="10" y="84"/>
                    </a:lnTo>
                    <a:lnTo>
                      <a:pt x="4" y="78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4" y="64"/>
                    </a:lnTo>
                    <a:lnTo>
                      <a:pt x="10" y="56"/>
                    </a:lnTo>
                    <a:lnTo>
                      <a:pt x="20" y="50"/>
                    </a:lnTo>
                    <a:lnTo>
                      <a:pt x="36" y="42"/>
                    </a:lnTo>
                    <a:lnTo>
                      <a:pt x="54" y="36"/>
                    </a:lnTo>
                    <a:lnTo>
                      <a:pt x="78" y="30"/>
                    </a:lnTo>
                    <a:lnTo>
                      <a:pt x="132" y="20"/>
                    </a:lnTo>
                    <a:lnTo>
                      <a:pt x="198" y="12"/>
                    </a:lnTo>
                    <a:lnTo>
                      <a:pt x="274" y="4"/>
                    </a:lnTo>
                    <a:lnTo>
                      <a:pt x="358" y="0"/>
                    </a:lnTo>
                    <a:lnTo>
                      <a:pt x="448" y="0"/>
                    </a:lnTo>
                    <a:lnTo>
                      <a:pt x="448" y="0"/>
                    </a:lnTo>
                    <a:lnTo>
                      <a:pt x="536" y="0"/>
                    </a:lnTo>
                    <a:lnTo>
                      <a:pt x="620" y="4"/>
                    </a:lnTo>
                    <a:lnTo>
                      <a:pt x="694" y="12"/>
                    </a:lnTo>
                    <a:lnTo>
                      <a:pt x="760" y="20"/>
                    </a:lnTo>
                    <a:lnTo>
                      <a:pt x="814" y="30"/>
                    </a:lnTo>
                    <a:lnTo>
                      <a:pt x="836" y="36"/>
                    </a:lnTo>
                    <a:lnTo>
                      <a:pt x="854" y="42"/>
                    </a:lnTo>
                    <a:lnTo>
                      <a:pt x="870" y="50"/>
                    </a:lnTo>
                    <a:lnTo>
                      <a:pt x="880" y="56"/>
                    </a:lnTo>
                    <a:lnTo>
                      <a:pt x="886" y="64"/>
                    </a:lnTo>
                    <a:lnTo>
                      <a:pt x="888" y="70"/>
                    </a:lnTo>
                    <a:lnTo>
                      <a:pt x="888" y="70"/>
                    </a:lnTo>
                    <a:lnTo>
                      <a:pt x="886" y="78"/>
                    </a:lnTo>
                    <a:lnTo>
                      <a:pt x="880" y="84"/>
                    </a:lnTo>
                    <a:lnTo>
                      <a:pt x="870" y="90"/>
                    </a:lnTo>
                    <a:lnTo>
                      <a:pt x="854" y="96"/>
                    </a:lnTo>
                    <a:lnTo>
                      <a:pt x="836" y="102"/>
                    </a:lnTo>
                    <a:lnTo>
                      <a:pt x="814" y="108"/>
                    </a:lnTo>
                    <a:lnTo>
                      <a:pt x="760" y="118"/>
                    </a:lnTo>
                    <a:lnTo>
                      <a:pt x="694" y="126"/>
                    </a:lnTo>
                    <a:lnTo>
                      <a:pt x="620" y="132"/>
                    </a:lnTo>
                    <a:lnTo>
                      <a:pt x="536" y="136"/>
                    </a:lnTo>
                    <a:lnTo>
                      <a:pt x="448" y="1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221"/>
              <p:cNvSpPr>
                <a:spLocks/>
              </p:cNvSpPr>
              <p:nvPr/>
            </p:nvSpPr>
            <p:spPr bwMode="auto">
              <a:xfrm>
                <a:off x="4445" y="4158"/>
                <a:ext cx="894" cy="138"/>
              </a:xfrm>
              <a:custGeom>
                <a:avLst/>
                <a:gdLst>
                  <a:gd name="T0" fmla="*/ 450 w 894"/>
                  <a:gd name="T1" fmla="*/ 0 h 138"/>
                  <a:gd name="T2" fmla="*/ 450 w 894"/>
                  <a:gd name="T3" fmla="*/ 0 h 138"/>
                  <a:gd name="T4" fmla="*/ 360 w 894"/>
                  <a:gd name="T5" fmla="*/ 0 h 138"/>
                  <a:gd name="T6" fmla="*/ 276 w 894"/>
                  <a:gd name="T7" fmla="*/ 4 h 138"/>
                  <a:gd name="T8" fmla="*/ 200 w 894"/>
                  <a:gd name="T9" fmla="*/ 12 h 138"/>
                  <a:gd name="T10" fmla="*/ 132 w 894"/>
                  <a:gd name="T11" fmla="*/ 20 h 138"/>
                  <a:gd name="T12" fmla="*/ 78 w 894"/>
                  <a:gd name="T13" fmla="*/ 30 h 138"/>
                  <a:gd name="T14" fmla="*/ 56 w 894"/>
                  <a:gd name="T15" fmla="*/ 36 h 138"/>
                  <a:gd name="T16" fmla="*/ 36 w 894"/>
                  <a:gd name="T17" fmla="*/ 42 h 138"/>
                  <a:gd name="T18" fmla="*/ 20 w 894"/>
                  <a:gd name="T19" fmla="*/ 48 h 138"/>
                  <a:gd name="T20" fmla="*/ 10 w 894"/>
                  <a:gd name="T21" fmla="*/ 56 h 138"/>
                  <a:gd name="T22" fmla="*/ 2 w 894"/>
                  <a:gd name="T23" fmla="*/ 64 h 138"/>
                  <a:gd name="T24" fmla="*/ 0 w 894"/>
                  <a:gd name="T25" fmla="*/ 70 h 138"/>
                  <a:gd name="T26" fmla="*/ 0 w 894"/>
                  <a:gd name="T27" fmla="*/ 70 h 138"/>
                  <a:gd name="T28" fmla="*/ 2 w 894"/>
                  <a:gd name="T29" fmla="*/ 78 h 138"/>
                  <a:gd name="T30" fmla="*/ 10 w 894"/>
                  <a:gd name="T31" fmla="*/ 84 h 138"/>
                  <a:gd name="T32" fmla="*/ 20 w 894"/>
                  <a:gd name="T33" fmla="*/ 90 h 138"/>
                  <a:gd name="T34" fmla="*/ 36 w 894"/>
                  <a:gd name="T35" fmla="*/ 96 h 138"/>
                  <a:gd name="T36" fmla="*/ 56 w 894"/>
                  <a:gd name="T37" fmla="*/ 102 h 138"/>
                  <a:gd name="T38" fmla="*/ 78 w 894"/>
                  <a:gd name="T39" fmla="*/ 108 h 138"/>
                  <a:gd name="T40" fmla="*/ 132 w 894"/>
                  <a:gd name="T41" fmla="*/ 118 h 138"/>
                  <a:gd name="T42" fmla="*/ 200 w 894"/>
                  <a:gd name="T43" fmla="*/ 126 h 138"/>
                  <a:gd name="T44" fmla="*/ 276 w 894"/>
                  <a:gd name="T45" fmla="*/ 134 h 138"/>
                  <a:gd name="T46" fmla="*/ 360 w 894"/>
                  <a:gd name="T47" fmla="*/ 138 h 138"/>
                  <a:gd name="T48" fmla="*/ 450 w 894"/>
                  <a:gd name="T49" fmla="*/ 138 h 138"/>
                  <a:gd name="T50" fmla="*/ 450 w 894"/>
                  <a:gd name="T51" fmla="*/ 138 h 138"/>
                  <a:gd name="T52" fmla="*/ 540 w 894"/>
                  <a:gd name="T53" fmla="*/ 138 h 138"/>
                  <a:gd name="T54" fmla="*/ 622 w 894"/>
                  <a:gd name="T55" fmla="*/ 134 h 138"/>
                  <a:gd name="T56" fmla="*/ 698 w 894"/>
                  <a:gd name="T57" fmla="*/ 126 h 138"/>
                  <a:gd name="T58" fmla="*/ 764 w 894"/>
                  <a:gd name="T59" fmla="*/ 118 h 138"/>
                  <a:gd name="T60" fmla="*/ 818 w 894"/>
                  <a:gd name="T61" fmla="*/ 108 h 138"/>
                  <a:gd name="T62" fmla="*/ 840 w 894"/>
                  <a:gd name="T63" fmla="*/ 102 h 138"/>
                  <a:gd name="T64" fmla="*/ 858 w 894"/>
                  <a:gd name="T65" fmla="*/ 96 h 138"/>
                  <a:gd name="T66" fmla="*/ 874 w 894"/>
                  <a:gd name="T67" fmla="*/ 90 h 138"/>
                  <a:gd name="T68" fmla="*/ 884 w 894"/>
                  <a:gd name="T69" fmla="*/ 84 h 138"/>
                  <a:gd name="T70" fmla="*/ 890 w 894"/>
                  <a:gd name="T71" fmla="*/ 78 h 138"/>
                  <a:gd name="T72" fmla="*/ 894 w 894"/>
                  <a:gd name="T73" fmla="*/ 70 h 138"/>
                  <a:gd name="T74" fmla="*/ 894 w 894"/>
                  <a:gd name="T75" fmla="*/ 70 h 138"/>
                  <a:gd name="T76" fmla="*/ 890 w 894"/>
                  <a:gd name="T77" fmla="*/ 64 h 138"/>
                  <a:gd name="T78" fmla="*/ 884 w 894"/>
                  <a:gd name="T79" fmla="*/ 56 h 138"/>
                  <a:gd name="T80" fmla="*/ 874 w 894"/>
                  <a:gd name="T81" fmla="*/ 48 h 138"/>
                  <a:gd name="T82" fmla="*/ 858 w 894"/>
                  <a:gd name="T83" fmla="*/ 42 h 138"/>
                  <a:gd name="T84" fmla="*/ 840 w 894"/>
                  <a:gd name="T85" fmla="*/ 36 h 138"/>
                  <a:gd name="T86" fmla="*/ 818 w 894"/>
                  <a:gd name="T87" fmla="*/ 30 h 138"/>
                  <a:gd name="T88" fmla="*/ 764 w 894"/>
                  <a:gd name="T89" fmla="*/ 20 h 138"/>
                  <a:gd name="T90" fmla="*/ 698 w 894"/>
                  <a:gd name="T91" fmla="*/ 12 h 138"/>
                  <a:gd name="T92" fmla="*/ 622 w 894"/>
                  <a:gd name="T93" fmla="*/ 4 h 138"/>
                  <a:gd name="T94" fmla="*/ 540 w 894"/>
                  <a:gd name="T95" fmla="*/ 0 h 138"/>
                  <a:gd name="T96" fmla="*/ 450 w 894"/>
                  <a:gd name="T97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94" h="138">
                    <a:moveTo>
                      <a:pt x="450" y="0"/>
                    </a:moveTo>
                    <a:lnTo>
                      <a:pt x="450" y="0"/>
                    </a:lnTo>
                    <a:lnTo>
                      <a:pt x="360" y="0"/>
                    </a:lnTo>
                    <a:lnTo>
                      <a:pt x="276" y="4"/>
                    </a:lnTo>
                    <a:lnTo>
                      <a:pt x="200" y="12"/>
                    </a:lnTo>
                    <a:lnTo>
                      <a:pt x="132" y="20"/>
                    </a:lnTo>
                    <a:lnTo>
                      <a:pt x="78" y="30"/>
                    </a:lnTo>
                    <a:lnTo>
                      <a:pt x="56" y="36"/>
                    </a:lnTo>
                    <a:lnTo>
                      <a:pt x="36" y="42"/>
                    </a:lnTo>
                    <a:lnTo>
                      <a:pt x="20" y="48"/>
                    </a:lnTo>
                    <a:lnTo>
                      <a:pt x="10" y="56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2" y="78"/>
                    </a:lnTo>
                    <a:lnTo>
                      <a:pt x="10" y="84"/>
                    </a:lnTo>
                    <a:lnTo>
                      <a:pt x="20" y="90"/>
                    </a:lnTo>
                    <a:lnTo>
                      <a:pt x="36" y="96"/>
                    </a:lnTo>
                    <a:lnTo>
                      <a:pt x="56" y="102"/>
                    </a:lnTo>
                    <a:lnTo>
                      <a:pt x="78" y="108"/>
                    </a:lnTo>
                    <a:lnTo>
                      <a:pt x="132" y="118"/>
                    </a:lnTo>
                    <a:lnTo>
                      <a:pt x="200" y="126"/>
                    </a:lnTo>
                    <a:lnTo>
                      <a:pt x="276" y="134"/>
                    </a:lnTo>
                    <a:lnTo>
                      <a:pt x="360" y="138"/>
                    </a:lnTo>
                    <a:lnTo>
                      <a:pt x="450" y="138"/>
                    </a:lnTo>
                    <a:lnTo>
                      <a:pt x="450" y="138"/>
                    </a:lnTo>
                    <a:lnTo>
                      <a:pt x="540" y="138"/>
                    </a:lnTo>
                    <a:lnTo>
                      <a:pt x="622" y="134"/>
                    </a:lnTo>
                    <a:lnTo>
                      <a:pt x="698" y="126"/>
                    </a:lnTo>
                    <a:lnTo>
                      <a:pt x="764" y="118"/>
                    </a:lnTo>
                    <a:lnTo>
                      <a:pt x="818" y="108"/>
                    </a:lnTo>
                    <a:lnTo>
                      <a:pt x="840" y="102"/>
                    </a:lnTo>
                    <a:lnTo>
                      <a:pt x="858" y="96"/>
                    </a:lnTo>
                    <a:lnTo>
                      <a:pt x="874" y="90"/>
                    </a:lnTo>
                    <a:lnTo>
                      <a:pt x="884" y="84"/>
                    </a:lnTo>
                    <a:lnTo>
                      <a:pt x="890" y="78"/>
                    </a:lnTo>
                    <a:lnTo>
                      <a:pt x="894" y="70"/>
                    </a:lnTo>
                    <a:lnTo>
                      <a:pt x="894" y="70"/>
                    </a:lnTo>
                    <a:lnTo>
                      <a:pt x="890" y="64"/>
                    </a:lnTo>
                    <a:lnTo>
                      <a:pt x="884" y="56"/>
                    </a:lnTo>
                    <a:lnTo>
                      <a:pt x="874" y="48"/>
                    </a:lnTo>
                    <a:lnTo>
                      <a:pt x="858" y="42"/>
                    </a:lnTo>
                    <a:lnTo>
                      <a:pt x="840" y="36"/>
                    </a:lnTo>
                    <a:lnTo>
                      <a:pt x="818" y="30"/>
                    </a:lnTo>
                    <a:lnTo>
                      <a:pt x="764" y="20"/>
                    </a:lnTo>
                    <a:lnTo>
                      <a:pt x="698" y="12"/>
                    </a:lnTo>
                    <a:lnTo>
                      <a:pt x="622" y="4"/>
                    </a:lnTo>
                    <a:lnTo>
                      <a:pt x="540" y="0"/>
                    </a:lnTo>
                    <a:lnTo>
                      <a:pt x="45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222"/>
              <p:cNvSpPr>
                <a:spLocks noEditPoints="1"/>
              </p:cNvSpPr>
              <p:nvPr/>
            </p:nvSpPr>
            <p:spPr bwMode="auto">
              <a:xfrm>
                <a:off x="4447" y="4158"/>
                <a:ext cx="888" cy="138"/>
              </a:xfrm>
              <a:custGeom>
                <a:avLst/>
                <a:gdLst>
                  <a:gd name="T0" fmla="*/ 448 w 888"/>
                  <a:gd name="T1" fmla="*/ 138 h 138"/>
                  <a:gd name="T2" fmla="*/ 276 w 888"/>
                  <a:gd name="T3" fmla="*/ 132 h 138"/>
                  <a:gd name="T4" fmla="*/ 134 w 888"/>
                  <a:gd name="T5" fmla="*/ 118 h 138"/>
                  <a:gd name="T6" fmla="*/ 56 w 888"/>
                  <a:gd name="T7" fmla="*/ 102 h 138"/>
                  <a:gd name="T8" fmla="*/ 22 w 888"/>
                  <a:gd name="T9" fmla="*/ 90 h 138"/>
                  <a:gd name="T10" fmla="*/ 6 w 888"/>
                  <a:gd name="T11" fmla="*/ 78 h 138"/>
                  <a:gd name="T12" fmla="*/ 2 w 888"/>
                  <a:gd name="T13" fmla="*/ 70 h 138"/>
                  <a:gd name="T14" fmla="*/ 12 w 888"/>
                  <a:gd name="T15" fmla="*/ 56 h 138"/>
                  <a:gd name="T16" fmla="*/ 38 w 888"/>
                  <a:gd name="T17" fmla="*/ 42 h 138"/>
                  <a:gd name="T18" fmla="*/ 80 w 888"/>
                  <a:gd name="T19" fmla="*/ 30 h 138"/>
                  <a:gd name="T20" fmla="*/ 200 w 888"/>
                  <a:gd name="T21" fmla="*/ 12 h 138"/>
                  <a:gd name="T22" fmla="*/ 358 w 888"/>
                  <a:gd name="T23" fmla="*/ 2 h 138"/>
                  <a:gd name="T24" fmla="*/ 448 w 888"/>
                  <a:gd name="T25" fmla="*/ 0 h 138"/>
                  <a:gd name="T26" fmla="*/ 618 w 888"/>
                  <a:gd name="T27" fmla="*/ 6 h 138"/>
                  <a:gd name="T28" fmla="*/ 758 w 888"/>
                  <a:gd name="T29" fmla="*/ 20 h 138"/>
                  <a:gd name="T30" fmla="*/ 834 w 888"/>
                  <a:gd name="T31" fmla="*/ 36 h 138"/>
                  <a:gd name="T32" fmla="*/ 868 w 888"/>
                  <a:gd name="T33" fmla="*/ 50 h 138"/>
                  <a:gd name="T34" fmla="*/ 884 w 888"/>
                  <a:gd name="T35" fmla="*/ 64 h 138"/>
                  <a:gd name="T36" fmla="*/ 886 w 888"/>
                  <a:gd name="T37" fmla="*/ 70 h 138"/>
                  <a:gd name="T38" fmla="*/ 878 w 888"/>
                  <a:gd name="T39" fmla="*/ 84 h 138"/>
                  <a:gd name="T40" fmla="*/ 852 w 888"/>
                  <a:gd name="T41" fmla="*/ 96 h 138"/>
                  <a:gd name="T42" fmla="*/ 812 w 888"/>
                  <a:gd name="T43" fmla="*/ 108 h 138"/>
                  <a:gd name="T44" fmla="*/ 694 w 888"/>
                  <a:gd name="T45" fmla="*/ 126 h 138"/>
                  <a:gd name="T46" fmla="*/ 536 w 888"/>
                  <a:gd name="T47" fmla="*/ 136 h 138"/>
                  <a:gd name="T48" fmla="*/ 448 w 888"/>
                  <a:gd name="T49" fmla="*/ 0 h 138"/>
                  <a:gd name="T50" fmla="*/ 358 w 888"/>
                  <a:gd name="T51" fmla="*/ 0 h 138"/>
                  <a:gd name="T52" fmla="*/ 198 w 888"/>
                  <a:gd name="T53" fmla="*/ 12 h 138"/>
                  <a:gd name="T54" fmla="*/ 78 w 888"/>
                  <a:gd name="T55" fmla="*/ 30 h 138"/>
                  <a:gd name="T56" fmla="*/ 36 w 888"/>
                  <a:gd name="T57" fmla="*/ 42 h 138"/>
                  <a:gd name="T58" fmla="*/ 10 w 888"/>
                  <a:gd name="T59" fmla="*/ 56 h 138"/>
                  <a:gd name="T60" fmla="*/ 0 w 888"/>
                  <a:gd name="T61" fmla="*/ 70 h 138"/>
                  <a:gd name="T62" fmla="*/ 4 w 888"/>
                  <a:gd name="T63" fmla="*/ 78 h 138"/>
                  <a:gd name="T64" fmla="*/ 20 w 888"/>
                  <a:gd name="T65" fmla="*/ 90 h 138"/>
                  <a:gd name="T66" fmla="*/ 54 w 888"/>
                  <a:gd name="T67" fmla="*/ 102 h 138"/>
                  <a:gd name="T68" fmla="*/ 132 w 888"/>
                  <a:gd name="T69" fmla="*/ 118 h 138"/>
                  <a:gd name="T70" fmla="*/ 274 w 888"/>
                  <a:gd name="T71" fmla="*/ 132 h 138"/>
                  <a:gd name="T72" fmla="*/ 448 w 888"/>
                  <a:gd name="T73" fmla="*/ 138 h 138"/>
                  <a:gd name="T74" fmla="*/ 536 w 888"/>
                  <a:gd name="T75" fmla="*/ 136 h 138"/>
                  <a:gd name="T76" fmla="*/ 694 w 888"/>
                  <a:gd name="T77" fmla="*/ 126 h 138"/>
                  <a:gd name="T78" fmla="*/ 814 w 888"/>
                  <a:gd name="T79" fmla="*/ 108 h 138"/>
                  <a:gd name="T80" fmla="*/ 854 w 888"/>
                  <a:gd name="T81" fmla="*/ 96 h 138"/>
                  <a:gd name="T82" fmla="*/ 880 w 888"/>
                  <a:gd name="T83" fmla="*/ 84 h 138"/>
                  <a:gd name="T84" fmla="*/ 888 w 888"/>
                  <a:gd name="T85" fmla="*/ 70 h 138"/>
                  <a:gd name="T86" fmla="*/ 886 w 888"/>
                  <a:gd name="T87" fmla="*/ 64 h 138"/>
                  <a:gd name="T88" fmla="*/ 870 w 888"/>
                  <a:gd name="T89" fmla="*/ 50 h 138"/>
                  <a:gd name="T90" fmla="*/ 836 w 888"/>
                  <a:gd name="T91" fmla="*/ 36 h 138"/>
                  <a:gd name="T92" fmla="*/ 760 w 888"/>
                  <a:gd name="T93" fmla="*/ 20 h 138"/>
                  <a:gd name="T94" fmla="*/ 620 w 888"/>
                  <a:gd name="T95" fmla="*/ 4 h 138"/>
                  <a:gd name="T96" fmla="*/ 448 w 888"/>
                  <a:gd name="T97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88" h="138">
                    <a:moveTo>
                      <a:pt x="448" y="138"/>
                    </a:moveTo>
                    <a:lnTo>
                      <a:pt x="448" y="138"/>
                    </a:lnTo>
                    <a:lnTo>
                      <a:pt x="358" y="136"/>
                    </a:lnTo>
                    <a:lnTo>
                      <a:pt x="276" y="132"/>
                    </a:lnTo>
                    <a:lnTo>
                      <a:pt x="200" y="126"/>
                    </a:lnTo>
                    <a:lnTo>
                      <a:pt x="134" y="118"/>
                    </a:lnTo>
                    <a:lnTo>
                      <a:pt x="80" y="108"/>
                    </a:lnTo>
                    <a:lnTo>
                      <a:pt x="56" y="102"/>
                    </a:lnTo>
                    <a:lnTo>
                      <a:pt x="38" y="96"/>
                    </a:lnTo>
                    <a:lnTo>
                      <a:pt x="22" y="90"/>
                    </a:lnTo>
                    <a:lnTo>
                      <a:pt x="12" y="84"/>
                    </a:lnTo>
                    <a:lnTo>
                      <a:pt x="6" y="78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6" y="64"/>
                    </a:lnTo>
                    <a:lnTo>
                      <a:pt x="12" y="56"/>
                    </a:lnTo>
                    <a:lnTo>
                      <a:pt x="22" y="50"/>
                    </a:lnTo>
                    <a:lnTo>
                      <a:pt x="38" y="42"/>
                    </a:lnTo>
                    <a:lnTo>
                      <a:pt x="56" y="36"/>
                    </a:lnTo>
                    <a:lnTo>
                      <a:pt x="80" y="30"/>
                    </a:lnTo>
                    <a:lnTo>
                      <a:pt x="134" y="20"/>
                    </a:lnTo>
                    <a:lnTo>
                      <a:pt x="200" y="12"/>
                    </a:lnTo>
                    <a:lnTo>
                      <a:pt x="276" y="6"/>
                    </a:lnTo>
                    <a:lnTo>
                      <a:pt x="358" y="2"/>
                    </a:lnTo>
                    <a:lnTo>
                      <a:pt x="448" y="0"/>
                    </a:lnTo>
                    <a:lnTo>
                      <a:pt x="448" y="0"/>
                    </a:lnTo>
                    <a:lnTo>
                      <a:pt x="536" y="2"/>
                    </a:lnTo>
                    <a:lnTo>
                      <a:pt x="618" y="6"/>
                    </a:lnTo>
                    <a:lnTo>
                      <a:pt x="694" y="12"/>
                    </a:lnTo>
                    <a:lnTo>
                      <a:pt x="758" y="20"/>
                    </a:lnTo>
                    <a:lnTo>
                      <a:pt x="812" y="30"/>
                    </a:lnTo>
                    <a:lnTo>
                      <a:pt x="834" y="36"/>
                    </a:lnTo>
                    <a:lnTo>
                      <a:pt x="852" y="42"/>
                    </a:lnTo>
                    <a:lnTo>
                      <a:pt x="868" y="50"/>
                    </a:lnTo>
                    <a:lnTo>
                      <a:pt x="878" y="56"/>
                    </a:lnTo>
                    <a:lnTo>
                      <a:pt x="884" y="64"/>
                    </a:lnTo>
                    <a:lnTo>
                      <a:pt x="886" y="70"/>
                    </a:lnTo>
                    <a:lnTo>
                      <a:pt x="886" y="70"/>
                    </a:lnTo>
                    <a:lnTo>
                      <a:pt x="884" y="78"/>
                    </a:lnTo>
                    <a:lnTo>
                      <a:pt x="878" y="84"/>
                    </a:lnTo>
                    <a:lnTo>
                      <a:pt x="868" y="90"/>
                    </a:lnTo>
                    <a:lnTo>
                      <a:pt x="852" y="96"/>
                    </a:lnTo>
                    <a:lnTo>
                      <a:pt x="834" y="102"/>
                    </a:lnTo>
                    <a:lnTo>
                      <a:pt x="812" y="108"/>
                    </a:lnTo>
                    <a:lnTo>
                      <a:pt x="758" y="118"/>
                    </a:lnTo>
                    <a:lnTo>
                      <a:pt x="694" y="126"/>
                    </a:lnTo>
                    <a:lnTo>
                      <a:pt x="618" y="132"/>
                    </a:lnTo>
                    <a:lnTo>
                      <a:pt x="536" y="136"/>
                    </a:lnTo>
                    <a:lnTo>
                      <a:pt x="448" y="138"/>
                    </a:lnTo>
                    <a:close/>
                    <a:moveTo>
                      <a:pt x="448" y="0"/>
                    </a:moveTo>
                    <a:lnTo>
                      <a:pt x="448" y="0"/>
                    </a:lnTo>
                    <a:lnTo>
                      <a:pt x="358" y="0"/>
                    </a:lnTo>
                    <a:lnTo>
                      <a:pt x="274" y="4"/>
                    </a:lnTo>
                    <a:lnTo>
                      <a:pt x="198" y="12"/>
                    </a:lnTo>
                    <a:lnTo>
                      <a:pt x="132" y="20"/>
                    </a:lnTo>
                    <a:lnTo>
                      <a:pt x="78" y="30"/>
                    </a:lnTo>
                    <a:lnTo>
                      <a:pt x="54" y="36"/>
                    </a:lnTo>
                    <a:lnTo>
                      <a:pt x="36" y="42"/>
                    </a:lnTo>
                    <a:lnTo>
                      <a:pt x="20" y="50"/>
                    </a:lnTo>
                    <a:lnTo>
                      <a:pt x="10" y="56"/>
                    </a:lnTo>
                    <a:lnTo>
                      <a:pt x="4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4" y="78"/>
                    </a:lnTo>
                    <a:lnTo>
                      <a:pt x="10" y="84"/>
                    </a:lnTo>
                    <a:lnTo>
                      <a:pt x="20" y="90"/>
                    </a:lnTo>
                    <a:lnTo>
                      <a:pt x="36" y="96"/>
                    </a:lnTo>
                    <a:lnTo>
                      <a:pt x="54" y="102"/>
                    </a:lnTo>
                    <a:lnTo>
                      <a:pt x="78" y="108"/>
                    </a:lnTo>
                    <a:lnTo>
                      <a:pt x="132" y="118"/>
                    </a:lnTo>
                    <a:lnTo>
                      <a:pt x="198" y="126"/>
                    </a:lnTo>
                    <a:lnTo>
                      <a:pt x="274" y="132"/>
                    </a:lnTo>
                    <a:lnTo>
                      <a:pt x="358" y="136"/>
                    </a:lnTo>
                    <a:lnTo>
                      <a:pt x="448" y="138"/>
                    </a:lnTo>
                    <a:lnTo>
                      <a:pt x="448" y="138"/>
                    </a:lnTo>
                    <a:lnTo>
                      <a:pt x="536" y="136"/>
                    </a:lnTo>
                    <a:lnTo>
                      <a:pt x="620" y="132"/>
                    </a:lnTo>
                    <a:lnTo>
                      <a:pt x="694" y="126"/>
                    </a:lnTo>
                    <a:lnTo>
                      <a:pt x="760" y="118"/>
                    </a:lnTo>
                    <a:lnTo>
                      <a:pt x="814" y="108"/>
                    </a:lnTo>
                    <a:lnTo>
                      <a:pt x="836" y="102"/>
                    </a:lnTo>
                    <a:lnTo>
                      <a:pt x="854" y="96"/>
                    </a:lnTo>
                    <a:lnTo>
                      <a:pt x="870" y="90"/>
                    </a:lnTo>
                    <a:lnTo>
                      <a:pt x="880" y="84"/>
                    </a:lnTo>
                    <a:lnTo>
                      <a:pt x="886" y="78"/>
                    </a:lnTo>
                    <a:lnTo>
                      <a:pt x="888" y="70"/>
                    </a:lnTo>
                    <a:lnTo>
                      <a:pt x="888" y="70"/>
                    </a:lnTo>
                    <a:lnTo>
                      <a:pt x="886" y="64"/>
                    </a:lnTo>
                    <a:lnTo>
                      <a:pt x="880" y="56"/>
                    </a:lnTo>
                    <a:lnTo>
                      <a:pt x="870" y="50"/>
                    </a:lnTo>
                    <a:lnTo>
                      <a:pt x="854" y="42"/>
                    </a:lnTo>
                    <a:lnTo>
                      <a:pt x="836" y="36"/>
                    </a:lnTo>
                    <a:lnTo>
                      <a:pt x="814" y="30"/>
                    </a:lnTo>
                    <a:lnTo>
                      <a:pt x="760" y="20"/>
                    </a:lnTo>
                    <a:lnTo>
                      <a:pt x="694" y="12"/>
                    </a:lnTo>
                    <a:lnTo>
                      <a:pt x="620" y="4"/>
                    </a:lnTo>
                    <a:lnTo>
                      <a:pt x="536" y="0"/>
                    </a:lnTo>
                    <a:lnTo>
                      <a:pt x="448" y="0"/>
                    </a:lnTo>
                    <a:close/>
                  </a:path>
                </a:pathLst>
              </a:custGeom>
              <a:solidFill>
                <a:srgbClr val="F0EF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223"/>
              <p:cNvSpPr>
                <a:spLocks/>
              </p:cNvSpPr>
              <p:nvPr/>
            </p:nvSpPr>
            <p:spPr bwMode="auto">
              <a:xfrm>
                <a:off x="4449" y="4158"/>
                <a:ext cx="884" cy="138"/>
              </a:xfrm>
              <a:custGeom>
                <a:avLst/>
                <a:gdLst>
                  <a:gd name="T0" fmla="*/ 446 w 884"/>
                  <a:gd name="T1" fmla="*/ 138 h 138"/>
                  <a:gd name="T2" fmla="*/ 446 w 884"/>
                  <a:gd name="T3" fmla="*/ 138 h 138"/>
                  <a:gd name="T4" fmla="*/ 356 w 884"/>
                  <a:gd name="T5" fmla="*/ 136 h 138"/>
                  <a:gd name="T6" fmla="*/ 274 w 884"/>
                  <a:gd name="T7" fmla="*/ 132 h 138"/>
                  <a:gd name="T8" fmla="*/ 198 w 884"/>
                  <a:gd name="T9" fmla="*/ 126 h 138"/>
                  <a:gd name="T10" fmla="*/ 132 w 884"/>
                  <a:gd name="T11" fmla="*/ 118 h 138"/>
                  <a:gd name="T12" fmla="*/ 78 w 884"/>
                  <a:gd name="T13" fmla="*/ 108 h 138"/>
                  <a:gd name="T14" fmla="*/ 54 w 884"/>
                  <a:gd name="T15" fmla="*/ 102 h 138"/>
                  <a:gd name="T16" fmla="*/ 36 w 884"/>
                  <a:gd name="T17" fmla="*/ 96 h 138"/>
                  <a:gd name="T18" fmla="*/ 20 w 884"/>
                  <a:gd name="T19" fmla="*/ 90 h 138"/>
                  <a:gd name="T20" fmla="*/ 10 w 884"/>
                  <a:gd name="T21" fmla="*/ 84 h 138"/>
                  <a:gd name="T22" fmla="*/ 4 w 884"/>
                  <a:gd name="T23" fmla="*/ 78 h 138"/>
                  <a:gd name="T24" fmla="*/ 0 w 884"/>
                  <a:gd name="T25" fmla="*/ 70 h 138"/>
                  <a:gd name="T26" fmla="*/ 0 w 884"/>
                  <a:gd name="T27" fmla="*/ 70 h 138"/>
                  <a:gd name="T28" fmla="*/ 4 w 884"/>
                  <a:gd name="T29" fmla="*/ 64 h 138"/>
                  <a:gd name="T30" fmla="*/ 10 w 884"/>
                  <a:gd name="T31" fmla="*/ 56 h 138"/>
                  <a:gd name="T32" fmla="*/ 20 w 884"/>
                  <a:gd name="T33" fmla="*/ 50 h 138"/>
                  <a:gd name="T34" fmla="*/ 36 w 884"/>
                  <a:gd name="T35" fmla="*/ 42 h 138"/>
                  <a:gd name="T36" fmla="*/ 54 w 884"/>
                  <a:gd name="T37" fmla="*/ 36 h 138"/>
                  <a:gd name="T38" fmla="*/ 78 w 884"/>
                  <a:gd name="T39" fmla="*/ 30 h 138"/>
                  <a:gd name="T40" fmla="*/ 132 w 884"/>
                  <a:gd name="T41" fmla="*/ 20 h 138"/>
                  <a:gd name="T42" fmla="*/ 198 w 884"/>
                  <a:gd name="T43" fmla="*/ 12 h 138"/>
                  <a:gd name="T44" fmla="*/ 274 w 884"/>
                  <a:gd name="T45" fmla="*/ 6 h 138"/>
                  <a:gd name="T46" fmla="*/ 356 w 884"/>
                  <a:gd name="T47" fmla="*/ 2 h 138"/>
                  <a:gd name="T48" fmla="*/ 446 w 884"/>
                  <a:gd name="T49" fmla="*/ 0 h 138"/>
                  <a:gd name="T50" fmla="*/ 446 w 884"/>
                  <a:gd name="T51" fmla="*/ 0 h 138"/>
                  <a:gd name="T52" fmla="*/ 534 w 884"/>
                  <a:gd name="T53" fmla="*/ 2 h 138"/>
                  <a:gd name="T54" fmla="*/ 616 w 884"/>
                  <a:gd name="T55" fmla="*/ 6 h 138"/>
                  <a:gd name="T56" fmla="*/ 692 w 884"/>
                  <a:gd name="T57" fmla="*/ 12 h 138"/>
                  <a:gd name="T58" fmla="*/ 756 w 884"/>
                  <a:gd name="T59" fmla="*/ 20 h 138"/>
                  <a:gd name="T60" fmla="*/ 810 w 884"/>
                  <a:gd name="T61" fmla="*/ 30 h 138"/>
                  <a:gd name="T62" fmla="*/ 832 w 884"/>
                  <a:gd name="T63" fmla="*/ 36 h 138"/>
                  <a:gd name="T64" fmla="*/ 850 w 884"/>
                  <a:gd name="T65" fmla="*/ 42 h 138"/>
                  <a:gd name="T66" fmla="*/ 866 w 884"/>
                  <a:gd name="T67" fmla="*/ 50 h 138"/>
                  <a:gd name="T68" fmla="*/ 876 w 884"/>
                  <a:gd name="T69" fmla="*/ 56 h 138"/>
                  <a:gd name="T70" fmla="*/ 882 w 884"/>
                  <a:gd name="T71" fmla="*/ 64 h 138"/>
                  <a:gd name="T72" fmla="*/ 884 w 884"/>
                  <a:gd name="T73" fmla="*/ 70 h 138"/>
                  <a:gd name="T74" fmla="*/ 884 w 884"/>
                  <a:gd name="T75" fmla="*/ 70 h 138"/>
                  <a:gd name="T76" fmla="*/ 882 w 884"/>
                  <a:gd name="T77" fmla="*/ 78 h 138"/>
                  <a:gd name="T78" fmla="*/ 876 w 884"/>
                  <a:gd name="T79" fmla="*/ 84 h 138"/>
                  <a:gd name="T80" fmla="*/ 866 w 884"/>
                  <a:gd name="T81" fmla="*/ 90 h 138"/>
                  <a:gd name="T82" fmla="*/ 850 w 884"/>
                  <a:gd name="T83" fmla="*/ 96 h 138"/>
                  <a:gd name="T84" fmla="*/ 832 w 884"/>
                  <a:gd name="T85" fmla="*/ 102 h 138"/>
                  <a:gd name="T86" fmla="*/ 810 w 884"/>
                  <a:gd name="T87" fmla="*/ 108 h 138"/>
                  <a:gd name="T88" fmla="*/ 756 w 884"/>
                  <a:gd name="T89" fmla="*/ 118 h 138"/>
                  <a:gd name="T90" fmla="*/ 692 w 884"/>
                  <a:gd name="T91" fmla="*/ 126 h 138"/>
                  <a:gd name="T92" fmla="*/ 616 w 884"/>
                  <a:gd name="T93" fmla="*/ 132 h 138"/>
                  <a:gd name="T94" fmla="*/ 534 w 884"/>
                  <a:gd name="T95" fmla="*/ 136 h 138"/>
                  <a:gd name="T96" fmla="*/ 446 w 884"/>
                  <a:gd name="T97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84" h="138">
                    <a:moveTo>
                      <a:pt x="446" y="138"/>
                    </a:moveTo>
                    <a:lnTo>
                      <a:pt x="446" y="138"/>
                    </a:lnTo>
                    <a:lnTo>
                      <a:pt x="356" y="136"/>
                    </a:lnTo>
                    <a:lnTo>
                      <a:pt x="274" y="132"/>
                    </a:lnTo>
                    <a:lnTo>
                      <a:pt x="198" y="126"/>
                    </a:lnTo>
                    <a:lnTo>
                      <a:pt x="132" y="118"/>
                    </a:lnTo>
                    <a:lnTo>
                      <a:pt x="78" y="108"/>
                    </a:lnTo>
                    <a:lnTo>
                      <a:pt x="54" y="102"/>
                    </a:lnTo>
                    <a:lnTo>
                      <a:pt x="36" y="96"/>
                    </a:lnTo>
                    <a:lnTo>
                      <a:pt x="20" y="90"/>
                    </a:lnTo>
                    <a:lnTo>
                      <a:pt x="10" y="84"/>
                    </a:lnTo>
                    <a:lnTo>
                      <a:pt x="4" y="78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4" y="64"/>
                    </a:lnTo>
                    <a:lnTo>
                      <a:pt x="10" y="56"/>
                    </a:lnTo>
                    <a:lnTo>
                      <a:pt x="20" y="50"/>
                    </a:lnTo>
                    <a:lnTo>
                      <a:pt x="36" y="42"/>
                    </a:lnTo>
                    <a:lnTo>
                      <a:pt x="54" y="36"/>
                    </a:lnTo>
                    <a:lnTo>
                      <a:pt x="78" y="30"/>
                    </a:lnTo>
                    <a:lnTo>
                      <a:pt x="132" y="20"/>
                    </a:lnTo>
                    <a:lnTo>
                      <a:pt x="198" y="12"/>
                    </a:lnTo>
                    <a:lnTo>
                      <a:pt x="274" y="6"/>
                    </a:lnTo>
                    <a:lnTo>
                      <a:pt x="356" y="2"/>
                    </a:lnTo>
                    <a:lnTo>
                      <a:pt x="446" y="0"/>
                    </a:lnTo>
                    <a:lnTo>
                      <a:pt x="446" y="0"/>
                    </a:lnTo>
                    <a:lnTo>
                      <a:pt x="534" y="2"/>
                    </a:lnTo>
                    <a:lnTo>
                      <a:pt x="616" y="6"/>
                    </a:lnTo>
                    <a:lnTo>
                      <a:pt x="692" y="12"/>
                    </a:lnTo>
                    <a:lnTo>
                      <a:pt x="756" y="20"/>
                    </a:lnTo>
                    <a:lnTo>
                      <a:pt x="810" y="30"/>
                    </a:lnTo>
                    <a:lnTo>
                      <a:pt x="832" y="36"/>
                    </a:lnTo>
                    <a:lnTo>
                      <a:pt x="850" y="42"/>
                    </a:lnTo>
                    <a:lnTo>
                      <a:pt x="866" y="50"/>
                    </a:lnTo>
                    <a:lnTo>
                      <a:pt x="876" y="56"/>
                    </a:lnTo>
                    <a:lnTo>
                      <a:pt x="882" y="64"/>
                    </a:lnTo>
                    <a:lnTo>
                      <a:pt x="884" y="70"/>
                    </a:lnTo>
                    <a:lnTo>
                      <a:pt x="884" y="70"/>
                    </a:lnTo>
                    <a:lnTo>
                      <a:pt x="882" y="78"/>
                    </a:lnTo>
                    <a:lnTo>
                      <a:pt x="876" y="84"/>
                    </a:lnTo>
                    <a:lnTo>
                      <a:pt x="866" y="90"/>
                    </a:lnTo>
                    <a:lnTo>
                      <a:pt x="850" y="96"/>
                    </a:lnTo>
                    <a:lnTo>
                      <a:pt x="832" y="102"/>
                    </a:lnTo>
                    <a:lnTo>
                      <a:pt x="810" y="108"/>
                    </a:lnTo>
                    <a:lnTo>
                      <a:pt x="756" y="118"/>
                    </a:lnTo>
                    <a:lnTo>
                      <a:pt x="692" y="126"/>
                    </a:lnTo>
                    <a:lnTo>
                      <a:pt x="616" y="132"/>
                    </a:lnTo>
                    <a:lnTo>
                      <a:pt x="534" y="136"/>
                    </a:lnTo>
                    <a:lnTo>
                      <a:pt x="446" y="1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224"/>
              <p:cNvSpPr>
                <a:spLocks/>
              </p:cNvSpPr>
              <p:nvPr/>
            </p:nvSpPr>
            <p:spPr bwMode="auto">
              <a:xfrm>
                <a:off x="4447" y="4158"/>
                <a:ext cx="888" cy="138"/>
              </a:xfrm>
              <a:custGeom>
                <a:avLst/>
                <a:gdLst>
                  <a:gd name="T0" fmla="*/ 448 w 888"/>
                  <a:gd name="T1" fmla="*/ 0 h 138"/>
                  <a:gd name="T2" fmla="*/ 448 w 888"/>
                  <a:gd name="T3" fmla="*/ 0 h 138"/>
                  <a:gd name="T4" fmla="*/ 358 w 888"/>
                  <a:gd name="T5" fmla="*/ 0 h 138"/>
                  <a:gd name="T6" fmla="*/ 274 w 888"/>
                  <a:gd name="T7" fmla="*/ 4 h 138"/>
                  <a:gd name="T8" fmla="*/ 198 w 888"/>
                  <a:gd name="T9" fmla="*/ 12 h 138"/>
                  <a:gd name="T10" fmla="*/ 132 w 888"/>
                  <a:gd name="T11" fmla="*/ 20 h 138"/>
                  <a:gd name="T12" fmla="*/ 78 w 888"/>
                  <a:gd name="T13" fmla="*/ 30 h 138"/>
                  <a:gd name="T14" fmla="*/ 54 w 888"/>
                  <a:gd name="T15" fmla="*/ 36 h 138"/>
                  <a:gd name="T16" fmla="*/ 36 w 888"/>
                  <a:gd name="T17" fmla="*/ 42 h 138"/>
                  <a:gd name="T18" fmla="*/ 20 w 888"/>
                  <a:gd name="T19" fmla="*/ 50 h 138"/>
                  <a:gd name="T20" fmla="*/ 10 w 888"/>
                  <a:gd name="T21" fmla="*/ 56 h 138"/>
                  <a:gd name="T22" fmla="*/ 4 w 888"/>
                  <a:gd name="T23" fmla="*/ 64 h 138"/>
                  <a:gd name="T24" fmla="*/ 0 w 888"/>
                  <a:gd name="T25" fmla="*/ 70 h 138"/>
                  <a:gd name="T26" fmla="*/ 0 w 888"/>
                  <a:gd name="T27" fmla="*/ 70 h 138"/>
                  <a:gd name="T28" fmla="*/ 4 w 888"/>
                  <a:gd name="T29" fmla="*/ 78 h 138"/>
                  <a:gd name="T30" fmla="*/ 10 w 888"/>
                  <a:gd name="T31" fmla="*/ 84 h 138"/>
                  <a:gd name="T32" fmla="*/ 20 w 888"/>
                  <a:gd name="T33" fmla="*/ 90 h 138"/>
                  <a:gd name="T34" fmla="*/ 36 w 888"/>
                  <a:gd name="T35" fmla="*/ 96 h 138"/>
                  <a:gd name="T36" fmla="*/ 54 w 888"/>
                  <a:gd name="T37" fmla="*/ 102 h 138"/>
                  <a:gd name="T38" fmla="*/ 78 w 888"/>
                  <a:gd name="T39" fmla="*/ 108 h 138"/>
                  <a:gd name="T40" fmla="*/ 132 w 888"/>
                  <a:gd name="T41" fmla="*/ 118 h 138"/>
                  <a:gd name="T42" fmla="*/ 198 w 888"/>
                  <a:gd name="T43" fmla="*/ 126 h 138"/>
                  <a:gd name="T44" fmla="*/ 274 w 888"/>
                  <a:gd name="T45" fmla="*/ 132 h 138"/>
                  <a:gd name="T46" fmla="*/ 358 w 888"/>
                  <a:gd name="T47" fmla="*/ 136 h 138"/>
                  <a:gd name="T48" fmla="*/ 448 w 888"/>
                  <a:gd name="T49" fmla="*/ 138 h 138"/>
                  <a:gd name="T50" fmla="*/ 448 w 888"/>
                  <a:gd name="T51" fmla="*/ 138 h 138"/>
                  <a:gd name="T52" fmla="*/ 536 w 888"/>
                  <a:gd name="T53" fmla="*/ 136 h 138"/>
                  <a:gd name="T54" fmla="*/ 620 w 888"/>
                  <a:gd name="T55" fmla="*/ 132 h 138"/>
                  <a:gd name="T56" fmla="*/ 694 w 888"/>
                  <a:gd name="T57" fmla="*/ 126 h 138"/>
                  <a:gd name="T58" fmla="*/ 760 w 888"/>
                  <a:gd name="T59" fmla="*/ 118 h 138"/>
                  <a:gd name="T60" fmla="*/ 814 w 888"/>
                  <a:gd name="T61" fmla="*/ 108 h 138"/>
                  <a:gd name="T62" fmla="*/ 836 w 888"/>
                  <a:gd name="T63" fmla="*/ 102 h 138"/>
                  <a:gd name="T64" fmla="*/ 854 w 888"/>
                  <a:gd name="T65" fmla="*/ 96 h 138"/>
                  <a:gd name="T66" fmla="*/ 870 w 888"/>
                  <a:gd name="T67" fmla="*/ 90 h 138"/>
                  <a:gd name="T68" fmla="*/ 880 w 888"/>
                  <a:gd name="T69" fmla="*/ 84 h 138"/>
                  <a:gd name="T70" fmla="*/ 886 w 888"/>
                  <a:gd name="T71" fmla="*/ 78 h 138"/>
                  <a:gd name="T72" fmla="*/ 888 w 888"/>
                  <a:gd name="T73" fmla="*/ 70 h 138"/>
                  <a:gd name="T74" fmla="*/ 888 w 888"/>
                  <a:gd name="T75" fmla="*/ 70 h 138"/>
                  <a:gd name="T76" fmla="*/ 886 w 888"/>
                  <a:gd name="T77" fmla="*/ 64 h 138"/>
                  <a:gd name="T78" fmla="*/ 880 w 888"/>
                  <a:gd name="T79" fmla="*/ 56 h 138"/>
                  <a:gd name="T80" fmla="*/ 870 w 888"/>
                  <a:gd name="T81" fmla="*/ 50 h 138"/>
                  <a:gd name="T82" fmla="*/ 854 w 888"/>
                  <a:gd name="T83" fmla="*/ 42 h 138"/>
                  <a:gd name="T84" fmla="*/ 836 w 888"/>
                  <a:gd name="T85" fmla="*/ 36 h 138"/>
                  <a:gd name="T86" fmla="*/ 814 w 888"/>
                  <a:gd name="T87" fmla="*/ 30 h 138"/>
                  <a:gd name="T88" fmla="*/ 760 w 888"/>
                  <a:gd name="T89" fmla="*/ 20 h 138"/>
                  <a:gd name="T90" fmla="*/ 694 w 888"/>
                  <a:gd name="T91" fmla="*/ 12 h 138"/>
                  <a:gd name="T92" fmla="*/ 620 w 888"/>
                  <a:gd name="T93" fmla="*/ 4 h 138"/>
                  <a:gd name="T94" fmla="*/ 536 w 888"/>
                  <a:gd name="T95" fmla="*/ 0 h 138"/>
                  <a:gd name="T96" fmla="*/ 448 w 888"/>
                  <a:gd name="T97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88" h="138">
                    <a:moveTo>
                      <a:pt x="448" y="0"/>
                    </a:moveTo>
                    <a:lnTo>
                      <a:pt x="448" y="0"/>
                    </a:lnTo>
                    <a:lnTo>
                      <a:pt x="358" y="0"/>
                    </a:lnTo>
                    <a:lnTo>
                      <a:pt x="274" y="4"/>
                    </a:lnTo>
                    <a:lnTo>
                      <a:pt x="198" y="12"/>
                    </a:lnTo>
                    <a:lnTo>
                      <a:pt x="132" y="20"/>
                    </a:lnTo>
                    <a:lnTo>
                      <a:pt x="78" y="30"/>
                    </a:lnTo>
                    <a:lnTo>
                      <a:pt x="54" y="36"/>
                    </a:lnTo>
                    <a:lnTo>
                      <a:pt x="36" y="42"/>
                    </a:lnTo>
                    <a:lnTo>
                      <a:pt x="20" y="50"/>
                    </a:lnTo>
                    <a:lnTo>
                      <a:pt x="10" y="56"/>
                    </a:lnTo>
                    <a:lnTo>
                      <a:pt x="4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4" y="78"/>
                    </a:lnTo>
                    <a:lnTo>
                      <a:pt x="10" y="84"/>
                    </a:lnTo>
                    <a:lnTo>
                      <a:pt x="20" y="90"/>
                    </a:lnTo>
                    <a:lnTo>
                      <a:pt x="36" y="96"/>
                    </a:lnTo>
                    <a:lnTo>
                      <a:pt x="54" y="102"/>
                    </a:lnTo>
                    <a:lnTo>
                      <a:pt x="78" y="108"/>
                    </a:lnTo>
                    <a:lnTo>
                      <a:pt x="132" y="118"/>
                    </a:lnTo>
                    <a:lnTo>
                      <a:pt x="198" y="126"/>
                    </a:lnTo>
                    <a:lnTo>
                      <a:pt x="274" y="132"/>
                    </a:lnTo>
                    <a:lnTo>
                      <a:pt x="358" y="136"/>
                    </a:lnTo>
                    <a:lnTo>
                      <a:pt x="448" y="138"/>
                    </a:lnTo>
                    <a:lnTo>
                      <a:pt x="448" y="138"/>
                    </a:lnTo>
                    <a:lnTo>
                      <a:pt x="536" y="136"/>
                    </a:lnTo>
                    <a:lnTo>
                      <a:pt x="620" y="132"/>
                    </a:lnTo>
                    <a:lnTo>
                      <a:pt x="694" y="126"/>
                    </a:lnTo>
                    <a:lnTo>
                      <a:pt x="760" y="118"/>
                    </a:lnTo>
                    <a:lnTo>
                      <a:pt x="814" y="108"/>
                    </a:lnTo>
                    <a:lnTo>
                      <a:pt x="836" y="102"/>
                    </a:lnTo>
                    <a:lnTo>
                      <a:pt x="854" y="96"/>
                    </a:lnTo>
                    <a:lnTo>
                      <a:pt x="870" y="90"/>
                    </a:lnTo>
                    <a:lnTo>
                      <a:pt x="880" y="84"/>
                    </a:lnTo>
                    <a:lnTo>
                      <a:pt x="886" y="78"/>
                    </a:lnTo>
                    <a:lnTo>
                      <a:pt x="888" y="70"/>
                    </a:lnTo>
                    <a:lnTo>
                      <a:pt x="888" y="70"/>
                    </a:lnTo>
                    <a:lnTo>
                      <a:pt x="886" y="64"/>
                    </a:lnTo>
                    <a:lnTo>
                      <a:pt x="880" y="56"/>
                    </a:lnTo>
                    <a:lnTo>
                      <a:pt x="870" y="50"/>
                    </a:lnTo>
                    <a:lnTo>
                      <a:pt x="854" y="42"/>
                    </a:lnTo>
                    <a:lnTo>
                      <a:pt x="836" y="36"/>
                    </a:lnTo>
                    <a:lnTo>
                      <a:pt x="814" y="30"/>
                    </a:lnTo>
                    <a:lnTo>
                      <a:pt x="760" y="20"/>
                    </a:lnTo>
                    <a:lnTo>
                      <a:pt x="694" y="12"/>
                    </a:lnTo>
                    <a:lnTo>
                      <a:pt x="620" y="4"/>
                    </a:lnTo>
                    <a:lnTo>
                      <a:pt x="536" y="0"/>
                    </a:lnTo>
                    <a:lnTo>
                      <a:pt x="4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225"/>
              <p:cNvSpPr>
                <a:spLocks noEditPoints="1"/>
              </p:cNvSpPr>
              <p:nvPr/>
            </p:nvSpPr>
            <p:spPr bwMode="auto">
              <a:xfrm>
                <a:off x="4449" y="4158"/>
                <a:ext cx="884" cy="138"/>
              </a:xfrm>
              <a:custGeom>
                <a:avLst/>
                <a:gdLst>
                  <a:gd name="T0" fmla="*/ 446 w 884"/>
                  <a:gd name="T1" fmla="*/ 138 h 138"/>
                  <a:gd name="T2" fmla="*/ 274 w 884"/>
                  <a:gd name="T3" fmla="*/ 132 h 138"/>
                  <a:gd name="T4" fmla="*/ 134 w 884"/>
                  <a:gd name="T5" fmla="*/ 118 h 138"/>
                  <a:gd name="T6" fmla="*/ 56 w 884"/>
                  <a:gd name="T7" fmla="*/ 102 h 138"/>
                  <a:gd name="T8" fmla="*/ 22 w 884"/>
                  <a:gd name="T9" fmla="*/ 90 h 138"/>
                  <a:gd name="T10" fmla="*/ 6 w 884"/>
                  <a:gd name="T11" fmla="*/ 78 h 138"/>
                  <a:gd name="T12" fmla="*/ 2 w 884"/>
                  <a:gd name="T13" fmla="*/ 70 h 138"/>
                  <a:gd name="T14" fmla="*/ 12 w 884"/>
                  <a:gd name="T15" fmla="*/ 56 h 138"/>
                  <a:gd name="T16" fmla="*/ 38 w 884"/>
                  <a:gd name="T17" fmla="*/ 42 h 138"/>
                  <a:gd name="T18" fmla="*/ 78 w 884"/>
                  <a:gd name="T19" fmla="*/ 30 h 138"/>
                  <a:gd name="T20" fmla="*/ 198 w 884"/>
                  <a:gd name="T21" fmla="*/ 12 h 138"/>
                  <a:gd name="T22" fmla="*/ 358 w 884"/>
                  <a:gd name="T23" fmla="*/ 2 h 138"/>
                  <a:gd name="T24" fmla="*/ 446 w 884"/>
                  <a:gd name="T25" fmla="*/ 0 h 138"/>
                  <a:gd name="T26" fmla="*/ 616 w 884"/>
                  <a:gd name="T27" fmla="*/ 6 h 138"/>
                  <a:gd name="T28" fmla="*/ 754 w 884"/>
                  <a:gd name="T29" fmla="*/ 20 h 138"/>
                  <a:gd name="T30" fmla="*/ 830 w 884"/>
                  <a:gd name="T31" fmla="*/ 36 h 138"/>
                  <a:gd name="T32" fmla="*/ 864 w 884"/>
                  <a:gd name="T33" fmla="*/ 50 h 138"/>
                  <a:gd name="T34" fmla="*/ 880 w 884"/>
                  <a:gd name="T35" fmla="*/ 64 h 138"/>
                  <a:gd name="T36" fmla="*/ 882 w 884"/>
                  <a:gd name="T37" fmla="*/ 70 h 138"/>
                  <a:gd name="T38" fmla="*/ 874 w 884"/>
                  <a:gd name="T39" fmla="*/ 84 h 138"/>
                  <a:gd name="T40" fmla="*/ 848 w 884"/>
                  <a:gd name="T41" fmla="*/ 96 h 138"/>
                  <a:gd name="T42" fmla="*/ 808 w 884"/>
                  <a:gd name="T43" fmla="*/ 108 h 138"/>
                  <a:gd name="T44" fmla="*/ 690 w 884"/>
                  <a:gd name="T45" fmla="*/ 126 h 138"/>
                  <a:gd name="T46" fmla="*/ 534 w 884"/>
                  <a:gd name="T47" fmla="*/ 136 h 138"/>
                  <a:gd name="T48" fmla="*/ 446 w 884"/>
                  <a:gd name="T49" fmla="*/ 0 h 138"/>
                  <a:gd name="T50" fmla="*/ 356 w 884"/>
                  <a:gd name="T51" fmla="*/ 2 h 138"/>
                  <a:gd name="T52" fmla="*/ 198 w 884"/>
                  <a:gd name="T53" fmla="*/ 12 h 138"/>
                  <a:gd name="T54" fmla="*/ 78 w 884"/>
                  <a:gd name="T55" fmla="*/ 30 h 138"/>
                  <a:gd name="T56" fmla="*/ 36 w 884"/>
                  <a:gd name="T57" fmla="*/ 42 h 138"/>
                  <a:gd name="T58" fmla="*/ 10 w 884"/>
                  <a:gd name="T59" fmla="*/ 56 h 138"/>
                  <a:gd name="T60" fmla="*/ 0 w 884"/>
                  <a:gd name="T61" fmla="*/ 70 h 138"/>
                  <a:gd name="T62" fmla="*/ 4 w 884"/>
                  <a:gd name="T63" fmla="*/ 78 h 138"/>
                  <a:gd name="T64" fmla="*/ 20 w 884"/>
                  <a:gd name="T65" fmla="*/ 90 h 138"/>
                  <a:gd name="T66" fmla="*/ 54 w 884"/>
                  <a:gd name="T67" fmla="*/ 102 h 138"/>
                  <a:gd name="T68" fmla="*/ 132 w 884"/>
                  <a:gd name="T69" fmla="*/ 118 h 138"/>
                  <a:gd name="T70" fmla="*/ 274 w 884"/>
                  <a:gd name="T71" fmla="*/ 132 h 138"/>
                  <a:gd name="T72" fmla="*/ 446 w 884"/>
                  <a:gd name="T73" fmla="*/ 138 h 138"/>
                  <a:gd name="T74" fmla="*/ 534 w 884"/>
                  <a:gd name="T75" fmla="*/ 136 h 138"/>
                  <a:gd name="T76" fmla="*/ 692 w 884"/>
                  <a:gd name="T77" fmla="*/ 126 h 138"/>
                  <a:gd name="T78" fmla="*/ 810 w 884"/>
                  <a:gd name="T79" fmla="*/ 108 h 138"/>
                  <a:gd name="T80" fmla="*/ 850 w 884"/>
                  <a:gd name="T81" fmla="*/ 96 h 138"/>
                  <a:gd name="T82" fmla="*/ 876 w 884"/>
                  <a:gd name="T83" fmla="*/ 84 h 138"/>
                  <a:gd name="T84" fmla="*/ 884 w 884"/>
                  <a:gd name="T85" fmla="*/ 70 h 138"/>
                  <a:gd name="T86" fmla="*/ 882 w 884"/>
                  <a:gd name="T87" fmla="*/ 64 h 138"/>
                  <a:gd name="T88" fmla="*/ 866 w 884"/>
                  <a:gd name="T89" fmla="*/ 50 h 138"/>
                  <a:gd name="T90" fmla="*/ 832 w 884"/>
                  <a:gd name="T91" fmla="*/ 36 h 138"/>
                  <a:gd name="T92" fmla="*/ 756 w 884"/>
                  <a:gd name="T93" fmla="*/ 20 h 138"/>
                  <a:gd name="T94" fmla="*/ 616 w 884"/>
                  <a:gd name="T95" fmla="*/ 6 h 138"/>
                  <a:gd name="T96" fmla="*/ 446 w 884"/>
                  <a:gd name="T97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84" h="138">
                    <a:moveTo>
                      <a:pt x="446" y="138"/>
                    </a:moveTo>
                    <a:lnTo>
                      <a:pt x="446" y="138"/>
                    </a:lnTo>
                    <a:lnTo>
                      <a:pt x="358" y="136"/>
                    </a:lnTo>
                    <a:lnTo>
                      <a:pt x="274" y="132"/>
                    </a:lnTo>
                    <a:lnTo>
                      <a:pt x="198" y="126"/>
                    </a:lnTo>
                    <a:lnTo>
                      <a:pt x="134" y="118"/>
                    </a:lnTo>
                    <a:lnTo>
                      <a:pt x="78" y="108"/>
                    </a:lnTo>
                    <a:lnTo>
                      <a:pt x="56" y="102"/>
                    </a:lnTo>
                    <a:lnTo>
                      <a:pt x="38" y="96"/>
                    </a:lnTo>
                    <a:lnTo>
                      <a:pt x="22" y="90"/>
                    </a:lnTo>
                    <a:lnTo>
                      <a:pt x="12" y="84"/>
                    </a:lnTo>
                    <a:lnTo>
                      <a:pt x="6" y="78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6" y="64"/>
                    </a:lnTo>
                    <a:lnTo>
                      <a:pt x="12" y="56"/>
                    </a:lnTo>
                    <a:lnTo>
                      <a:pt x="22" y="50"/>
                    </a:lnTo>
                    <a:lnTo>
                      <a:pt x="38" y="42"/>
                    </a:lnTo>
                    <a:lnTo>
                      <a:pt x="56" y="36"/>
                    </a:lnTo>
                    <a:lnTo>
                      <a:pt x="78" y="30"/>
                    </a:lnTo>
                    <a:lnTo>
                      <a:pt x="134" y="20"/>
                    </a:lnTo>
                    <a:lnTo>
                      <a:pt x="198" y="12"/>
                    </a:lnTo>
                    <a:lnTo>
                      <a:pt x="274" y="6"/>
                    </a:lnTo>
                    <a:lnTo>
                      <a:pt x="358" y="2"/>
                    </a:lnTo>
                    <a:lnTo>
                      <a:pt x="446" y="0"/>
                    </a:lnTo>
                    <a:lnTo>
                      <a:pt x="446" y="0"/>
                    </a:lnTo>
                    <a:lnTo>
                      <a:pt x="534" y="2"/>
                    </a:lnTo>
                    <a:lnTo>
                      <a:pt x="616" y="6"/>
                    </a:lnTo>
                    <a:lnTo>
                      <a:pt x="690" y="12"/>
                    </a:lnTo>
                    <a:lnTo>
                      <a:pt x="754" y="20"/>
                    </a:lnTo>
                    <a:lnTo>
                      <a:pt x="808" y="30"/>
                    </a:lnTo>
                    <a:lnTo>
                      <a:pt x="830" y="36"/>
                    </a:lnTo>
                    <a:lnTo>
                      <a:pt x="848" y="42"/>
                    </a:lnTo>
                    <a:lnTo>
                      <a:pt x="864" y="50"/>
                    </a:lnTo>
                    <a:lnTo>
                      <a:pt x="874" y="56"/>
                    </a:lnTo>
                    <a:lnTo>
                      <a:pt x="880" y="64"/>
                    </a:lnTo>
                    <a:lnTo>
                      <a:pt x="882" y="70"/>
                    </a:lnTo>
                    <a:lnTo>
                      <a:pt x="882" y="70"/>
                    </a:lnTo>
                    <a:lnTo>
                      <a:pt x="880" y="78"/>
                    </a:lnTo>
                    <a:lnTo>
                      <a:pt x="874" y="84"/>
                    </a:lnTo>
                    <a:lnTo>
                      <a:pt x="864" y="90"/>
                    </a:lnTo>
                    <a:lnTo>
                      <a:pt x="848" y="96"/>
                    </a:lnTo>
                    <a:lnTo>
                      <a:pt x="830" y="102"/>
                    </a:lnTo>
                    <a:lnTo>
                      <a:pt x="808" y="108"/>
                    </a:lnTo>
                    <a:lnTo>
                      <a:pt x="754" y="118"/>
                    </a:lnTo>
                    <a:lnTo>
                      <a:pt x="690" y="126"/>
                    </a:lnTo>
                    <a:lnTo>
                      <a:pt x="616" y="132"/>
                    </a:lnTo>
                    <a:lnTo>
                      <a:pt x="534" y="136"/>
                    </a:lnTo>
                    <a:lnTo>
                      <a:pt x="446" y="138"/>
                    </a:lnTo>
                    <a:close/>
                    <a:moveTo>
                      <a:pt x="446" y="0"/>
                    </a:moveTo>
                    <a:lnTo>
                      <a:pt x="446" y="0"/>
                    </a:lnTo>
                    <a:lnTo>
                      <a:pt x="356" y="2"/>
                    </a:lnTo>
                    <a:lnTo>
                      <a:pt x="274" y="6"/>
                    </a:lnTo>
                    <a:lnTo>
                      <a:pt x="198" y="12"/>
                    </a:lnTo>
                    <a:lnTo>
                      <a:pt x="132" y="20"/>
                    </a:lnTo>
                    <a:lnTo>
                      <a:pt x="78" y="30"/>
                    </a:lnTo>
                    <a:lnTo>
                      <a:pt x="54" y="36"/>
                    </a:lnTo>
                    <a:lnTo>
                      <a:pt x="36" y="42"/>
                    </a:lnTo>
                    <a:lnTo>
                      <a:pt x="20" y="50"/>
                    </a:lnTo>
                    <a:lnTo>
                      <a:pt x="10" y="56"/>
                    </a:lnTo>
                    <a:lnTo>
                      <a:pt x="4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4" y="78"/>
                    </a:lnTo>
                    <a:lnTo>
                      <a:pt x="10" y="84"/>
                    </a:lnTo>
                    <a:lnTo>
                      <a:pt x="20" y="90"/>
                    </a:lnTo>
                    <a:lnTo>
                      <a:pt x="36" y="96"/>
                    </a:lnTo>
                    <a:lnTo>
                      <a:pt x="54" y="102"/>
                    </a:lnTo>
                    <a:lnTo>
                      <a:pt x="78" y="108"/>
                    </a:lnTo>
                    <a:lnTo>
                      <a:pt x="132" y="118"/>
                    </a:lnTo>
                    <a:lnTo>
                      <a:pt x="198" y="126"/>
                    </a:lnTo>
                    <a:lnTo>
                      <a:pt x="274" y="132"/>
                    </a:lnTo>
                    <a:lnTo>
                      <a:pt x="356" y="136"/>
                    </a:lnTo>
                    <a:lnTo>
                      <a:pt x="446" y="138"/>
                    </a:lnTo>
                    <a:lnTo>
                      <a:pt x="446" y="138"/>
                    </a:lnTo>
                    <a:lnTo>
                      <a:pt x="534" y="136"/>
                    </a:lnTo>
                    <a:lnTo>
                      <a:pt x="616" y="132"/>
                    </a:lnTo>
                    <a:lnTo>
                      <a:pt x="692" y="126"/>
                    </a:lnTo>
                    <a:lnTo>
                      <a:pt x="756" y="118"/>
                    </a:lnTo>
                    <a:lnTo>
                      <a:pt x="810" y="108"/>
                    </a:lnTo>
                    <a:lnTo>
                      <a:pt x="832" y="102"/>
                    </a:lnTo>
                    <a:lnTo>
                      <a:pt x="850" y="96"/>
                    </a:lnTo>
                    <a:lnTo>
                      <a:pt x="866" y="90"/>
                    </a:lnTo>
                    <a:lnTo>
                      <a:pt x="876" y="84"/>
                    </a:lnTo>
                    <a:lnTo>
                      <a:pt x="882" y="78"/>
                    </a:lnTo>
                    <a:lnTo>
                      <a:pt x="884" y="70"/>
                    </a:lnTo>
                    <a:lnTo>
                      <a:pt x="884" y="70"/>
                    </a:lnTo>
                    <a:lnTo>
                      <a:pt x="882" y="64"/>
                    </a:lnTo>
                    <a:lnTo>
                      <a:pt x="876" y="56"/>
                    </a:lnTo>
                    <a:lnTo>
                      <a:pt x="866" y="50"/>
                    </a:lnTo>
                    <a:lnTo>
                      <a:pt x="850" y="42"/>
                    </a:lnTo>
                    <a:lnTo>
                      <a:pt x="832" y="36"/>
                    </a:lnTo>
                    <a:lnTo>
                      <a:pt x="810" y="30"/>
                    </a:lnTo>
                    <a:lnTo>
                      <a:pt x="756" y="20"/>
                    </a:lnTo>
                    <a:lnTo>
                      <a:pt x="692" y="12"/>
                    </a:lnTo>
                    <a:lnTo>
                      <a:pt x="616" y="6"/>
                    </a:lnTo>
                    <a:lnTo>
                      <a:pt x="534" y="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rgbClr val="F0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226"/>
              <p:cNvSpPr>
                <a:spLocks/>
              </p:cNvSpPr>
              <p:nvPr/>
            </p:nvSpPr>
            <p:spPr bwMode="auto">
              <a:xfrm>
                <a:off x="4451" y="4158"/>
                <a:ext cx="880" cy="138"/>
              </a:xfrm>
              <a:custGeom>
                <a:avLst/>
                <a:gdLst>
                  <a:gd name="T0" fmla="*/ 444 w 880"/>
                  <a:gd name="T1" fmla="*/ 138 h 138"/>
                  <a:gd name="T2" fmla="*/ 444 w 880"/>
                  <a:gd name="T3" fmla="*/ 138 h 138"/>
                  <a:gd name="T4" fmla="*/ 356 w 880"/>
                  <a:gd name="T5" fmla="*/ 136 h 138"/>
                  <a:gd name="T6" fmla="*/ 272 w 880"/>
                  <a:gd name="T7" fmla="*/ 132 h 138"/>
                  <a:gd name="T8" fmla="*/ 196 w 880"/>
                  <a:gd name="T9" fmla="*/ 126 h 138"/>
                  <a:gd name="T10" fmla="*/ 132 w 880"/>
                  <a:gd name="T11" fmla="*/ 118 h 138"/>
                  <a:gd name="T12" fmla="*/ 76 w 880"/>
                  <a:gd name="T13" fmla="*/ 108 h 138"/>
                  <a:gd name="T14" fmla="*/ 54 w 880"/>
                  <a:gd name="T15" fmla="*/ 102 h 138"/>
                  <a:gd name="T16" fmla="*/ 36 w 880"/>
                  <a:gd name="T17" fmla="*/ 96 h 138"/>
                  <a:gd name="T18" fmla="*/ 20 w 880"/>
                  <a:gd name="T19" fmla="*/ 90 h 138"/>
                  <a:gd name="T20" fmla="*/ 10 w 880"/>
                  <a:gd name="T21" fmla="*/ 84 h 138"/>
                  <a:gd name="T22" fmla="*/ 4 w 880"/>
                  <a:gd name="T23" fmla="*/ 78 h 138"/>
                  <a:gd name="T24" fmla="*/ 0 w 880"/>
                  <a:gd name="T25" fmla="*/ 70 h 138"/>
                  <a:gd name="T26" fmla="*/ 0 w 880"/>
                  <a:gd name="T27" fmla="*/ 70 h 138"/>
                  <a:gd name="T28" fmla="*/ 4 w 880"/>
                  <a:gd name="T29" fmla="*/ 64 h 138"/>
                  <a:gd name="T30" fmla="*/ 10 w 880"/>
                  <a:gd name="T31" fmla="*/ 56 h 138"/>
                  <a:gd name="T32" fmla="*/ 20 w 880"/>
                  <a:gd name="T33" fmla="*/ 50 h 138"/>
                  <a:gd name="T34" fmla="*/ 36 w 880"/>
                  <a:gd name="T35" fmla="*/ 42 h 138"/>
                  <a:gd name="T36" fmla="*/ 54 w 880"/>
                  <a:gd name="T37" fmla="*/ 36 h 138"/>
                  <a:gd name="T38" fmla="*/ 76 w 880"/>
                  <a:gd name="T39" fmla="*/ 30 h 138"/>
                  <a:gd name="T40" fmla="*/ 132 w 880"/>
                  <a:gd name="T41" fmla="*/ 20 h 138"/>
                  <a:gd name="T42" fmla="*/ 196 w 880"/>
                  <a:gd name="T43" fmla="*/ 12 h 138"/>
                  <a:gd name="T44" fmla="*/ 272 w 880"/>
                  <a:gd name="T45" fmla="*/ 6 h 138"/>
                  <a:gd name="T46" fmla="*/ 356 w 880"/>
                  <a:gd name="T47" fmla="*/ 2 h 138"/>
                  <a:gd name="T48" fmla="*/ 444 w 880"/>
                  <a:gd name="T49" fmla="*/ 0 h 138"/>
                  <a:gd name="T50" fmla="*/ 444 w 880"/>
                  <a:gd name="T51" fmla="*/ 0 h 138"/>
                  <a:gd name="T52" fmla="*/ 532 w 880"/>
                  <a:gd name="T53" fmla="*/ 2 h 138"/>
                  <a:gd name="T54" fmla="*/ 614 w 880"/>
                  <a:gd name="T55" fmla="*/ 6 h 138"/>
                  <a:gd name="T56" fmla="*/ 688 w 880"/>
                  <a:gd name="T57" fmla="*/ 12 h 138"/>
                  <a:gd name="T58" fmla="*/ 752 w 880"/>
                  <a:gd name="T59" fmla="*/ 20 h 138"/>
                  <a:gd name="T60" fmla="*/ 806 w 880"/>
                  <a:gd name="T61" fmla="*/ 30 h 138"/>
                  <a:gd name="T62" fmla="*/ 828 w 880"/>
                  <a:gd name="T63" fmla="*/ 36 h 138"/>
                  <a:gd name="T64" fmla="*/ 846 w 880"/>
                  <a:gd name="T65" fmla="*/ 42 h 138"/>
                  <a:gd name="T66" fmla="*/ 862 w 880"/>
                  <a:gd name="T67" fmla="*/ 50 h 138"/>
                  <a:gd name="T68" fmla="*/ 872 w 880"/>
                  <a:gd name="T69" fmla="*/ 56 h 138"/>
                  <a:gd name="T70" fmla="*/ 878 w 880"/>
                  <a:gd name="T71" fmla="*/ 64 h 138"/>
                  <a:gd name="T72" fmla="*/ 880 w 880"/>
                  <a:gd name="T73" fmla="*/ 70 h 138"/>
                  <a:gd name="T74" fmla="*/ 880 w 880"/>
                  <a:gd name="T75" fmla="*/ 70 h 138"/>
                  <a:gd name="T76" fmla="*/ 878 w 880"/>
                  <a:gd name="T77" fmla="*/ 78 h 138"/>
                  <a:gd name="T78" fmla="*/ 872 w 880"/>
                  <a:gd name="T79" fmla="*/ 84 h 138"/>
                  <a:gd name="T80" fmla="*/ 862 w 880"/>
                  <a:gd name="T81" fmla="*/ 90 h 138"/>
                  <a:gd name="T82" fmla="*/ 846 w 880"/>
                  <a:gd name="T83" fmla="*/ 96 h 138"/>
                  <a:gd name="T84" fmla="*/ 828 w 880"/>
                  <a:gd name="T85" fmla="*/ 102 h 138"/>
                  <a:gd name="T86" fmla="*/ 806 w 880"/>
                  <a:gd name="T87" fmla="*/ 108 h 138"/>
                  <a:gd name="T88" fmla="*/ 752 w 880"/>
                  <a:gd name="T89" fmla="*/ 118 h 138"/>
                  <a:gd name="T90" fmla="*/ 688 w 880"/>
                  <a:gd name="T91" fmla="*/ 126 h 138"/>
                  <a:gd name="T92" fmla="*/ 614 w 880"/>
                  <a:gd name="T93" fmla="*/ 132 h 138"/>
                  <a:gd name="T94" fmla="*/ 532 w 880"/>
                  <a:gd name="T95" fmla="*/ 136 h 138"/>
                  <a:gd name="T96" fmla="*/ 444 w 880"/>
                  <a:gd name="T97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80" h="138">
                    <a:moveTo>
                      <a:pt x="444" y="138"/>
                    </a:moveTo>
                    <a:lnTo>
                      <a:pt x="444" y="138"/>
                    </a:lnTo>
                    <a:lnTo>
                      <a:pt x="356" y="136"/>
                    </a:lnTo>
                    <a:lnTo>
                      <a:pt x="272" y="132"/>
                    </a:lnTo>
                    <a:lnTo>
                      <a:pt x="196" y="126"/>
                    </a:lnTo>
                    <a:lnTo>
                      <a:pt x="132" y="118"/>
                    </a:lnTo>
                    <a:lnTo>
                      <a:pt x="76" y="108"/>
                    </a:lnTo>
                    <a:lnTo>
                      <a:pt x="54" y="102"/>
                    </a:lnTo>
                    <a:lnTo>
                      <a:pt x="36" y="96"/>
                    </a:lnTo>
                    <a:lnTo>
                      <a:pt x="20" y="90"/>
                    </a:lnTo>
                    <a:lnTo>
                      <a:pt x="10" y="84"/>
                    </a:lnTo>
                    <a:lnTo>
                      <a:pt x="4" y="78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4" y="64"/>
                    </a:lnTo>
                    <a:lnTo>
                      <a:pt x="10" y="56"/>
                    </a:lnTo>
                    <a:lnTo>
                      <a:pt x="20" y="50"/>
                    </a:lnTo>
                    <a:lnTo>
                      <a:pt x="36" y="42"/>
                    </a:lnTo>
                    <a:lnTo>
                      <a:pt x="54" y="36"/>
                    </a:lnTo>
                    <a:lnTo>
                      <a:pt x="76" y="30"/>
                    </a:lnTo>
                    <a:lnTo>
                      <a:pt x="132" y="20"/>
                    </a:lnTo>
                    <a:lnTo>
                      <a:pt x="196" y="12"/>
                    </a:lnTo>
                    <a:lnTo>
                      <a:pt x="272" y="6"/>
                    </a:lnTo>
                    <a:lnTo>
                      <a:pt x="356" y="2"/>
                    </a:lnTo>
                    <a:lnTo>
                      <a:pt x="444" y="0"/>
                    </a:lnTo>
                    <a:lnTo>
                      <a:pt x="444" y="0"/>
                    </a:lnTo>
                    <a:lnTo>
                      <a:pt x="532" y="2"/>
                    </a:lnTo>
                    <a:lnTo>
                      <a:pt x="614" y="6"/>
                    </a:lnTo>
                    <a:lnTo>
                      <a:pt x="688" y="12"/>
                    </a:lnTo>
                    <a:lnTo>
                      <a:pt x="752" y="20"/>
                    </a:lnTo>
                    <a:lnTo>
                      <a:pt x="806" y="30"/>
                    </a:lnTo>
                    <a:lnTo>
                      <a:pt x="828" y="36"/>
                    </a:lnTo>
                    <a:lnTo>
                      <a:pt x="846" y="42"/>
                    </a:lnTo>
                    <a:lnTo>
                      <a:pt x="862" y="50"/>
                    </a:lnTo>
                    <a:lnTo>
                      <a:pt x="872" y="56"/>
                    </a:lnTo>
                    <a:lnTo>
                      <a:pt x="878" y="64"/>
                    </a:lnTo>
                    <a:lnTo>
                      <a:pt x="880" y="70"/>
                    </a:lnTo>
                    <a:lnTo>
                      <a:pt x="880" y="70"/>
                    </a:lnTo>
                    <a:lnTo>
                      <a:pt x="878" y="78"/>
                    </a:lnTo>
                    <a:lnTo>
                      <a:pt x="872" y="84"/>
                    </a:lnTo>
                    <a:lnTo>
                      <a:pt x="862" y="90"/>
                    </a:lnTo>
                    <a:lnTo>
                      <a:pt x="846" y="96"/>
                    </a:lnTo>
                    <a:lnTo>
                      <a:pt x="828" y="102"/>
                    </a:lnTo>
                    <a:lnTo>
                      <a:pt x="806" y="108"/>
                    </a:lnTo>
                    <a:lnTo>
                      <a:pt x="752" y="118"/>
                    </a:lnTo>
                    <a:lnTo>
                      <a:pt x="688" y="126"/>
                    </a:lnTo>
                    <a:lnTo>
                      <a:pt x="614" y="132"/>
                    </a:lnTo>
                    <a:lnTo>
                      <a:pt x="532" y="136"/>
                    </a:lnTo>
                    <a:lnTo>
                      <a:pt x="444" y="1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227"/>
              <p:cNvSpPr>
                <a:spLocks/>
              </p:cNvSpPr>
              <p:nvPr/>
            </p:nvSpPr>
            <p:spPr bwMode="auto">
              <a:xfrm>
                <a:off x="4449" y="4158"/>
                <a:ext cx="884" cy="138"/>
              </a:xfrm>
              <a:custGeom>
                <a:avLst/>
                <a:gdLst>
                  <a:gd name="T0" fmla="*/ 446 w 884"/>
                  <a:gd name="T1" fmla="*/ 0 h 138"/>
                  <a:gd name="T2" fmla="*/ 446 w 884"/>
                  <a:gd name="T3" fmla="*/ 0 h 138"/>
                  <a:gd name="T4" fmla="*/ 356 w 884"/>
                  <a:gd name="T5" fmla="*/ 2 h 138"/>
                  <a:gd name="T6" fmla="*/ 274 w 884"/>
                  <a:gd name="T7" fmla="*/ 6 h 138"/>
                  <a:gd name="T8" fmla="*/ 198 w 884"/>
                  <a:gd name="T9" fmla="*/ 12 h 138"/>
                  <a:gd name="T10" fmla="*/ 132 w 884"/>
                  <a:gd name="T11" fmla="*/ 20 h 138"/>
                  <a:gd name="T12" fmla="*/ 78 w 884"/>
                  <a:gd name="T13" fmla="*/ 30 h 138"/>
                  <a:gd name="T14" fmla="*/ 54 w 884"/>
                  <a:gd name="T15" fmla="*/ 36 h 138"/>
                  <a:gd name="T16" fmla="*/ 36 w 884"/>
                  <a:gd name="T17" fmla="*/ 42 h 138"/>
                  <a:gd name="T18" fmla="*/ 20 w 884"/>
                  <a:gd name="T19" fmla="*/ 50 h 138"/>
                  <a:gd name="T20" fmla="*/ 10 w 884"/>
                  <a:gd name="T21" fmla="*/ 56 h 138"/>
                  <a:gd name="T22" fmla="*/ 4 w 884"/>
                  <a:gd name="T23" fmla="*/ 64 h 138"/>
                  <a:gd name="T24" fmla="*/ 0 w 884"/>
                  <a:gd name="T25" fmla="*/ 70 h 138"/>
                  <a:gd name="T26" fmla="*/ 0 w 884"/>
                  <a:gd name="T27" fmla="*/ 70 h 138"/>
                  <a:gd name="T28" fmla="*/ 4 w 884"/>
                  <a:gd name="T29" fmla="*/ 78 h 138"/>
                  <a:gd name="T30" fmla="*/ 10 w 884"/>
                  <a:gd name="T31" fmla="*/ 84 h 138"/>
                  <a:gd name="T32" fmla="*/ 20 w 884"/>
                  <a:gd name="T33" fmla="*/ 90 h 138"/>
                  <a:gd name="T34" fmla="*/ 36 w 884"/>
                  <a:gd name="T35" fmla="*/ 96 h 138"/>
                  <a:gd name="T36" fmla="*/ 54 w 884"/>
                  <a:gd name="T37" fmla="*/ 102 h 138"/>
                  <a:gd name="T38" fmla="*/ 78 w 884"/>
                  <a:gd name="T39" fmla="*/ 108 h 138"/>
                  <a:gd name="T40" fmla="*/ 132 w 884"/>
                  <a:gd name="T41" fmla="*/ 118 h 138"/>
                  <a:gd name="T42" fmla="*/ 198 w 884"/>
                  <a:gd name="T43" fmla="*/ 126 h 138"/>
                  <a:gd name="T44" fmla="*/ 274 w 884"/>
                  <a:gd name="T45" fmla="*/ 132 h 138"/>
                  <a:gd name="T46" fmla="*/ 356 w 884"/>
                  <a:gd name="T47" fmla="*/ 136 h 138"/>
                  <a:gd name="T48" fmla="*/ 446 w 884"/>
                  <a:gd name="T49" fmla="*/ 138 h 138"/>
                  <a:gd name="T50" fmla="*/ 446 w 884"/>
                  <a:gd name="T51" fmla="*/ 138 h 138"/>
                  <a:gd name="T52" fmla="*/ 534 w 884"/>
                  <a:gd name="T53" fmla="*/ 136 h 138"/>
                  <a:gd name="T54" fmla="*/ 616 w 884"/>
                  <a:gd name="T55" fmla="*/ 132 h 138"/>
                  <a:gd name="T56" fmla="*/ 692 w 884"/>
                  <a:gd name="T57" fmla="*/ 126 h 138"/>
                  <a:gd name="T58" fmla="*/ 756 w 884"/>
                  <a:gd name="T59" fmla="*/ 118 h 138"/>
                  <a:gd name="T60" fmla="*/ 810 w 884"/>
                  <a:gd name="T61" fmla="*/ 108 h 138"/>
                  <a:gd name="T62" fmla="*/ 832 w 884"/>
                  <a:gd name="T63" fmla="*/ 102 h 138"/>
                  <a:gd name="T64" fmla="*/ 850 w 884"/>
                  <a:gd name="T65" fmla="*/ 96 h 138"/>
                  <a:gd name="T66" fmla="*/ 866 w 884"/>
                  <a:gd name="T67" fmla="*/ 90 h 138"/>
                  <a:gd name="T68" fmla="*/ 876 w 884"/>
                  <a:gd name="T69" fmla="*/ 84 h 138"/>
                  <a:gd name="T70" fmla="*/ 882 w 884"/>
                  <a:gd name="T71" fmla="*/ 78 h 138"/>
                  <a:gd name="T72" fmla="*/ 884 w 884"/>
                  <a:gd name="T73" fmla="*/ 70 h 138"/>
                  <a:gd name="T74" fmla="*/ 884 w 884"/>
                  <a:gd name="T75" fmla="*/ 70 h 138"/>
                  <a:gd name="T76" fmla="*/ 882 w 884"/>
                  <a:gd name="T77" fmla="*/ 64 h 138"/>
                  <a:gd name="T78" fmla="*/ 876 w 884"/>
                  <a:gd name="T79" fmla="*/ 56 h 138"/>
                  <a:gd name="T80" fmla="*/ 866 w 884"/>
                  <a:gd name="T81" fmla="*/ 50 h 138"/>
                  <a:gd name="T82" fmla="*/ 850 w 884"/>
                  <a:gd name="T83" fmla="*/ 42 h 138"/>
                  <a:gd name="T84" fmla="*/ 832 w 884"/>
                  <a:gd name="T85" fmla="*/ 36 h 138"/>
                  <a:gd name="T86" fmla="*/ 810 w 884"/>
                  <a:gd name="T87" fmla="*/ 30 h 138"/>
                  <a:gd name="T88" fmla="*/ 756 w 884"/>
                  <a:gd name="T89" fmla="*/ 20 h 138"/>
                  <a:gd name="T90" fmla="*/ 692 w 884"/>
                  <a:gd name="T91" fmla="*/ 12 h 138"/>
                  <a:gd name="T92" fmla="*/ 616 w 884"/>
                  <a:gd name="T93" fmla="*/ 6 h 138"/>
                  <a:gd name="T94" fmla="*/ 534 w 884"/>
                  <a:gd name="T95" fmla="*/ 2 h 138"/>
                  <a:gd name="T96" fmla="*/ 446 w 884"/>
                  <a:gd name="T97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84" h="138">
                    <a:moveTo>
                      <a:pt x="446" y="0"/>
                    </a:moveTo>
                    <a:lnTo>
                      <a:pt x="446" y="0"/>
                    </a:lnTo>
                    <a:lnTo>
                      <a:pt x="356" y="2"/>
                    </a:lnTo>
                    <a:lnTo>
                      <a:pt x="274" y="6"/>
                    </a:lnTo>
                    <a:lnTo>
                      <a:pt x="198" y="12"/>
                    </a:lnTo>
                    <a:lnTo>
                      <a:pt x="132" y="20"/>
                    </a:lnTo>
                    <a:lnTo>
                      <a:pt x="78" y="30"/>
                    </a:lnTo>
                    <a:lnTo>
                      <a:pt x="54" y="36"/>
                    </a:lnTo>
                    <a:lnTo>
                      <a:pt x="36" y="42"/>
                    </a:lnTo>
                    <a:lnTo>
                      <a:pt x="20" y="50"/>
                    </a:lnTo>
                    <a:lnTo>
                      <a:pt x="10" y="56"/>
                    </a:lnTo>
                    <a:lnTo>
                      <a:pt x="4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4" y="78"/>
                    </a:lnTo>
                    <a:lnTo>
                      <a:pt x="10" y="84"/>
                    </a:lnTo>
                    <a:lnTo>
                      <a:pt x="20" y="90"/>
                    </a:lnTo>
                    <a:lnTo>
                      <a:pt x="36" y="96"/>
                    </a:lnTo>
                    <a:lnTo>
                      <a:pt x="54" y="102"/>
                    </a:lnTo>
                    <a:lnTo>
                      <a:pt x="78" y="108"/>
                    </a:lnTo>
                    <a:lnTo>
                      <a:pt x="132" y="118"/>
                    </a:lnTo>
                    <a:lnTo>
                      <a:pt x="198" y="126"/>
                    </a:lnTo>
                    <a:lnTo>
                      <a:pt x="274" y="132"/>
                    </a:lnTo>
                    <a:lnTo>
                      <a:pt x="356" y="136"/>
                    </a:lnTo>
                    <a:lnTo>
                      <a:pt x="446" y="138"/>
                    </a:lnTo>
                    <a:lnTo>
                      <a:pt x="446" y="138"/>
                    </a:lnTo>
                    <a:lnTo>
                      <a:pt x="534" y="136"/>
                    </a:lnTo>
                    <a:lnTo>
                      <a:pt x="616" y="132"/>
                    </a:lnTo>
                    <a:lnTo>
                      <a:pt x="692" y="126"/>
                    </a:lnTo>
                    <a:lnTo>
                      <a:pt x="756" y="118"/>
                    </a:lnTo>
                    <a:lnTo>
                      <a:pt x="810" y="108"/>
                    </a:lnTo>
                    <a:lnTo>
                      <a:pt x="832" y="102"/>
                    </a:lnTo>
                    <a:lnTo>
                      <a:pt x="850" y="96"/>
                    </a:lnTo>
                    <a:lnTo>
                      <a:pt x="866" y="90"/>
                    </a:lnTo>
                    <a:lnTo>
                      <a:pt x="876" y="84"/>
                    </a:lnTo>
                    <a:lnTo>
                      <a:pt x="882" y="78"/>
                    </a:lnTo>
                    <a:lnTo>
                      <a:pt x="884" y="70"/>
                    </a:lnTo>
                    <a:lnTo>
                      <a:pt x="884" y="70"/>
                    </a:lnTo>
                    <a:lnTo>
                      <a:pt x="882" y="64"/>
                    </a:lnTo>
                    <a:lnTo>
                      <a:pt x="876" y="56"/>
                    </a:lnTo>
                    <a:lnTo>
                      <a:pt x="866" y="50"/>
                    </a:lnTo>
                    <a:lnTo>
                      <a:pt x="850" y="42"/>
                    </a:lnTo>
                    <a:lnTo>
                      <a:pt x="832" y="36"/>
                    </a:lnTo>
                    <a:lnTo>
                      <a:pt x="810" y="30"/>
                    </a:lnTo>
                    <a:lnTo>
                      <a:pt x="756" y="20"/>
                    </a:lnTo>
                    <a:lnTo>
                      <a:pt x="692" y="12"/>
                    </a:lnTo>
                    <a:lnTo>
                      <a:pt x="616" y="6"/>
                    </a:lnTo>
                    <a:lnTo>
                      <a:pt x="534" y="2"/>
                    </a:lnTo>
                    <a:lnTo>
                      <a:pt x="4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228"/>
              <p:cNvSpPr>
                <a:spLocks noEditPoints="1"/>
              </p:cNvSpPr>
              <p:nvPr/>
            </p:nvSpPr>
            <p:spPr bwMode="auto">
              <a:xfrm>
                <a:off x="4451" y="4158"/>
                <a:ext cx="880" cy="138"/>
              </a:xfrm>
              <a:custGeom>
                <a:avLst/>
                <a:gdLst>
                  <a:gd name="T0" fmla="*/ 444 w 880"/>
                  <a:gd name="T1" fmla="*/ 138 h 138"/>
                  <a:gd name="T2" fmla="*/ 274 w 880"/>
                  <a:gd name="T3" fmla="*/ 132 h 138"/>
                  <a:gd name="T4" fmla="*/ 132 w 880"/>
                  <a:gd name="T5" fmla="*/ 118 h 138"/>
                  <a:gd name="T6" fmla="*/ 56 w 880"/>
                  <a:gd name="T7" fmla="*/ 102 h 138"/>
                  <a:gd name="T8" fmla="*/ 22 w 880"/>
                  <a:gd name="T9" fmla="*/ 90 h 138"/>
                  <a:gd name="T10" fmla="*/ 6 w 880"/>
                  <a:gd name="T11" fmla="*/ 78 h 138"/>
                  <a:gd name="T12" fmla="*/ 4 w 880"/>
                  <a:gd name="T13" fmla="*/ 70 h 138"/>
                  <a:gd name="T14" fmla="*/ 12 w 880"/>
                  <a:gd name="T15" fmla="*/ 56 h 138"/>
                  <a:gd name="T16" fmla="*/ 38 w 880"/>
                  <a:gd name="T17" fmla="*/ 42 h 138"/>
                  <a:gd name="T18" fmla="*/ 78 w 880"/>
                  <a:gd name="T19" fmla="*/ 30 h 138"/>
                  <a:gd name="T20" fmla="*/ 198 w 880"/>
                  <a:gd name="T21" fmla="*/ 12 h 138"/>
                  <a:gd name="T22" fmla="*/ 356 w 880"/>
                  <a:gd name="T23" fmla="*/ 2 h 138"/>
                  <a:gd name="T24" fmla="*/ 444 w 880"/>
                  <a:gd name="T25" fmla="*/ 0 h 138"/>
                  <a:gd name="T26" fmla="*/ 614 w 880"/>
                  <a:gd name="T27" fmla="*/ 6 h 138"/>
                  <a:gd name="T28" fmla="*/ 752 w 880"/>
                  <a:gd name="T29" fmla="*/ 20 h 138"/>
                  <a:gd name="T30" fmla="*/ 826 w 880"/>
                  <a:gd name="T31" fmla="*/ 36 h 138"/>
                  <a:gd name="T32" fmla="*/ 860 w 880"/>
                  <a:gd name="T33" fmla="*/ 50 h 138"/>
                  <a:gd name="T34" fmla="*/ 876 w 880"/>
                  <a:gd name="T35" fmla="*/ 64 h 138"/>
                  <a:gd name="T36" fmla="*/ 878 w 880"/>
                  <a:gd name="T37" fmla="*/ 70 h 138"/>
                  <a:gd name="T38" fmla="*/ 870 w 880"/>
                  <a:gd name="T39" fmla="*/ 84 h 138"/>
                  <a:gd name="T40" fmla="*/ 844 w 880"/>
                  <a:gd name="T41" fmla="*/ 96 h 138"/>
                  <a:gd name="T42" fmla="*/ 804 w 880"/>
                  <a:gd name="T43" fmla="*/ 108 h 138"/>
                  <a:gd name="T44" fmla="*/ 686 w 880"/>
                  <a:gd name="T45" fmla="*/ 126 h 138"/>
                  <a:gd name="T46" fmla="*/ 532 w 880"/>
                  <a:gd name="T47" fmla="*/ 136 h 138"/>
                  <a:gd name="T48" fmla="*/ 444 w 880"/>
                  <a:gd name="T49" fmla="*/ 0 h 138"/>
                  <a:gd name="T50" fmla="*/ 356 w 880"/>
                  <a:gd name="T51" fmla="*/ 2 h 138"/>
                  <a:gd name="T52" fmla="*/ 196 w 880"/>
                  <a:gd name="T53" fmla="*/ 12 h 138"/>
                  <a:gd name="T54" fmla="*/ 76 w 880"/>
                  <a:gd name="T55" fmla="*/ 30 h 138"/>
                  <a:gd name="T56" fmla="*/ 36 w 880"/>
                  <a:gd name="T57" fmla="*/ 42 h 138"/>
                  <a:gd name="T58" fmla="*/ 10 w 880"/>
                  <a:gd name="T59" fmla="*/ 56 h 138"/>
                  <a:gd name="T60" fmla="*/ 0 w 880"/>
                  <a:gd name="T61" fmla="*/ 70 h 138"/>
                  <a:gd name="T62" fmla="*/ 4 w 880"/>
                  <a:gd name="T63" fmla="*/ 78 h 138"/>
                  <a:gd name="T64" fmla="*/ 20 w 880"/>
                  <a:gd name="T65" fmla="*/ 90 h 138"/>
                  <a:gd name="T66" fmla="*/ 54 w 880"/>
                  <a:gd name="T67" fmla="*/ 102 h 138"/>
                  <a:gd name="T68" fmla="*/ 132 w 880"/>
                  <a:gd name="T69" fmla="*/ 118 h 138"/>
                  <a:gd name="T70" fmla="*/ 272 w 880"/>
                  <a:gd name="T71" fmla="*/ 132 h 138"/>
                  <a:gd name="T72" fmla="*/ 444 w 880"/>
                  <a:gd name="T73" fmla="*/ 138 h 138"/>
                  <a:gd name="T74" fmla="*/ 532 w 880"/>
                  <a:gd name="T75" fmla="*/ 136 h 138"/>
                  <a:gd name="T76" fmla="*/ 688 w 880"/>
                  <a:gd name="T77" fmla="*/ 126 h 138"/>
                  <a:gd name="T78" fmla="*/ 806 w 880"/>
                  <a:gd name="T79" fmla="*/ 108 h 138"/>
                  <a:gd name="T80" fmla="*/ 846 w 880"/>
                  <a:gd name="T81" fmla="*/ 96 h 138"/>
                  <a:gd name="T82" fmla="*/ 872 w 880"/>
                  <a:gd name="T83" fmla="*/ 84 h 138"/>
                  <a:gd name="T84" fmla="*/ 880 w 880"/>
                  <a:gd name="T85" fmla="*/ 70 h 138"/>
                  <a:gd name="T86" fmla="*/ 878 w 880"/>
                  <a:gd name="T87" fmla="*/ 64 h 138"/>
                  <a:gd name="T88" fmla="*/ 862 w 880"/>
                  <a:gd name="T89" fmla="*/ 50 h 138"/>
                  <a:gd name="T90" fmla="*/ 828 w 880"/>
                  <a:gd name="T91" fmla="*/ 36 h 138"/>
                  <a:gd name="T92" fmla="*/ 752 w 880"/>
                  <a:gd name="T93" fmla="*/ 20 h 138"/>
                  <a:gd name="T94" fmla="*/ 614 w 880"/>
                  <a:gd name="T95" fmla="*/ 6 h 138"/>
                  <a:gd name="T96" fmla="*/ 444 w 880"/>
                  <a:gd name="T97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80" h="138">
                    <a:moveTo>
                      <a:pt x="444" y="138"/>
                    </a:moveTo>
                    <a:lnTo>
                      <a:pt x="444" y="138"/>
                    </a:lnTo>
                    <a:lnTo>
                      <a:pt x="356" y="136"/>
                    </a:lnTo>
                    <a:lnTo>
                      <a:pt x="274" y="132"/>
                    </a:lnTo>
                    <a:lnTo>
                      <a:pt x="198" y="126"/>
                    </a:lnTo>
                    <a:lnTo>
                      <a:pt x="132" y="118"/>
                    </a:lnTo>
                    <a:lnTo>
                      <a:pt x="78" y="108"/>
                    </a:lnTo>
                    <a:lnTo>
                      <a:pt x="56" y="102"/>
                    </a:lnTo>
                    <a:lnTo>
                      <a:pt x="38" y="96"/>
                    </a:lnTo>
                    <a:lnTo>
                      <a:pt x="22" y="90"/>
                    </a:lnTo>
                    <a:lnTo>
                      <a:pt x="12" y="84"/>
                    </a:lnTo>
                    <a:lnTo>
                      <a:pt x="6" y="78"/>
                    </a:lnTo>
                    <a:lnTo>
                      <a:pt x="4" y="70"/>
                    </a:lnTo>
                    <a:lnTo>
                      <a:pt x="4" y="70"/>
                    </a:lnTo>
                    <a:lnTo>
                      <a:pt x="6" y="64"/>
                    </a:lnTo>
                    <a:lnTo>
                      <a:pt x="12" y="56"/>
                    </a:lnTo>
                    <a:lnTo>
                      <a:pt x="22" y="50"/>
                    </a:lnTo>
                    <a:lnTo>
                      <a:pt x="38" y="42"/>
                    </a:lnTo>
                    <a:lnTo>
                      <a:pt x="56" y="36"/>
                    </a:lnTo>
                    <a:lnTo>
                      <a:pt x="78" y="30"/>
                    </a:lnTo>
                    <a:lnTo>
                      <a:pt x="132" y="20"/>
                    </a:lnTo>
                    <a:lnTo>
                      <a:pt x="198" y="12"/>
                    </a:lnTo>
                    <a:lnTo>
                      <a:pt x="274" y="6"/>
                    </a:lnTo>
                    <a:lnTo>
                      <a:pt x="356" y="2"/>
                    </a:lnTo>
                    <a:lnTo>
                      <a:pt x="444" y="0"/>
                    </a:lnTo>
                    <a:lnTo>
                      <a:pt x="444" y="0"/>
                    </a:lnTo>
                    <a:lnTo>
                      <a:pt x="532" y="2"/>
                    </a:lnTo>
                    <a:lnTo>
                      <a:pt x="614" y="6"/>
                    </a:lnTo>
                    <a:lnTo>
                      <a:pt x="686" y="12"/>
                    </a:lnTo>
                    <a:lnTo>
                      <a:pt x="752" y="20"/>
                    </a:lnTo>
                    <a:lnTo>
                      <a:pt x="804" y="30"/>
                    </a:lnTo>
                    <a:lnTo>
                      <a:pt x="826" y="36"/>
                    </a:lnTo>
                    <a:lnTo>
                      <a:pt x="844" y="42"/>
                    </a:lnTo>
                    <a:lnTo>
                      <a:pt x="860" y="50"/>
                    </a:lnTo>
                    <a:lnTo>
                      <a:pt x="870" y="56"/>
                    </a:lnTo>
                    <a:lnTo>
                      <a:pt x="876" y="64"/>
                    </a:lnTo>
                    <a:lnTo>
                      <a:pt x="878" y="70"/>
                    </a:lnTo>
                    <a:lnTo>
                      <a:pt x="878" y="70"/>
                    </a:lnTo>
                    <a:lnTo>
                      <a:pt x="876" y="78"/>
                    </a:lnTo>
                    <a:lnTo>
                      <a:pt x="870" y="84"/>
                    </a:lnTo>
                    <a:lnTo>
                      <a:pt x="860" y="90"/>
                    </a:lnTo>
                    <a:lnTo>
                      <a:pt x="844" y="96"/>
                    </a:lnTo>
                    <a:lnTo>
                      <a:pt x="826" y="102"/>
                    </a:lnTo>
                    <a:lnTo>
                      <a:pt x="804" y="108"/>
                    </a:lnTo>
                    <a:lnTo>
                      <a:pt x="752" y="118"/>
                    </a:lnTo>
                    <a:lnTo>
                      <a:pt x="686" y="126"/>
                    </a:lnTo>
                    <a:lnTo>
                      <a:pt x="614" y="132"/>
                    </a:lnTo>
                    <a:lnTo>
                      <a:pt x="532" y="136"/>
                    </a:lnTo>
                    <a:lnTo>
                      <a:pt x="444" y="138"/>
                    </a:lnTo>
                    <a:close/>
                    <a:moveTo>
                      <a:pt x="444" y="0"/>
                    </a:moveTo>
                    <a:lnTo>
                      <a:pt x="444" y="0"/>
                    </a:lnTo>
                    <a:lnTo>
                      <a:pt x="356" y="2"/>
                    </a:lnTo>
                    <a:lnTo>
                      <a:pt x="272" y="6"/>
                    </a:lnTo>
                    <a:lnTo>
                      <a:pt x="196" y="12"/>
                    </a:lnTo>
                    <a:lnTo>
                      <a:pt x="132" y="20"/>
                    </a:lnTo>
                    <a:lnTo>
                      <a:pt x="76" y="30"/>
                    </a:lnTo>
                    <a:lnTo>
                      <a:pt x="54" y="36"/>
                    </a:lnTo>
                    <a:lnTo>
                      <a:pt x="36" y="42"/>
                    </a:lnTo>
                    <a:lnTo>
                      <a:pt x="20" y="50"/>
                    </a:lnTo>
                    <a:lnTo>
                      <a:pt x="10" y="56"/>
                    </a:lnTo>
                    <a:lnTo>
                      <a:pt x="4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4" y="78"/>
                    </a:lnTo>
                    <a:lnTo>
                      <a:pt x="10" y="84"/>
                    </a:lnTo>
                    <a:lnTo>
                      <a:pt x="20" y="90"/>
                    </a:lnTo>
                    <a:lnTo>
                      <a:pt x="36" y="96"/>
                    </a:lnTo>
                    <a:lnTo>
                      <a:pt x="54" y="102"/>
                    </a:lnTo>
                    <a:lnTo>
                      <a:pt x="76" y="108"/>
                    </a:lnTo>
                    <a:lnTo>
                      <a:pt x="132" y="118"/>
                    </a:lnTo>
                    <a:lnTo>
                      <a:pt x="196" y="126"/>
                    </a:lnTo>
                    <a:lnTo>
                      <a:pt x="272" y="132"/>
                    </a:lnTo>
                    <a:lnTo>
                      <a:pt x="356" y="136"/>
                    </a:lnTo>
                    <a:lnTo>
                      <a:pt x="444" y="138"/>
                    </a:lnTo>
                    <a:lnTo>
                      <a:pt x="444" y="138"/>
                    </a:lnTo>
                    <a:lnTo>
                      <a:pt x="532" y="136"/>
                    </a:lnTo>
                    <a:lnTo>
                      <a:pt x="614" y="132"/>
                    </a:lnTo>
                    <a:lnTo>
                      <a:pt x="688" y="126"/>
                    </a:lnTo>
                    <a:lnTo>
                      <a:pt x="752" y="118"/>
                    </a:lnTo>
                    <a:lnTo>
                      <a:pt x="806" y="108"/>
                    </a:lnTo>
                    <a:lnTo>
                      <a:pt x="828" y="102"/>
                    </a:lnTo>
                    <a:lnTo>
                      <a:pt x="846" y="96"/>
                    </a:lnTo>
                    <a:lnTo>
                      <a:pt x="862" y="90"/>
                    </a:lnTo>
                    <a:lnTo>
                      <a:pt x="872" y="84"/>
                    </a:lnTo>
                    <a:lnTo>
                      <a:pt x="878" y="78"/>
                    </a:lnTo>
                    <a:lnTo>
                      <a:pt x="880" y="70"/>
                    </a:lnTo>
                    <a:lnTo>
                      <a:pt x="880" y="70"/>
                    </a:lnTo>
                    <a:lnTo>
                      <a:pt x="878" y="64"/>
                    </a:lnTo>
                    <a:lnTo>
                      <a:pt x="872" y="56"/>
                    </a:lnTo>
                    <a:lnTo>
                      <a:pt x="862" y="50"/>
                    </a:lnTo>
                    <a:lnTo>
                      <a:pt x="846" y="42"/>
                    </a:lnTo>
                    <a:lnTo>
                      <a:pt x="828" y="36"/>
                    </a:lnTo>
                    <a:lnTo>
                      <a:pt x="806" y="30"/>
                    </a:lnTo>
                    <a:lnTo>
                      <a:pt x="752" y="20"/>
                    </a:lnTo>
                    <a:lnTo>
                      <a:pt x="688" y="12"/>
                    </a:lnTo>
                    <a:lnTo>
                      <a:pt x="614" y="6"/>
                    </a:lnTo>
                    <a:lnTo>
                      <a:pt x="532" y="2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rgbClr val="EFEE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229"/>
              <p:cNvSpPr>
                <a:spLocks/>
              </p:cNvSpPr>
              <p:nvPr/>
            </p:nvSpPr>
            <p:spPr bwMode="auto">
              <a:xfrm>
                <a:off x="4455" y="4158"/>
                <a:ext cx="874" cy="138"/>
              </a:xfrm>
              <a:custGeom>
                <a:avLst/>
                <a:gdLst>
                  <a:gd name="T0" fmla="*/ 440 w 874"/>
                  <a:gd name="T1" fmla="*/ 138 h 138"/>
                  <a:gd name="T2" fmla="*/ 440 w 874"/>
                  <a:gd name="T3" fmla="*/ 138 h 138"/>
                  <a:gd name="T4" fmla="*/ 352 w 874"/>
                  <a:gd name="T5" fmla="*/ 136 h 138"/>
                  <a:gd name="T6" fmla="*/ 270 w 874"/>
                  <a:gd name="T7" fmla="*/ 132 h 138"/>
                  <a:gd name="T8" fmla="*/ 194 w 874"/>
                  <a:gd name="T9" fmla="*/ 126 h 138"/>
                  <a:gd name="T10" fmla="*/ 128 w 874"/>
                  <a:gd name="T11" fmla="*/ 118 h 138"/>
                  <a:gd name="T12" fmla="*/ 74 w 874"/>
                  <a:gd name="T13" fmla="*/ 108 h 138"/>
                  <a:gd name="T14" fmla="*/ 52 w 874"/>
                  <a:gd name="T15" fmla="*/ 102 h 138"/>
                  <a:gd name="T16" fmla="*/ 34 w 874"/>
                  <a:gd name="T17" fmla="*/ 96 h 138"/>
                  <a:gd name="T18" fmla="*/ 18 w 874"/>
                  <a:gd name="T19" fmla="*/ 90 h 138"/>
                  <a:gd name="T20" fmla="*/ 8 w 874"/>
                  <a:gd name="T21" fmla="*/ 84 h 138"/>
                  <a:gd name="T22" fmla="*/ 2 w 874"/>
                  <a:gd name="T23" fmla="*/ 78 h 138"/>
                  <a:gd name="T24" fmla="*/ 0 w 874"/>
                  <a:gd name="T25" fmla="*/ 70 h 138"/>
                  <a:gd name="T26" fmla="*/ 0 w 874"/>
                  <a:gd name="T27" fmla="*/ 70 h 138"/>
                  <a:gd name="T28" fmla="*/ 2 w 874"/>
                  <a:gd name="T29" fmla="*/ 64 h 138"/>
                  <a:gd name="T30" fmla="*/ 8 w 874"/>
                  <a:gd name="T31" fmla="*/ 56 h 138"/>
                  <a:gd name="T32" fmla="*/ 18 w 874"/>
                  <a:gd name="T33" fmla="*/ 50 h 138"/>
                  <a:gd name="T34" fmla="*/ 34 w 874"/>
                  <a:gd name="T35" fmla="*/ 42 h 138"/>
                  <a:gd name="T36" fmla="*/ 52 w 874"/>
                  <a:gd name="T37" fmla="*/ 36 h 138"/>
                  <a:gd name="T38" fmla="*/ 74 w 874"/>
                  <a:gd name="T39" fmla="*/ 30 h 138"/>
                  <a:gd name="T40" fmla="*/ 128 w 874"/>
                  <a:gd name="T41" fmla="*/ 20 h 138"/>
                  <a:gd name="T42" fmla="*/ 194 w 874"/>
                  <a:gd name="T43" fmla="*/ 12 h 138"/>
                  <a:gd name="T44" fmla="*/ 270 w 874"/>
                  <a:gd name="T45" fmla="*/ 6 h 138"/>
                  <a:gd name="T46" fmla="*/ 352 w 874"/>
                  <a:gd name="T47" fmla="*/ 2 h 138"/>
                  <a:gd name="T48" fmla="*/ 440 w 874"/>
                  <a:gd name="T49" fmla="*/ 0 h 138"/>
                  <a:gd name="T50" fmla="*/ 440 w 874"/>
                  <a:gd name="T51" fmla="*/ 0 h 138"/>
                  <a:gd name="T52" fmla="*/ 528 w 874"/>
                  <a:gd name="T53" fmla="*/ 2 h 138"/>
                  <a:gd name="T54" fmla="*/ 610 w 874"/>
                  <a:gd name="T55" fmla="*/ 6 h 138"/>
                  <a:gd name="T56" fmla="*/ 682 w 874"/>
                  <a:gd name="T57" fmla="*/ 12 h 138"/>
                  <a:gd name="T58" fmla="*/ 748 w 874"/>
                  <a:gd name="T59" fmla="*/ 20 h 138"/>
                  <a:gd name="T60" fmla="*/ 800 w 874"/>
                  <a:gd name="T61" fmla="*/ 30 h 138"/>
                  <a:gd name="T62" fmla="*/ 822 w 874"/>
                  <a:gd name="T63" fmla="*/ 36 h 138"/>
                  <a:gd name="T64" fmla="*/ 840 w 874"/>
                  <a:gd name="T65" fmla="*/ 42 h 138"/>
                  <a:gd name="T66" fmla="*/ 856 w 874"/>
                  <a:gd name="T67" fmla="*/ 50 h 138"/>
                  <a:gd name="T68" fmla="*/ 866 w 874"/>
                  <a:gd name="T69" fmla="*/ 56 h 138"/>
                  <a:gd name="T70" fmla="*/ 872 w 874"/>
                  <a:gd name="T71" fmla="*/ 64 h 138"/>
                  <a:gd name="T72" fmla="*/ 874 w 874"/>
                  <a:gd name="T73" fmla="*/ 70 h 138"/>
                  <a:gd name="T74" fmla="*/ 874 w 874"/>
                  <a:gd name="T75" fmla="*/ 70 h 138"/>
                  <a:gd name="T76" fmla="*/ 872 w 874"/>
                  <a:gd name="T77" fmla="*/ 78 h 138"/>
                  <a:gd name="T78" fmla="*/ 866 w 874"/>
                  <a:gd name="T79" fmla="*/ 84 h 138"/>
                  <a:gd name="T80" fmla="*/ 856 w 874"/>
                  <a:gd name="T81" fmla="*/ 90 h 138"/>
                  <a:gd name="T82" fmla="*/ 840 w 874"/>
                  <a:gd name="T83" fmla="*/ 96 h 138"/>
                  <a:gd name="T84" fmla="*/ 822 w 874"/>
                  <a:gd name="T85" fmla="*/ 102 h 138"/>
                  <a:gd name="T86" fmla="*/ 800 w 874"/>
                  <a:gd name="T87" fmla="*/ 108 h 138"/>
                  <a:gd name="T88" fmla="*/ 748 w 874"/>
                  <a:gd name="T89" fmla="*/ 118 h 138"/>
                  <a:gd name="T90" fmla="*/ 682 w 874"/>
                  <a:gd name="T91" fmla="*/ 126 h 138"/>
                  <a:gd name="T92" fmla="*/ 610 w 874"/>
                  <a:gd name="T93" fmla="*/ 132 h 138"/>
                  <a:gd name="T94" fmla="*/ 528 w 874"/>
                  <a:gd name="T95" fmla="*/ 136 h 138"/>
                  <a:gd name="T96" fmla="*/ 440 w 874"/>
                  <a:gd name="T97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74" h="138">
                    <a:moveTo>
                      <a:pt x="440" y="138"/>
                    </a:moveTo>
                    <a:lnTo>
                      <a:pt x="440" y="138"/>
                    </a:lnTo>
                    <a:lnTo>
                      <a:pt x="352" y="136"/>
                    </a:lnTo>
                    <a:lnTo>
                      <a:pt x="270" y="132"/>
                    </a:lnTo>
                    <a:lnTo>
                      <a:pt x="194" y="126"/>
                    </a:lnTo>
                    <a:lnTo>
                      <a:pt x="128" y="118"/>
                    </a:lnTo>
                    <a:lnTo>
                      <a:pt x="74" y="108"/>
                    </a:lnTo>
                    <a:lnTo>
                      <a:pt x="52" y="102"/>
                    </a:lnTo>
                    <a:lnTo>
                      <a:pt x="34" y="96"/>
                    </a:lnTo>
                    <a:lnTo>
                      <a:pt x="18" y="90"/>
                    </a:lnTo>
                    <a:lnTo>
                      <a:pt x="8" y="84"/>
                    </a:lnTo>
                    <a:lnTo>
                      <a:pt x="2" y="78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2" y="64"/>
                    </a:lnTo>
                    <a:lnTo>
                      <a:pt x="8" y="56"/>
                    </a:lnTo>
                    <a:lnTo>
                      <a:pt x="18" y="50"/>
                    </a:lnTo>
                    <a:lnTo>
                      <a:pt x="34" y="42"/>
                    </a:lnTo>
                    <a:lnTo>
                      <a:pt x="52" y="36"/>
                    </a:lnTo>
                    <a:lnTo>
                      <a:pt x="74" y="30"/>
                    </a:lnTo>
                    <a:lnTo>
                      <a:pt x="128" y="20"/>
                    </a:lnTo>
                    <a:lnTo>
                      <a:pt x="194" y="12"/>
                    </a:lnTo>
                    <a:lnTo>
                      <a:pt x="270" y="6"/>
                    </a:lnTo>
                    <a:lnTo>
                      <a:pt x="352" y="2"/>
                    </a:lnTo>
                    <a:lnTo>
                      <a:pt x="440" y="0"/>
                    </a:lnTo>
                    <a:lnTo>
                      <a:pt x="440" y="0"/>
                    </a:lnTo>
                    <a:lnTo>
                      <a:pt x="528" y="2"/>
                    </a:lnTo>
                    <a:lnTo>
                      <a:pt x="610" y="6"/>
                    </a:lnTo>
                    <a:lnTo>
                      <a:pt x="682" y="12"/>
                    </a:lnTo>
                    <a:lnTo>
                      <a:pt x="748" y="20"/>
                    </a:lnTo>
                    <a:lnTo>
                      <a:pt x="800" y="30"/>
                    </a:lnTo>
                    <a:lnTo>
                      <a:pt x="822" y="36"/>
                    </a:lnTo>
                    <a:lnTo>
                      <a:pt x="840" y="42"/>
                    </a:lnTo>
                    <a:lnTo>
                      <a:pt x="856" y="50"/>
                    </a:lnTo>
                    <a:lnTo>
                      <a:pt x="866" y="56"/>
                    </a:lnTo>
                    <a:lnTo>
                      <a:pt x="872" y="64"/>
                    </a:lnTo>
                    <a:lnTo>
                      <a:pt x="874" y="70"/>
                    </a:lnTo>
                    <a:lnTo>
                      <a:pt x="874" y="70"/>
                    </a:lnTo>
                    <a:lnTo>
                      <a:pt x="872" y="78"/>
                    </a:lnTo>
                    <a:lnTo>
                      <a:pt x="866" y="84"/>
                    </a:lnTo>
                    <a:lnTo>
                      <a:pt x="856" y="90"/>
                    </a:lnTo>
                    <a:lnTo>
                      <a:pt x="840" y="96"/>
                    </a:lnTo>
                    <a:lnTo>
                      <a:pt x="822" y="102"/>
                    </a:lnTo>
                    <a:lnTo>
                      <a:pt x="800" y="108"/>
                    </a:lnTo>
                    <a:lnTo>
                      <a:pt x="748" y="118"/>
                    </a:lnTo>
                    <a:lnTo>
                      <a:pt x="682" y="126"/>
                    </a:lnTo>
                    <a:lnTo>
                      <a:pt x="610" y="132"/>
                    </a:lnTo>
                    <a:lnTo>
                      <a:pt x="528" y="136"/>
                    </a:lnTo>
                    <a:lnTo>
                      <a:pt x="440" y="1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230"/>
              <p:cNvSpPr>
                <a:spLocks/>
              </p:cNvSpPr>
              <p:nvPr/>
            </p:nvSpPr>
            <p:spPr bwMode="auto">
              <a:xfrm>
                <a:off x="4451" y="4158"/>
                <a:ext cx="880" cy="138"/>
              </a:xfrm>
              <a:custGeom>
                <a:avLst/>
                <a:gdLst>
                  <a:gd name="T0" fmla="*/ 444 w 880"/>
                  <a:gd name="T1" fmla="*/ 0 h 138"/>
                  <a:gd name="T2" fmla="*/ 444 w 880"/>
                  <a:gd name="T3" fmla="*/ 0 h 138"/>
                  <a:gd name="T4" fmla="*/ 356 w 880"/>
                  <a:gd name="T5" fmla="*/ 2 h 138"/>
                  <a:gd name="T6" fmla="*/ 272 w 880"/>
                  <a:gd name="T7" fmla="*/ 6 h 138"/>
                  <a:gd name="T8" fmla="*/ 196 w 880"/>
                  <a:gd name="T9" fmla="*/ 12 h 138"/>
                  <a:gd name="T10" fmla="*/ 132 w 880"/>
                  <a:gd name="T11" fmla="*/ 20 h 138"/>
                  <a:gd name="T12" fmla="*/ 76 w 880"/>
                  <a:gd name="T13" fmla="*/ 30 h 138"/>
                  <a:gd name="T14" fmla="*/ 54 w 880"/>
                  <a:gd name="T15" fmla="*/ 36 h 138"/>
                  <a:gd name="T16" fmla="*/ 36 w 880"/>
                  <a:gd name="T17" fmla="*/ 42 h 138"/>
                  <a:gd name="T18" fmla="*/ 20 w 880"/>
                  <a:gd name="T19" fmla="*/ 50 h 138"/>
                  <a:gd name="T20" fmla="*/ 10 w 880"/>
                  <a:gd name="T21" fmla="*/ 56 h 138"/>
                  <a:gd name="T22" fmla="*/ 4 w 880"/>
                  <a:gd name="T23" fmla="*/ 64 h 138"/>
                  <a:gd name="T24" fmla="*/ 0 w 880"/>
                  <a:gd name="T25" fmla="*/ 70 h 138"/>
                  <a:gd name="T26" fmla="*/ 0 w 880"/>
                  <a:gd name="T27" fmla="*/ 70 h 138"/>
                  <a:gd name="T28" fmla="*/ 4 w 880"/>
                  <a:gd name="T29" fmla="*/ 78 h 138"/>
                  <a:gd name="T30" fmla="*/ 10 w 880"/>
                  <a:gd name="T31" fmla="*/ 84 h 138"/>
                  <a:gd name="T32" fmla="*/ 20 w 880"/>
                  <a:gd name="T33" fmla="*/ 90 h 138"/>
                  <a:gd name="T34" fmla="*/ 36 w 880"/>
                  <a:gd name="T35" fmla="*/ 96 h 138"/>
                  <a:gd name="T36" fmla="*/ 54 w 880"/>
                  <a:gd name="T37" fmla="*/ 102 h 138"/>
                  <a:gd name="T38" fmla="*/ 76 w 880"/>
                  <a:gd name="T39" fmla="*/ 108 h 138"/>
                  <a:gd name="T40" fmla="*/ 132 w 880"/>
                  <a:gd name="T41" fmla="*/ 118 h 138"/>
                  <a:gd name="T42" fmla="*/ 196 w 880"/>
                  <a:gd name="T43" fmla="*/ 126 h 138"/>
                  <a:gd name="T44" fmla="*/ 272 w 880"/>
                  <a:gd name="T45" fmla="*/ 132 h 138"/>
                  <a:gd name="T46" fmla="*/ 356 w 880"/>
                  <a:gd name="T47" fmla="*/ 136 h 138"/>
                  <a:gd name="T48" fmla="*/ 444 w 880"/>
                  <a:gd name="T49" fmla="*/ 138 h 138"/>
                  <a:gd name="T50" fmla="*/ 444 w 880"/>
                  <a:gd name="T51" fmla="*/ 138 h 138"/>
                  <a:gd name="T52" fmla="*/ 532 w 880"/>
                  <a:gd name="T53" fmla="*/ 136 h 138"/>
                  <a:gd name="T54" fmla="*/ 614 w 880"/>
                  <a:gd name="T55" fmla="*/ 132 h 138"/>
                  <a:gd name="T56" fmla="*/ 688 w 880"/>
                  <a:gd name="T57" fmla="*/ 126 h 138"/>
                  <a:gd name="T58" fmla="*/ 752 w 880"/>
                  <a:gd name="T59" fmla="*/ 118 h 138"/>
                  <a:gd name="T60" fmla="*/ 806 w 880"/>
                  <a:gd name="T61" fmla="*/ 108 h 138"/>
                  <a:gd name="T62" fmla="*/ 828 w 880"/>
                  <a:gd name="T63" fmla="*/ 102 h 138"/>
                  <a:gd name="T64" fmla="*/ 846 w 880"/>
                  <a:gd name="T65" fmla="*/ 96 h 138"/>
                  <a:gd name="T66" fmla="*/ 862 w 880"/>
                  <a:gd name="T67" fmla="*/ 90 h 138"/>
                  <a:gd name="T68" fmla="*/ 872 w 880"/>
                  <a:gd name="T69" fmla="*/ 84 h 138"/>
                  <a:gd name="T70" fmla="*/ 878 w 880"/>
                  <a:gd name="T71" fmla="*/ 78 h 138"/>
                  <a:gd name="T72" fmla="*/ 880 w 880"/>
                  <a:gd name="T73" fmla="*/ 70 h 138"/>
                  <a:gd name="T74" fmla="*/ 880 w 880"/>
                  <a:gd name="T75" fmla="*/ 70 h 138"/>
                  <a:gd name="T76" fmla="*/ 878 w 880"/>
                  <a:gd name="T77" fmla="*/ 64 h 138"/>
                  <a:gd name="T78" fmla="*/ 872 w 880"/>
                  <a:gd name="T79" fmla="*/ 56 h 138"/>
                  <a:gd name="T80" fmla="*/ 862 w 880"/>
                  <a:gd name="T81" fmla="*/ 50 h 138"/>
                  <a:gd name="T82" fmla="*/ 846 w 880"/>
                  <a:gd name="T83" fmla="*/ 42 h 138"/>
                  <a:gd name="T84" fmla="*/ 828 w 880"/>
                  <a:gd name="T85" fmla="*/ 36 h 138"/>
                  <a:gd name="T86" fmla="*/ 806 w 880"/>
                  <a:gd name="T87" fmla="*/ 30 h 138"/>
                  <a:gd name="T88" fmla="*/ 752 w 880"/>
                  <a:gd name="T89" fmla="*/ 20 h 138"/>
                  <a:gd name="T90" fmla="*/ 688 w 880"/>
                  <a:gd name="T91" fmla="*/ 12 h 138"/>
                  <a:gd name="T92" fmla="*/ 614 w 880"/>
                  <a:gd name="T93" fmla="*/ 6 h 138"/>
                  <a:gd name="T94" fmla="*/ 532 w 880"/>
                  <a:gd name="T95" fmla="*/ 2 h 138"/>
                  <a:gd name="T96" fmla="*/ 444 w 880"/>
                  <a:gd name="T97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80" h="138">
                    <a:moveTo>
                      <a:pt x="444" y="0"/>
                    </a:moveTo>
                    <a:lnTo>
                      <a:pt x="444" y="0"/>
                    </a:lnTo>
                    <a:lnTo>
                      <a:pt x="356" y="2"/>
                    </a:lnTo>
                    <a:lnTo>
                      <a:pt x="272" y="6"/>
                    </a:lnTo>
                    <a:lnTo>
                      <a:pt x="196" y="12"/>
                    </a:lnTo>
                    <a:lnTo>
                      <a:pt x="132" y="20"/>
                    </a:lnTo>
                    <a:lnTo>
                      <a:pt x="76" y="30"/>
                    </a:lnTo>
                    <a:lnTo>
                      <a:pt x="54" y="36"/>
                    </a:lnTo>
                    <a:lnTo>
                      <a:pt x="36" y="42"/>
                    </a:lnTo>
                    <a:lnTo>
                      <a:pt x="20" y="50"/>
                    </a:lnTo>
                    <a:lnTo>
                      <a:pt x="10" y="56"/>
                    </a:lnTo>
                    <a:lnTo>
                      <a:pt x="4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4" y="78"/>
                    </a:lnTo>
                    <a:lnTo>
                      <a:pt x="10" y="84"/>
                    </a:lnTo>
                    <a:lnTo>
                      <a:pt x="20" y="90"/>
                    </a:lnTo>
                    <a:lnTo>
                      <a:pt x="36" y="96"/>
                    </a:lnTo>
                    <a:lnTo>
                      <a:pt x="54" y="102"/>
                    </a:lnTo>
                    <a:lnTo>
                      <a:pt x="76" y="108"/>
                    </a:lnTo>
                    <a:lnTo>
                      <a:pt x="132" y="118"/>
                    </a:lnTo>
                    <a:lnTo>
                      <a:pt x="196" y="126"/>
                    </a:lnTo>
                    <a:lnTo>
                      <a:pt x="272" y="132"/>
                    </a:lnTo>
                    <a:lnTo>
                      <a:pt x="356" y="136"/>
                    </a:lnTo>
                    <a:lnTo>
                      <a:pt x="444" y="138"/>
                    </a:lnTo>
                    <a:lnTo>
                      <a:pt x="444" y="138"/>
                    </a:lnTo>
                    <a:lnTo>
                      <a:pt x="532" y="136"/>
                    </a:lnTo>
                    <a:lnTo>
                      <a:pt x="614" y="132"/>
                    </a:lnTo>
                    <a:lnTo>
                      <a:pt x="688" y="126"/>
                    </a:lnTo>
                    <a:lnTo>
                      <a:pt x="752" y="118"/>
                    </a:lnTo>
                    <a:lnTo>
                      <a:pt x="806" y="108"/>
                    </a:lnTo>
                    <a:lnTo>
                      <a:pt x="828" y="102"/>
                    </a:lnTo>
                    <a:lnTo>
                      <a:pt x="846" y="96"/>
                    </a:lnTo>
                    <a:lnTo>
                      <a:pt x="862" y="90"/>
                    </a:lnTo>
                    <a:lnTo>
                      <a:pt x="872" y="84"/>
                    </a:lnTo>
                    <a:lnTo>
                      <a:pt x="878" y="78"/>
                    </a:lnTo>
                    <a:lnTo>
                      <a:pt x="880" y="70"/>
                    </a:lnTo>
                    <a:lnTo>
                      <a:pt x="880" y="70"/>
                    </a:lnTo>
                    <a:lnTo>
                      <a:pt x="878" y="64"/>
                    </a:lnTo>
                    <a:lnTo>
                      <a:pt x="872" y="56"/>
                    </a:lnTo>
                    <a:lnTo>
                      <a:pt x="862" y="50"/>
                    </a:lnTo>
                    <a:lnTo>
                      <a:pt x="846" y="42"/>
                    </a:lnTo>
                    <a:lnTo>
                      <a:pt x="828" y="36"/>
                    </a:lnTo>
                    <a:lnTo>
                      <a:pt x="806" y="30"/>
                    </a:lnTo>
                    <a:lnTo>
                      <a:pt x="752" y="20"/>
                    </a:lnTo>
                    <a:lnTo>
                      <a:pt x="688" y="12"/>
                    </a:lnTo>
                    <a:lnTo>
                      <a:pt x="614" y="6"/>
                    </a:lnTo>
                    <a:lnTo>
                      <a:pt x="532" y="2"/>
                    </a:lnTo>
                    <a:lnTo>
                      <a:pt x="4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231"/>
              <p:cNvSpPr>
                <a:spLocks noEditPoints="1"/>
              </p:cNvSpPr>
              <p:nvPr/>
            </p:nvSpPr>
            <p:spPr bwMode="auto">
              <a:xfrm>
                <a:off x="4455" y="4158"/>
                <a:ext cx="874" cy="138"/>
              </a:xfrm>
              <a:custGeom>
                <a:avLst/>
                <a:gdLst>
                  <a:gd name="T0" fmla="*/ 440 w 874"/>
                  <a:gd name="T1" fmla="*/ 136 h 138"/>
                  <a:gd name="T2" fmla="*/ 270 w 874"/>
                  <a:gd name="T3" fmla="*/ 132 h 138"/>
                  <a:gd name="T4" fmla="*/ 130 w 874"/>
                  <a:gd name="T5" fmla="*/ 118 h 138"/>
                  <a:gd name="T6" fmla="*/ 54 w 874"/>
                  <a:gd name="T7" fmla="*/ 102 h 138"/>
                  <a:gd name="T8" fmla="*/ 20 w 874"/>
                  <a:gd name="T9" fmla="*/ 90 h 138"/>
                  <a:gd name="T10" fmla="*/ 4 w 874"/>
                  <a:gd name="T11" fmla="*/ 78 h 138"/>
                  <a:gd name="T12" fmla="*/ 2 w 874"/>
                  <a:gd name="T13" fmla="*/ 70 h 138"/>
                  <a:gd name="T14" fmla="*/ 10 w 874"/>
                  <a:gd name="T15" fmla="*/ 56 h 138"/>
                  <a:gd name="T16" fmla="*/ 36 w 874"/>
                  <a:gd name="T17" fmla="*/ 44 h 138"/>
                  <a:gd name="T18" fmla="*/ 76 w 874"/>
                  <a:gd name="T19" fmla="*/ 32 h 138"/>
                  <a:gd name="T20" fmla="*/ 196 w 874"/>
                  <a:gd name="T21" fmla="*/ 12 h 138"/>
                  <a:gd name="T22" fmla="*/ 352 w 874"/>
                  <a:gd name="T23" fmla="*/ 2 h 138"/>
                  <a:gd name="T24" fmla="*/ 440 w 874"/>
                  <a:gd name="T25" fmla="*/ 0 h 138"/>
                  <a:gd name="T26" fmla="*/ 608 w 874"/>
                  <a:gd name="T27" fmla="*/ 6 h 138"/>
                  <a:gd name="T28" fmla="*/ 746 w 874"/>
                  <a:gd name="T29" fmla="*/ 20 h 138"/>
                  <a:gd name="T30" fmla="*/ 820 w 874"/>
                  <a:gd name="T31" fmla="*/ 36 h 138"/>
                  <a:gd name="T32" fmla="*/ 854 w 874"/>
                  <a:gd name="T33" fmla="*/ 50 h 138"/>
                  <a:gd name="T34" fmla="*/ 870 w 874"/>
                  <a:gd name="T35" fmla="*/ 64 h 138"/>
                  <a:gd name="T36" fmla="*/ 872 w 874"/>
                  <a:gd name="T37" fmla="*/ 70 h 138"/>
                  <a:gd name="T38" fmla="*/ 864 w 874"/>
                  <a:gd name="T39" fmla="*/ 84 h 138"/>
                  <a:gd name="T40" fmla="*/ 838 w 874"/>
                  <a:gd name="T41" fmla="*/ 96 h 138"/>
                  <a:gd name="T42" fmla="*/ 798 w 874"/>
                  <a:gd name="T43" fmla="*/ 108 h 138"/>
                  <a:gd name="T44" fmla="*/ 682 w 874"/>
                  <a:gd name="T45" fmla="*/ 126 h 138"/>
                  <a:gd name="T46" fmla="*/ 528 w 874"/>
                  <a:gd name="T47" fmla="*/ 136 h 138"/>
                  <a:gd name="T48" fmla="*/ 440 w 874"/>
                  <a:gd name="T49" fmla="*/ 0 h 138"/>
                  <a:gd name="T50" fmla="*/ 352 w 874"/>
                  <a:gd name="T51" fmla="*/ 2 h 138"/>
                  <a:gd name="T52" fmla="*/ 194 w 874"/>
                  <a:gd name="T53" fmla="*/ 12 h 138"/>
                  <a:gd name="T54" fmla="*/ 74 w 874"/>
                  <a:gd name="T55" fmla="*/ 30 h 138"/>
                  <a:gd name="T56" fmla="*/ 34 w 874"/>
                  <a:gd name="T57" fmla="*/ 42 h 138"/>
                  <a:gd name="T58" fmla="*/ 8 w 874"/>
                  <a:gd name="T59" fmla="*/ 56 h 138"/>
                  <a:gd name="T60" fmla="*/ 0 w 874"/>
                  <a:gd name="T61" fmla="*/ 70 h 138"/>
                  <a:gd name="T62" fmla="*/ 2 w 874"/>
                  <a:gd name="T63" fmla="*/ 78 h 138"/>
                  <a:gd name="T64" fmla="*/ 18 w 874"/>
                  <a:gd name="T65" fmla="*/ 90 h 138"/>
                  <a:gd name="T66" fmla="*/ 52 w 874"/>
                  <a:gd name="T67" fmla="*/ 102 h 138"/>
                  <a:gd name="T68" fmla="*/ 128 w 874"/>
                  <a:gd name="T69" fmla="*/ 118 h 138"/>
                  <a:gd name="T70" fmla="*/ 270 w 874"/>
                  <a:gd name="T71" fmla="*/ 132 h 138"/>
                  <a:gd name="T72" fmla="*/ 440 w 874"/>
                  <a:gd name="T73" fmla="*/ 138 h 138"/>
                  <a:gd name="T74" fmla="*/ 528 w 874"/>
                  <a:gd name="T75" fmla="*/ 136 h 138"/>
                  <a:gd name="T76" fmla="*/ 682 w 874"/>
                  <a:gd name="T77" fmla="*/ 126 h 138"/>
                  <a:gd name="T78" fmla="*/ 800 w 874"/>
                  <a:gd name="T79" fmla="*/ 108 h 138"/>
                  <a:gd name="T80" fmla="*/ 840 w 874"/>
                  <a:gd name="T81" fmla="*/ 96 h 138"/>
                  <a:gd name="T82" fmla="*/ 866 w 874"/>
                  <a:gd name="T83" fmla="*/ 84 h 138"/>
                  <a:gd name="T84" fmla="*/ 874 w 874"/>
                  <a:gd name="T85" fmla="*/ 70 h 138"/>
                  <a:gd name="T86" fmla="*/ 872 w 874"/>
                  <a:gd name="T87" fmla="*/ 64 h 138"/>
                  <a:gd name="T88" fmla="*/ 856 w 874"/>
                  <a:gd name="T89" fmla="*/ 50 h 138"/>
                  <a:gd name="T90" fmla="*/ 822 w 874"/>
                  <a:gd name="T91" fmla="*/ 36 h 138"/>
                  <a:gd name="T92" fmla="*/ 748 w 874"/>
                  <a:gd name="T93" fmla="*/ 20 h 138"/>
                  <a:gd name="T94" fmla="*/ 610 w 874"/>
                  <a:gd name="T95" fmla="*/ 6 h 138"/>
                  <a:gd name="T96" fmla="*/ 440 w 874"/>
                  <a:gd name="T97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74" h="138">
                    <a:moveTo>
                      <a:pt x="440" y="136"/>
                    </a:moveTo>
                    <a:lnTo>
                      <a:pt x="440" y="136"/>
                    </a:lnTo>
                    <a:lnTo>
                      <a:pt x="352" y="136"/>
                    </a:lnTo>
                    <a:lnTo>
                      <a:pt x="270" y="132"/>
                    </a:lnTo>
                    <a:lnTo>
                      <a:pt x="196" y="126"/>
                    </a:lnTo>
                    <a:lnTo>
                      <a:pt x="130" y="118"/>
                    </a:lnTo>
                    <a:lnTo>
                      <a:pt x="76" y="108"/>
                    </a:lnTo>
                    <a:lnTo>
                      <a:pt x="54" y="102"/>
                    </a:lnTo>
                    <a:lnTo>
                      <a:pt x="36" y="96"/>
                    </a:lnTo>
                    <a:lnTo>
                      <a:pt x="20" y="90"/>
                    </a:lnTo>
                    <a:lnTo>
                      <a:pt x="10" y="84"/>
                    </a:lnTo>
                    <a:lnTo>
                      <a:pt x="4" y="78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4" y="64"/>
                    </a:lnTo>
                    <a:lnTo>
                      <a:pt x="10" y="56"/>
                    </a:lnTo>
                    <a:lnTo>
                      <a:pt x="20" y="50"/>
                    </a:lnTo>
                    <a:lnTo>
                      <a:pt x="36" y="44"/>
                    </a:lnTo>
                    <a:lnTo>
                      <a:pt x="54" y="36"/>
                    </a:lnTo>
                    <a:lnTo>
                      <a:pt x="76" y="32"/>
                    </a:lnTo>
                    <a:lnTo>
                      <a:pt x="130" y="20"/>
                    </a:lnTo>
                    <a:lnTo>
                      <a:pt x="196" y="12"/>
                    </a:lnTo>
                    <a:lnTo>
                      <a:pt x="270" y="6"/>
                    </a:lnTo>
                    <a:lnTo>
                      <a:pt x="352" y="2"/>
                    </a:lnTo>
                    <a:lnTo>
                      <a:pt x="440" y="0"/>
                    </a:lnTo>
                    <a:lnTo>
                      <a:pt x="440" y="0"/>
                    </a:lnTo>
                    <a:lnTo>
                      <a:pt x="528" y="2"/>
                    </a:lnTo>
                    <a:lnTo>
                      <a:pt x="608" y="6"/>
                    </a:lnTo>
                    <a:lnTo>
                      <a:pt x="682" y="12"/>
                    </a:lnTo>
                    <a:lnTo>
                      <a:pt x="746" y="20"/>
                    </a:lnTo>
                    <a:lnTo>
                      <a:pt x="798" y="32"/>
                    </a:lnTo>
                    <a:lnTo>
                      <a:pt x="820" y="36"/>
                    </a:lnTo>
                    <a:lnTo>
                      <a:pt x="838" y="44"/>
                    </a:lnTo>
                    <a:lnTo>
                      <a:pt x="854" y="50"/>
                    </a:lnTo>
                    <a:lnTo>
                      <a:pt x="864" y="56"/>
                    </a:lnTo>
                    <a:lnTo>
                      <a:pt x="870" y="64"/>
                    </a:lnTo>
                    <a:lnTo>
                      <a:pt x="872" y="70"/>
                    </a:lnTo>
                    <a:lnTo>
                      <a:pt x="872" y="70"/>
                    </a:lnTo>
                    <a:lnTo>
                      <a:pt x="870" y="78"/>
                    </a:lnTo>
                    <a:lnTo>
                      <a:pt x="864" y="84"/>
                    </a:lnTo>
                    <a:lnTo>
                      <a:pt x="854" y="90"/>
                    </a:lnTo>
                    <a:lnTo>
                      <a:pt x="838" y="96"/>
                    </a:lnTo>
                    <a:lnTo>
                      <a:pt x="820" y="102"/>
                    </a:lnTo>
                    <a:lnTo>
                      <a:pt x="798" y="108"/>
                    </a:lnTo>
                    <a:lnTo>
                      <a:pt x="746" y="118"/>
                    </a:lnTo>
                    <a:lnTo>
                      <a:pt x="682" y="126"/>
                    </a:lnTo>
                    <a:lnTo>
                      <a:pt x="608" y="132"/>
                    </a:lnTo>
                    <a:lnTo>
                      <a:pt x="528" y="136"/>
                    </a:lnTo>
                    <a:lnTo>
                      <a:pt x="440" y="136"/>
                    </a:lnTo>
                    <a:close/>
                    <a:moveTo>
                      <a:pt x="440" y="0"/>
                    </a:moveTo>
                    <a:lnTo>
                      <a:pt x="440" y="0"/>
                    </a:lnTo>
                    <a:lnTo>
                      <a:pt x="352" y="2"/>
                    </a:lnTo>
                    <a:lnTo>
                      <a:pt x="270" y="6"/>
                    </a:lnTo>
                    <a:lnTo>
                      <a:pt x="194" y="12"/>
                    </a:lnTo>
                    <a:lnTo>
                      <a:pt x="128" y="20"/>
                    </a:lnTo>
                    <a:lnTo>
                      <a:pt x="74" y="30"/>
                    </a:lnTo>
                    <a:lnTo>
                      <a:pt x="52" y="36"/>
                    </a:lnTo>
                    <a:lnTo>
                      <a:pt x="34" y="42"/>
                    </a:lnTo>
                    <a:lnTo>
                      <a:pt x="18" y="50"/>
                    </a:lnTo>
                    <a:lnTo>
                      <a:pt x="8" y="56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2" y="78"/>
                    </a:lnTo>
                    <a:lnTo>
                      <a:pt x="8" y="84"/>
                    </a:lnTo>
                    <a:lnTo>
                      <a:pt x="18" y="90"/>
                    </a:lnTo>
                    <a:lnTo>
                      <a:pt x="34" y="96"/>
                    </a:lnTo>
                    <a:lnTo>
                      <a:pt x="52" y="102"/>
                    </a:lnTo>
                    <a:lnTo>
                      <a:pt x="74" y="108"/>
                    </a:lnTo>
                    <a:lnTo>
                      <a:pt x="128" y="118"/>
                    </a:lnTo>
                    <a:lnTo>
                      <a:pt x="194" y="126"/>
                    </a:lnTo>
                    <a:lnTo>
                      <a:pt x="270" y="132"/>
                    </a:lnTo>
                    <a:lnTo>
                      <a:pt x="352" y="136"/>
                    </a:lnTo>
                    <a:lnTo>
                      <a:pt x="440" y="138"/>
                    </a:lnTo>
                    <a:lnTo>
                      <a:pt x="440" y="138"/>
                    </a:lnTo>
                    <a:lnTo>
                      <a:pt x="528" y="136"/>
                    </a:lnTo>
                    <a:lnTo>
                      <a:pt x="610" y="132"/>
                    </a:lnTo>
                    <a:lnTo>
                      <a:pt x="682" y="126"/>
                    </a:lnTo>
                    <a:lnTo>
                      <a:pt x="748" y="118"/>
                    </a:lnTo>
                    <a:lnTo>
                      <a:pt x="800" y="108"/>
                    </a:lnTo>
                    <a:lnTo>
                      <a:pt x="822" y="102"/>
                    </a:lnTo>
                    <a:lnTo>
                      <a:pt x="840" y="96"/>
                    </a:lnTo>
                    <a:lnTo>
                      <a:pt x="856" y="90"/>
                    </a:lnTo>
                    <a:lnTo>
                      <a:pt x="866" y="84"/>
                    </a:lnTo>
                    <a:lnTo>
                      <a:pt x="872" y="78"/>
                    </a:lnTo>
                    <a:lnTo>
                      <a:pt x="874" y="70"/>
                    </a:lnTo>
                    <a:lnTo>
                      <a:pt x="874" y="70"/>
                    </a:lnTo>
                    <a:lnTo>
                      <a:pt x="872" y="64"/>
                    </a:lnTo>
                    <a:lnTo>
                      <a:pt x="866" y="56"/>
                    </a:lnTo>
                    <a:lnTo>
                      <a:pt x="856" y="50"/>
                    </a:lnTo>
                    <a:lnTo>
                      <a:pt x="840" y="42"/>
                    </a:lnTo>
                    <a:lnTo>
                      <a:pt x="822" y="36"/>
                    </a:lnTo>
                    <a:lnTo>
                      <a:pt x="800" y="30"/>
                    </a:lnTo>
                    <a:lnTo>
                      <a:pt x="748" y="20"/>
                    </a:lnTo>
                    <a:lnTo>
                      <a:pt x="682" y="12"/>
                    </a:lnTo>
                    <a:lnTo>
                      <a:pt x="610" y="6"/>
                    </a:lnTo>
                    <a:lnTo>
                      <a:pt x="528" y="2"/>
                    </a:lnTo>
                    <a:lnTo>
                      <a:pt x="440" y="0"/>
                    </a:lnTo>
                    <a:close/>
                  </a:path>
                </a:pathLst>
              </a:custGeom>
              <a:solidFill>
                <a:srgbClr val="EFE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232"/>
              <p:cNvSpPr>
                <a:spLocks/>
              </p:cNvSpPr>
              <p:nvPr/>
            </p:nvSpPr>
            <p:spPr bwMode="auto">
              <a:xfrm>
                <a:off x="4457" y="4158"/>
                <a:ext cx="870" cy="136"/>
              </a:xfrm>
              <a:custGeom>
                <a:avLst/>
                <a:gdLst>
                  <a:gd name="T0" fmla="*/ 438 w 870"/>
                  <a:gd name="T1" fmla="*/ 136 h 136"/>
                  <a:gd name="T2" fmla="*/ 438 w 870"/>
                  <a:gd name="T3" fmla="*/ 136 h 136"/>
                  <a:gd name="T4" fmla="*/ 350 w 870"/>
                  <a:gd name="T5" fmla="*/ 136 h 136"/>
                  <a:gd name="T6" fmla="*/ 268 w 870"/>
                  <a:gd name="T7" fmla="*/ 132 h 136"/>
                  <a:gd name="T8" fmla="*/ 194 w 870"/>
                  <a:gd name="T9" fmla="*/ 126 h 136"/>
                  <a:gd name="T10" fmla="*/ 128 w 870"/>
                  <a:gd name="T11" fmla="*/ 118 h 136"/>
                  <a:gd name="T12" fmla="*/ 74 w 870"/>
                  <a:gd name="T13" fmla="*/ 108 h 136"/>
                  <a:gd name="T14" fmla="*/ 52 w 870"/>
                  <a:gd name="T15" fmla="*/ 102 h 136"/>
                  <a:gd name="T16" fmla="*/ 34 w 870"/>
                  <a:gd name="T17" fmla="*/ 96 h 136"/>
                  <a:gd name="T18" fmla="*/ 18 w 870"/>
                  <a:gd name="T19" fmla="*/ 90 h 136"/>
                  <a:gd name="T20" fmla="*/ 8 w 870"/>
                  <a:gd name="T21" fmla="*/ 84 h 136"/>
                  <a:gd name="T22" fmla="*/ 2 w 870"/>
                  <a:gd name="T23" fmla="*/ 78 h 136"/>
                  <a:gd name="T24" fmla="*/ 0 w 870"/>
                  <a:gd name="T25" fmla="*/ 70 h 136"/>
                  <a:gd name="T26" fmla="*/ 0 w 870"/>
                  <a:gd name="T27" fmla="*/ 70 h 136"/>
                  <a:gd name="T28" fmla="*/ 2 w 870"/>
                  <a:gd name="T29" fmla="*/ 64 h 136"/>
                  <a:gd name="T30" fmla="*/ 8 w 870"/>
                  <a:gd name="T31" fmla="*/ 56 h 136"/>
                  <a:gd name="T32" fmla="*/ 18 w 870"/>
                  <a:gd name="T33" fmla="*/ 50 h 136"/>
                  <a:gd name="T34" fmla="*/ 34 w 870"/>
                  <a:gd name="T35" fmla="*/ 44 h 136"/>
                  <a:gd name="T36" fmla="*/ 52 w 870"/>
                  <a:gd name="T37" fmla="*/ 36 h 136"/>
                  <a:gd name="T38" fmla="*/ 74 w 870"/>
                  <a:gd name="T39" fmla="*/ 32 h 136"/>
                  <a:gd name="T40" fmla="*/ 128 w 870"/>
                  <a:gd name="T41" fmla="*/ 20 h 136"/>
                  <a:gd name="T42" fmla="*/ 194 w 870"/>
                  <a:gd name="T43" fmla="*/ 12 h 136"/>
                  <a:gd name="T44" fmla="*/ 268 w 870"/>
                  <a:gd name="T45" fmla="*/ 6 h 136"/>
                  <a:gd name="T46" fmla="*/ 350 w 870"/>
                  <a:gd name="T47" fmla="*/ 2 h 136"/>
                  <a:gd name="T48" fmla="*/ 438 w 870"/>
                  <a:gd name="T49" fmla="*/ 0 h 136"/>
                  <a:gd name="T50" fmla="*/ 438 w 870"/>
                  <a:gd name="T51" fmla="*/ 0 h 136"/>
                  <a:gd name="T52" fmla="*/ 526 w 870"/>
                  <a:gd name="T53" fmla="*/ 2 h 136"/>
                  <a:gd name="T54" fmla="*/ 606 w 870"/>
                  <a:gd name="T55" fmla="*/ 6 h 136"/>
                  <a:gd name="T56" fmla="*/ 680 w 870"/>
                  <a:gd name="T57" fmla="*/ 12 h 136"/>
                  <a:gd name="T58" fmla="*/ 744 w 870"/>
                  <a:gd name="T59" fmla="*/ 20 h 136"/>
                  <a:gd name="T60" fmla="*/ 796 w 870"/>
                  <a:gd name="T61" fmla="*/ 32 h 136"/>
                  <a:gd name="T62" fmla="*/ 818 w 870"/>
                  <a:gd name="T63" fmla="*/ 36 h 136"/>
                  <a:gd name="T64" fmla="*/ 836 w 870"/>
                  <a:gd name="T65" fmla="*/ 44 h 136"/>
                  <a:gd name="T66" fmla="*/ 852 w 870"/>
                  <a:gd name="T67" fmla="*/ 50 h 136"/>
                  <a:gd name="T68" fmla="*/ 862 w 870"/>
                  <a:gd name="T69" fmla="*/ 56 h 136"/>
                  <a:gd name="T70" fmla="*/ 868 w 870"/>
                  <a:gd name="T71" fmla="*/ 64 h 136"/>
                  <a:gd name="T72" fmla="*/ 870 w 870"/>
                  <a:gd name="T73" fmla="*/ 70 h 136"/>
                  <a:gd name="T74" fmla="*/ 870 w 870"/>
                  <a:gd name="T75" fmla="*/ 70 h 136"/>
                  <a:gd name="T76" fmla="*/ 868 w 870"/>
                  <a:gd name="T77" fmla="*/ 78 h 136"/>
                  <a:gd name="T78" fmla="*/ 862 w 870"/>
                  <a:gd name="T79" fmla="*/ 84 h 136"/>
                  <a:gd name="T80" fmla="*/ 852 w 870"/>
                  <a:gd name="T81" fmla="*/ 90 h 136"/>
                  <a:gd name="T82" fmla="*/ 836 w 870"/>
                  <a:gd name="T83" fmla="*/ 96 h 136"/>
                  <a:gd name="T84" fmla="*/ 818 w 870"/>
                  <a:gd name="T85" fmla="*/ 102 h 136"/>
                  <a:gd name="T86" fmla="*/ 796 w 870"/>
                  <a:gd name="T87" fmla="*/ 108 h 136"/>
                  <a:gd name="T88" fmla="*/ 744 w 870"/>
                  <a:gd name="T89" fmla="*/ 118 h 136"/>
                  <a:gd name="T90" fmla="*/ 680 w 870"/>
                  <a:gd name="T91" fmla="*/ 126 h 136"/>
                  <a:gd name="T92" fmla="*/ 606 w 870"/>
                  <a:gd name="T93" fmla="*/ 132 h 136"/>
                  <a:gd name="T94" fmla="*/ 526 w 870"/>
                  <a:gd name="T95" fmla="*/ 136 h 136"/>
                  <a:gd name="T96" fmla="*/ 438 w 870"/>
                  <a:gd name="T97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70" h="136">
                    <a:moveTo>
                      <a:pt x="438" y="136"/>
                    </a:moveTo>
                    <a:lnTo>
                      <a:pt x="438" y="136"/>
                    </a:lnTo>
                    <a:lnTo>
                      <a:pt x="350" y="136"/>
                    </a:lnTo>
                    <a:lnTo>
                      <a:pt x="268" y="132"/>
                    </a:lnTo>
                    <a:lnTo>
                      <a:pt x="194" y="126"/>
                    </a:lnTo>
                    <a:lnTo>
                      <a:pt x="128" y="118"/>
                    </a:lnTo>
                    <a:lnTo>
                      <a:pt x="74" y="108"/>
                    </a:lnTo>
                    <a:lnTo>
                      <a:pt x="52" y="102"/>
                    </a:lnTo>
                    <a:lnTo>
                      <a:pt x="34" y="96"/>
                    </a:lnTo>
                    <a:lnTo>
                      <a:pt x="18" y="90"/>
                    </a:lnTo>
                    <a:lnTo>
                      <a:pt x="8" y="84"/>
                    </a:lnTo>
                    <a:lnTo>
                      <a:pt x="2" y="78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2" y="64"/>
                    </a:lnTo>
                    <a:lnTo>
                      <a:pt x="8" y="56"/>
                    </a:lnTo>
                    <a:lnTo>
                      <a:pt x="18" y="50"/>
                    </a:lnTo>
                    <a:lnTo>
                      <a:pt x="34" y="44"/>
                    </a:lnTo>
                    <a:lnTo>
                      <a:pt x="52" y="36"/>
                    </a:lnTo>
                    <a:lnTo>
                      <a:pt x="74" y="32"/>
                    </a:lnTo>
                    <a:lnTo>
                      <a:pt x="128" y="20"/>
                    </a:lnTo>
                    <a:lnTo>
                      <a:pt x="194" y="12"/>
                    </a:lnTo>
                    <a:lnTo>
                      <a:pt x="268" y="6"/>
                    </a:lnTo>
                    <a:lnTo>
                      <a:pt x="350" y="2"/>
                    </a:lnTo>
                    <a:lnTo>
                      <a:pt x="438" y="0"/>
                    </a:lnTo>
                    <a:lnTo>
                      <a:pt x="438" y="0"/>
                    </a:lnTo>
                    <a:lnTo>
                      <a:pt x="526" y="2"/>
                    </a:lnTo>
                    <a:lnTo>
                      <a:pt x="606" y="6"/>
                    </a:lnTo>
                    <a:lnTo>
                      <a:pt x="680" y="12"/>
                    </a:lnTo>
                    <a:lnTo>
                      <a:pt x="744" y="20"/>
                    </a:lnTo>
                    <a:lnTo>
                      <a:pt x="796" y="32"/>
                    </a:lnTo>
                    <a:lnTo>
                      <a:pt x="818" y="36"/>
                    </a:lnTo>
                    <a:lnTo>
                      <a:pt x="836" y="44"/>
                    </a:lnTo>
                    <a:lnTo>
                      <a:pt x="852" y="50"/>
                    </a:lnTo>
                    <a:lnTo>
                      <a:pt x="862" y="56"/>
                    </a:lnTo>
                    <a:lnTo>
                      <a:pt x="868" y="64"/>
                    </a:lnTo>
                    <a:lnTo>
                      <a:pt x="870" y="70"/>
                    </a:lnTo>
                    <a:lnTo>
                      <a:pt x="870" y="70"/>
                    </a:lnTo>
                    <a:lnTo>
                      <a:pt x="868" y="78"/>
                    </a:lnTo>
                    <a:lnTo>
                      <a:pt x="862" y="84"/>
                    </a:lnTo>
                    <a:lnTo>
                      <a:pt x="852" y="90"/>
                    </a:lnTo>
                    <a:lnTo>
                      <a:pt x="836" y="96"/>
                    </a:lnTo>
                    <a:lnTo>
                      <a:pt x="818" y="102"/>
                    </a:lnTo>
                    <a:lnTo>
                      <a:pt x="796" y="108"/>
                    </a:lnTo>
                    <a:lnTo>
                      <a:pt x="744" y="118"/>
                    </a:lnTo>
                    <a:lnTo>
                      <a:pt x="680" y="126"/>
                    </a:lnTo>
                    <a:lnTo>
                      <a:pt x="606" y="132"/>
                    </a:lnTo>
                    <a:lnTo>
                      <a:pt x="526" y="136"/>
                    </a:lnTo>
                    <a:lnTo>
                      <a:pt x="438" y="13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233"/>
              <p:cNvSpPr>
                <a:spLocks/>
              </p:cNvSpPr>
              <p:nvPr/>
            </p:nvSpPr>
            <p:spPr bwMode="auto">
              <a:xfrm>
                <a:off x="4455" y="4158"/>
                <a:ext cx="874" cy="138"/>
              </a:xfrm>
              <a:custGeom>
                <a:avLst/>
                <a:gdLst>
                  <a:gd name="T0" fmla="*/ 440 w 874"/>
                  <a:gd name="T1" fmla="*/ 0 h 138"/>
                  <a:gd name="T2" fmla="*/ 440 w 874"/>
                  <a:gd name="T3" fmla="*/ 0 h 138"/>
                  <a:gd name="T4" fmla="*/ 352 w 874"/>
                  <a:gd name="T5" fmla="*/ 2 h 138"/>
                  <a:gd name="T6" fmla="*/ 270 w 874"/>
                  <a:gd name="T7" fmla="*/ 6 h 138"/>
                  <a:gd name="T8" fmla="*/ 194 w 874"/>
                  <a:gd name="T9" fmla="*/ 12 h 138"/>
                  <a:gd name="T10" fmla="*/ 128 w 874"/>
                  <a:gd name="T11" fmla="*/ 20 h 138"/>
                  <a:gd name="T12" fmla="*/ 74 w 874"/>
                  <a:gd name="T13" fmla="*/ 30 h 138"/>
                  <a:gd name="T14" fmla="*/ 52 w 874"/>
                  <a:gd name="T15" fmla="*/ 36 h 138"/>
                  <a:gd name="T16" fmla="*/ 34 w 874"/>
                  <a:gd name="T17" fmla="*/ 42 h 138"/>
                  <a:gd name="T18" fmla="*/ 18 w 874"/>
                  <a:gd name="T19" fmla="*/ 50 h 138"/>
                  <a:gd name="T20" fmla="*/ 8 w 874"/>
                  <a:gd name="T21" fmla="*/ 56 h 138"/>
                  <a:gd name="T22" fmla="*/ 2 w 874"/>
                  <a:gd name="T23" fmla="*/ 64 h 138"/>
                  <a:gd name="T24" fmla="*/ 0 w 874"/>
                  <a:gd name="T25" fmla="*/ 70 h 138"/>
                  <a:gd name="T26" fmla="*/ 0 w 874"/>
                  <a:gd name="T27" fmla="*/ 70 h 138"/>
                  <a:gd name="T28" fmla="*/ 2 w 874"/>
                  <a:gd name="T29" fmla="*/ 78 h 138"/>
                  <a:gd name="T30" fmla="*/ 8 w 874"/>
                  <a:gd name="T31" fmla="*/ 84 h 138"/>
                  <a:gd name="T32" fmla="*/ 18 w 874"/>
                  <a:gd name="T33" fmla="*/ 90 h 138"/>
                  <a:gd name="T34" fmla="*/ 34 w 874"/>
                  <a:gd name="T35" fmla="*/ 96 h 138"/>
                  <a:gd name="T36" fmla="*/ 52 w 874"/>
                  <a:gd name="T37" fmla="*/ 102 h 138"/>
                  <a:gd name="T38" fmla="*/ 74 w 874"/>
                  <a:gd name="T39" fmla="*/ 108 h 138"/>
                  <a:gd name="T40" fmla="*/ 128 w 874"/>
                  <a:gd name="T41" fmla="*/ 118 h 138"/>
                  <a:gd name="T42" fmla="*/ 194 w 874"/>
                  <a:gd name="T43" fmla="*/ 126 h 138"/>
                  <a:gd name="T44" fmla="*/ 270 w 874"/>
                  <a:gd name="T45" fmla="*/ 132 h 138"/>
                  <a:gd name="T46" fmla="*/ 352 w 874"/>
                  <a:gd name="T47" fmla="*/ 136 h 138"/>
                  <a:gd name="T48" fmla="*/ 440 w 874"/>
                  <a:gd name="T49" fmla="*/ 138 h 138"/>
                  <a:gd name="T50" fmla="*/ 440 w 874"/>
                  <a:gd name="T51" fmla="*/ 138 h 138"/>
                  <a:gd name="T52" fmla="*/ 528 w 874"/>
                  <a:gd name="T53" fmla="*/ 136 h 138"/>
                  <a:gd name="T54" fmla="*/ 610 w 874"/>
                  <a:gd name="T55" fmla="*/ 132 h 138"/>
                  <a:gd name="T56" fmla="*/ 682 w 874"/>
                  <a:gd name="T57" fmla="*/ 126 h 138"/>
                  <a:gd name="T58" fmla="*/ 748 w 874"/>
                  <a:gd name="T59" fmla="*/ 118 h 138"/>
                  <a:gd name="T60" fmla="*/ 800 w 874"/>
                  <a:gd name="T61" fmla="*/ 108 h 138"/>
                  <a:gd name="T62" fmla="*/ 822 w 874"/>
                  <a:gd name="T63" fmla="*/ 102 h 138"/>
                  <a:gd name="T64" fmla="*/ 840 w 874"/>
                  <a:gd name="T65" fmla="*/ 96 h 138"/>
                  <a:gd name="T66" fmla="*/ 856 w 874"/>
                  <a:gd name="T67" fmla="*/ 90 h 138"/>
                  <a:gd name="T68" fmla="*/ 866 w 874"/>
                  <a:gd name="T69" fmla="*/ 84 h 138"/>
                  <a:gd name="T70" fmla="*/ 872 w 874"/>
                  <a:gd name="T71" fmla="*/ 78 h 138"/>
                  <a:gd name="T72" fmla="*/ 874 w 874"/>
                  <a:gd name="T73" fmla="*/ 70 h 138"/>
                  <a:gd name="T74" fmla="*/ 874 w 874"/>
                  <a:gd name="T75" fmla="*/ 70 h 138"/>
                  <a:gd name="T76" fmla="*/ 872 w 874"/>
                  <a:gd name="T77" fmla="*/ 64 h 138"/>
                  <a:gd name="T78" fmla="*/ 866 w 874"/>
                  <a:gd name="T79" fmla="*/ 56 h 138"/>
                  <a:gd name="T80" fmla="*/ 856 w 874"/>
                  <a:gd name="T81" fmla="*/ 50 h 138"/>
                  <a:gd name="T82" fmla="*/ 840 w 874"/>
                  <a:gd name="T83" fmla="*/ 42 h 138"/>
                  <a:gd name="T84" fmla="*/ 822 w 874"/>
                  <a:gd name="T85" fmla="*/ 36 h 138"/>
                  <a:gd name="T86" fmla="*/ 800 w 874"/>
                  <a:gd name="T87" fmla="*/ 30 h 138"/>
                  <a:gd name="T88" fmla="*/ 748 w 874"/>
                  <a:gd name="T89" fmla="*/ 20 h 138"/>
                  <a:gd name="T90" fmla="*/ 682 w 874"/>
                  <a:gd name="T91" fmla="*/ 12 h 138"/>
                  <a:gd name="T92" fmla="*/ 610 w 874"/>
                  <a:gd name="T93" fmla="*/ 6 h 138"/>
                  <a:gd name="T94" fmla="*/ 528 w 874"/>
                  <a:gd name="T95" fmla="*/ 2 h 138"/>
                  <a:gd name="T96" fmla="*/ 440 w 874"/>
                  <a:gd name="T97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74" h="138">
                    <a:moveTo>
                      <a:pt x="440" y="0"/>
                    </a:moveTo>
                    <a:lnTo>
                      <a:pt x="440" y="0"/>
                    </a:lnTo>
                    <a:lnTo>
                      <a:pt x="352" y="2"/>
                    </a:lnTo>
                    <a:lnTo>
                      <a:pt x="270" y="6"/>
                    </a:lnTo>
                    <a:lnTo>
                      <a:pt x="194" y="12"/>
                    </a:lnTo>
                    <a:lnTo>
                      <a:pt x="128" y="20"/>
                    </a:lnTo>
                    <a:lnTo>
                      <a:pt x="74" y="30"/>
                    </a:lnTo>
                    <a:lnTo>
                      <a:pt x="52" y="36"/>
                    </a:lnTo>
                    <a:lnTo>
                      <a:pt x="34" y="42"/>
                    </a:lnTo>
                    <a:lnTo>
                      <a:pt x="18" y="50"/>
                    </a:lnTo>
                    <a:lnTo>
                      <a:pt x="8" y="56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2" y="78"/>
                    </a:lnTo>
                    <a:lnTo>
                      <a:pt x="8" y="84"/>
                    </a:lnTo>
                    <a:lnTo>
                      <a:pt x="18" y="90"/>
                    </a:lnTo>
                    <a:lnTo>
                      <a:pt x="34" y="96"/>
                    </a:lnTo>
                    <a:lnTo>
                      <a:pt x="52" y="102"/>
                    </a:lnTo>
                    <a:lnTo>
                      <a:pt x="74" y="108"/>
                    </a:lnTo>
                    <a:lnTo>
                      <a:pt x="128" y="118"/>
                    </a:lnTo>
                    <a:lnTo>
                      <a:pt x="194" y="126"/>
                    </a:lnTo>
                    <a:lnTo>
                      <a:pt x="270" y="132"/>
                    </a:lnTo>
                    <a:lnTo>
                      <a:pt x="352" y="136"/>
                    </a:lnTo>
                    <a:lnTo>
                      <a:pt x="440" y="138"/>
                    </a:lnTo>
                    <a:lnTo>
                      <a:pt x="440" y="138"/>
                    </a:lnTo>
                    <a:lnTo>
                      <a:pt x="528" y="136"/>
                    </a:lnTo>
                    <a:lnTo>
                      <a:pt x="610" y="132"/>
                    </a:lnTo>
                    <a:lnTo>
                      <a:pt x="682" y="126"/>
                    </a:lnTo>
                    <a:lnTo>
                      <a:pt x="748" y="118"/>
                    </a:lnTo>
                    <a:lnTo>
                      <a:pt x="800" y="108"/>
                    </a:lnTo>
                    <a:lnTo>
                      <a:pt x="822" y="102"/>
                    </a:lnTo>
                    <a:lnTo>
                      <a:pt x="840" y="96"/>
                    </a:lnTo>
                    <a:lnTo>
                      <a:pt x="856" y="90"/>
                    </a:lnTo>
                    <a:lnTo>
                      <a:pt x="866" y="84"/>
                    </a:lnTo>
                    <a:lnTo>
                      <a:pt x="872" y="78"/>
                    </a:lnTo>
                    <a:lnTo>
                      <a:pt x="874" y="70"/>
                    </a:lnTo>
                    <a:lnTo>
                      <a:pt x="874" y="70"/>
                    </a:lnTo>
                    <a:lnTo>
                      <a:pt x="872" y="64"/>
                    </a:lnTo>
                    <a:lnTo>
                      <a:pt x="866" y="56"/>
                    </a:lnTo>
                    <a:lnTo>
                      <a:pt x="856" y="50"/>
                    </a:lnTo>
                    <a:lnTo>
                      <a:pt x="840" y="42"/>
                    </a:lnTo>
                    <a:lnTo>
                      <a:pt x="822" y="36"/>
                    </a:lnTo>
                    <a:lnTo>
                      <a:pt x="800" y="30"/>
                    </a:lnTo>
                    <a:lnTo>
                      <a:pt x="748" y="20"/>
                    </a:lnTo>
                    <a:lnTo>
                      <a:pt x="682" y="12"/>
                    </a:lnTo>
                    <a:lnTo>
                      <a:pt x="610" y="6"/>
                    </a:lnTo>
                    <a:lnTo>
                      <a:pt x="528" y="2"/>
                    </a:lnTo>
                    <a:lnTo>
                      <a:pt x="4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234"/>
              <p:cNvSpPr>
                <a:spLocks noEditPoints="1"/>
              </p:cNvSpPr>
              <p:nvPr/>
            </p:nvSpPr>
            <p:spPr bwMode="auto">
              <a:xfrm>
                <a:off x="4457" y="4158"/>
                <a:ext cx="870" cy="136"/>
              </a:xfrm>
              <a:custGeom>
                <a:avLst/>
                <a:gdLst>
                  <a:gd name="T0" fmla="*/ 438 w 870"/>
                  <a:gd name="T1" fmla="*/ 136 h 136"/>
                  <a:gd name="T2" fmla="*/ 268 w 870"/>
                  <a:gd name="T3" fmla="*/ 132 h 136"/>
                  <a:gd name="T4" fmla="*/ 130 w 870"/>
                  <a:gd name="T5" fmla="*/ 116 h 136"/>
                  <a:gd name="T6" fmla="*/ 54 w 870"/>
                  <a:gd name="T7" fmla="*/ 102 h 136"/>
                  <a:gd name="T8" fmla="*/ 22 w 870"/>
                  <a:gd name="T9" fmla="*/ 90 h 136"/>
                  <a:gd name="T10" fmla="*/ 4 w 870"/>
                  <a:gd name="T11" fmla="*/ 76 h 136"/>
                  <a:gd name="T12" fmla="*/ 2 w 870"/>
                  <a:gd name="T13" fmla="*/ 70 h 136"/>
                  <a:gd name="T14" fmla="*/ 10 w 870"/>
                  <a:gd name="T15" fmla="*/ 56 h 136"/>
                  <a:gd name="T16" fmla="*/ 36 w 870"/>
                  <a:gd name="T17" fmla="*/ 44 h 136"/>
                  <a:gd name="T18" fmla="*/ 76 w 870"/>
                  <a:gd name="T19" fmla="*/ 32 h 136"/>
                  <a:gd name="T20" fmla="*/ 194 w 870"/>
                  <a:gd name="T21" fmla="*/ 12 h 136"/>
                  <a:gd name="T22" fmla="*/ 350 w 870"/>
                  <a:gd name="T23" fmla="*/ 2 h 136"/>
                  <a:gd name="T24" fmla="*/ 438 w 870"/>
                  <a:gd name="T25" fmla="*/ 2 h 136"/>
                  <a:gd name="T26" fmla="*/ 606 w 870"/>
                  <a:gd name="T27" fmla="*/ 6 h 136"/>
                  <a:gd name="T28" fmla="*/ 742 w 870"/>
                  <a:gd name="T29" fmla="*/ 22 h 136"/>
                  <a:gd name="T30" fmla="*/ 816 w 870"/>
                  <a:gd name="T31" fmla="*/ 38 h 136"/>
                  <a:gd name="T32" fmla="*/ 850 w 870"/>
                  <a:gd name="T33" fmla="*/ 50 h 136"/>
                  <a:gd name="T34" fmla="*/ 866 w 870"/>
                  <a:gd name="T35" fmla="*/ 64 h 136"/>
                  <a:gd name="T36" fmla="*/ 868 w 870"/>
                  <a:gd name="T37" fmla="*/ 70 h 136"/>
                  <a:gd name="T38" fmla="*/ 860 w 870"/>
                  <a:gd name="T39" fmla="*/ 84 h 136"/>
                  <a:gd name="T40" fmla="*/ 834 w 870"/>
                  <a:gd name="T41" fmla="*/ 96 h 136"/>
                  <a:gd name="T42" fmla="*/ 794 w 870"/>
                  <a:gd name="T43" fmla="*/ 106 h 136"/>
                  <a:gd name="T44" fmla="*/ 678 w 870"/>
                  <a:gd name="T45" fmla="*/ 126 h 136"/>
                  <a:gd name="T46" fmla="*/ 524 w 870"/>
                  <a:gd name="T47" fmla="*/ 136 h 136"/>
                  <a:gd name="T48" fmla="*/ 438 w 870"/>
                  <a:gd name="T49" fmla="*/ 0 h 136"/>
                  <a:gd name="T50" fmla="*/ 350 w 870"/>
                  <a:gd name="T51" fmla="*/ 2 h 136"/>
                  <a:gd name="T52" fmla="*/ 194 w 870"/>
                  <a:gd name="T53" fmla="*/ 12 h 136"/>
                  <a:gd name="T54" fmla="*/ 74 w 870"/>
                  <a:gd name="T55" fmla="*/ 32 h 136"/>
                  <a:gd name="T56" fmla="*/ 34 w 870"/>
                  <a:gd name="T57" fmla="*/ 44 h 136"/>
                  <a:gd name="T58" fmla="*/ 8 w 870"/>
                  <a:gd name="T59" fmla="*/ 56 h 136"/>
                  <a:gd name="T60" fmla="*/ 0 w 870"/>
                  <a:gd name="T61" fmla="*/ 70 h 136"/>
                  <a:gd name="T62" fmla="*/ 2 w 870"/>
                  <a:gd name="T63" fmla="*/ 78 h 136"/>
                  <a:gd name="T64" fmla="*/ 18 w 870"/>
                  <a:gd name="T65" fmla="*/ 90 h 136"/>
                  <a:gd name="T66" fmla="*/ 52 w 870"/>
                  <a:gd name="T67" fmla="*/ 102 h 136"/>
                  <a:gd name="T68" fmla="*/ 128 w 870"/>
                  <a:gd name="T69" fmla="*/ 118 h 136"/>
                  <a:gd name="T70" fmla="*/ 268 w 870"/>
                  <a:gd name="T71" fmla="*/ 132 h 136"/>
                  <a:gd name="T72" fmla="*/ 438 w 870"/>
                  <a:gd name="T73" fmla="*/ 136 h 136"/>
                  <a:gd name="T74" fmla="*/ 526 w 870"/>
                  <a:gd name="T75" fmla="*/ 136 h 136"/>
                  <a:gd name="T76" fmla="*/ 680 w 870"/>
                  <a:gd name="T77" fmla="*/ 126 h 136"/>
                  <a:gd name="T78" fmla="*/ 796 w 870"/>
                  <a:gd name="T79" fmla="*/ 108 h 136"/>
                  <a:gd name="T80" fmla="*/ 836 w 870"/>
                  <a:gd name="T81" fmla="*/ 96 h 136"/>
                  <a:gd name="T82" fmla="*/ 862 w 870"/>
                  <a:gd name="T83" fmla="*/ 84 h 136"/>
                  <a:gd name="T84" fmla="*/ 870 w 870"/>
                  <a:gd name="T85" fmla="*/ 70 h 136"/>
                  <a:gd name="T86" fmla="*/ 868 w 870"/>
                  <a:gd name="T87" fmla="*/ 64 h 136"/>
                  <a:gd name="T88" fmla="*/ 852 w 870"/>
                  <a:gd name="T89" fmla="*/ 50 h 136"/>
                  <a:gd name="T90" fmla="*/ 818 w 870"/>
                  <a:gd name="T91" fmla="*/ 36 h 136"/>
                  <a:gd name="T92" fmla="*/ 744 w 870"/>
                  <a:gd name="T93" fmla="*/ 20 h 136"/>
                  <a:gd name="T94" fmla="*/ 606 w 870"/>
                  <a:gd name="T95" fmla="*/ 6 h 136"/>
                  <a:gd name="T96" fmla="*/ 438 w 870"/>
                  <a:gd name="T97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70" h="136">
                    <a:moveTo>
                      <a:pt x="438" y="136"/>
                    </a:moveTo>
                    <a:lnTo>
                      <a:pt x="438" y="136"/>
                    </a:lnTo>
                    <a:lnTo>
                      <a:pt x="350" y="136"/>
                    </a:lnTo>
                    <a:lnTo>
                      <a:pt x="268" y="132"/>
                    </a:lnTo>
                    <a:lnTo>
                      <a:pt x="194" y="126"/>
                    </a:lnTo>
                    <a:lnTo>
                      <a:pt x="130" y="116"/>
                    </a:lnTo>
                    <a:lnTo>
                      <a:pt x="76" y="106"/>
                    </a:lnTo>
                    <a:lnTo>
                      <a:pt x="54" y="102"/>
                    </a:lnTo>
                    <a:lnTo>
                      <a:pt x="36" y="96"/>
                    </a:lnTo>
                    <a:lnTo>
                      <a:pt x="22" y="90"/>
                    </a:lnTo>
                    <a:lnTo>
                      <a:pt x="10" y="84"/>
                    </a:lnTo>
                    <a:lnTo>
                      <a:pt x="4" y="76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4" y="64"/>
                    </a:lnTo>
                    <a:lnTo>
                      <a:pt x="10" y="56"/>
                    </a:lnTo>
                    <a:lnTo>
                      <a:pt x="22" y="50"/>
                    </a:lnTo>
                    <a:lnTo>
                      <a:pt x="36" y="44"/>
                    </a:lnTo>
                    <a:lnTo>
                      <a:pt x="54" y="38"/>
                    </a:lnTo>
                    <a:lnTo>
                      <a:pt x="76" y="32"/>
                    </a:lnTo>
                    <a:lnTo>
                      <a:pt x="130" y="22"/>
                    </a:lnTo>
                    <a:lnTo>
                      <a:pt x="194" y="12"/>
                    </a:lnTo>
                    <a:lnTo>
                      <a:pt x="268" y="6"/>
                    </a:lnTo>
                    <a:lnTo>
                      <a:pt x="350" y="2"/>
                    </a:lnTo>
                    <a:lnTo>
                      <a:pt x="438" y="2"/>
                    </a:lnTo>
                    <a:lnTo>
                      <a:pt x="438" y="2"/>
                    </a:lnTo>
                    <a:lnTo>
                      <a:pt x="524" y="2"/>
                    </a:lnTo>
                    <a:lnTo>
                      <a:pt x="606" y="6"/>
                    </a:lnTo>
                    <a:lnTo>
                      <a:pt x="678" y="12"/>
                    </a:lnTo>
                    <a:lnTo>
                      <a:pt x="742" y="22"/>
                    </a:lnTo>
                    <a:lnTo>
                      <a:pt x="794" y="32"/>
                    </a:lnTo>
                    <a:lnTo>
                      <a:pt x="816" y="38"/>
                    </a:lnTo>
                    <a:lnTo>
                      <a:pt x="834" y="44"/>
                    </a:lnTo>
                    <a:lnTo>
                      <a:pt x="850" y="50"/>
                    </a:lnTo>
                    <a:lnTo>
                      <a:pt x="860" y="56"/>
                    </a:lnTo>
                    <a:lnTo>
                      <a:pt x="866" y="64"/>
                    </a:lnTo>
                    <a:lnTo>
                      <a:pt x="868" y="70"/>
                    </a:lnTo>
                    <a:lnTo>
                      <a:pt x="868" y="70"/>
                    </a:lnTo>
                    <a:lnTo>
                      <a:pt x="866" y="76"/>
                    </a:lnTo>
                    <a:lnTo>
                      <a:pt x="860" y="84"/>
                    </a:lnTo>
                    <a:lnTo>
                      <a:pt x="850" y="90"/>
                    </a:lnTo>
                    <a:lnTo>
                      <a:pt x="834" y="96"/>
                    </a:lnTo>
                    <a:lnTo>
                      <a:pt x="816" y="102"/>
                    </a:lnTo>
                    <a:lnTo>
                      <a:pt x="794" y="106"/>
                    </a:lnTo>
                    <a:lnTo>
                      <a:pt x="742" y="116"/>
                    </a:lnTo>
                    <a:lnTo>
                      <a:pt x="678" y="126"/>
                    </a:lnTo>
                    <a:lnTo>
                      <a:pt x="606" y="132"/>
                    </a:lnTo>
                    <a:lnTo>
                      <a:pt x="524" y="136"/>
                    </a:lnTo>
                    <a:lnTo>
                      <a:pt x="438" y="136"/>
                    </a:lnTo>
                    <a:close/>
                    <a:moveTo>
                      <a:pt x="438" y="0"/>
                    </a:moveTo>
                    <a:lnTo>
                      <a:pt x="438" y="0"/>
                    </a:lnTo>
                    <a:lnTo>
                      <a:pt x="350" y="2"/>
                    </a:lnTo>
                    <a:lnTo>
                      <a:pt x="268" y="6"/>
                    </a:lnTo>
                    <a:lnTo>
                      <a:pt x="194" y="12"/>
                    </a:lnTo>
                    <a:lnTo>
                      <a:pt x="128" y="20"/>
                    </a:lnTo>
                    <a:lnTo>
                      <a:pt x="74" y="32"/>
                    </a:lnTo>
                    <a:lnTo>
                      <a:pt x="52" y="36"/>
                    </a:lnTo>
                    <a:lnTo>
                      <a:pt x="34" y="44"/>
                    </a:lnTo>
                    <a:lnTo>
                      <a:pt x="18" y="50"/>
                    </a:lnTo>
                    <a:lnTo>
                      <a:pt x="8" y="56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2" y="78"/>
                    </a:lnTo>
                    <a:lnTo>
                      <a:pt x="8" y="84"/>
                    </a:lnTo>
                    <a:lnTo>
                      <a:pt x="18" y="90"/>
                    </a:lnTo>
                    <a:lnTo>
                      <a:pt x="34" y="96"/>
                    </a:lnTo>
                    <a:lnTo>
                      <a:pt x="52" y="102"/>
                    </a:lnTo>
                    <a:lnTo>
                      <a:pt x="74" y="108"/>
                    </a:lnTo>
                    <a:lnTo>
                      <a:pt x="128" y="118"/>
                    </a:lnTo>
                    <a:lnTo>
                      <a:pt x="194" y="126"/>
                    </a:lnTo>
                    <a:lnTo>
                      <a:pt x="268" y="132"/>
                    </a:lnTo>
                    <a:lnTo>
                      <a:pt x="350" y="136"/>
                    </a:lnTo>
                    <a:lnTo>
                      <a:pt x="438" y="136"/>
                    </a:lnTo>
                    <a:lnTo>
                      <a:pt x="438" y="136"/>
                    </a:lnTo>
                    <a:lnTo>
                      <a:pt x="526" y="136"/>
                    </a:lnTo>
                    <a:lnTo>
                      <a:pt x="606" y="132"/>
                    </a:lnTo>
                    <a:lnTo>
                      <a:pt x="680" y="126"/>
                    </a:lnTo>
                    <a:lnTo>
                      <a:pt x="744" y="118"/>
                    </a:lnTo>
                    <a:lnTo>
                      <a:pt x="796" y="108"/>
                    </a:lnTo>
                    <a:lnTo>
                      <a:pt x="818" y="102"/>
                    </a:lnTo>
                    <a:lnTo>
                      <a:pt x="836" y="96"/>
                    </a:lnTo>
                    <a:lnTo>
                      <a:pt x="852" y="90"/>
                    </a:lnTo>
                    <a:lnTo>
                      <a:pt x="862" y="84"/>
                    </a:lnTo>
                    <a:lnTo>
                      <a:pt x="868" y="78"/>
                    </a:lnTo>
                    <a:lnTo>
                      <a:pt x="870" y="70"/>
                    </a:lnTo>
                    <a:lnTo>
                      <a:pt x="870" y="70"/>
                    </a:lnTo>
                    <a:lnTo>
                      <a:pt x="868" y="64"/>
                    </a:lnTo>
                    <a:lnTo>
                      <a:pt x="862" y="56"/>
                    </a:lnTo>
                    <a:lnTo>
                      <a:pt x="852" y="50"/>
                    </a:lnTo>
                    <a:lnTo>
                      <a:pt x="836" y="44"/>
                    </a:lnTo>
                    <a:lnTo>
                      <a:pt x="818" y="36"/>
                    </a:lnTo>
                    <a:lnTo>
                      <a:pt x="796" y="32"/>
                    </a:lnTo>
                    <a:lnTo>
                      <a:pt x="744" y="20"/>
                    </a:lnTo>
                    <a:lnTo>
                      <a:pt x="680" y="12"/>
                    </a:lnTo>
                    <a:lnTo>
                      <a:pt x="606" y="6"/>
                    </a:lnTo>
                    <a:lnTo>
                      <a:pt x="526" y="2"/>
                    </a:lnTo>
                    <a:lnTo>
                      <a:pt x="438" y="0"/>
                    </a:lnTo>
                    <a:close/>
                  </a:path>
                </a:pathLst>
              </a:custGeom>
              <a:solidFill>
                <a:srgbClr val="EEE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235"/>
              <p:cNvSpPr>
                <a:spLocks/>
              </p:cNvSpPr>
              <p:nvPr/>
            </p:nvSpPr>
            <p:spPr bwMode="auto">
              <a:xfrm>
                <a:off x="4459" y="4160"/>
                <a:ext cx="866" cy="134"/>
              </a:xfrm>
              <a:custGeom>
                <a:avLst/>
                <a:gdLst>
                  <a:gd name="T0" fmla="*/ 436 w 866"/>
                  <a:gd name="T1" fmla="*/ 134 h 134"/>
                  <a:gd name="T2" fmla="*/ 436 w 866"/>
                  <a:gd name="T3" fmla="*/ 134 h 134"/>
                  <a:gd name="T4" fmla="*/ 348 w 866"/>
                  <a:gd name="T5" fmla="*/ 134 h 134"/>
                  <a:gd name="T6" fmla="*/ 266 w 866"/>
                  <a:gd name="T7" fmla="*/ 130 h 134"/>
                  <a:gd name="T8" fmla="*/ 192 w 866"/>
                  <a:gd name="T9" fmla="*/ 124 h 134"/>
                  <a:gd name="T10" fmla="*/ 128 w 866"/>
                  <a:gd name="T11" fmla="*/ 114 h 134"/>
                  <a:gd name="T12" fmla="*/ 74 w 866"/>
                  <a:gd name="T13" fmla="*/ 104 h 134"/>
                  <a:gd name="T14" fmla="*/ 52 w 866"/>
                  <a:gd name="T15" fmla="*/ 100 h 134"/>
                  <a:gd name="T16" fmla="*/ 34 w 866"/>
                  <a:gd name="T17" fmla="*/ 94 h 134"/>
                  <a:gd name="T18" fmla="*/ 20 w 866"/>
                  <a:gd name="T19" fmla="*/ 88 h 134"/>
                  <a:gd name="T20" fmla="*/ 8 w 866"/>
                  <a:gd name="T21" fmla="*/ 82 h 134"/>
                  <a:gd name="T22" fmla="*/ 2 w 866"/>
                  <a:gd name="T23" fmla="*/ 74 h 134"/>
                  <a:gd name="T24" fmla="*/ 0 w 866"/>
                  <a:gd name="T25" fmla="*/ 68 h 134"/>
                  <a:gd name="T26" fmla="*/ 0 w 866"/>
                  <a:gd name="T27" fmla="*/ 68 h 134"/>
                  <a:gd name="T28" fmla="*/ 2 w 866"/>
                  <a:gd name="T29" fmla="*/ 62 h 134"/>
                  <a:gd name="T30" fmla="*/ 8 w 866"/>
                  <a:gd name="T31" fmla="*/ 54 h 134"/>
                  <a:gd name="T32" fmla="*/ 20 w 866"/>
                  <a:gd name="T33" fmla="*/ 48 h 134"/>
                  <a:gd name="T34" fmla="*/ 34 w 866"/>
                  <a:gd name="T35" fmla="*/ 42 h 134"/>
                  <a:gd name="T36" fmla="*/ 52 w 866"/>
                  <a:gd name="T37" fmla="*/ 36 h 134"/>
                  <a:gd name="T38" fmla="*/ 74 w 866"/>
                  <a:gd name="T39" fmla="*/ 30 h 134"/>
                  <a:gd name="T40" fmla="*/ 128 w 866"/>
                  <a:gd name="T41" fmla="*/ 20 h 134"/>
                  <a:gd name="T42" fmla="*/ 192 w 866"/>
                  <a:gd name="T43" fmla="*/ 10 h 134"/>
                  <a:gd name="T44" fmla="*/ 266 w 866"/>
                  <a:gd name="T45" fmla="*/ 4 h 134"/>
                  <a:gd name="T46" fmla="*/ 348 w 866"/>
                  <a:gd name="T47" fmla="*/ 0 h 134"/>
                  <a:gd name="T48" fmla="*/ 436 w 866"/>
                  <a:gd name="T49" fmla="*/ 0 h 134"/>
                  <a:gd name="T50" fmla="*/ 436 w 866"/>
                  <a:gd name="T51" fmla="*/ 0 h 134"/>
                  <a:gd name="T52" fmla="*/ 522 w 866"/>
                  <a:gd name="T53" fmla="*/ 0 h 134"/>
                  <a:gd name="T54" fmla="*/ 604 w 866"/>
                  <a:gd name="T55" fmla="*/ 4 h 134"/>
                  <a:gd name="T56" fmla="*/ 676 w 866"/>
                  <a:gd name="T57" fmla="*/ 10 h 134"/>
                  <a:gd name="T58" fmla="*/ 740 w 866"/>
                  <a:gd name="T59" fmla="*/ 20 h 134"/>
                  <a:gd name="T60" fmla="*/ 792 w 866"/>
                  <a:gd name="T61" fmla="*/ 30 h 134"/>
                  <a:gd name="T62" fmla="*/ 814 w 866"/>
                  <a:gd name="T63" fmla="*/ 36 h 134"/>
                  <a:gd name="T64" fmla="*/ 832 w 866"/>
                  <a:gd name="T65" fmla="*/ 42 h 134"/>
                  <a:gd name="T66" fmla="*/ 848 w 866"/>
                  <a:gd name="T67" fmla="*/ 48 h 134"/>
                  <a:gd name="T68" fmla="*/ 858 w 866"/>
                  <a:gd name="T69" fmla="*/ 54 h 134"/>
                  <a:gd name="T70" fmla="*/ 864 w 866"/>
                  <a:gd name="T71" fmla="*/ 62 h 134"/>
                  <a:gd name="T72" fmla="*/ 866 w 866"/>
                  <a:gd name="T73" fmla="*/ 68 h 134"/>
                  <a:gd name="T74" fmla="*/ 866 w 866"/>
                  <a:gd name="T75" fmla="*/ 68 h 134"/>
                  <a:gd name="T76" fmla="*/ 864 w 866"/>
                  <a:gd name="T77" fmla="*/ 74 h 134"/>
                  <a:gd name="T78" fmla="*/ 858 w 866"/>
                  <a:gd name="T79" fmla="*/ 82 h 134"/>
                  <a:gd name="T80" fmla="*/ 848 w 866"/>
                  <a:gd name="T81" fmla="*/ 88 h 134"/>
                  <a:gd name="T82" fmla="*/ 832 w 866"/>
                  <a:gd name="T83" fmla="*/ 94 h 134"/>
                  <a:gd name="T84" fmla="*/ 814 w 866"/>
                  <a:gd name="T85" fmla="*/ 100 h 134"/>
                  <a:gd name="T86" fmla="*/ 792 w 866"/>
                  <a:gd name="T87" fmla="*/ 104 h 134"/>
                  <a:gd name="T88" fmla="*/ 740 w 866"/>
                  <a:gd name="T89" fmla="*/ 114 h 134"/>
                  <a:gd name="T90" fmla="*/ 676 w 866"/>
                  <a:gd name="T91" fmla="*/ 124 h 134"/>
                  <a:gd name="T92" fmla="*/ 604 w 866"/>
                  <a:gd name="T93" fmla="*/ 130 h 134"/>
                  <a:gd name="T94" fmla="*/ 522 w 866"/>
                  <a:gd name="T95" fmla="*/ 134 h 134"/>
                  <a:gd name="T96" fmla="*/ 436 w 866"/>
                  <a:gd name="T97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66" h="134">
                    <a:moveTo>
                      <a:pt x="436" y="134"/>
                    </a:moveTo>
                    <a:lnTo>
                      <a:pt x="436" y="134"/>
                    </a:lnTo>
                    <a:lnTo>
                      <a:pt x="348" y="134"/>
                    </a:lnTo>
                    <a:lnTo>
                      <a:pt x="266" y="130"/>
                    </a:lnTo>
                    <a:lnTo>
                      <a:pt x="192" y="124"/>
                    </a:lnTo>
                    <a:lnTo>
                      <a:pt x="128" y="114"/>
                    </a:lnTo>
                    <a:lnTo>
                      <a:pt x="74" y="104"/>
                    </a:lnTo>
                    <a:lnTo>
                      <a:pt x="52" y="100"/>
                    </a:lnTo>
                    <a:lnTo>
                      <a:pt x="34" y="94"/>
                    </a:lnTo>
                    <a:lnTo>
                      <a:pt x="20" y="88"/>
                    </a:lnTo>
                    <a:lnTo>
                      <a:pt x="8" y="82"/>
                    </a:lnTo>
                    <a:lnTo>
                      <a:pt x="2" y="74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2" y="62"/>
                    </a:lnTo>
                    <a:lnTo>
                      <a:pt x="8" y="54"/>
                    </a:lnTo>
                    <a:lnTo>
                      <a:pt x="20" y="48"/>
                    </a:lnTo>
                    <a:lnTo>
                      <a:pt x="34" y="42"/>
                    </a:lnTo>
                    <a:lnTo>
                      <a:pt x="52" y="36"/>
                    </a:lnTo>
                    <a:lnTo>
                      <a:pt x="74" y="30"/>
                    </a:lnTo>
                    <a:lnTo>
                      <a:pt x="128" y="20"/>
                    </a:lnTo>
                    <a:lnTo>
                      <a:pt x="192" y="10"/>
                    </a:lnTo>
                    <a:lnTo>
                      <a:pt x="266" y="4"/>
                    </a:lnTo>
                    <a:lnTo>
                      <a:pt x="348" y="0"/>
                    </a:lnTo>
                    <a:lnTo>
                      <a:pt x="436" y="0"/>
                    </a:lnTo>
                    <a:lnTo>
                      <a:pt x="436" y="0"/>
                    </a:lnTo>
                    <a:lnTo>
                      <a:pt x="522" y="0"/>
                    </a:lnTo>
                    <a:lnTo>
                      <a:pt x="604" y="4"/>
                    </a:lnTo>
                    <a:lnTo>
                      <a:pt x="676" y="10"/>
                    </a:lnTo>
                    <a:lnTo>
                      <a:pt x="740" y="20"/>
                    </a:lnTo>
                    <a:lnTo>
                      <a:pt x="792" y="30"/>
                    </a:lnTo>
                    <a:lnTo>
                      <a:pt x="814" y="36"/>
                    </a:lnTo>
                    <a:lnTo>
                      <a:pt x="832" y="42"/>
                    </a:lnTo>
                    <a:lnTo>
                      <a:pt x="848" y="48"/>
                    </a:lnTo>
                    <a:lnTo>
                      <a:pt x="858" y="54"/>
                    </a:lnTo>
                    <a:lnTo>
                      <a:pt x="864" y="62"/>
                    </a:lnTo>
                    <a:lnTo>
                      <a:pt x="866" y="68"/>
                    </a:lnTo>
                    <a:lnTo>
                      <a:pt x="866" y="68"/>
                    </a:lnTo>
                    <a:lnTo>
                      <a:pt x="864" y="74"/>
                    </a:lnTo>
                    <a:lnTo>
                      <a:pt x="858" y="82"/>
                    </a:lnTo>
                    <a:lnTo>
                      <a:pt x="848" y="88"/>
                    </a:lnTo>
                    <a:lnTo>
                      <a:pt x="832" y="94"/>
                    </a:lnTo>
                    <a:lnTo>
                      <a:pt x="814" y="100"/>
                    </a:lnTo>
                    <a:lnTo>
                      <a:pt x="792" y="104"/>
                    </a:lnTo>
                    <a:lnTo>
                      <a:pt x="740" y="114"/>
                    </a:lnTo>
                    <a:lnTo>
                      <a:pt x="676" y="124"/>
                    </a:lnTo>
                    <a:lnTo>
                      <a:pt x="604" y="130"/>
                    </a:lnTo>
                    <a:lnTo>
                      <a:pt x="522" y="134"/>
                    </a:lnTo>
                    <a:lnTo>
                      <a:pt x="436" y="13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236"/>
              <p:cNvSpPr>
                <a:spLocks/>
              </p:cNvSpPr>
              <p:nvPr/>
            </p:nvSpPr>
            <p:spPr bwMode="auto">
              <a:xfrm>
                <a:off x="4457" y="4158"/>
                <a:ext cx="870" cy="136"/>
              </a:xfrm>
              <a:custGeom>
                <a:avLst/>
                <a:gdLst>
                  <a:gd name="T0" fmla="*/ 438 w 870"/>
                  <a:gd name="T1" fmla="*/ 0 h 136"/>
                  <a:gd name="T2" fmla="*/ 438 w 870"/>
                  <a:gd name="T3" fmla="*/ 0 h 136"/>
                  <a:gd name="T4" fmla="*/ 350 w 870"/>
                  <a:gd name="T5" fmla="*/ 2 h 136"/>
                  <a:gd name="T6" fmla="*/ 268 w 870"/>
                  <a:gd name="T7" fmla="*/ 6 h 136"/>
                  <a:gd name="T8" fmla="*/ 194 w 870"/>
                  <a:gd name="T9" fmla="*/ 12 h 136"/>
                  <a:gd name="T10" fmla="*/ 128 w 870"/>
                  <a:gd name="T11" fmla="*/ 20 h 136"/>
                  <a:gd name="T12" fmla="*/ 74 w 870"/>
                  <a:gd name="T13" fmla="*/ 32 h 136"/>
                  <a:gd name="T14" fmla="*/ 52 w 870"/>
                  <a:gd name="T15" fmla="*/ 36 h 136"/>
                  <a:gd name="T16" fmla="*/ 34 w 870"/>
                  <a:gd name="T17" fmla="*/ 44 h 136"/>
                  <a:gd name="T18" fmla="*/ 18 w 870"/>
                  <a:gd name="T19" fmla="*/ 50 h 136"/>
                  <a:gd name="T20" fmla="*/ 8 w 870"/>
                  <a:gd name="T21" fmla="*/ 56 h 136"/>
                  <a:gd name="T22" fmla="*/ 2 w 870"/>
                  <a:gd name="T23" fmla="*/ 64 h 136"/>
                  <a:gd name="T24" fmla="*/ 0 w 870"/>
                  <a:gd name="T25" fmla="*/ 70 h 136"/>
                  <a:gd name="T26" fmla="*/ 0 w 870"/>
                  <a:gd name="T27" fmla="*/ 70 h 136"/>
                  <a:gd name="T28" fmla="*/ 2 w 870"/>
                  <a:gd name="T29" fmla="*/ 78 h 136"/>
                  <a:gd name="T30" fmla="*/ 8 w 870"/>
                  <a:gd name="T31" fmla="*/ 84 h 136"/>
                  <a:gd name="T32" fmla="*/ 18 w 870"/>
                  <a:gd name="T33" fmla="*/ 90 h 136"/>
                  <a:gd name="T34" fmla="*/ 34 w 870"/>
                  <a:gd name="T35" fmla="*/ 96 h 136"/>
                  <a:gd name="T36" fmla="*/ 52 w 870"/>
                  <a:gd name="T37" fmla="*/ 102 h 136"/>
                  <a:gd name="T38" fmla="*/ 74 w 870"/>
                  <a:gd name="T39" fmla="*/ 108 h 136"/>
                  <a:gd name="T40" fmla="*/ 128 w 870"/>
                  <a:gd name="T41" fmla="*/ 118 h 136"/>
                  <a:gd name="T42" fmla="*/ 194 w 870"/>
                  <a:gd name="T43" fmla="*/ 126 h 136"/>
                  <a:gd name="T44" fmla="*/ 268 w 870"/>
                  <a:gd name="T45" fmla="*/ 132 h 136"/>
                  <a:gd name="T46" fmla="*/ 350 w 870"/>
                  <a:gd name="T47" fmla="*/ 136 h 136"/>
                  <a:gd name="T48" fmla="*/ 438 w 870"/>
                  <a:gd name="T49" fmla="*/ 136 h 136"/>
                  <a:gd name="T50" fmla="*/ 438 w 870"/>
                  <a:gd name="T51" fmla="*/ 136 h 136"/>
                  <a:gd name="T52" fmla="*/ 526 w 870"/>
                  <a:gd name="T53" fmla="*/ 136 h 136"/>
                  <a:gd name="T54" fmla="*/ 606 w 870"/>
                  <a:gd name="T55" fmla="*/ 132 h 136"/>
                  <a:gd name="T56" fmla="*/ 680 w 870"/>
                  <a:gd name="T57" fmla="*/ 126 h 136"/>
                  <a:gd name="T58" fmla="*/ 744 w 870"/>
                  <a:gd name="T59" fmla="*/ 118 h 136"/>
                  <a:gd name="T60" fmla="*/ 796 w 870"/>
                  <a:gd name="T61" fmla="*/ 108 h 136"/>
                  <a:gd name="T62" fmla="*/ 818 w 870"/>
                  <a:gd name="T63" fmla="*/ 102 h 136"/>
                  <a:gd name="T64" fmla="*/ 836 w 870"/>
                  <a:gd name="T65" fmla="*/ 96 h 136"/>
                  <a:gd name="T66" fmla="*/ 852 w 870"/>
                  <a:gd name="T67" fmla="*/ 90 h 136"/>
                  <a:gd name="T68" fmla="*/ 862 w 870"/>
                  <a:gd name="T69" fmla="*/ 84 h 136"/>
                  <a:gd name="T70" fmla="*/ 868 w 870"/>
                  <a:gd name="T71" fmla="*/ 78 h 136"/>
                  <a:gd name="T72" fmla="*/ 870 w 870"/>
                  <a:gd name="T73" fmla="*/ 70 h 136"/>
                  <a:gd name="T74" fmla="*/ 870 w 870"/>
                  <a:gd name="T75" fmla="*/ 70 h 136"/>
                  <a:gd name="T76" fmla="*/ 868 w 870"/>
                  <a:gd name="T77" fmla="*/ 64 h 136"/>
                  <a:gd name="T78" fmla="*/ 862 w 870"/>
                  <a:gd name="T79" fmla="*/ 56 h 136"/>
                  <a:gd name="T80" fmla="*/ 852 w 870"/>
                  <a:gd name="T81" fmla="*/ 50 h 136"/>
                  <a:gd name="T82" fmla="*/ 836 w 870"/>
                  <a:gd name="T83" fmla="*/ 44 h 136"/>
                  <a:gd name="T84" fmla="*/ 818 w 870"/>
                  <a:gd name="T85" fmla="*/ 36 h 136"/>
                  <a:gd name="T86" fmla="*/ 796 w 870"/>
                  <a:gd name="T87" fmla="*/ 32 h 136"/>
                  <a:gd name="T88" fmla="*/ 744 w 870"/>
                  <a:gd name="T89" fmla="*/ 20 h 136"/>
                  <a:gd name="T90" fmla="*/ 680 w 870"/>
                  <a:gd name="T91" fmla="*/ 12 h 136"/>
                  <a:gd name="T92" fmla="*/ 606 w 870"/>
                  <a:gd name="T93" fmla="*/ 6 h 136"/>
                  <a:gd name="T94" fmla="*/ 526 w 870"/>
                  <a:gd name="T95" fmla="*/ 2 h 136"/>
                  <a:gd name="T96" fmla="*/ 438 w 870"/>
                  <a:gd name="T97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70" h="136">
                    <a:moveTo>
                      <a:pt x="438" y="0"/>
                    </a:moveTo>
                    <a:lnTo>
                      <a:pt x="438" y="0"/>
                    </a:lnTo>
                    <a:lnTo>
                      <a:pt x="350" y="2"/>
                    </a:lnTo>
                    <a:lnTo>
                      <a:pt x="268" y="6"/>
                    </a:lnTo>
                    <a:lnTo>
                      <a:pt x="194" y="12"/>
                    </a:lnTo>
                    <a:lnTo>
                      <a:pt x="128" y="20"/>
                    </a:lnTo>
                    <a:lnTo>
                      <a:pt x="74" y="32"/>
                    </a:lnTo>
                    <a:lnTo>
                      <a:pt x="52" y="36"/>
                    </a:lnTo>
                    <a:lnTo>
                      <a:pt x="34" y="44"/>
                    </a:lnTo>
                    <a:lnTo>
                      <a:pt x="18" y="50"/>
                    </a:lnTo>
                    <a:lnTo>
                      <a:pt x="8" y="56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2" y="78"/>
                    </a:lnTo>
                    <a:lnTo>
                      <a:pt x="8" y="84"/>
                    </a:lnTo>
                    <a:lnTo>
                      <a:pt x="18" y="90"/>
                    </a:lnTo>
                    <a:lnTo>
                      <a:pt x="34" y="96"/>
                    </a:lnTo>
                    <a:lnTo>
                      <a:pt x="52" y="102"/>
                    </a:lnTo>
                    <a:lnTo>
                      <a:pt x="74" y="108"/>
                    </a:lnTo>
                    <a:lnTo>
                      <a:pt x="128" y="118"/>
                    </a:lnTo>
                    <a:lnTo>
                      <a:pt x="194" y="126"/>
                    </a:lnTo>
                    <a:lnTo>
                      <a:pt x="268" y="132"/>
                    </a:lnTo>
                    <a:lnTo>
                      <a:pt x="350" y="136"/>
                    </a:lnTo>
                    <a:lnTo>
                      <a:pt x="438" y="136"/>
                    </a:lnTo>
                    <a:lnTo>
                      <a:pt x="438" y="136"/>
                    </a:lnTo>
                    <a:lnTo>
                      <a:pt x="526" y="136"/>
                    </a:lnTo>
                    <a:lnTo>
                      <a:pt x="606" y="132"/>
                    </a:lnTo>
                    <a:lnTo>
                      <a:pt x="680" y="126"/>
                    </a:lnTo>
                    <a:lnTo>
                      <a:pt x="744" y="118"/>
                    </a:lnTo>
                    <a:lnTo>
                      <a:pt x="796" y="108"/>
                    </a:lnTo>
                    <a:lnTo>
                      <a:pt x="818" y="102"/>
                    </a:lnTo>
                    <a:lnTo>
                      <a:pt x="836" y="96"/>
                    </a:lnTo>
                    <a:lnTo>
                      <a:pt x="852" y="90"/>
                    </a:lnTo>
                    <a:lnTo>
                      <a:pt x="862" y="84"/>
                    </a:lnTo>
                    <a:lnTo>
                      <a:pt x="868" y="78"/>
                    </a:lnTo>
                    <a:lnTo>
                      <a:pt x="870" y="70"/>
                    </a:lnTo>
                    <a:lnTo>
                      <a:pt x="870" y="70"/>
                    </a:lnTo>
                    <a:lnTo>
                      <a:pt x="868" y="64"/>
                    </a:lnTo>
                    <a:lnTo>
                      <a:pt x="862" y="56"/>
                    </a:lnTo>
                    <a:lnTo>
                      <a:pt x="852" y="50"/>
                    </a:lnTo>
                    <a:lnTo>
                      <a:pt x="836" y="44"/>
                    </a:lnTo>
                    <a:lnTo>
                      <a:pt x="818" y="36"/>
                    </a:lnTo>
                    <a:lnTo>
                      <a:pt x="796" y="32"/>
                    </a:lnTo>
                    <a:lnTo>
                      <a:pt x="744" y="20"/>
                    </a:lnTo>
                    <a:lnTo>
                      <a:pt x="680" y="12"/>
                    </a:lnTo>
                    <a:lnTo>
                      <a:pt x="606" y="6"/>
                    </a:lnTo>
                    <a:lnTo>
                      <a:pt x="526" y="2"/>
                    </a:lnTo>
                    <a:lnTo>
                      <a:pt x="4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237"/>
              <p:cNvSpPr>
                <a:spLocks noEditPoints="1"/>
              </p:cNvSpPr>
              <p:nvPr/>
            </p:nvSpPr>
            <p:spPr bwMode="auto">
              <a:xfrm>
                <a:off x="4459" y="4160"/>
                <a:ext cx="866" cy="134"/>
              </a:xfrm>
              <a:custGeom>
                <a:avLst/>
                <a:gdLst>
                  <a:gd name="T0" fmla="*/ 436 w 866"/>
                  <a:gd name="T1" fmla="*/ 134 h 134"/>
                  <a:gd name="T2" fmla="*/ 268 w 866"/>
                  <a:gd name="T3" fmla="*/ 128 h 134"/>
                  <a:gd name="T4" fmla="*/ 130 w 866"/>
                  <a:gd name="T5" fmla="*/ 114 h 134"/>
                  <a:gd name="T6" fmla="*/ 54 w 866"/>
                  <a:gd name="T7" fmla="*/ 100 h 134"/>
                  <a:gd name="T8" fmla="*/ 22 w 866"/>
                  <a:gd name="T9" fmla="*/ 88 h 134"/>
                  <a:gd name="T10" fmla="*/ 4 w 866"/>
                  <a:gd name="T11" fmla="*/ 74 h 134"/>
                  <a:gd name="T12" fmla="*/ 2 w 866"/>
                  <a:gd name="T13" fmla="*/ 68 h 134"/>
                  <a:gd name="T14" fmla="*/ 10 w 866"/>
                  <a:gd name="T15" fmla="*/ 54 h 134"/>
                  <a:gd name="T16" fmla="*/ 36 w 866"/>
                  <a:gd name="T17" fmla="*/ 42 h 134"/>
                  <a:gd name="T18" fmla="*/ 76 w 866"/>
                  <a:gd name="T19" fmla="*/ 30 h 134"/>
                  <a:gd name="T20" fmla="*/ 194 w 866"/>
                  <a:gd name="T21" fmla="*/ 10 h 134"/>
                  <a:gd name="T22" fmla="*/ 348 w 866"/>
                  <a:gd name="T23" fmla="*/ 0 h 134"/>
                  <a:gd name="T24" fmla="*/ 436 w 866"/>
                  <a:gd name="T25" fmla="*/ 0 h 134"/>
                  <a:gd name="T26" fmla="*/ 602 w 866"/>
                  <a:gd name="T27" fmla="*/ 4 h 134"/>
                  <a:gd name="T28" fmla="*/ 738 w 866"/>
                  <a:gd name="T29" fmla="*/ 20 h 134"/>
                  <a:gd name="T30" fmla="*/ 812 w 866"/>
                  <a:gd name="T31" fmla="*/ 36 h 134"/>
                  <a:gd name="T32" fmla="*/ 846 w 866"/>
                  <a:gd name="T33" fmla="*/ 48 h 134"/>
                  <a:gd name="T34" fmla="*/ 862 w 866"/>
                  <a:gd name="T35" fmla="*/ 62 h 134"/>
                  <a:gd name="T36" fmla="*/ 864 w 866"/>
                  <a:gd name="T37" fmla="*/ 68 h 134"/>
                  <a:gd name="T38" fmla="*/ 856 w 866"/>
                  <a:gd name="T39" fmla="*/ 82 h 134"/>
                  <a:gd name="T40" fmla="*/ 830 w 866"/>
                  <a:gd name="T41" fmla="*/ 94 h 134"/>
                  <a:gd name="T42" fmla="*/ 792 w 866"/>
                  <a:gd name="T43" fmla="*/ 104 h 134"/>
                  <a:gd name="T44" fmla="*/ 676 w 866"/>
                  <a:gd name="T45" fmla="*/ 122 h 134"/>
                  <a:gd name="T46" fmla="*/ 522 w 866"/>
                  <a:gd name="T47" fmla="*/ 132 h 134"/>
                  <a:gd name="T48" fmla="*/ 436 w 866"/>
                  <a:gd name="T49" fmla="*/ 0 h 134"/>
                  <a:gd name="T50" fmla="*/ 348 w 866"/>
                  <a:gd name="T51" fmla="*/ 0 h 134"/>
                  <a:gd name="T52" fmla="*/ 192 w 866"/>
                  <a:gd name="T53" fmla="*/ 10 h 134"/>
                  <a:gd name="T54" fmla="*/ 74 w 866"/>
                  <a:gd name="T55" fmla="*/ 30 h 134"/>
                  <a:gd name="T56" fmla="*/ 34 w 866"/>
                  <a:gd name="T57" fmla="*/ 42 h 134"/>
                  <a:gd name="T58" fmla="*/ 8 w 866"/>
                  <a:gd name="T59" fmla="*/ 54 h 134"/>
                  <a:gd name="T60" fmla="*/ 0 w 866"/>
                  <a:gd name="T61" fmla="*/ 68 h 134"/>
                  <a:gd name="T62" fmla="*/ 2 w 866"/>
                  <a:gd name="T63" fmla="*/ 74 h 134"/>
                  <a:gd name="T64" fmla="*/ 20 w 866"/>
                  <a:gd name="T65" fmla="*/ 88 h 134"/>
                  <a:gd name="T66" fmla="*/ 52 w 866"/>
                  <a:gd name="T67" fmla="*/ 100 h 134"/>
                  <a:gd name="T68" fmla="*/ 128 w 866"/>
                  <a:gd name="T69" fmla="*/ 114 h 134"/>
                  <a:gd name="T70" fmla="*/ 266 w 866"/>
                  <a:gd name="T71" fmla="*/ 130 h 134"/>
                  <a:gd name="T72" fmla="*/ 436 w 866"/>
                  <a:gd name="T73" fmla="*/ 134 h 134"/>
                  <a:gd name="T74" fmla="*/ 522 w 866"/>
                  <a:gd name="T75" fmla="*/ 134 h 134"/>
                  <a:gd name="T76" fmla="*/ 676 w 866"/>
                  <a:gd name="T77" fmla="*/ 124 h 134"/>
                  <a:gd name="T78" fmla="*/ 792 w 866"/>
                  <a:gd name="T79" fmla="*/ 104 h 134"/>
                  <a:gd name="T80" fmla="*/ 832 w 866"/>
                  <a:gd name="T81" fmla="*/ 94 h 134"/>
                  <a:gd name="T82" fmla="*/ 858 w 866"/>
                  <a:gd name="T83" fmla="*/ 82 h 134"/>
                  <a:gd name="T84" fmla="*/ 866 w 866"/>
                  <a:gd name="T85" fmla="*/ 68 h 134"/>
                  <a:gd name="T86" fmla="*/ 864 w 866"/>
                  <a:gd name="T87" fmla="*/ 62 h 134"/>
                  <a:gd name="T88" fmla="*/ 848 w 866"/>
                  <a:gd name="T89" fmla="*/ 48 h 134"/>
                  <a:gd name="T90" fmla="*/ 814 w 866"/>
                  <a:gd name="T91" fmla="*/ 36 h 134"/>
                  <a:gd name="T92" fmla="*/ 740 w 866"/>
                  <a:gd name="T93" fmla="*/ 20 h 134"/>
                  <a:gd name="T94" fmla="*/ 604 w 866"/>
                  <a:gd name="T95" fmla="*/ 4 h 134"/>
                  <a:gd name="T96" fmla="*/ 436 w 866"/>
                  <a:gd name="T97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66" h="134">
                    <a:moveTo>
                      <a:pt x="436" y="134"/>
                    </a:moveTo>
                    <a:lnTo>
                      <a:pt x="436" y="134"/>
                    </a:lnTo>
                    <a:lnTo>
                      <a:pt x="348" y="132"/>
                    </a:lnTo>
                    <a:lnTo>
                      <a:pt x="268" y="128"/>
                    </a:lnTo>
                    <a:lnTo>
                      <a:pt x="194" y="122"/>
                    </a:lnTo>
                    <a:lnTo>
                      <a:pt x="130" y="114"/>
                    </a:lnTo>
                    <a:lnTo>
                      <a:pt x="76" y="104"/>
                    </a:lnTo>
                    <a:lnTo>
                      <a:pt x="54" y="100"/>
                    </a:lnTo>
                    <a:lnTo>
                      <a:pt x="36" y="94"/>
                    </a:lnTo>
                    <a:lnTo>
                      <a:pt x="22" y="88"/>
                    </a:lnTo>
                    <a:lnTo>
                      <a:pt x="10" y="82"/>
                    </a:lnTo>
                    <a:lnTo>
                      <a:pt x="4" y="74"/>
                    </a:lnTo>
                    <a:lnTo>
                      <a:pt x="2" y="68"/>
                    </a:lnTo>
                    <a:lnTo>
                      <a:pt x="2" y="68"/>
                    </a:lnTo>
                    <a:lnTo>
                      <a:pt x="4" y="62"/>
                    </a:lnTo>
                    <a:lnTo>
                      <a:pt x="10" y="54"/>
                    </a:lnTo>
                    <a:lnTo>
                      <a:pt x="22" y="48"/>
                    </a:lnTo>
                    <a:lnTo>
                      <a:pt x="36" y="42"/>
                    </a:lnTo>
                    <a:lnTo>
                      <a:pt x="54" y="36"/>
                    </a:lnTo>
                    <a:lnTo>
                      <a:pt x="76" y="30"/>
                    </a:lnTo>
                    <a:lnTo>
                      <a:pt x="130" y="20"/>
                    </a:lnTo>
                    <a:lnTo>
                      <a:pt x="194" y="10"/>
                    </a:lnTo>
                    <a:lnTo>
                      <a:pt x="268" y="4"/>
                    </a:lnTo>
                    <a:lnTo>
                      <a:pt x="348" y="0"/>
                    </a:lnTo>
                    <a:lnTo>
                      <a:pt x="436" y="0"/>
                    </a:lnTo>
                    <a:lnTo>
                      <a:pt x="436" y="0"/>
                    </a:lnTo>
                    <a:lnTo>
                      <a:pt x="522" y="0"/>
                    </a:lnTo>
                    <a:lnTo>
                      <a:pt x="602" y="4"/>
                    </a:lnTo>
                    <a:lnTo>
                      <a:pt x="676" y="10"/>
                    </a:lnTo>
                    <a:lnTo>
                      <a:pt x="738" y="20"/>
                    </a:lnTo>
                    <a:lnTo>
                      <a:pt x="792" y="30"/>
                    </a:lnTo>
                    <a:lnTo>
                      <a:pt x="812" y="36"/>
                    </a:lnTo>
                    <a:lnTo>
                      <a:pt x="830" y="42"/>
                    </a:lnTo>
                    <a:lnTo>
                      <a:pt x="846" y="48"/>
                    </a:lnTo>
                    <a:lnTo>
                      <a:pt x="856" y="54"/>
                    </a:lnTo>
                    <a:lnTo>
                      <a:pt x="862" y="62"/>
                    </a:lnTo>
                    <a:lnTo>
                      <a:pt x="864" y="68"/>
                    </a:lnTo>
                    <a:lnTo>
                      <a:pt x="864" y="68"/>
                    </a:lnTo>
                    <a:lnTo>
                      <a:pt x="862" y="74"/>
                    </a:lnTo>
                    <a:lnTo>
                      <a:pt x="856" y="82"/>
                    </a:lnTo>
                    <a:lnTo>
                      <a:pt x="846" y="88"/>
                    </a:lnTo>
                    <a:lnTo>
                      <a:pt x="830" y="94"/>
                    </a:lnTo>
                    <a:lnTo>
                      <a:pt x="812" y="100"/>
                    </a:lnTo>
                    <a:lnTo>
                      <a:pt x="792" y="104"/>
                    </a:lnTo>
                    <a:lnTo>
                      <a:pt x="738" y="114"/>
                    </a:lnTo>
                    <a:lnTo>
                      <a:pt x="676" y="122"/>
                    </a:lnTo>
                    <a:lnTo>
                      <a:pt x="602" y="128"/>
                    </a:lnTo>
                    <a:lnTo>
                      <a:pt x="522" y="132"/>
                    </a:lnTo>
                    <a:lnTo>
                      <a:pt x="436" y="134"/>
                    </a:lnTo>
                    <a:close/>
                    <a:moveTo>
                      <a:pt x="436" y="0"/>
                    </a:moveTo>
                    <a:lnTo>
                      <a:pt x="436" y="0"/>
                    </a:lnTo>
                    <a:lnTo>
                      <a:pt x="348" y="0"/>
                    </a:lnTo>
                    <a:lnTo>
                      <a:pt x="266" y="4"/>
                    </a:lnTo>
                    <a:lnTo>
                      <a:pt x="192" y="10"/>
                    </a:lnTo>
                    <a:lnTo>
                      <a:pt x="128" y="20"/>
                    </a:lnTo>
                    <a:lnTo>
                      <a:pt x="74" y="30"/>
                    </a:lnTo>
                    <a:lnTo>
                      <a:pt x="52" y="36"/>
                    </a:lnTo>
                    <a:lnTo>
                      <a:pt x="34" y="42"/>
                    </a:lnTo>
                    <a:lnTo>
                      <a:pt x="20" y="48"/>
                    </a:lnTo>
                    <a:lnTo>
                      <a:pt x="8" y="54"/>
                    </a:lnTo>
                    <a:lnTo>
                      <a:pt x="2" y="62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2" y="74"/>
                    </a:lnTo>
                    <a:lnTo>
                      <a:pt x="8" y="82"/>
                    </a:lnTo>
                    <a:lnTo>
                      <a:pt x="20" y="88"/>
                    </a:lnTo>
                    <a:lnTo>
                      <a:pt x="34" y="94"/>
                    </a:lnTo>
                    <a:lnTo>
                      <a:pt x="52" y="100"/>
                    </a:lnTo>
                    <a:lnTo>
                      <a:pt x="74" y="104"/>
                    </a:lnTo>
                    <a:lnTo>
                      <a:pt x="128" y="114"/>
                    </a:lnTo>
                    <a:lnTo>
                      <a:pt x="192" y="124"/>
                    </a:lnTo>
                    <a:lnTo>
                      <a:pt x="266" y="130"/>
                    </a:lnTo>
                    <a:lnTo>
                      <a:pt x="348" y="134"/>
                    </a:lnTo>
                    <a:lnTo>
                      <a:pt x="436" y="134"/>
                    </a:lnTo>
                    <a:lnTo>
                      <a:pt x="436" y="134"/>
                    </a:lnTo>
                    <a:lnTo>
                      <a:pt x="522" y="134"/>
                    </a:lnTo>
                    <a:lnTo>
                      <a:pt x="604" y="130"/>
                    </a:lnTo>
                    <a:lnTo>
                      <a:pt x="676" y="124"/>
                    </a:lnTo>
                    <a:lnTo>
                      <a:pt x="740" y="114"/>
                    </a:lnTo>
                    <a:lnTo>
                      <a:pt x="792" y="104"/>
                    </a:lnTo>
                    <a:lnTo>
                      <a:pt x="814" y="100"/>
                    </a:lnTo>
                    <a:lnTo>
                      <a:pt x="832" y="94"/>
                    </a:lnTo>
                    <a:lnTo>
                      <a:pt x="848" y="88"/>
                    </a:lnTo>
                    <a:lnTo>
                      <a:pt x="858" y="82"/>
                    </a:lnTo>
                    <a:lnTo>
                      <a:pt x="864" y="74"/>
                    </a:lnTo>
                    <a:lnTo>
                      <a:pt x="866" y="68"/>
                    </a:lnTo>
                    <a:lnTo>
                      <a:pt x="866" y="68"/>
                    </a:lnTo>
                    <a:lnTo>
                      <a:pt x="864" y="62"/>
                    </a:lnTo>
                    <a:lnTo>
                      <a:pt x="858" y="54"/>
                    </a:lnTo>
                    <a:lnTo>
                      <a:pt x="848" y="48"/>
                    </a:lnTo>
                    <a:lnTo>
                      <a:pt x="832" y="42"/>
                    </a:lnTo>
                    <a:lnTo>
                      <a:pt x="814" y="36"/>
                    </a:lnTo>
                    <a:lnTo>
                      <a:pt x="792" y="30"/>
                    </a:lnTo>
                    <a:lnTo>
                      <a:pt x="740" y="20"/>
                    </a:lnTo>
                    <a:lnTo>
                      <a:pt x="676" y="10"/>
                    </a:lnTo>
                    <a:lnTo>
                      <a:pt x="604" y="4"/>
                    </a:lnTo>
                    <a:lnTo>
                      <a:pt x="522" y="0"/>
                    </a:lnTo>
                    <a:lnTo>
                      <a:pt x="436" y="0"/>
                    </a:lnTo>
                    <a:close/>
                  </a:path>
                </a:pathLst>
              </a:custGeom>
              <a:solidFill>
                <a:srgbClr val="EEEC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238"/>
              <p:cNvSpPr>
                <a:spLocks/>
              </p:cNvSpPr>
              <p:nvPr/>
            </p:nvSpPr>
            <p:spPr bwMode="auto">
              <a:xfrm>
                <a:off x="4461" y="4160"/>
                <a:ext cx="862" cy="134"/>
              </a:xfrm>
              <a:custGeom>
                <a:avLst/>
                <a:gdLst>
                  <a:gd name="T0" fmla="*/ 434 w 862"/>
                  <a:gd name="T1" fmla="*/ 134 h 134"/>
                  <a:gd name="T2" fmla="*/ 434 w 862"/>
                  <a:gd name="T3" fmla="*/ 134 h 134"/>
                  <a:gd name="T4" fmla="*/ 346 w 862"/>
                  <a:gd name="T5" fmla="*/ 132 h 134"/>
                  <a:gd name="T6" fmla="*/ 266 w 862"/>
                  <a:gd name="T7" fmla="*/ 128 h 134"/>
                  <a:gd name="T8" fmla="*/ 192 w 862"/>
                  <a:gd name="T9" fmla="*/ 122 h 134"/>
                  <a:gd name="T10" fmla="*/ 128 w 862"/>
                  <a:gd name="T11" fmla="*/ 114 h 134"/>
                  <a:gd name="T12" fmla="*/ 74 w 862"/>
                  <a:gd name="T13" fmla="*/ 104 h 134"/>
                  <a:gd name="T14" fmla="*/ 52 w 862"/>
                  <a:gd name="T15" fmla="*/ 100 h 134"/>
                  <a:gd name="T16" fmla="*/ 34 w 862"/>
                  <a:gd name="T17" fmla="*/ 94 h 134"/>
                  <a:gd name="T18" fmla="*/ 20 w 862"/>
                  <a:gd name="T19" fmla="*/ 88 h 134"/>
                  <a:gd name="T20" fmla="*/ 8 w 862"/>
                  <a:gd name="T21" fmla="*/ 82 h 134"/>
                  <a:gd name="T22" fmla="*/ 2 w 862"/>
                  <a:gd name="T23" fmla="*/ 74 h 134"/>
                  <a:gd name="T24" fmla="*/ 0 w 862"/>
                  <a:gd name="T25" fmla="*/ 68 h 134"/>
                  <a:gd name="T26" fmla="*/ 0 w 862"/>
                  <a:gd name="T27" fmla="*/ 68 h 134"/>
                  <a:gd name="T28" fmla="*/ 2 w 862"/>
                  <a:gd name="T29" fmla="*/ 62 h 134"/>
                  <a:gd name="T30" fmla="*/ 8 w 862"/>
                  <a:gd name="T31" fmla="*/ 54 h 134"/>
                  <a:gd name="T32" fmla="*/ 20 w 862"/>
                  <a:gd name="T33" fmla="*/ 48 h 134"/>
                  <a:gd name="T34" fmla="*/ 34 w 862"/>
                  <a:gd name="T35" fmla="*/ 42 h 134"/>
                  <a:gd name="T36" fmla="*/ 52 w 862"/>
                  <a:gd name="T37" fmla="*/ 36 h 134"/>
                  <a:gd name="T38" fmla="*/ 74 w 862"/>
                  <a:gd name="T39" fmla="*/ 30 h 134"/>
                  <a:gd name="T40" fmla="*/ 128 w 862"/>
                  <a:gd name="T41" fmla="*/ 20 h 134"/>
                  <a:gd name="T42" fmla="*/ 192 w 862"/>
                  <a:gd name="T43" fmla="*/ 10 h 134"/>
                  <a:gd name="T44" fmla="*/ 266 w 862"/>
                  <a:gd name="T45" fmla="*/ 4 h 134"/>
                  <a:gd name="T46" fmla="*/ 346 w 862"/>
                  <a:gd name="T47" fmla="*/ 0 h 134"/>
                  <a:gd name="T48" fmla="*/ 434 w 862"/>
                  <a:gd name="T49" fmla="*/ 0 h 134"/>
                  <a:gd name="T50" fmla="*/ 434 w 862"/>
                  <a:gd name="T51" fmla="*/ 0 h 134"/>
                  <a:gd name="T52" fmla="*/ 520 w 862"/>
                  <a:gd name="T53" fmla="*/ 0 h 134"/>
                  <a:gd name="T54" fmla="*/ 600 w 862"/>
                  <a:gd name="T55" fmla="*/ 4 h 134"/>
                  <a:gd name="T56" fmla="*/ 674 w 862"/>
                  <a:gd name="T57" fmla="*/ 10 h 134"/>
                  <a:gd name="T58" fmla="*/ 736 w 862"/>
                  <a:gd name="T59" fmla="*/ 20 h 134"/>
                  <a:gd name="T60" fmla="*/ 790 w 862"/>
                  <a:gd name="T61" fmla="*/ 30 h 134"/>
                  <a:gd name="T62" fmla="*/ 810 w 862"/>
                  <a:gd name="T63" fmla="*/ 36 h 134"/>
                  <a:gd name="T64" fmla="*/ 828 w 862"/>
                  <a:gd name="T65" fmla="*/ 42 h 134"/>
                  <a:gd name="T66" fmla="*/ 844 w 862"/>
                  <a:gd name="T67" fmla="*/ 48 h 134"/>
                  <a:gd name="T68" fmla="*/ 854 w 862"/>
                  <a:gd name="T69" fmla="*/ 54 h 134"/>
                  <a:gd name="T70" fmla="*/ 860 w 862"/>
                  <a:gd name="T71" fmla="*/ 62 h 134"/>
                  <a:gd name="T72" fmla="*/ 862 w 862"/>
                  <a:gd name="T73" fmla="*/ 68 h 134"/>
                  <a:gd name="T74" fmla="*/ 862 w 862"/>
                  <a:gd name="T75" fmla="*/ 68 h 134"/>
                  <a:gd name="T76" fmla="*/ 860 w 862"/>
                  <a:gd name="T77" fmla="*/ 74 h 134"/>
                  <a:gd name="T78" fmla="*/ 854 w 862"/>
                  <a:gd name="T79" fmla="*/ 82 h 134"/>
                  <a:gd name="T80" fmla="*/ 844 w 862"/>
                  <a:gd name="T81" fmla="*/ 88 h 134"/>
                  <a:gd name="T82" fmla="*/ 828 w 862"/>
                  <a:gd name="T83" fmla="*/ 94 h 134"/>
                  <a:gd name="T84" fmla="*/ 810 w 862"/>
                  <a:gd name="T85" fmla="*/ 100 h 134"/>
                  <a:gd name="T86" fmla="*/ 790 w 862"/>
                  <a:gd name="T87" fmla="*/ 104 h 134"/>
                  <a:gd name="T88" fmla="*/ 736 w 862"/>
                  <a:gd name="T89" fmla="*/ 114 h 134"/>
                  <a:gd name="T90" fmla="*/ 674 w 862"/>
                  <a:gd name="T91" fmla="*/ 122 h 134"/>
                  <a:gd name="T92" fmla="*/ 600 w 862"/>
                  <a:gd name="T93" fmla="*/ 128 h 134"/>
                  <a:gd name="T94" fmla="*/ 520 w 862"/>
                  <a:gd name="T95" fmla="*/ 132 h 134"/>
                  <a:gd name="T96" fmla="*/ 434 w 862"/>
                  <a:gd name="T97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62" h="134">
                    <a:moveTo>
                      <a:pt x="434" y="134"/>
                    </a:moveTo>
                    <a:lnTo>
                      <a:pt x="434" y="134"/>
                    </a:lnTo>
                    <a:lnTo>
                      <a:pt x="346" y="132"/>
                    </a:lnTo>
                    <a:lnTo>
                      <a:pt x="266" y="128"/>
                    </a:lnTo>
                    <a:lnTo>
                      <a:pt x="192" y="122"/>
                    </a:lnTo>
                    <a:lnTo>
                      <a:pt x="128" y="114"/>
                    </a:lnTo>
                    <a:lnTo>
                      <a:pt x="74" y="104"/>
                    </a:lnTo>
                    <a:lnTo>
                      <a:pt x="52" y="100"/>
                    </a:lnTo>
                    <a:lnTo>
                      <a:pt x="34" y="94"/>
                    </a:lnTo>
                    <a:lnTo>
                      <a:pt x="20" y="88"/>
                    </a:lnTo>
                    <a:lnTo>
                      <a:pt x="8" y="82"/>
                    </a:lnTo>
                    <a:lnTo>
                      <a:pt x="2" y="74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2" y="62"/>
                    </a:lnTo>
                    <a:lnTo>
                      <a:pt x="8" y="54"/>
                    </a:lnTo>
                    <a:lnTo>
                      <a:pt x="20" y="48"/>
                    </a:lnTo>
                    <a:lnTo>
                      <a:pt x="34" y="42"/>
                    </a:lnTo>
                    <a:lnTo>
                      <a:pt x="52" y="36"/>
                    </a:lnTo>
                    <a:lnTo>
                      <a:pt x="74" y="30"/>
                    </a:lnTo>
                    <a:lnTo>
                      <a:pt x="128" y="20"/>
                    </a:lnTo>
                    <a:lnTo>
                      <a:pt x="192" y="10"/>
                    </a:lnTo>
                    <a:lnTo>
                      <a:pt x="266" y="4"/>
                    </a:lnTo>
                    <a:lnTo>
                      <a:pt x="346" y="0"/>
                    </a:lnTo>
                    <a:lnTo>
                      <a:pt x="434" y="0"/>
                    </a:lnTo>
                    <a:lnTo>
                      <a:pt x="434" y="0"/>
                    </a:lnTo>
                    <a:lnTo>
                      <a:pt x="520" y="0"/>
                    </a:lnTo>
                    <a:lnTo>
                      <a:pt x="600" y="4"/>
                    </a:lnTo>
                    <a:lnTo>
                      <a:pt x="674" y="10"/>
                    </a:lnTo>
                    <a:lnTo>
                      <a:pt x="736" y="20"/>
                    </a:lnTo>
                    <a:lnTo>
                      <a:pt x="790" y="30"/>
                    </a:lnTo>
                    <a:lnTo>
                      <a:pt x="810" y="36"/>
                    </a:lnTo>
                    <a:lnTo>
                      <a:pt x="828" y="42"/>
                    </a:lnTo>
                    <a:lnTo>
                      <a:pt x="844" y="48"/>
                    </a:lnTo>
                    <a:lnTo>
                      <a:pt x="854" y="54"/>
                    </a:lnTo>
                    <a:lnTo>
                      <a:pt x="860" y="62"/>
                    </a:lnTo>
                    <a:lnTo>
                      <a:pt x="862" y="68"/>
                    </a:lnTo>
                    <a:lnTo>
                      <a:pt x="862" y="68"/>
                    </a:lnTo>
                    <a:lnTo>
                      <a:pt x="860" y="74"/>
                    </a:lnTo>
                    <a:lnTo>
                      <a:pt x="854" y="82"/>
                    </a:lnTo>
                    <a:lnTo>
                      <a:pt x="844" y="88"/>
                    </a:lnTo>
                    <a:lnTo>
                      <a:pt x="828" y="94"/>
                    </a:lnTo>
                    <a:lnTo>
                      <a:pt x="810" y="100"/>
                    </a:lnTo>
                    <a:lnTo>
                      <a:pt x="790" y="104"/>
                    </a:lnTo>
                    <a:lnTo>
                      <a:pt x="736" y="114"/>
                    </a:lnTo>
                    <a:lnTo>
                      <a:pt x="674" y="122"/>
                    </a:lnTo>
                    <a:lnTo>
                      <a:pt x="600" y="128"/>
                    </a:lnTo>
                    <a:lnTo>
                      <a:pt x="520" y="132"/>
                    </a:lnTo>
                    <a:lnTo>
                      <a:pt x="434" y="13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239"/>
              <p:cNvSpPr>
                <a:spLocks/>
              </p:cNvSpPr>
              <p:nvPr/>
            </p:nvSpPr>
            <p:spPr bwMode="auto">
              <a:xfrm>
                <a:off x="4459" y="4160"/>
                <a:ext cx="866" cy="134"/>
              </a:xfrm>
              <a:custGeom>
                <a:avLst/>
                <a:gdLst>
                  <a:gd name="T0" fmla="*/ 436 w 866"/>
                  <a:gd name="T1" fmla="*/ 0 h 134"/>
                  <a:gd name="T2" fmla="*/ 436 w 866"/>
                  <a:gd name="T3" fmla="*/ 0 h 134"/>
                  <a:gd name="T4" fmla="*/ 348 w 866"/>
                  <a:gd name="T5" fmla="*/ 0 h 134"/>
                  <a:gd name="T6" fmla="*/ 266 w 866"/>
                  <a:gd name="T7" fmla="*/ 4 h 134"/>
                  <a:gd name="T8" fmla="*/ 192 w 866"/>
                  <a:gd name="T9" fmla="*/ 10 h 134"/>
                  <a:gd name="T10" fmla="*/ 128 w 866"/>
                  <a:gd name="T11" fmla="*/ 20 h 134"/>
                  <a:gd name="T12" fmla="*/ 74 w 866"/>
                  <a:gd name="T13" fmla="*/ 30 h 134"/>
                  <a:gd name="T14" fmla="*/ 52 w 866"/>
                  <a:gd name="T15" fmla="*/ 36 h 134"/>
                  <a:gd name="T16" fmla="*/ 34 w 866"/>
                  <a:gd name="T17" fmla="*/ 42 h 134"/>
                  <a:gd name="T18" fmla="*/ 20 w 866"/>
                  <a:gd name="T19" fmla="*/ 48 h 134"/>
                  <a:gd name="T20" fmla="*/ 8 w 866"/>
                  <a:gd name="T21" fmla="*/ 54 h 134"/>
                  <a:gd name="T22" fmla="*/ 2 w 866"/>
                  <a:gd name="T23" fmla="*/ 62 h 134"/>
                  <a:gd name="T24" fmla="*/ 0 w 866"/>
                  <a:gd name="T25" fmla="*/ 68 h 134"/>
                  <a:gd name="T26" fmla="*/ 0 w 866"/>
                  <a:gd name="T27" fmla="*/ 68 h 134"/>
                  <a:gd name="T28" fmla="*/ 2 w 866"/>
                  <a:gd name="T29" fmla="*/ 74 h 134"/>
                  <a:gd name="T30" fmla="*/ 8 w 866"/>
                  <a:gd name="T31" fmla="*/ 82 h 134"/>
                  <a:gd name="T32" fmla="*/ 20 w 866"/>
                  <a:gd name="T33" fmla="*/ 88 h 134"/>
                  <a:gd name="T34" fmla="*/ 34 w 866"/>
                  <a:gd name="T35" fmla="*/ 94 h 134"/>
                  <a:gd name="T36" fmla="*/ 52 w 866"/>
                  <a:gd name="T37" fmla="*/ 100 h 134"/>
                  <a:gd name="T38" fmla="*/ 74 w 866"/>
                  <a:gd name="T39" fmla="*/ 104 h 134"/>
                  <a:gd name="T40" fmla="*/ 128 w 866"/>
                  <a:gd name="T41" fmla="*/ 114 h 134"/>
                  <a:gd name="T42" fmla="*/ 192 w 866"/>
                  <a:gd name="T43" fmla="*/ 124 h 134"/>
                  <a:gd name="T44" fmla="*/ 266 w 866"/>
                  <a:gd name="T45" fmla="*/ 130 h 134"/>
                  <a:gd name="T46" fmla="*/ 348 w 866"/>
                  <a:gd name="T47" fmla="*/ 134 h 134"/>
                  <a:gd name="T48" fmla="*/ 436 w 866"/>
                  <a:gd name="T49" fmla="*/ 134 h 134"/>
                  <a:gd name="T50" fmla="*/ 436 w 866"/>
                  <a:gd name="T51" fmla="*/ 134 h 134"/>
                  <a:gd name="T52" fmla="*/ 522 w 866"/>
                  <a:gd name="T53" fmla="*/ 134 h 134"/>
                  <a:gd name="T54" fmla="*/ 604 w 866"/>
                  <a:gd name="T55" fmla="*/ 130 h 134"/>
                  <a:gd name="T56" fmla="*/ 676 w 866"/>
                  <a:gd name="T57" fmla="*/ 124 h 134"/>
                  <a:gd name="T58" fmla="*/ 740 w 866"/>
                  <a:gd name="T59" fmla="*/ 114 h 134"/>
                  <a:gd name="T60" fmla="*/ 792 w 866"/>
                  <a:gd name="T61" fmla="*/ 104 h 134"/>
                  <a:gd name="T62" fmla="*/ 814 w 866"/>
                  <a:gd name="T63" fmla="*/ 100 h 134"/>
                  <a:gd name="T64" fmla="*/ 832 w 866"/>
                  <a:gd name="T65" fmla="*/ 94 h 134"/>
                  <a:gd name="T66" fmla="*/ 848 w 866"/>
                  <a:gd name="T67" fmla="*/ 88 h 134"/>
                  <a:gd name="T68" fmla="*/ 858 w 866"/>
                  <a:gd name="T69" fmla="*/ 82 h 134"/>
                  <a:gd name="T70" fmla="*/ 864 w 866"/>
                  <a:gd name="T71" fmla="*/ 74 h 134"/>
                  <a:gd name="T72" fmla="*/ 866 w 866"/>
                  <a:gd name="T73" fmla="*/ 68 h 134"/>
                  <a:gd name="T74" fmla="*/ 866 w 866"/>
                  <a:gd name="T75" fmla="*/ 68 h 134"/>
                  <a:gd name="T76" fmla="*/ 864 w 866"/>
                  <a:gd name="T77" fmla="*/ 62 h 134"/>
                  <a:gd name="T78" fmla="*/ 858 w 866"/>
                  <a:gd name="T79" fmla="*/ 54 h 134"/>
                  <a:gd name="T80" fmla="*/ 848 w 866"/>
                  <a:gd name="T81" fmla="*/ 48 h 134"/>
                  <a:gd name="T82" fmla="*/ 832 w 866"/>
                  <a:gd name="T83" fmla="*/ 42 h 134"/>
                  <a:gd name="T84" fmla="*/ 814 w 866"/>
                  <a:gd name="T85" fmla="*/ 36 h 134"/>
                  <a:gd name="T86" fmla="*/ 792 w 866"/>
                  <a:gd name="T87" fmla="*/ 30 h 134"/>
                  <a:gd name="T88" fmla="*/ 740 w 866"/>
                  <a:gd name="T89" fmla="*/ 20 h 134"/>
                  <a:gd name="T90" fmla="*/ 676 w 866"/>
                  <a:gd name="T91" fmla="*/ 10 h 134"/>
                  <a:gd name="T92" fmla="*/ 604 w 866"/>
                  <a:gd name="T93" fmla="*/ 4 h 134"/>
                  <a:gd name="T94" fmla="*/ 522 w 866"/>
                  <a:gd name="T95" fmla="*/ 0 h 134"/>
                  <a:gd name="T96" fmla="*/ 436 w 866"/>
                  <a:gd name="T97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66" h="134">
                    <a:moveTo>
                      <a:pt x="436" y="0"/>
                    </a:moveTo>
                    <a:lnTo>
                      <a:pt x="436" y="0"/>
                    </a:lnTo>
                    <a:lnTo>
                      <a:pt x="348" y="0"/>
                    </a:lnTo>
                    <a:lnTo>
                      <a:pt x="266" y="4"/>
                    </a:lnTo>
                    <a:lnTo>
                      <a:pt x="192" y="10"/>
                    </a:lnTo>
                    <a:lnTo>
                      <a:pt x="128" y="20"/>
                    </a:lnTo>
                    <a:lnTo>
                      <a:pt x="74" y="30"/>
                    </a:lnTo>
                    <a:lnTo>
                      <a:pt x="52" y="36"/>
                    </a:lnTo>
                    <a:lnTo>
                      <a:pt x="34" y="42"/>
                    </a:lnTo>
                    <a:lnTo>
                      <a:pt x="20" y="48"/>
                    </a:lnTo>
                    <a:lnTo>
                      <a:pt x="8" y="54"/>
                    </a:lnTo>
                    <a:lnTo>
                      <a:pt x="2" y="62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2" y="74"/>
                    </a:lnTo>
                    <a:lnTo>
                      <a:pt x="8" y="82"/>
                    </a:lnTo>
                    <a:lnTo>
                      <a:pt x="20" y="88"/>
                    </a:lnTo>
                    <a:lnTo>
                      <a:pt x="34" y="94"/>
                    </a:lnTo>
                    <a:lnTo>
                      <a:pt x="52" y="100"/>
                    </a:lnTo>
                    <a:lnTo>
                      <a:pt x="74" y="104"/>
                    </a:lnTo>
                    <a:lnTo>
                      <a:pt x="128" y="114"/>
                    </a:lnTo>
                    <a:lnTo>
                      <a:pt x="192" y="124"/>
                    </a:lnTo>
                    <a:lnTo>
                      <a:pt x="266" y="130"/>
                    </a:lnTo>
                    <a:lnTo>
                      <a:pt x="348" y="134"/>
                    </a:lnTo>
                    <a:lnTo>
                      <a:pt x="436" y="134"/>
                    </a:lnTo>
                    <a:lnTo>
                      <a:pt x="436" y="134"/>
                    </a:lnTo>
                    <a:lnTo>
                      <a:pt x="522" y="134"/>
                    </a:lnTo>
                    <a:lnTo>
                      <a:pt x="604" y="130"/>
                    </a:lnTo>
                    <a:lnTo>
                      <a:pt x="676" y="124"/>
                    </a:lnTo>
                    <a:lnTo>
                      <a:pt x="740" y="114"/>
                    </a:lnTo>
                    <a:lnTo>
                      <a:pt x="792" y="104"/>
                    </a:lnTo>
                    <a:lnTo>
                      <a:pt x="814" y="100"/>
                    </a:lnTo>
                    <a:lnTo>
                      <a:pt x="832" y="94"/>
                    </a:lnTo>
                    <a:lnTo>
                      <a:pt x="848" y="88"/>
                    </a:lnTo>
                    <a:lnTo>
                      <a:pt x="858" y="82"/>
                    </a:lnTo>
                    <a:lnTo>
                      <a:pt x="864" y="74"/>
                    </a:lnTo>
                    <a:lnTo>
                      <a:pt x="866" y="68"/>
                    </a:lnTo>
                    <a:lnTo>
                      <a:pt x="866" y="68"/>
                    </a:lnTo>
                    <a:lnTo>
                      <a:pt x="864" y="62"/>
                    </a:lnTo>
                    <a:lnTo>
                      <a:pt x="858" y="54"/>
                    </a:lnTo>
                    <a:lnTo>
                      <a:pt x="848" y="48"/>
                    </a:lnTo>
                    <a:lnTo>
                      <a:pt x="832" y="42"/>
                    </a:lnTo>
                    <a:lnTo>
                      <a:pt x="814" y="36"/>
                    </a:lnTo>
                    <a:lnTo>
                      <a:pt x="792" y="30"/>
                    </a:lnTo>
                    <a:lnTo>
                      <a:pt x="740" y="20"/>
                    </a:lnTo>
                    <a:lnTo>
                      <a:pt x="676" y="10"/>
                    </a:lnTo>
                    <a:lnTo>
                      <a:pt x="604" y="4"/>
                    </a:lnTo>
                    <a:lnTo>
                      <a:pt x="522" y="0"/>
                    </a:lnTo>
                    <a:lnTo>
                      <a:pt x="4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240"/>
              <p:cNvSpPr>
                <a:spLocks noEditPoints="1"/>
              </p:cNvSpPr>
              <p:nvPr/>
            </p:nvSpPr>
            <p:spPr bwMode="auto">
              <a:xfrm>
                <a:off x="4461" y="4160"/>
                <a:ext cx="862" cy="134"/>
              </a:xfrm>
              <a:custGeom>
                <a:avLst/>
                <a:gdLst>
                  <a:gd name="T0" fmla="*/ 434 w 862"/>
                  <a:gd name="T1" fmla="*/ 134 h 134"/>
                  <a:gd name="T2" fmla="*/ 266 w 862"/>
                  <a:gd name="T3" fmla="*/ 128 h 134"/>
                  <a:gd name="T4" fmla="*/ 128 w 862"/>
                  <a:gd name="T5" fmla="*/ 114 h 134"/>
                  <a:gd name="T6" fmla="*/ 54 w 862"/>
                  <a:gd name="T7" fmla="*/ 100 h 134"/>
                  <a:gd name="T8" fmla="*/ 22 w 862"/>
                  <a:gd name="T9" fmla="*/ 88 h 134"/>
                  <a:gd name="T10" fmla="*/ 4 w 862"/>
                  <a:gd name="T11" fmla="*/ 74 h 134"/>
                  <a:gd name="T12" fmla="*/ 2 w 862"/>
                  <a:gd name="T13" fmla="*/ 68 h 134"/>
                  <a:gd name="T14" fmla="*/ 10 w 862"/>
                  <a:gd name="T15" fmla="*/ 54 h 134"/>
                  <a:gd name="T16" fmla="*/ 36 w 862"/>
                  <a:gd name="T17" fmla="*/ 42 h 134"/>
                  <a:gd name="T18" fmla="*/ 76 w 862"/>
                  <a:gd name="T19" fmla="*/ 30 h 134"/>
                  <a:gd name="T20" fmla="*/ 192 w 862"/>
                  <a:gd name="T21" fmla="*/ 12 h 134"/>
                  <a:gd name="T22" fmla="*/ 348 w 862"/>
                  <a:gd name="T23" fmla="*/ 0 h 134"/>
                  <a:gd name="T24" fmla="*/ 434 w 862"/>
                  <a:gd name="T25" fmla="*/ 0 h 134"/>
                  <a:gd name="T26" fmla="*/ 600 w 862"/>
                  <a:gd name="T27" fmla="*/ 4 h 134"/>
                  <a:gd name="T28" fmla="*/ 736 w 862"/>
                  <a:gd name="T29" fmla="*/ 20 h 134"/>
                  <a:gd name="T30" fmla="*/ 808 w 862"/>
                  <a:gd name="T31" fmla="*/ 36 h 134"/>
                  <a:gd name="T32" fmla="*/ 842 w 862"/>
                  <a:gd name="T33" fmla="*/ 48 h 134"/>
                  <a:gd name="T34" fmla="*/ 858 w 862"/>
                  <a:gd name="T35" fmla="*/ 62 h 134"/>
                  <a:gd name="T36" fmla="*/ 860 w 862"/>
                  <a:gd name="T37" fmla="*/ 68 h 134"/>
                  <a:gd name="T38" fmla="*/ 852 w 862"/>
                  <a:gd name="T39" fmla="*/ 82 h 134"/>
                  <a:gd name="T40" fmla="*/ 826 w 862"/>
                  <a:gd name="T41" fmla="*/ 94 h 134"/>
                  <a:gd name="T42" fmla="*/ 788 w 862"/>
                  <a:gd name="T43" fmla="*/ 104 h 134"/>
                  <a:gd name="T44" fmla="*/ 672 w 862"/>
                  <a:gd name="T45" fmla="*/ 122 h 134"/>
                  <a:gd name="T46" fmla="*/ 520 w 862"/>
                  <a:gd name="T47" fmla="*/ 132 h 134"/>
                  <a:gd name="T48" fmla="*/ 434 w 862"/>
                  <a:gd name="T49" fmla="*/ 0 h 134"/>
                  <a:gd name="T50" fmla="*/ 346 w 862"/>
                  <a:gd name="T51" fmla="*/ 0 h 134"/>
                  <a:gd name="T52" fmla="*/ 192 w 862"/>
                  <a:gd name="T53" fmla="*/ 10 h 134"/>
                  <a:gd name="T54" fmla="*/ 74 w 862"/>
                  <a:gd name="T55" fmla="*/ 30 h 134"/>
                  <a:gd name="T56" fmla="*/ 34 w 862"/>
                  <a:gd name="T57" fmla="*/ 42 h 134"/>
                  <a:gd name="T58" fmla="*/ 8 w 862"/>
                  <a:gd name="T59" fmla="*/ 54 h 134"/>
                  <a:gd name="T60" fmla="*/ 0 w 862"/>
                  <a:gd name="T61" fmla="*/ 68 h 134"/>
                  <a:gd name="T62" fmla="*/ 2 w 862"/>
                  <a:gd name="T63" fmla="*/ 74 h 134"/>
                  <a:gd name="T64" fmla="*/ 20 w 862"/>
                  <a:gd name="T65" fmla="*/ 88 h 134"/>
                  <a:gd name="T66" fmla="*/ 52 w 862"/>
                  <a:gd name="T67" fmla="*/ 100 h 134"/>
                  <a:gd name="T68" fmla="*/ 128 w 862"/>
                  <a:gd name="T69" fmla="*/ 114 h 134"/>
                  <a:gd name="T70" fmla="*/ 266 w 862"/>
                  <a:gd name="T71" fmla="*/ 128 h 134"/>
                  <a:gd name="T72" fmla="*/ 434 w 862"/>
                  <a:gd name="T73" fmla="*/ 134 h 134"/>
                  <a:gd name="T74" fmla="*/ 520 w 862"/>
                  <a:gd name="T75" fmla="*/ 132 h 134"/>
                  <a:gd name="T76" fmla="*/ 674 w 862"/>
                  <a:gd name="T77" fmla="*/ 122 h 134"/>
                  <a:gd name="T78" fmla="*/ 790 w 862"/>
                  <a:gd name="T79" fmla="*/ 104 h 134"/>
                  <a:gd name="T80" fmla="*/ 828 w 862"/>
                  <a:gd name="T81" fmla="*/ 94 h 134"/>
                  <a:gd name="T82" fmla="*/ 854 w 862"/>
                  <a:gd name="T83" fmla="*/ 82 h 134"/>
                  <a:gd name="T84" fmla="*/ 862 w 862"/>
                  <a:gd name="T85" fmla="*/ 68 h 134"/>
                  <a:gd name="T86" fmla="*/ 860 w 862"/>
                  <a:gd name="T87" fmla="*/ 62 h 134"/>
                  <a:gd name="T88" fmla="*/ 844 w 862"/>
                  <a:gd name="T89" fmla="*/ 48 h 134"/>
                  <a:gd name="T90" fmla="*/ 810 w 862"/>
                  <a:gd name="T91" fmla="*/ 36 h 134"/>
                  <a:gd name="T92" fmla="*/ 736 w 862"/>
                  <a:gd name="T93" fmla="*/ 20 h 134"/>
                  <a:gd name="T94" fmla="*/ 600 w 862"/>
                  <a:gd name="T95" fmla="*/ 4 h 134"/>
                  <a:gd name="T96" fmla="*/ 434 w 862"/>
                  <a:gd name="T97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62" h="134">
                    <a:moveTo>
                      <a:pt x="434" y="134"/>
                    </a:moveTo>
                    <a:lnTo>
                      <a:pt x="434" y="134"/>
                    </a:lnTo>
                    <a:lnTo>
                      <a:pt x="348" y="132"/>
                    </a:lnTo>
                    <a:lnTo>
                      <a:pt x="266" y="128"/>
                    </a:lnTo>
                    <a:lnTo>
                      <a:pt x="192" y="122"/>
                    </a:lnTo>
                    <a:lnTo>
                      <a:pt x="128" y="114"/>
                    </a:lnTo>
                    <a:lnTo>
                      <a:pt x="76" y="104"/>
                    </a:lnTo>
                    <a:lnTo>
                      <a:pt x="54" y="100"/>
                    </a:lnTo>
                    <a:lnTo>
                      <a:pt x="36" y="94"/>
                    </a:lnTo>
                    <a:lnTo>
                      <a:pt x="22" y="88"/>
                    </a:lnTo>
                    <a:lnTo>
                      <a:pt x="10" y="82"/>
                    </a:lnTo>
                    <a:lnTo>
                      <a:pt x="4" y="74"/>
                    </a:lnTo>
                    <a:lnTo>
                      <a:pt x="2" y="68"/>
                    </a:lnTo>
                    <a:lnTo>
                      <a:pt x="2" y="68"/>
                    </a:lnTo>
                    <a:lnTo>
                      <a:pt x="4" y="62"/>
                    </a:lnTo>
                    <a:lnTo>
                      <a:pt x="10" y="54"/>
                    </a:lnTo>
                    <a:lnTo>
                      <a:pt x="22" y="48"/>
                    </a:lnTo>
                    <a:lnTo>
                      <a:pt x="36" y="42"/>
                    </a:lnTo>
                    <a:lnTo>
                      <a:pt x="54" y="36"/>
                    </a:lnTo>
                    <a:lnTo>
                      <a:pt x="76" y="30"/>
                    </a:lnTo>
                    <a:lnTo>
                      <a:pt x="128" y="20"/>
                    </a:lnTo>
                    <a:lnTo>
                      <a:pt x="192" y="12"/>
                    </a:lnTo>
                    <a:lnTo>
                      <a:pt x="266" y="4"/>
                    </a:lnTo>
                    <a:lnTo>
                      <a:pt x="348" y="0"/>
                    </a:lnTo>
                    <a:lnTo>
                      <a:pt x="434" y="0"/>
                    </a:lnTo>
                    <a:lnTo>
                      <a:pt x="434" y="0"/>
                    </a:lnTo>
                    <a:lnTo>
                      <a:pt x="520" y="0"/>
                    </a:lnTo>
                    <a:lnTo>
                      <a:pt x="600" y="4"/>
                    </a:lnTo>
                    <a:lnTo>
                      <a:pt x="672" y="12"/>
                    </a:lnTo>
                    <a:lnTo>
                      <a:pt x="736" y="20"/>
                    </a:lnTo>
                    <a:lnTo>
                      <a:pt x="788" y="30"/>
                    </a:lnTo>
                    <a:lnTo>
                      <a:pt x="808" y="36"/>
                    </a:lnTo>
                    <a:lnTo>
                      <a:pt x="826" y="42"/>
                    </a:lnTo>
                    <a:lnTo>
                      <a:pt x="842" y="48"/>
                    </a:lnTo>
                    <a:lnTo>
                      <a:pt x="852" y="54"/>
                    </a:lnTo>
                    <a:lnTo>
                      <a:pt x="858" y="62"/>
                    </a:lnTo>
                    <a:lnTo>
                      <a:pt x="860" y="68"/>
                    </a:lnTo>
                    <a:lnTo>
                      <a:pt x="860" y="68"/>
                    </a:lnTo>
                    <a:lnTo>
                      <a:pt x="858" y="74"/>
                    </a:lnTo>
                    <a:lnTo>
                      <a:pt x="852" y="82"/>
                    </a:lnTo>
                    <a:lnTo>
                      <a:pt x="842" y="88"/>
                    </a:lnTo>
                    <a:lnTo>
                      <a:pt x="826" y="94"/>
                    </a:lnTo>
                    <a:lnTo>
                      <a:pt x="808" y="100"/>
                    </a:lnTo>
                    <a:lnTo>
                      <a:pt x="788" y="104"/>
                    </a:lnTo>
                    <a:lnTo>
                      <a:pt x="736" y="114"/>
                    </a:lnTo>
                    <a:lnTo>
                      <a:pt x="672" y="122"/>
                    </a:lnTo>
                    <a:lnTo>
                      <a:pt x="600" y="128"/>
                    </a:lnTo>
                    <a:lnTo>
                      <a:pt x="520" y="132"/>
                    </a:lnTo>
                    <a:lnTo>
                      <a:pt x="434" y="134"/>
                    </a:lnTo>
                    <a:close/>
                    <a:moveTo>
                      <a:pt x="434" y="0"/>
                    </a:moveTo>
                    <a:lnTo>
                      <a:pt x="434" y="0"/>
                    </a:lnTo>
                    <a:lnTo>
                      <a:pt x="346" y="0"/>
                    </a:lnTo>
                    <a:lnTo>
                      <a:pt x="266" y="4"/>
                    </a:lnTo>
                    <a:lnTo>
                      <a:pt x="192" y="10"/>
                    </a:lnTo>
                    <a:lnTo>
                      <a:pt x="128" y="20"/>
                    </a:lnTo>
                    <a:lnTo>
                      <a:pt x="74" y="30"/>
                    </a:lnTo>
                    <a:lnTo>
                      <a:pt x="52" y="36"/>
                    </a:lnTo>
                    <a:lnTo>
                      <a:pt x="34" y="42"/>
                    </a:lnTo>
                    <a:lnTo>
                      <a:pt x="20" y="48"/>
                    </a:lnTo>
                    <a:lnTo>
                      <a:pt x="8" y="54"/>
                    </a:lnTo>
                    <a:lnTo>
                      <a:pt x="2" y="62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2" y="74"/>
                    </a:lnTo>
                    <a:lnTo>
                      <a:pt x="8" y="82"/>
                    </a:lnTo>
                    <a:lnTo>
                      <a:pt x="20" y="88"/>
                    </a:lnTo>
                    <a:lnTo>
                      <a:pt x="34" y="94"/>
                    </a:lnTo>
                    <a:lnTo>
                      <a:pt x="52" y="100"/>
                    </a:lnTo>
                    <a:lnTo>
                      <a:pt x="74" y="104"/>
                    </a:lnTo>
                    <a:lnTo>
                      <a:pt x="128" y="114"/>
                    </a:lnTo>
                    <a:lnTo>
                      <a:pt x="192" y="122"/>
                    </a:lnTo>
                    <a:lnTo>
                      <a:pt x="266" y="128"/>
                    </a:lnTo>
                    <a:lnTo>
                      <a:pt x="346" y="132"/>
                    </a:lnTo>
                    <a:lnTo>
                      <a:pt x="434" y="134"/>
                    </a:lnTo>
                    <a:lnTo>
                      <a:pt x="434" y="134"/>
                    </a:lnTo>
                    <a:lnTo>
                      <a:pt x="520" y="132"/>
                    </a:lnTo>
                    <a:lnTo>
                      <a:pt x="600" y="128"/>
                    </a:lnTo>
                    <a:lnTo>
                      <a:pt x="674" y="122"/>
                    </a:lnTo>
                    <a:lnTo>
                      <a:pt x="736" y="114"/>
                    </a:lnTo>
                    <a:lnTo>
                      <a:pt x="790" y="104"/>
                    </a:lnTo>
                    <a:lnTo>
                      <a:pt x="810" y="100"/>
                    </a:lnTo>
                    <a:lnTo>
                      <a:pt x="828" y="94"/>
                    </a:lnTo>
                    <a:lnTo>
                      <a:pt x="844" y="88"/>
                    </a:lnTo>
                    <a:lnTo>
                      <a:pt x="854" y="82"/>
                    </a:lnTo>
                    <a:lnTo>
                      <a:pt x="860" y="74"/>
                    </a:lnTo>
                    <a:lnTo>
                      <a:pt x="862" y="68"/>
                    </a:lnTo>
                    <a:lnTo>
                      <a:pt x="862" y="68"/>
                    </a:lnTo>
                    <a:lnTo>
                      <a:pt x="860" y="62"/>
                    </a:lnTo>
                    <a:lnTo>
                      <a:pt x="854" y="54"/>
                    </a:lnTo>
                    <a:lnTo>
                      <a:pt x="844" y="48"/>
                    </a:lnTo>
                    <a:lnTo>
                      <a:pt x="828" y="42"/>
                    </a:lnTo>
                    <a:lnTo>
                      <a:pt x="810" y="36"/>
                    </a:lnTo>
                    <a:lnTo>
                      <a:pt x="790" y="30"/>
                    </a:lnTo>
                    <a:lnTo>
                      <a:pt x="736" y="20"/>
                    </a:lnTo>
                    <a:lnTo>
                      <a:pt x="674" y="10"/>
                    </a:lnTo>
                    <a:lnTo>
                      <a:pt x="600" y="4"/>
                    </a:lnTo>
                    <a:lnTo>
                      <a:pt x="520" y="0"/>
                    </a:lnTo>
                    <a:lnTo>
                      <a:pt x="434" y="0"/>
                    </a:lnTo>
                    <a:close/>
                  </a:path>
                </a:pathLst>
              </a:custGeom>
              <a:solidFill>
                <a:srgbClr val="EDEC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241"/>
              <p:cNvSpPr>
                <a:spLocks/>
              </p:cNvSpPr>
              <p:nvPr/>
            </p:nvSpPr>
            <p:spPr bwMode="auto">
              <a:xfrm>
                <a:off x="4463" y="4160"/>
                <a:ext cx="858" cy="134"/>
              </a:xfrm>
              <a:custGeom>
                <a:avLst/>
                <a:gdLst>
                  <a:gd name="T0" fmla="*/ 432 w 858"/>
                  <a:gd name="T1" fmla="*/ 134 h 134"/>
                  <a:gd name="T2" fmla="*/ 432 w 858"/>
                  <a:gd name="T3" fmla="*/ 134 h 134"/>
                  <a:gd name="T4" fmla="*/ 346 w 858"/>
                  <a:gd name="T5" fmla="*/ 132 h 134"/>
                  <a:gd name="T6" fmla="*/ 264 w 858"/>
                  <a:gd name="T7" fmla="*/ 128 h 134"/>
                  <a:gd name="T8" fmla="*/ 190 w 858"/>
                  <a:gd name="T9" fmla="*/ 122 h 134"/>
                  <a:gd name="T10" fmla="*/ 126 w 858"/>
                  <a:gd name="T11" fmla="*/ 114 h 134"/>
                  <a:gd name="T12" fmla="*/ 74 w 858"/>
                  <a:gd name="T13" fmla="*/ 104 h 134"/>
                  <a:gd name="T14" fmla="*/ 52 w 858"/>
                  <a:gd name="T15" fmla="*/ 100 h 134"/>
                  <a:gd name="T16" fmla="*/ 34 w 858"/>
                  <a:gd name="T17" fmla="*/ 94 h 134"/>
                  <a:gd name="T18" fmla="*/ 20 w 858"/>
                  <a:gd name="T19" fmla="*/ 88 h 134"/>
                  <a:gd name="T20" fmla="*/ 8 w 858"/>
                  <a:gd name="T21" fmla="*/ 82 h 134"/>
                  <a:gd name="T22" fmla="*/ 2 w 858"/>
                  <a:gd name="T23" fmla="*/ 74 h 134"/>
                  <a:gd name="T24" fmla="*/ 0 w 858"/>
                  <a:gd name="T25" fmla="*/ 68 h 134"/>
                  <a:gd name="T26" fmla="*/ 0 w 858"/>
                  <a:gd name="T27" fmla="*/ 68 h 134"/>
                  <a:gd name="T28" fmla="*/ 2 w 858"/>
                  <a:gd name="T29" fmla="*/ 62 h 134"/>
                  <a:gd name="T30" fmla="*/ 8 w 858"/>
                  <a:gd name="T31" fmla="*/ 54 h 134"/>
                  <a:gd name="T32" fmla="*/ 20 w 858"/>
                  <a:gd name="T33" fmla="*/ 48 h 134"/>
                  <a:gd name="T34" fmla="*/ 34 w 858"/>
                  <a:gd name="T35" fmla="*/ 42 h 134"/>
                  <a:gd name="T36" fmla="*/ 52 w 858"/>
                  <a:gd name="T37" fmla="*/ 36 h 134"/>
                  <a:gd name="T38" fmla="*/ 74 w 858"/>
                  <a:gd name="T39" fmla="*/ 30 h 134"/>
                  <a:gd name="T40" fmla="*/ 126 w 858"/>
                  <a:gd name="T41" fmla="*/ 20 h 134"/>
                  <a:gd name="T42" fmla="*/ 190 w 858"/>
                  <a:gd name="T43" fmla="*/ 12 h 134"/>
                  <a:gd name="T44" fmla="*/ 264 w 858"/>
                  <a:gd name="T45" fmla="*/ 4 h 134"/>
                  <a:gd name="T46" fmla="*/ 346 w 858"/>
                  <a:gd name="T47" fmla="*/ 0 h 134"/>
                  <a:gd name="T48" fmla="*/ 432 w 858"/>
                  <a:gd name="T49" fmla="*/ 0 h 134"/>
                  <a:gd name="T50" fmla="*/ 432 w 858"/>
                  <a:gd name="T51" fmla="*/ 0 h 134"/>
                  <a:gd name="T52" fmla="*/ 518 w 858"/>
                  <a:gd name="T53" fmla="*/ 0 h 134"/>
                  <a:gd name="T54" fmla="*/ 598 w 858"/>
                  <a:gd name="T55" fmla="*/ 4 h 134"/>
                  <a:gd name="T56" fmla="*/ 670 w 858"/>
                  <a:gd name="T57" fmla="*/ 12 h 134"/>
                  <a:gd name="T58" fmla="*/ 734 w 858"/>
                  <a:gd name="T59" fmla="*/ 20 h 134"/>
                  <a:gd name="T60" fmla="*/ 786 w 858"/>
                  <a:gd name="T61" fmla="*/ 30 h 134"/>
                  <a:gd name="T62" fmla="*/ 806 w 858"/>
                  <a:gd name="T63" fmla="*/ 36 h 134"/>
                  <a:gd name="T64" fmla="*/ 824 w 858"/>
                  <a:gd name="T65" fmla="*/ 42 h 134"/>
                  <a:gd name="T66" fmla="*/ 840 w 858"/>
                  <a:gd name="T67" fmla="*/ 48 h 134"/>
                  <a:gd name="T68" fmla="*/ 850 w 858"/>
                  <a:gd name="T69" fmla="*/ 54 h 134"/>
                  <a:gd name="T70" fmla="*/ 856 w 858"/>
                  <a:gd name="T71" fmla="*/ 62 h 134"/>
                  <a:gd name="T72" fmla="*/ 858 w 858"/>
                  <a:gd name="T73" fmla="*/ 68 h 134"/>
                  <a:gd name="T74" fmla="*/ 858 w 858"/>
                  <a:gd name="T75" fmla="*/ 68 h 134"/>
                  <a:gd name="T76" fmla="*/ 856 w 858"/>
                  <a:gd name="T77" fmla="*/ 74 h 134"/>
                  <a:gd name="T78" fmla="*/ 850 w 858"/>
                  <a:gd name="T79" fmla="*/ 82 h 134"/>
                  <a:gd name="T80" fmla="*/ 840 w 858"/>
                  <a:gd name="T81" fmla="*/ 88 h 134"/>
                  <a:gd name="T82" fmla="*/ 824 w 858"/>
                  <a:gd name="T83" fmla="*/ 94 h 134"/>
                  <a:gd name="T84" fmla="*/ 806 w 858"/>
                  <a:gd name="T85" fmla="*/ 100 h 134"/>
                  <a:gd name="T86" fmla="*/ 786 w 858"/>
                  <a:gd name="T87" fmla="*/ 104 h 134"/>
                  <a:gd name="T88" fmla="*/ 734 w 858"/>
                  <a:gd name="T89" fmla="*/ 114 h 134"/>
                  <a:gd name="T90" fmla="*/ 670 w 858"/>
                  <a:gd name="T91" fmla="*/ 122 h 134"/>
                  <a:gd name="T92" fmla="*/ 598 w 858"/>
                  <a:gd name="T93" fmla="*/ 128 h 134"/>
                  <a:gd name="T94" fmla="*/ 518 w 858"/>
                  <a:gd name="T95" fmla="*/ 132 h 134"/>
                  <a:gd name="T96" fmla="*/ 432 w 858"/>
                  <a:gd name="T97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58" h="134">
                    <a:moveTo>
                      <a:pt x="432" y="134"/>
                    </a:moveTo>
                    <a:lnTo>
                      <a:pt x="432" y="134"/>
                    </a:lnTo>
                    <a:lnTo>
                      <a:pt x="346" y="132"/>
                    </a:lnTo>
                    <a:lnTo>
                      <a:pt x="264" y="128"/>
                    </a:lnTo>
                    <a:lnTo>
                      <a:pt x="190" y="122"/>
                    </a:lnTo>
                    <a:lnTo>
                      <a:pt x="126" y="114"/>
                    </a:lnTo>
                    <a:lnTo>
                      <a:pt x="74" y="104"/>
                    </a:lnTo>
                    <a:lnTo>
                      <a:pt x="52" y="100"/>
                    </a:lnTo>
                    <a:lnTo>
                      <a:pt x="34" y="94"/>
                    </a:lnTo>
                    <a:lnTo>
                      <a:pt x="20" y="88"/>
                    </a:lnTo>
                    <a:lnTo>
                      <a:pt x="8" y="82"/>
                    </a:lnTo>
                    <a:lnTo>
                      <a:pt x="2" y="74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2" y="62"/>
                    </a:lnTo>
                    <a:lnTo>
                      <a:pt x="8" y="54"/>
                    </a:lnTo>
                    <a:lnTo>
                      <a:pt x="20" y="48"/>
                    </a:lnTo>
                    <a:lnTo>
                      <a:pt x="34" y="42"/>
                    </a:lnTo>
                    <a:lnTo>
                      <a:pt x="52" y="36"/>
                    </a:lnTo>
                    <a:lnTo>
                      <a:pt x="74" y="30"/>
                    </a:lnTo>
                    <a:lnTo>
                      <a:pt x="126" y="20"/>
                    </a:lnTo>
                    <a:lnTo>
                      <a:pt x="190" y="12"/>
                    </a:lnTo>
                    <a:lnTo>
                      <a:pt x="264" y="4"/>
                    </a:lnTo>
                    <a:lnTo>
                      <a:pt x="346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518" y="0"/>
                    </a:lnTo>
                    <a:lnTo>
                      <a:pt x="598" y="4"/>
                    </a:lnTo>
                    <a:lnTo>
                      <a:pt x="670" y="12"/>
                    </a:lnTo>
                    <a:lnTo>
                      <a:pt x="734" y="20"/>
                    </a:lnTo>
                    <a:lnTo>
                      <a:pt x="786" y="30"/>
                    </a:lnTo>
                    <a:lnTo>
                      <a:pt x="806" y="36"/>
                    </a:lnTo>
                    <a:lnTo>
                      <a:pt x="824" y="42"/>
                    </a:lnTo>
                    <a:lnTo>
                      <a:pt x="840" y="48"/>
                    </a:lnTo>
                    <a:lnTo>
                      <a:pt x="850" y="54"/>
                    </a:lnTo>
                    <a:lnTo>
                      <a:pt x="856" y="62"/>
                    </a:lnTo>
                    <a:lnTo>
                      <a:pt x="858" y="68"/>
                    </a:lnTo>
                    <a:lnTo>
                      <a:pt x="858" y="68"/>
                    </a:lnTo>
                    <a:lnTo>
                      <a:pt x="856" y="74"/>
                    </a:lnTo>
                    <a:lnTo>
                      <a:pt x="850" y="82"/>
                    </a:lnTo>
                    <a:lnTo>
                      <a:pt x="840" y="88"/>
                    </a:lnTo>
                    <a:lnTo>
                      <a:pt x="824" y="94"/>
                    </a:lnTo>
                    <a:lnTo>
                      <a:pt x="806" y="100"/>
                    </a:lnTo>
                    <a:lnTo>
                      <a:pt x="786" y="104"/>
                    </a:lnTo>
                    <a:lnTo>
                      <a:pt x="734" y="114"/>
                    </a:lnTo>
                    <a:lnTo>
                      <a:pt x="670" y="122"/>
                    </a:lnTo>
                    <a:lnTo>
                      <a:pt x="598" y="128"/>
                    </a:lnTo>
                    <a:lnTo>
                      <a:pt x="518" y="132"/>
                    </a:lnTo>
                    <a:lnTo>
                      <a:pt x="432" y="13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242"/>
              <p:cNvSpPr>
                <a:spLocks/>
              </p:cNvSpPr>
              <p:nvPr/>
            </p:nvSpPr>
            <p:spPr bwMode="auto">
              <a:xfrm>
                <a:off x="4461" y="4160"/>
                <a:ext cx="862" cy="134"/>
              </a:xfrm>
              <a:custGeom>
                <a:avLst/>
                <a:gdLst>
                  <a:gd name="T0" fmla="*/ 434 w 862"/>
                  <a:gd name="T1" fmla="*/ 0 h 134"/>
                  <a:gd name="T2" fmla="*/ 434 w 862"/>
                  <a:gd name="T3" fmla="*/ 0 h 134"/>
                  <a:gd name="T4" fmla="*/ 346 w 862"/>
                  <a:gd name="T5" fmla="*/ 0 h 134"/>
                  <a:gd name="T6" fmla="*/ 266 w 862"/>
                  <a:gd name="T7" fmla="*/ 4 h 134"/>
                  <a:gd name="T8" fmla="*/ 192 w 862"/>
                  <a:gd name="T9" fmla="*/ 10 h 134"/>
                  <a:gd name="T10" fmla="*/ 128 w 862"/>
                  <a:gd name="T11" fmla="*/ 20 h 134"/>
                  <a:gd name="T12" fmla="*/ 74 w 862"/>
                  <a:gd name="T13" fmla="*/ 30 h 134"/>
                  <a:gd name="T14" fmla="*/ 52 w 862"/>
                  <a:gd name="T15" fmla="*/ 36 h 134"/>
                  <a:gd name="T16" fmla="*/ 34 w 862"/>
                  <a:gd name="T17" fmla="*/ 42 h 134"/>
                  <a:gd name="T18" fmla="*/ 20 w 862"/>
                  <a:gd name="T19" fmla="*/ 48 h 134"/>
                  <a:gd name="T20" fmla="*/ 8 w 862"/>
                  <a:gd name="T21" fmla="*/ 54 h 134"/>
                  <a:gd name="T22" fmla="*/ 2 w 862"/>
                  <a:gd name="T23" fmla="*/ 62 h 134"/>
                  <a:gd name="T24" fmla="*/ 0 w 862"/>
                  <a:gd name="T25" fmla="*/ 68 h 134"/>
                  <a:gd name="T26" fmla="*/ 0 w 862"/>
                  <a:gd name="T27" fmla="*/ 68 h 134"/>
                  <a:gd name="T28" fmla="*/ 2 w 862"/>
                  <a:gd name="T29" fmla="*/ 74 h 134"/>
                  <a:gd name="T30" fmla="*/ 8 w 862"/>
                  <a:gd name="T31" fmla="*/ 82 h 134"/>
                  <a:gd name="T32" fmla="*/ 20 w 862"/>
                  <a:gd name="T33" fmla="*/ 88 h 134"/>
                  <a:gd name="T34" fmla="*/ 34 w 862"/>
                  <a:gd name="T35" fmla="*/ 94 h 134"/>
                  <a:gd name="T36" fmla="*/ 52 w 862"/>
                  <a:gd name="T37" fmla="*/ 100 h 134"/>
                  <a:gd name="T38" fmla="*/ 74 w 862"/>
                  <a:gd name="T39" fmla="*/ 104 h 134"/>
                  <a:gd name="T40" fmla="*/ 128 w 862"/>
                  <a:gd name="T41" fmla="*/ 114 h 134"/>
                  <a:gd name="T42" fmla="*/ 192 w 862"/>
                  <a:gd name="T43" fmla="*/ 122 h 134"/>
                  <a:gd name="T44" fmla="*/ 266 w 862"/>
                  <a:gd name="T45" fmla="*/ 128 h 134"/>
                  <a:gd name="T46" fmla="*/ 346 w 862"/>
                  <a:gd name="T47" fmla="*/ 132 h 134"/>
                  <a:gd name="T48" fmla="*/ 434 w 862"/>
                  <a:gd name="T49" fmla="*/ 134 h 134"/>
                  <a:gd name="T50" fmla="*/ 434 w 862"/>
                  <a:gd name="T51" fmla="*/ 134 h 134"/>
                  <a:gd name="T52" fmla="*/ 520 w 862"/>
                  <a:gd name="T53" fmla="*/ 132 h 134"/>
                  <a:gd name="T54" fmla="*/ 600 w 862"/>
                  <a:gd name="T55" fmla="*/ 128 h 134"/>
                  <a:gd name="T56" fmla="*/ 674 w 862"/>
                  <a:gd name="T57" fmla="*/ 122 h 134"/>
                  <a:gd name="T58" fmla="*/ 736 w 862"/>
                  <a:gd name="T59" fmla="*/ 114 h 134"/>
                  <a:gd name="T60" fmla="*/ 790 w 862"/>
                  <a:gd name="T61" fmla="*/ 104 h 134"/>
                  <a:gd name="T62" fmla="*/ 810 w 862"/>
                  <a:gd name="T63" fmla="*/ 100 h 134"/>
                  <a:gd name="T64" fmla="*/ 828 w 862"/>
                  <a:gd name="T65" fmla="*/ 94 h 134"/>
                  <a:gd name="T66" fmla="*/ 844 w 862"/>
                  <a:gd name="T67" fmla="*/ 88 h 134"/>
                  <a:gd name="T68" fmla="*/ 854 w 862"/>
                  <a:gd name="T69" fmla="*/ 82 h 134"/>
                  <a:gd name="T70" fmla="*/ 860 w 862"/>
                  <a:gd name="T71" fmla="*/ 74 h 134"/>
                  <a:gd name="T72" fmla="*/ 862 w 862"/>
                  <a:gd name="T73" fmla="*/ 68 h 134"/>
                  <a:gd name="T74" fmla="*/ 862 w 862"/>
                  <a:gd name="T75" fmla="*/ 68 h 134"/>
                  <a:gd name="T76" fmla="*/ 860 w 862"/>
                  <a:gd name="T77" fmla="*/ 62 h 134"/>
                  <a:gd name="T78" fmla="*/ 854 w 862"/>
                  <a:gd name="T79" fmla="*/ 54 h 134"/>
                  <a:gd name="T80" fmla="*/ 844 w 862"/>
                  <a:gd name="T81" fmla="*/ 48 h 134"/>
                  <a:gd name="T82" fmla="*/ 828 w 862"/>
                  <a:gd name="T83" fmla="*/ 42 h 134"/>
                  <a:gd name="T84" fmla="*/ 810 w 862"/>
                  <a:gd name="T85" fmla="*/ 36 h 134"/>
                  <a:gd name="T86" fmla="*/ 790 w 862"/>
                  <a:gd name="T87" fmla="*/ 30 h 134"/>
                  <a:gd name="T88" fmla="*/ 736 w 862"/>
                  <a:gd name="T89" fmla="*/ 20 h 134"/>
                  <a:gd name="T90" fmla="*/ 674 w 862"/>
                  <a:gd name="T91" fmla="*/ 10 h 134"/>
                  <a:gd name="T92" fmla="*/ 600 w 862"/>
                  <a:gd name="T93" fmla="*/ 4 h 134"/>
                  <a:gd name="T94" fmla="*/ 520 w 862"/>
                  <a:gd name="T95" fmla="*/ 0 h 134"/>
                  <a:gd name="T96" fmla="*/ 434 w 862"/>
                  <a:gd name="T97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62" h="134">
                    <a:moveTo>
                      <a:pt x="434" y="0"/>
                    </a:moveTo>
                    <a:lnTo>
                      <a:pt x="434" y="0"/>
                    </a:lnTo>
                    <a:lnTo>
                      <a:pt x="346" y="0"/>
                    </a:lnTo>
                    <a:lnTo>
                      <a:pt x="266" y="4"/>
                    </a:lnTo>
                    <a:lnTo>
                      <a:pt x="192" y="10"/>
                    </a:lnTo>
                    <a:lnTo>
                      <a:pt x="128" y="20"/>
                    </a:lnTo>
                    <a:lnTo>
                      <a:pt x="74" y="30"/>
                    </a:lnTo>
                    <a:lnTo>
                      <a:pt x="52" y="36"/>
                    </a:lnTo>
                    <a:lnTo>
                      <a:pt x="34" y="42"/>
                    </a:lnTo>
                    <a:lnTo>
                      <a:pt x="20" y="48"/>
                    </a:lnTo>
                    <a:lnTo>
                      <a:pt x="8" y="54"/>
                    </a:lnTo>
                    <a:lnTo>
                      <a:pt x="2" y="62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2" y="74"/>
                    </a:lnTo>
                    <a:lnTo>
                      <a:pt x="8" y="82"/>
                    </a:lnTo>
                    <a:lnTo>
                      <a:pt x="20" y="88"/>
                    </a:lnTo>
                    <a:lnTo>
                      <a:pt x="34" y="94"/>
                    </a:lnTo>
                    <a:lnTo>
                      <a:pt x="52" y="100"/>
                    </a:lnTo>
                    <a:lnTo>
                      <a:pt x="74" y="104"/>
                    </a:lnTo>
                    <a:lnTo>
                      <a:pt x="128" y="114"/>
                    </a:lnTo>
                    <a:lnTo>
                      <a:pt x="192" y="122"/>
                    </a:lnTo>
                    <a:lnTo>
                      <a:pt x="266" y="128"/>
                    </a:lnTo>
                    <a:lnTo>
                      <a:pt x="346" y="132"/>
                    </a:lnTo>
                    <a:lnTo>
                      <a:pt x="434" y="134"/>
                    </a:lnTo>
                    <a:lnTo>
                      <a:pt x="434" y="134"/>
                    </a:lnTo>
                    <a:lnTo>
                      <a:pt x="520" y="132"/>
                    </a:lnTo>
                    <a:lnTo>
                      <a:pt x="600" y="128"/>
                    </a:lnTo>
                    <a:lnTo>
                      <a:pt x="674" y="122"/>
                    </a:lnTo>
                    <a:lnTo>
                      <a:pt x="736" y="114"/>
                    </a:lnTo>
                    <a:lnTo>
                      <a:pt x="790" y="104"/>
                    </a:lnTo>
                    <a:lnTo>
                      <a:pt x="810" y="100"/>
                    </a:lnTo>
                    <a:lnTo>
                      <a:pt x="828" y="94"/>
                    </a:lnTo>
                    <a:lnTo>
                      <a:pt x="844" y="88"/>
                    </a:lnTo>
                    <a:lnTo>
                      <a:pt x="854" y="82"/>
                    </a:lnTo>
                    <a:lnTo>
                      <a:pt x="860" y="74"/>
                    </a:lnTo>
                    <a:lnTo>
                      <a:pt x="862" y="68"/>
                    </a:lnTo>
                    <a:lnTo>
                      <a:pt x="862" y="68"/>
                    </a:lnTo>
                    <a:lnTo>
                      <a:pt x="860" y="62"/>
                    </a:lnTo>
                    <a:lnTo>
                      <a:pt x="854" y="54"/>
                    </a:lnTo>
                    <a:lnTo>
                      <a:pt x="844" y="48"/>
                    </a:lnTo>
                    <a:lnTo>
                      <a:pt x="828" y="42"/>
                    </a:lnTo>
                    <a:lnTo>
                      <a:pt x="810" y="36"/>
                    </a:lnTo>
                    <a:lnTo>
                      <a:pt x="790" y="30"/>
                    </a:lnTo>
                    <a:lnTo>
                      <a:pt x="736" y="20"/>
                    </a:lnTo>
                    <a:lnTo>
                      <a:pt x="674" y="10"/>
                    </a:lnTo>
                    <a:lnTo>
                      <a:pt x="600" y="4"/>
                    </a:lnTo>
                    <a:lnTo>
                      <a:pt x="520" y="0"/>
                    </a:lnTo>
                    <a:lnTo>
                      <a:pt x="4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243"/>
              <p:cNvSpPr>
                <a:spLocks noEditPoints="1"/>
              </p:cNvSpPr>
              <p:nvPr/>
            </p:nvSpPr>
            <p:spPr bwMode="auto">
              <a:xfrm>
                <a:off x="4463" y="4160"/>
                <a:ext cx="858" cy="134"/>
              </a:xfrm>
              <a:custGeom>
                <a:avLst/>
                <a:gdLst>
                  <a:gd name="T0" fmla="*/ 432 w 858"/>
                  <a:gd name="T1" fmla="*/ 134 h 134"/>
                  <a:gd name="T2" fmla="*/ 266 w 858"/>
                  <a:gd name="T3" fmla="*/ 128 h 134"/>
                  <a:gd name="T4" fmla="*/ 128 w 858"/>
                  <a:gd name="T5" fmla="*/ 114 h 134"/>
                  <a:gd name="T6" fmla="*/ 54 w 858"/>
                  <a:gd name="T7" fmla="*/ 100 h 134"/>
                  <a:gd name="T8" fmla="*/ 22 w 858"/>
                  <a:gd name="T9" fmla="*/ 88 h 134"/>
                  <a:gd name="T10" fmla="*/ 4 w 858"/>
                  <a:gd name="T11" fmla="*/ 74 h 134"/>
                  <a:gd name="T12" fmla="*/ 2 w 858"/>
                  <a:gd name="T13" fmla="*/ 68 h 134"/>
                  <a:gd name="T14" fmla="*/ 10 w 858"/>
                  <a:gd name="T15" fmla="*/ 54 h 134"/>
                  <a:gd name="T16" fmla="*/ 36 w 858"/>
                  <a:gd name="T17" fmla="*/ 42 h 134"/>
                  <a:gd name="T18" fmla="*/ 76 w 858"/>
                  <a:gd name="T19" fmla="*/ 30 h 134"/>
                  <a:gd name="T20" fmla="*/ 192 w 858"/>
                  <a:gd name="T21" fmla="*/ 12 h 134"/>
                  <a:gd name="T22" fmla="*/ 346 w 858"/>
                  <a:gd name="T23" fmla="*/ 2 h 134"/>
                  <a:gd name="T24" fmla="*/ 432 w 858"/>
                  <a:gd name="T25" fmla="*/ 0 h 134"/>
                  <a:gd name="T26" fmla="*/ 598 w 858"/>
                  <a:gd name="T27" fmla="*/ 6 h 134"/>
                  <a:gd name="T28" fmla="*/ 732 w 858"/>
                  <a:gd name="T29" fmla="*/ 20 h 134"/>
                  <a:gd name="T30" fmla="*/ 806 w 858"/>
                  <a:gd name="T31" fmla="*/ 36 h 134"/>
                  <a:gd name="T32" fmla="*/ 838 w 858"/>
                  <a:gd name="T33" fmla="*/ 48 h 134"/>
                  <a:gd name="T34" fmla="*/ 854 w 858"/>
                  <a:gd name="T35" fmla="*/ 62 h 134"/>
                  <a:gd name="T36" fmla="*/ 856 w 858"/>
                  <a:gd name="T37" fmla="*/ 68 h 134"/>
                  <a:gd name="T38" fmla="*/ 848 w 858"/>
                  <a:gd name="T39" fmla="*/ 82 h 134"/>
                  <a:gd name="T40" fmla="*/ 822 w 858"/>
                  <a:gd name="T41" fmla="*/ 94 h 134"/>
                  <a:gd name="T42" fmla="*/ 784 w 858"/>
                  <a:gd name="T43" fmla="*/ 104 h 134"/>
                  <a:gd name="T44" fmla="*/ 670 w 858"/>
                  <a:gd name="T45" fmla="*/ 122 h 134"/>
                  <a:gd name="T46" fmla="*/ 518 w 858"/>
                  <a:gd name="T47" fmla="*/ 132 h 134"/>
                  <a:gd name="T48" fmla="*/ 432 w 858"/>
                  <a:gd name="T49" fmla="*/ 0 h 134"/>
                  <a:gd name="T50" fmla="*/ 346 w 858"/>
                  <a:gd name="T51" fmla="*/ 0 h 134"/>
                  <a:gd name="T52" fmla="*/ 190 w 858"/>
                  <a:gd name="T53" fmla="*/ 12 h 134"/>
                  <a:gd name="T54" fmla="*/ 74 w 858"/>
                  <a:gd name="T55" fmla="*/ 30 h 134"/>
                  <a:gd name="T56" fmla="*/ 34 w 858"/>
                  <a:gd name="T57" fmla="*/ 42 h 134"/>
                  <a:gd name="T58" fmla="*/ 8 w 858"/>
                  <a:gd name="T59" fmla="*/ 54 h 134"/>
                  <a:gd name="T60" fmla="*/ 0 w 858"/>
                  <a:gd name="T61" fmla="*/ 68 h 134"/>
                  <a:gd name="T62" fmla="*/ 2 w 858"/>
                  <a:gd name="T63" fmla="*/ 74 h 134"/>
                  <a:gd name="T64" fmla="*/ 20 w 858"/>
                  <a:gd name="T65" fmla="*/ 88 h 134"/>
                  <a:gd name="T66" fmla="*/ 52 w 858"/>
                  <a:gd name="T67" fmla="*/ 100 h 134"/>
                  <a:gd name="T68" fmla="*/ 126 w 858"/>
                  <a:gd name="T69" fmla="*/ 114 h 134"/>
                  <a:gd name="T70" fmla="*/ 264 w 858"/>
                  <a:gd name="T71" fmla="*/ 128 h 134"/>
                  <a:gd name="T72" fmla="*/ 432 w 858"/>
                  <a:gd name="T73" fmla="*/ 134 h 134"/>
                  <a:gd name="T74" fmla="*/ 518 w 858"/>
                  <a:gd name="T75" fmla="*/ 132 h 134"/>
                  <a:gd name="T76" fmla="*/ 670 w 858"/>
                  <a:gd name="T77" fmla="*/ 122 h 134"/>
                  <a:gd name="T78" fmla="*/ 786 w 858"/>
                  <a:gd name="T79" fmla="*/ 104 h 134"/>
                  <a:gd name="T80" fmla="*/ 824 w 858"/>
                  <a:gd name="T81" fmla="*/ 94 h 134"/>
                  <a:gd name="T82" fmla="*/ 850 w 858"/>
                  <a:gd name="T83" fmla="*/ 82 h 134"/>
                  <a:gd name="T84" fmla="*/ 858 w 858"/>
                  <a:gd name="T85" fmla="*/ 68 h 134"/>
                  <a:gd name="T86" fmla="*/ 856 w 858"/>
                  <a:gd name="T87" fmla="*/ 62 h 134"/>
                  <a:gd name="T88" fmla="*/ 840 w 858"/>
                  <a:gd name="T89" fmla="*/ 48 h 134"/>
                  <a:gd name="T90" fmla="*/ 806 w 858"/>
                  <a:gd name="T91" fmla="*/ 36 h 134"/>
                  <a:gd name="T92" fmla="*/ 734 w 858"/>
                  <a:gd name="T93" fmla="*/ 20 h 134"/>
                  <a:gd name="T94" fmla="*/ 598 w 858"/>
                  <a:gd name="T95" fmla="*/ 4 h 134"/>
                  <a:gd name="T96" fmla="*/ 432 w 858"/>
                  <a:gd name="T97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58" h="134">
                    <a:moveTo>
                      <a:pt x="432" y="134"/>
                    </a:moveTo>
                    <a:lnTo>
                      <a:pt x="432" y="134"/>
                    </a:lnTo>
                    <a:lnTo>
                      <a:pt x="346" y="132"/>
                    </a:lnTo>
                    <a:lnTo>
                      <a:pt x="266" y="128"/>
                    </a:lnTo>
                    <a:lnTo>
                      <a:pt x="192" y="122"/>
                    </a:lnTo>
                    <a:lnTo>
                      <a:pt x="128" y="114"/>
                    </a:lnTo>
                    <a:lnTo>
                      <a:pt x="76" y="104"/>
                    </a:lnTo>
                    <a:lnTo>
                      <a:pt x="54" y="100"/>
                    </a:lnTo>
                    <a:lnTo>
                      <a:pt x="36" y="94"/>
                    </a:lnTo>
                    <a:lnTo>
                      <a:pt x="22" y="88"/>
                    </a:lnTo>
                    <a:lnTo>
                      <a:pt x="10" y="82"/>
                    </a:lnTo>
                    <a:lnTo>
                      <a:pt x="4" y="74"/>
                    </a:lnTo>
                    <a:lnTo>
                      <a:pt x="2" y="68"/>
                    </a:lnTo>
                    <a:lnTo>
                      <a:pt x="2" y="68"/>
                    </a:lnTo>
                    <a:lnTo>
                      <a:pt x="4" y="62"/>
                    </a:lnTo>
                    <a:lnTo>
                      <a:pt x="10" y="54"/>
                    </a:lnTo>
                    <a:lnTo>
                      <a:pt x="22" y="48"/>
                    </a:lnTo>
                    <a:lnTo>
                      <a:pt x="36" y="42"/>
                    </a:lnTo>
                    <a:lnTo>
                      <a:pt x="54" y="36"/>
                    </a:lnTo>
                    <a:lnTo>
                      <a:pt x="76" y="30"/>
                    </a:lnTo>
                    <a:lnTo>
                      <a:pt x="128" y="20"/>
                    </a:lnTo>
                    <a:lnTo>
                      <a:pt x="192" y="12"/>
                    </a:lnTo>
                    <a:lnTo>
                      <a:pt x="266" y="6"/>
                    </a:lnTo>
                    <a:lnTo>
                      <a:pt x="346" y="2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518" y="2"/>
                    </a:lnTo>
                    <a:lnTo>
                      <a:pt x="598" y="6"/>
                    </a:lnTo>
                    <a:lnTo>
                      <a:pt x="670" y="12"/>
                    </a:lnTo>
                    <a:lnTo>
                      <a:pt x="732" y="20"/>
                    </a:lnTo>
                    <a:lnTo>
                      <a:pt x="784" y="30"/>
                    </a:lnTo>
                    <a:lnTo>
                      <a:pt x="806" y="36"/>
                    </a:lnTo>
                    <a:lnTo>
                      <a:pt x="822" y="42"/>
                    </a:lnTo>
                    <a:lnTo>
                      <a:pt x="838" y="48"/>
                    </a:lnTo>
                    <a:lnTo>
                      <a:pt x="848" y="54"/>
                    </a:lnTo>
                    <a:lnTo>
                      <a:pt x="854" y="62"/>
                    </a:lnTo>
                    <a:lnTo>
                      <a:pt x="856" y="68"/>
                    </a:lnTo>
                    <a:lnTo>
                      <a:pt x="856" y="68"/>
                    </a:lnTo>
                    <a:lnTo>
                      <a:pt x="854" y="74"/>
                    </a:lnTo>
                    <a:lnTo>
                      <a:pt x="848" y="82"/>
                    </a:lnTo>
                    <a:lnTo>
                      <a:pt x="838" y="88"/>
                    </a:lnTo>
                    <a:lnTo>
                      <a:pt x="822" y="94"/>
                    </a:lnTo>
                    <a:lnTo>
                      <a:pt x="806" y="100"/>
                    </a:lnTo>
                    <a:lnTo>
                      <a:pt x="784" y="104"/>
                    </a:lnTo>
                    <a:lnTo>
                      <a:pt x="732" y="114"/>
                    </a:lnTo>
                    <a:lnTo>
                      <a:pt x="670" y="122"/>
                    </a:lnTo>
                    <a:lnTo>
                      <a:pt x="598" y="128"/>
                    </a:lnTo>
                    <a:lnTo>
                      <a:pt x="518" y="132"/>
                    </a:lnTo>
                    <a:lnTo>
                      <a:pt x="432" y="134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346" y="0"/>
                    </a:lnTo>
                    <a:lnTo>
                      <a:pt x="264" y="4"/>
                    </a:lnTo>
                    <a:lnTo>
                      <a:pt x="190" y="12"/>
                    </a:lnTo>
                    <a:lnTo>
                      <a:pt x="126" y="20"/>
                    </a:lnTo>
                    <a:lnTo>
                      <a:pt x="74" y="30"/>
                    </a:lnTo>
                    <a:lnTo>
                      <a:pt x="52" y="36"/>
                    </a:lnTo>
                    <a:lnTo>
                      <a:pt x="34" y="42"/>
                    </a:lnTo>
                    <a:lnTo>
                      <a:pt x="20" y="48"/>
                    </a:lnTo>
                    <a:lnTo>
                      <a:pt x="8" y="54"/>
                    </a:lnTo>
                    <a:lnTo>
                      <a:pt x="2" y="62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2" y="74"/>
                    </a:lnTo>
                    <a:lnTo>
                      <a:pt x="8" y="82"/>
                    </a:lnTo>
                    <a:lnTo>
                      <a:pt x="20" y="88"/>
                    </a:lnTo>
                    <a:lnTo>
                      <a:pt x="34" y="94"/>
                    </a:lnTo>
                    <a:lnTo>
                      <a:pt x="52" y="100"/>
                    </a:lnTo>
                    <a:lnTo>
                      <a:pt x="74" y="104"/>
                    </a:lnTo>
                    <a:lnTo>
                      <a:pt x="126" y="114"/>
                    </a:lnTo>
                    <a:lnTo>
                      <a:pt x="190" y="122"/>
                    </a:lnTo>
                    <a:lnTo>
                      <a:pt x="264" y="128"/>
                    </a:lnTo>
                    <a:lnTo>
                      <a:pt x="346" y="132"/>
                    </a:lnTo>
                    <a:lnTo>
                      <a:pt x="432" y="134"/>
                    </a:lnTo>
                    <a:lnTo>
                      <a:pt x="432" y="134"/>
                    </a:lnTo>
                    <a:lnTo>
                      <a:pt x="518" y="132"/>
                    </a:lnTo>
                    <a:lnTo>
                      <a:pt x="598" y="128"/>
                    </a:lnTo>
                    <a:lnTo>
                      <a:pt x="670" y="122"/>
                    </a:lnTo>
                    <a:lnTo>
                      <a:pt x="734" y="114"/>
                    </a:lnTo>
                    <a:lnTo>
                      <a:pt x="786" y="104"/>
                    </a:lnTo>
                    <a:lnTo>
                      <a:pt x="806" y="100"/>
                    </a:lnTo>
                    <a:lnTo>
                      <a:pt x="824" y="94"/>
                    </a:lnTo>
                    <a:lnTo>
                      <a:pt x="840" y="88"/>
                    </a:lnTo>
                    <a:lnTo>
                      <a:pt x="850" y="82"/>
                    </a:lnTo>
                    <a:lnTo>
                      <a:pt x="856" y="74"/>
                    </a:lnTo>
                    <a:lnTo>
                      <a:pt x="858" y="68"/>
                    </a:lnTo>
                    <a:lnTo>
                      <a:pt x="858" y="68"/>
                    </a:lnTo>
                    <a:lnTo>
                      <a:pt x="856" y="62"/>
                    </a:lnTo>
                    <a:lnTo>
                      <a:pt x="850" y="54"/>
                    </a:lnTo>
                    <a:lnTo>
                      <a:pt x="840" y="48"/>
                    </a:lnTo>
                    <a:lnTo>
                      <a:pt x="824" y="42"/>
                    </a:lnTo>
                    <a:lnTo>
                      <a:pt x="806" y="36"/>
                    </a:lnTo>
                    <a:lnTo>
                      <a:pt x="786" y="30"/>
                    </a:lnTo>
                    <a:lnTo>
                      <a:pt x="734" y="20"/>
                    </a:lnTo>
                    <a:lnTo>
                      <a:pt x="670" y="12"/>
                    </a:lnTo>
                    <a:lnTo>
                      <a:pt x="598" y="4"/>
                    </a:lnTo>
                    <a:lnTo>
                      <a:pt x="518" y="0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ED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244"/>
              <p:cNvSpPr>
                <a:spLocks/>
              </p:cNvSpPr>
              <p:nvPr/>
            </p:nvSpPr>
            <p:spPr bwMode="auto">
              <a:xfrm>
                <a:off x="4465" y="4160"/>
                <a:ext cx="854" cy="134"/>
              </a:xfrm>
              <a:custGeom>
                <a:avLst/>
                <a:gdLst>
                  <a:gd name="T0" fmla="*/ 430 w 854"/>
                  <a:gd name="T1" fmla="*/ 134 h 134"/>
                  <a:gd name="T2" fmla="*/ 430 w 854"/>
                  <a:gd name="T3" fmla="*/ 134 h 134"/>
                  <a:gd name="T4" fmla="*/ 344 w 854"/>
                  <a:gd name="T5" fmla="*/ 132 h 134"/>
                  <a:gd name="T6" fmla="*/ 264 w 854"/>
                  <a:gd name="T7" fmla="*/ 128 h 134"/>
                  <a:gd name="T8" fmla="*/ 190 w 854"/>
                  <a:gd name="T9" fmla="*/ 122 h 134"/>
                  <a:gd name="T10" fmla="*/ 126 w 854"/>
                  <a:gd name="T11" fmla="*/ 114 h 134"/>
                  <a:gd name="T12" fmla="*/ 74 w 854"/>
                  <a:gd name="T13" fmla="*/ 104 h 134"/>
                  <a:gd name="T14" fmla="*/ 52 w 854"/>
                  <a:gd name="T15" fmla="*/ 100 h 134"/>
                  <a:gd name="T16" fmla="*/ 34 w 854"/>
                  <a:gd name="T17" fmla="*/ 94 h 134"/>
                  <a:gd name="T18" fmla="*/ 20 w 854"/>
                  <a:gd name="T19" fmla="*/ 88 h 134"/>
                  <a:gd name="T20" fmla="*/ 8 w 854"/>
                  <a:gd name="T21" fmla="*/ 82 h 134"/>
                  <a:gd name="T22" fmla="*/ 2 w 854"/>
                  <a:gd name="T23" fmla="*/ 74 h 134"/>
                  <a:gd name="T24" fmla="*/ 0 w 854"/>
                  <a:gd name="T25" fmla="*/ 68 h 134"/>
                  <a:gd name="T26" fmla="*/ 0 w 854"/>
                  <a:gd name="T27" fmla="*/ 68 h 134"/>
                  <a:gd name="T28" fmla="*/ 2 w 854"/>
                  <a:gd name="T29" fmla="*/ 62 h 134"/>
                  <a:gd name="T30" fmla="*/ 8 w 854"/>
                  <a:gd name="T31" fmla="*/ 54 h 134"/>
                  <a:gd name="T32" fmla="*/ 20 w 854"/>
                  <a:gd name="T33" fmla="*/ 48 h 134"/>
                  <a:gd name="T34" fmla="*/ 34 w 854"/>
                  <a:gd name="T35" fmla="*/ 42 h 134"/>
                  <a:gd name="T36" fmla="*/ 52 w 854"/>
                  <a:gd name="T37" fmla="*/ 36 h 134"/>
                  <a:gd name="T38" fmla="*/ 74 w 854"/>
                  <a:gd name="T39" fmla="*/ 30 h 134"/>
                  <a:gd name="T40" fmla="*/ 126 w 854"/>
                  <a:gd name="T41" fmla="*/ 20 h 134"/>
                  <a:gd name="T42" fmla="*/ 190 w 854"/>
                  <a:gd name="T43" fmla="*/ 12 h 134"/>
                  <a:gd name="T44" fmla="*/ 264 w 854"/>
                  <a:gd name="T45" fmla="*/ 6 h 134"/>
                  <a:gd name="T46" fmla="*/ 344 w 854"/>
                  <a:gd name="T47" fmla="*/ 2 h 134"/>
                  <a:gd name="T48" fmla="*/ 430 w 854"/>
                  <a:gd name="T49" fmla="*/ 0 h 134"/>
                  <a:gd name="T50" fmla="*/ 430 w 854"/>
                  <a:gd name="T51" fmla="*/ 0 h 134"/>
                  <a:gd name="T52" fmla="*/ 516 w 854"/>
                  <a:gd name="T53" fmla="*/ 2 h 134"/>
                  <a:gd name="T54" fmla="*/ 596 w 854"/>
                  <a:gd name="T55" fmla="*/ 6 h 134"/>
                  <a:gd name="T56" fmla="*/ 668 w 854"/>
                  <a:gd name="T57" fmla="*/ 12 h 134"/>
                  <a:gd name="T58" fmla="*/ 730 w 854"/>
                  <a:gd name="T59" fmla="*/ 20 h 134"/>
                  <a:gd name="T60" fmla="*/ 782 w 854"/>
                  <a:gd name="T61" fmla="*/ 30 h 134"/>
                  <a:gd name="T62" fmla="*/ 804 w 854"/>
                  <a:gd name="T63" fmla="*/ 36 h 134"/>
                  <a:gd name="T64" fmla="*/ 820 w 854"/>
                  <a:gd name="T65" fmla="*/ 42 h 134"/>
                  <a:gd name="T66" fmla="*/ 836 w 854"/>
                  <a:gd name="T67" fmla="*/ 48 h 134"/>
                  <a:gd name="T68" fmla="*/ 846 w 854"/>
                  <a:gd name="T69" fmla="*/ 54 h 134"/>
                  <a:gd name="T70" fmla="*/ 852 w 854"/>
                  <a:gd name="T71" fmla="*/ 62 h 134"/>
                  <a:gd name="T72" fmla="*/ 854 w 854"/>
                  <a:gd name="T73" fmla="*/ 68 h 134"/>
                  <a:gd name="T74" fmla="*/ 854 w 854"/>
                  <a:gd name="T75" fmla="*/ 68 h 134"/>
                  <a:gd name="T76" fmla="*/ 852 w 854"/>
                  <a:gd name="T77" fmla="*/ 74 h 134"/>
                  <a:gd name="T78" fmla="*/ 846 w 854"/>
                  <a:gd name="T79" fmla="*/ 82 h 134"/>
                  <a:gd name="T80" fmla="*/ 836 w 854"/>
                  <a:gd name="T81" fmla="*/ 88 h 134"/>
                  <a:gd name="T82" fmla="*/ 820 w 854"/>
                  <a:gd name="T83" fmla="*/ 94 h 134"/>
                  <a:gd name="T84" fmla="*/ 804 w 854"/>
                  <a:gd name="T85" fmla="*/ 100 h 134"/>
                  <a:gd name="T86" fmla="*/ 782 w 854"/>
                  <a:gd name="T87" fmla="*/ 104 h 134"/>
                  <a:gd name="T88" fmla="*/ 730 w 854"/>
                  <a:gd name="T89" fmla="*/ 114 h 134"/>
                  <a:gd name="T90" fmla="*/ 668 w 854"/>
                  <a:gd name="T91" fmla="*/ 122 h 134"/>
                  <a:gd name="T92" fmla="*/ 596 w 854"/>
                  <a:gd name="T93" fmla="*/ 128 h 134"/>
                  <a:gd name="T94" fmla="*/ 516 w 854"/>
                  <a:gd name="T95" fmla="*/ 132 h 134"/>
                  <a:gd name="T96" fmla="*/ 430 w 854"/>
                  <a:gd name="T97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54" h="134">
                    <a:moveTo>
                      <a:pt x="430" y="134"/>
                    </a:moveTo>
                    <a:lnTo>
                      <a:pt x="430" y="134"/>
                    </a:lnTo>
                    <a:lnTo>
                      <a:pt x="344" y="132"/>
                    </a:lnTo>
                    <a:lnTo>
                      <a:pt x="264" y="128"/>
                    </a:lnTo>
                    <a:lnTo>
                      <a:pt x="190" y="122"/>
                    </a:lnTo>
                    <a:lnTo>
                      <a:pt x="126" y="114"/>
                    </a:lnTo>
                    <a:lnTo>
                      <a:pt x="74" y="104"/>
                    </a:lnTo>
                    <a:lnTo>
                      <a:pt x="52" y="100"/>
                    </a:lnTo>
                    <a:lnTo>
                      <a:pt x="34" y="94"/>
                    </a:lnTo>
                    <a:lnTo>
                      <a:pt x="20" y="88"/>
                    </a:lnTo>
                    <a:lnTo>
                      <a:pt x="8" y="82"/>
                    </a:lnTo>
                    <a:lnTo>
                      <a:pt x="2" y="74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2" y="62"/>
                    </a:lnTo>
                    <a:lnTo>
                      <a:pt x="8" y="54"/>
                    </a:lnTo>
                    <a:lnTo>
                      <a:pt x="20" y="48"/>
                    </a:lnTo>
                    <a:lnTo>
                      <a:pt x="34" y="42"/>
                    </a:lnTo>
                    <a:lnTo>
                      <a:pt x="52" y="36"/>
                    </a:lnTo>
                    <a:lnTo>
                      <a:pt x="74" y="30"/>
                    </a:lnTo>
                    <a:lnTo>
                      <a:pt x="126" y="20"/>
                    </a:lnTo>
                    <a:lnTo>
                      <a:pt x="190" y="12"/>
                    </a:lnTo>
                    <a:lnTo>
                      <a:pt x="264" y="6"/>
                    </a:lnTo>
                    <a:lnTo>
                      <a:pt x="344" y="2"/>
                    </a:lnTo>
                    <a:lnTo>
                      <a:pt x="430" y="0"/>
                    </a:lnTo>
                    <a:lnTo>
                      <a:pt x="430" y="0"/>
                    </a:lnTo>
                    <a:lnTo>
                      <a:pt x="516" y="2"/>
                    </a:lnTo>
                    <a:lnTo>
                      <a:pt x="596" y="6"/>
                    </a:lnTo>
                    <a:lnTo>
                      <a:pt x="668" y="12"/>
                    </a:lnTo>
                    <a:lnTo>
                      <a:pt x="730" y="20"/>
                    </a:lnTo>
                    <a:lnTo>
                      <a:pt x="782" y="30"/>
                    </a:lnTo>
                    <a:lnTo>
                      <a:pt x="804" y="36"/>
                    </a:lnTo>
                    <a:lnTo>
                      <a:pt x="820" y="42"/>
                    </a:lnTo>
                    <a:lnTo>
                      <a:pt x="836" y="48"/>
                    </a:lnTo>
                    <a:lnTo>
                      <a:pt x="846" y="54"/>
                    </a:lnTo>
                    <a:lnTo>
                      <a:pt x="852" y="62"/>
                    </a:lnTo>
                    <a:lnTo>
                      <a:pt x="854" y="68"/>
                    </a:lnTo>
                    <a:lnTo>
                      <a:pt x="854" y="68"/>
                    </a:lnTo>
                    <a:lnTo>
                      <a:pt x="852" y="74"/>
                    </a:lnTo>
                    <a:lnTo>
                      <a:pt x="846" y="82"/>
                    </a:lnTo>
                    <a:lnTo>
                      <a:pt x="836" y="88"/>
                    </a:lnTo>
                    <a:lnTo>
                      <a:pt x="820" y="94"/>
                    </a:lnTo>
                    <a:lnTo>
                      <a:pt x="804" y="100"/>
                    </a:lnTo>
                    <a:lnTo>
                      <a:pt x="782" y="104"/>
                    </a:lnTo>
                    <a:lnTo>
                      <a:pt x="730" y="114"/>
                    </a:lnTo>
                    <a:lnTo>
                      <a:pt x="668" y="122"/>
                    </a:lnTo>
                    <a:lnTo>
                      <a:pt x="596" y="128"/>
                    </a:lnTo>
                    <a:lnTo>
                      <a:pt x="516" y="132"/>
                    </a:lnTo>
                    <a:lnTo>
                      <a:pt x="430" y="13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245"/>
              <p:cNvSpPr>
                <a:spLocks/>
              </p:cNvSpPr>
              <p:nvPr/>
            </p:nvSpPr>
            <p:spPr bwMode="auto">
              <a:xfrm>
                <a:off x="4463" y="4160"/>
                <a:ext cx="858" cy="134"/>
              </a:xfrm>
              <a:custGeom>
                <a:avLst/>
                <a:gdLst>
                  <a:gd name="T0" fmla="*/ 432 w 858"/>
                  <a:gd name="T1" fmla="*/ 0 h 134"/>
                  <a:gd name="T2" fmla="*/ 432 w 858"/>
                  <a:gd name="T3" fmla="*/ 0 h 134"/>
                  <a:gd name="T4" fmla="*/ 346 w 858"/>
                  <a:gd name="T5" fmla="*/ 0 h 134"/>
                  <a:gd name="T6" fmla="*/ 264 w 858"/>
                  <a:gd name="T7" fmla="*/ 4 h 134"/>
                  <a:gd name="T8" fmla="*/ 190 w 858"/>
                  <a:gd name="T9" fmla="*/ 12 h 134"/>
                  <a:gd name="T10" fmla="*/ 126 w 858"/>
                  <a:gd name="T11" fmla="*/ 20 h 134"/>
                  <a:gd name="T12" fmla="*/ 74 w 858"/>
                  <a:gd name="T13" fmla="*/ 30 h 134"/>
                  <a:gd name="T14" fmla="*/ 52 w 858"/>
                  <a:gd name="T15" fmla="*/ 36 h 134"/>
                  <a:gd name="T16" fmla="*/ 34 w 858"/>
                  <a:gd name="T17" fmla="*/ 42 h 134"/>
                  <a:gd name="T18" fmla="*/ 20 w 858"/>
                  <a:gd name="T19" fmla="*/ 48 h 134"/>
                  <a:gd name="T20" fmla="*/ 8 w 858"/>
                  <a:gd name="T21" fmla="*/ 54 h 134"/>
                  <a:gd name="T22" fmla="*/ 2 w 858"/>
                  <a:gd name="T23" fmla="*/ 62 h 134"/>
                  <a:gd name="T24" fmla="*/ 0 w 858"/>
                  <a:gd name="T25" fmla="*/ 68 h 134"/>
                  <a:gd name="T26" fmla="*/ 0 w 858"/>
                  <a:gd name="T27" fmla="*/ 68 h 134"/>
                  <a:gd name="T28" fmla="*/ 2 w 858"/>
                  <a:gd name="T29" fmla="*/ 74 h 134"/>
                  <a:gd name="T30" fmla="*/ 8 w 858"/>
                  <a:gd name="T31" fmla="*/ 82 h 134"/>
                  <a:gd name="T32" fmla="*/ 20 w 858"/>
                  <a:gd name="T33" fmla="*/ 88 h 134"/>
                  <a:gd name="T34" fmla="*/ 34 w 858"/>
                  <a:gd name="T35" fmla="*/ 94 h 134"/>
                  <a:gd name="T36" fmla="*/ 52 w 858"/>
                  <a:gd name="T37" fmla="*/ 100 h 134"/>
                  <a:gd name="T38" fmla="*/ 74 w 858"/>
                  <a:gd name="T39" fmla="*/ 104 h 134"/>
                  <a:gd name="T40" fmla="*/ 126 w 858"/>
                  <a:gd name="T41" fmla="*/ 114 h 134"/>
                  <a:gd name="T42" fmla="*/ 190 w 858"/>
                  <a:gd name="T43" fmla="*/ 122 h 134"/>
                  <a:gd name="T44" fmla="*/ 264 w 858"/>
                  <a:gd name="T45" fmla="*/ 128 h 134"/>
                  <a:gd name="T46" fmla="*/ 346 w 858"/>
                  <a:gd name="T47" fmla="*/ 132 h 134"/>
                  <a:gd name="T48" fmla="*/ 432 w 858"/>
                  <a:gd name="T49" fmla="*/ 134 h 134"/>
                  <a:gd name="T50" fmla="*/ 432 w 858"/>
                  <a:gd name="T51" fmla="*/ 134 h 134"/>
                  <a:gd name="T52" fmla="*/ 518 w 858"/>
                  <a:gd name="T53" fmla="*/ 132 h 134"/>
                  <a:gd name="T54" fmla="*/ 598 w 858"/>
                  <a:gd name="T55" fmla="*/ 128 h 134"/>
                  <a:gd name="T56" fmla="*/ 670 w 858"/>
                  <a:gd name="T57" fmla="*/ 122 h 134"/>
                  <a:gd name="T58" fmla="*/ 734 w 858"/>
                  <a:gd name="T59" fmla="*/ 114 h 134"/>
                  <a:gd name="T60" fmla="*/ 786 w 858"/>
                  <a:gd name="T61" fmla="*/ 104 h 134"/>
                  <a:gd name="T62" fmla="*/ 806 w 858"/>
                  <a:gd name="T63" fmla="*/ 100 h 134"/>
                  <a:gd name="T64" fmla="*/ 824 w 858"/>
                  <a:gd name="T65" fmla="*/ 94 h 134"/>
                  <a:gd name="T66" fmla="*/ 840 w 858"/>
                  <a:gd name="T67" fmla="*/ 88 h 134"/>
                  <a:gd name="T68" fmla="*/ 850 w 858"/>
                  <a:gd name="T69" fmla="*/ 82 h 134"/>
                  <a:gd name="T70" fmla="*/ 856 w 858"/>
                  <a:gd name="T71" fmla="*/ 74 h 134"/>
                  <a:gd name="T72" fmla="*/ 858 w 858"/>
                  <a:gd name="T73" fmla="*/ 68 h 134"/>
                  <a:gd name="T74" fmla="*/ 858 w 858"/>
                  <a:gd name="T75" fmla="*/ 68 h 134"/>
                  <a:gd name="T76" fmla="*/ 856 w 858"/>
                  <a:gd name="T77" fmla="*/ 62 h 134"/>
                  <a:gd name="T78" fmla="*/ 850 w 858"/>
                  <a:gd name="T79" fmla="*/ 54 h 134"/>
                  <a:gd name="T80" fmla="*/ 840 w 858"/>
                  <a:gd name="T81" fmla="*/ 48 h 134"/>
                  <a:gd name="T82" fmla="*/ 824 w 858"/>
                  <a:gd name="T83" fmla="*/ 42 h 134"/>
                  <a:gd name="T84" fmla="*/ 806 w 858"/>
                  <a:gd name="T85" fmla="*/ 36 h 134"/>
                  <a:gd name="T86" fmla="*/ 786 w 858"/>
                  <a:gd name="T87" fmla="*/ 30 h 134"/>
                  <a:gd name="T88" fmla="*/ 734 w 858"/>
                  <a:gd name="T89" fmla="*/ 20 h 134"/>
                  <a:gd name="T90" fmla="*/ 670 w 858"/>
                  <a:gd name="T91" fmla="*/ 12 h 134"/>
                  <a:gd name="T92" fmla="*/ 598 w 858"/>
                  <a:gd name="T93" fmla="*/ 4 h 134"/>
                  <a:gd name="T94" fmla="*/ 518 w 858"/>
                  <a:gd name="T95" fmla="*/ 0 h 134"/>
                  <a:gd name="T96" fmla="*/ 432 w 858"/>
                  <a:gd name="T97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58" h="134">
                    <a:moveTo>
                      <a:pt x="432" y="0"/>
                    </a:moveTo>
                    <a:lnTo>
                      <a:pt x="432" y="0"/>
                    </a:lnTo>
                    <a:lnTo>
                      <a:pt x="346" y="0"/>
                    </a:lnTo>
                    <a:lnTo>
                      <a:pt x="264" y="4"/>
                    </a:lnTo>
                    <a:lnTo>
                      <a:pt x="190" y="12"/>
                    </a:lnTo>
                    <a:lnTo>
                      <a:pt x="126" y="20"/>
                    </a:lnTo>
                    <a:lnTo>
                      <a:pt x="74" y="30"/>
                    </a:lnTo>
                    <a:lnTo>
                      <a:pt x="52" y="36"/>
                    </a:lnTo>
                    <a:lnTo>
                      <a:pt x="34" y="42"/>
                    </a:lnTo>
                    <a:lnTo>
                      <a:pt x="20" y="48"/>
                    </a:lnTo>
                    <a:lnTo>
                      <a:pt x="8" y="54"/>
                    </a:lnTo>
                    <a:lnTo>
                      <a:pt x="2" y="62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2" y="74"/>
                    </a:lnTo>
                    <a:lnTo>
                      <a:pt x="8" y="82"/>
                    </a:lnTo>
                    <a:lnTo>
                      <a:pt x="20" y="88"/>
                    </a:lnTo>
                    <a:lnTo>
                      <a:pt x="34" y="94"/>
                    </a:lnTo>
                    <a:lnTo>
                      <a:pt x="52" y="100"/>
                    </a:lnTo>
                    <a:lnTo>
                      <a:pt x="74" y="104"/>
                    </a:lnTo>
                    <a:lnTo>
                      <a:pt x="126" y="114"/>
                    </a:lnTo>
                    <a:lnTo>
                      <a:pt x="190" y="122"/>
                    </a:lnTo>
                    <a:lnTo>
                      <a:pt x="264" y="128"/>
                    </a:lnTo>
                    <a:lnTo>
                      <a:pt x="346" y="132"/>
                    </a:lnTo>
                    <a:lnTo>
                      <a:pt x="432" y="134"/>
                    </a:lnTo>
                    <a:lnTo>
                      <a:pt x="432" y="134"/>
                    </a:lnTo>
                    <a:lnTo>
                      <a:pt x="518" y="132"/>
                    </a:lnTo>
                    <a:lnTo>
                      <a:pt x="598" y="128"/>
                    </a:lnTo>
                    <a:lnTo>
                      <a:pt x="670" y="122"/>
                    </a:lnTo>
                    <a:lnTo>
                      <a:pt x="734" y="114"/>
                    </a:lnTo>
                    <a:lnTo>
                      <a:pt x="786" y="104"/>
                    </a:lnTo>
                    <a:lnTo>
                      <a:pt x="806" y="100"/>
                    </a:lnTo>
                    <a:lnTo>
                      <a:pt x="824" y="94"/>
                    </a:lnTo>
                    <a:lnTo>
                      <a:pt x="840" y="88"/>
                    </a:lnTo>
                    <a:lnTo>
                      <a:pt x="850" y="82"/>
                    </a:lnTo>
                    <a:lnTo>
                      <a:pt x="856" y="74"/>
                    </a:lnTo>
                    <a:lnTo>
                      <a:pt x="858" y="68"/>
                    </a:lnTo>
                    <a:lnTo>
                      <a:pt x="858" y="68"/>
                    </a:lnTo>
                    <a:lnTo>
                      <a:pt x="856" y="62"/>
                    </a:lnTo>
                    <a:lnTo>
                      <a:pt x="850" y="54"/>
                    </a:lnTo>
                    <a:lnTo>
                      <a:pt x="840" y="48"/>
                    </a:lnTo>
                    <a:lnTo>
                      <a:pt x="824" y="42"/>
                    </a:lnTo>
                    <a:lnTo>
                      <a:pt x="806" y="36"/>
                    </a:lnTo>
                    <a:lnTo>
                      <a:pt x="786" y="30"/>
                    </a:lnTo>
                    <a:lnTo>
                      <a:pt x="734" y="20"/>
                    </a:lnTo>
                    <a:lnTo>
                      <a:pt x="670" y="12"/>
                    </a:lnTo>
                    <a:lnTo>
                      <a:pt x="598" y="4"/>
                    </a:lnTo>
                    <a:lnTo>
                      <a:pt x="518" y="0"/>
                    </a:lnTo>
                    <a:lnTo>
                      <a:pt x="43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246"/>
              <p:cNvSpPr>
                <a:spLocks noEditPoints="1"/>
              </p:cNvSpPr>
              <p:nvPr/>
            </p:nvSpPr>
            <p:spPr bwMode="auto">
              <a:xfrm>
                <a:off x="4465" y="4160"/>
                <a:ext cx="854" cy="134"/>
              </a:xfrm>
              <a:custGeom>
                <a:avLst/>
                <a:gdLst>
                  <a:gd name="T0" fmla="*/ 430 w 854"/>
                  <a:gd name="T1" fmla="*/ 134 h 134"/>
                  <a:gd name="T2" fmla="*/ 264 w 854"/>
                  <a:gd name="T3" fmla="*/ 128 h 134"/>
                  <a:gd name="T4" fmla="*/ 128 w 854"/>
                  <a:gd name="T5" fmla="*/ 114 h 134"/>
                  <a:gd name="T6" fmla="*/ 54 w 854"/>
                  <a:gd name="T7" fmla="*/ 98 h 134"/>
                  <a:gd name="T8" fmla="*/ 22 w 854"/>
                  <a:gd name="T9" fmla="*/ 88 h 134"/>
                  <a:gd name="T10" fmla="*/ 4 w 854"/>
                  <a:gd name="T11" fmla="*/ 74 h 134"/>
                  <a:gd name="T12" fmla="*/ 2 w 854"/>
                  <a:gd name="T13" fmla="*/ 68 h 134"/>
                  <a:gd name="T14" fmla="*/ 10 w 854"/>
                  <a:gd name="T15" fmla="*/ 54 h 134"/>
                  <a:gd name="T16" fmla="*/ 36 w 854"/>
                  <a:gd name="T17" fmla="*/ 42 h 134"/>
                  <a:gd name="T18" fmla="*/ 76 w 854"/>
                  <a:gd name="T19" fmla="*/ 30 h 134"/>
                  <a:gd name="T20" fmla="*/ 192 w 854"/>
                  <a:gd name="T21" fmla="*/ 12 h 134"/>
                  <a:gd name="T22" fmla="*/ 344 w 854"/>
                  <a:gd name="T23" fmla="*/ 2 h 134"/>
                  <a:gd name="T24" fmla="*/ 430 w 854"/>
                  <a:gd name="T25" fmla="*/ 0 h 134"/>
                  <a:gd name="T26" fmla="*/ 594 w 854"/>
                  <a:gd name="T27" fmla="*/ 6 h 134"/>
                  <a:gd name="T28" fmla="*/ 728 w 854"/>
                  <a:gd name="T29" fmla="*/ 20 h 134"/>
                  <a:gd name="T30" fmla="*/ 802 w 854"/>
                  <a:gd name="T31" fmla="*/ 36 h 134"/>
                  <a:gd name="T32" fmla="*/ 834 w 854"/>
                  <a:gd name="T33" fmla="*/ 48 h 134"/>
                  <a:gd name="T34" fmla="*/ 850 w 854"/>
                  <a:gd name="T35" fmla="*/ 62 h 134"/>
                  <a:gd name="T36" fmla="*/ 852 w 854"/>
                  <a:gd name="T37" fmla="*/ 68 h 134"/>
                  <a:gd name="T38" fmla="*/ 844 w 854"/>
                  <a:gd name="T39" fmla="*/ 82 h 134"/>
                  <a:gd name="T40" fmla="*/ 820 w 854"/>
                  <a:gd name="T41" fmla="*/ 94 h 134"/>
                  <a:gd name="T42" fmla="*/ 780 w 854"/>
                  <a:gd name="T43" fmla="*/ 104 h 134"/>
                  <a:gd name="T44" fmla="*/ 666 w 854"/>
                  <a:gd name="T45" fmla="*/ 122 h 134"/>
                  <a:gd name="T46" fmla="*/ 516 w 854"/>
                  <a:gd name="T47" fmla="*/ 132 h 134"/>
                  <a:gd name="T48" fmla="*/ 430 w 854"/>
                  <a:gd name="T49" fmla="*/ 0 h 134"/>
                  <a:gd name="T50" fmla="*/ 344 w 854"/>
                  <a:gd name="T51" fmla="*/ 2 h 134"/>
                  <a:gd name="T52" fmla="*/ 190 w 854"/>
                  <a:gd name="T53" fmla="*/ 12 h 134"/>
                  <a:gd name="T54" fmla="*/ 74 w 854"/>
                  <a:gd name="T55" fmla="*/ 30 h 134"/>
                  <a:gd name="T56" fmla="*/ 34 w 854"/>
                  <a:gd name="T57" fmla="*/ 42 h 134"/>
                  <a:gd name="T58" fmla="*/ 8 w 854"/>
                  <a:gd name="T59" fmla="*/ 54 h 134"/>
                  <a:gd name="T60" fmla="*/ 0 w 854"/>
                  <a:gd name="T61" fmla="*/ 68 h 134"/>
                  <a:gd name="T62" fmla="*/ 2 w 854"/>
                  <a:gd name="T63" fmla="*/ 74 h 134"/>
                  <a:gd name="T64" fmla="*/ 20 w 854"/>
                  <a:gd name="T65" fmla="*/ 88 h 134"/>
                  <a:gd name="T66" fmla="*/ 52 w 854"/>
                  <a:gd name="T67" fmla="*/ 100 h 134"/>
                  <a:gd name="T68" fmla="*/ 126 w 854"/>
                  <a:gd name="T69" fmla="*/ 114 h 134"/>
                  <a:gd name="T70" fmla="*/ 264 w 854"/>
                  <a:gd name="T71" fmla="*/ 128 h 134"/>
                  <a:gd name="T72" fmla="*/ 430 w 854"/>
                  <a:gd name="T73" fmla="*/ 134 h 134"/>
                  <a:gd name="T74" fmla="*/ 516 w 854"/>
                  <a:gd name="T75" fmla="*/ 132 h 134"/>
                  <a:gd name="T76" fmla="*/ 668 w 854"/>
                  <a:gd name="T77" fmla="*/ 122 h 134"/>
                  <a:gd name="T78" fmla="*/ 782 w 854"/>
                  <a:gd name="T79" fmla="*/ 104 h 134"/>
                  <a:gd name="T80" fmla="*/ 820 w 854"/>
                  <a:gd name="T81" fmla="*/ 94 h 134"/>
                  <a:gd name="T82" fmla="*/ 846 w 854"/>
                  <a:gd name="T83" fmla="*/ 82 h 134"/>
                  <a:gd name="T84" fmla="*/ 854 w 854"/>
                  <a:gd name="T85" fmla="*/ 68 h 134"/>
                  <a:gd name="T86" fmla="*/ 852 w 854"/>
                  <a:gd name="T87" fmla="*/ 62 h 134"/>
                  <a:gd name="T88" fmla="*/ 836 w 854"/>
                  <a:gd name="T89" fmla="*/ 48 h 134"/>
                  <a:gd name="T90" fmla="*/ 804 w 854"/>
                  <a:gd name="T91" fmla="*/ 36 h 134"/>
                  <a:gd name="T92" fmla="*/ 730 w 854"/>
                  <a:gd name="T93" fmla="*/ 20 h 134"/>
                  <a:gd name="T94" fmla="*/ 596 w 854"/>
                  <a:gd name="T95" fmla="*/ 6 h 134"/>
                  <a:gd name="T96" fmla="*/ 430 w 854"/>
                  <a:gd name="T97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54" h="134">
                    <a:moveTo>
                      <a:pt x="430" y="134"/>
                    </a:moveTo>
                    <a:lnTo>
                      <a:pt x="430" y="134"/>
                    </a:lnTo>
                    <a:lnTo>
                      <a:pt x="344" y="132"/>
                    </a:lnTo>
                    <a:lnTo>
                      <a:pt x="264" y="128"/>
                    </a:lnTo>
                    <a:lnTo>
                      <a:pt x="192" y="122"/>
                    </a:lnTo>
                    <a:lnTo>
                      <a:pt x="128" y="114"/>
                    </a:lnTo>
                    <a:lnTo>
                      <a:pt x="76" y="104"/>
                    </a:lnTo>
                    <a:lnTo>
                      <a:pt x="54" y="98"/>
                    </a:lnTo>
                    <a:lnTo>
                      <a:pt x="36" y="94"/>
                    </a:lnTo>
                    <a:lnTo>
                      <a:pt x="22" y="88"/>
                    </a:lnTo>
                    <a:lnTo>
                      <a:pt x="10" y="82"/>
                    </a:lnTo>
                    <a:lnTo>
                      <a:pt x="4" y="74"/>
                    </a:lnTo>
                    <a:lnTo>
                      <a:pt x="2" y="68"/>
                    </a:lnTo>
                    <a:lnTo>
                      <a:pt x="2" y="68"/>
                    </a:lnTo>
                    <a:lnTo>
                      <a:pt x="4" y="62"/>
                    </a:lnTo>
                    <a:lnTo>
                      <a:pt x="10" y="54"/>
                    </a:lnTo>
                    <a:lnTo>
                      <a:pt x="22" y="48"/>
                    </a:lnTo>
                    <a:lnTo>
                      <a:pt x="36" y="42"/>
                    </a:lnTo>
                    <a:lnTo>
                      <a:pt x="54" y="36"/>
                    </a:lnTo>
                    <a:lnTo>
                      <a:pt x="76" y="30"/>
                    </a:lnTo>
                    <a:lnTo>
                      <a:pt x="128" y="20"/>
                    </a:lnTo>
                    <a:lnTo>
                      <a:pt x="192" y="12"/>
                    </a:lnTo>
                    <a:lnTo>
                      <a:pt x="264" y="6"/>
                    </a:lnTo>
                    <a:lnTo>
                      <a:pt x="344" y="2"/>
                    </a:lnTo>
                    <a:lnTo>
                      <a:pt x="430" y="0"/>
                    </a:lnTo>
                    <a:lnTo>
                      <a:pt x="430" y="0"/>
                    </a:lnTo>
                    <a:lnTo>
                      <a:pt x="516" y="2"/>
                    </a:lnTo>
                    <a:lnTo>
                      <a:pt x="594" y="6"/>
                    </a:lnTo>
                    <a:lnTo>
                      <a:pt x="666" y="12"/>
                    </a:lnTo>
                    <a:lnTo>
                      <a:pt x="728" y="20"/>
                    </a:lnTo>
                    <a:lnTo>
                      <a:pt x="780" y="30"/>
                    </a:lnTo>
                    <a:lnTo>
                      <a:pt x="802" y="36"/>
                    </a:lnTo>
                    <a:lnTo>
                      <a:pt x="820" y="42"/>
                    </a:lnTo>
                    <a:lnTo>
                      <a:pt x="834" y="48"/>
                    </a:lnTo>
                    <a:lnTo>
                      <a:pt x="844" y="54"/>
                    </a:lnTo>
                    <a:lnTo>
                      <a:pt x="850" y="62"/>
                    </a:lnTo>
                    <a:lnTo>
                      <a:pt x="852" y="68"/>
                    </a:lnTo>
                    <a:lnTo>
                      <a:pt x="852" y="68"/>
                    </a:lnTo>
                    <a:lnTo>
                      <a:pt x="850" y="74"/>
                    </a:lnTo>
                    <a:lnTo>
                      <a:pt x="844" y="82"/>
                    </a:lnTo>
                    <a:lnTo>
                      <a:pt x="834" y="88"/>
                    </a:lnTo>
                    <a:lnTo>
                      <a:pt x="820" y="94"/>
                    </a:lnTo>
                    <a:lnTo>
                      <a:pt x="802" y="98"/>
                    </a:lnTo>
                    <a:lnTo>
                      <a:pt x="780" y="104"/>
                    </a:lnTo>
                    <a:lnTo>
                      <a:pt x="728" y="114"/>
                    </a:lnTo>
                    <a:lnTo>
                      <a:pt x="666" y="122"/>
                    </a:lnTo>
                    <a:lnTo>
                      <a:pt x="594" y="128"/>
                    </a:lnTo>
                    <a:lnTo>
                      <a:pt x="516" y="132"/>
                    </a:lnTo>
                    <a:lnTo>
                      <a:pt x="430" y="134"/>
                    </a:lnTo>
                    <a:close/>
                    <a:moveTo>
                      <a:pt x="430" y="0"/>
                    </a:moveTo>
                    <a:lnTo>
                      <a:pt x="430" y="0"/>
                    </a:lnTo>
                    <a:lnTo>
                      <a:pt x="344" y="2"/>
                    </a:lnTo>
                    <a:lnTo>
                      <a:pt x="264" y="6"/>
                    </a:lnTo>
                    <a:lnTo>
                      <a:pt x="190" y="12"/>
                    </a:lnTo>
                    <a:lnTo>
                      <a:pt x="126" y="20"/>
                    </a:lnTo>
                    <a:lnTo>
                      <a:pt x="74" y="30"/>
                    </a:lnTo>
                    <a:lnTo>
                      <a:pt x="52" y="36"/>
                    </a:lnTo>
                    <a:lnTo>
                      <a:pt x="34" y="42"/>
                    </a:lnTo>
                    <a:lnTo>
                      <a:pt x="20" y="48"/>
                    </a:lnTo>
                    <a:lnTo>
                      <a:pt x="8" y="54"/>
                    </a:lnTo>
                    <a:lnTo>
                      <a:pt x="2" y="62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2" y="74"/>
                    </a:lnTo>
                    <a:lnTo>
                      <a:pt x="8" y="82"/>
                    </a:lnTo>
                    <a:lnTo>
                      <a:pt x="20" y="88"/>
                    </a:lnTo>
                    <a:lnTo>
                      <a:pt x="34" y="94"/>
                    </a:lnTo>
                    <a:lnTo>
                      <a:pt x="52" y="100"/>
                    </a:lnTo>
                    <a:lnTo>
                      <a:pt x="74" y="104"/>
                    </a:lnTo>
                    <a:lnTo>
                      <a:pt x="126" y="114"/>
                    </a:lnTo>
                    <a:lnTo>
                      <a:pt x="190" y="122"/>
                    </a:lnTo>
                    <a:lnTo>
                      <a:pt x="264" y="128"/>
                    </a:lnTo>
                    <a:lnTo>
                      <a:pt x="344" y="132"/>
                    </a:lnTo>
                    <a:lnTo>
                      <a:pt x="430" y="134"/>
                    </a:lnTo>
                    <a:lnTo>
                      <a:pt x="430" y="134"/>
                    </a:lnTo>
                    <a:lnTo>
                      <a:pt x="516" y="132"/>
                    </a:lnTo>
                    <a:lnTo>
                      <a:pt x="596" y="128"/>
                    </a:lnTo>
                    <a:lnTo>
                      <a:pt x="668" y="122"/>
                    </a:lnTo>
                    <a:lnTo>
                      <a:pt x="730" y="114"/>
                    </a:lnTo>
                    <a:lnTo>
                      <a:pt x="782" y="104"/>
                    </a:lnTo>
                    <a:lnTo>
                      <a:pt x="804" y="100"/>
                    </a:lnTo>
                    <a:lnTo>
                      <a:pt x="820" y="94"/>
                    </a:lnTo>
                    <a:lnTo>
                      <a:pt x="836" y="88"/>
                    </a:lnTo>
                    <a:lnTo>
                      <a:pt x="846" y="82"/>
                    </a:lnTo>
                    <a:lnTo>
                      <a:pt x="852" y="74"/>
                    </a:lnTo>
                    <a:lnTo>
                      <a:pt x="854" y="68"/>
                    </a:lnTo>
                    <a:lnTo>
                      <a:pt x="854" y="68"/>
                    </a:lnTo>
                    <a:lnTo>
                      <a:pt x="852" y="62"/>
                    </a:lnTo>
                    <a:lnTo>
                      <a:pt x="846" y="54"/>
                    </a:lnTo>
                    <a:lnTo>
                      <a:pt x="836" y="48"/>
                    </a:lnTo>
                    <a:lnTo>
                      <a:pt x="820" y="42"/>
                    </a:lnTo>
                    <a:lnTo>
                      <a:pt x="804" y="36"/>
                    </a:lnTo>
                    <a:lnTo>
                      <a:pt x="782" y="30"/>
                    </a:lnTo>
                    <a:lnTo>
                      <a:pt x="730" y="20"/>
                    </a:lnTo>
                    <a:lnTo>
                      <a:pt x="668" y="12"/>
                    </a:lnTo>
                    <a:lnTo>
                      <a:pt x="596" y="6"/>
                    </a:lnTo>
                    <a:lnTo>
                      <a:pt x="516" y="2"/>
                    </a:lnTo>
                    <a:lnTo>
                      <a:pt x="430" y="0"/>
                    </a:lnTo>
                    <a:close/>
                  </a:path>
                </a:pathLst>
              </a:custGeom>
              <a:solidFill>
                <a:srgbClr val="EC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247"/>
              <p:cNvSpPr>
                <a:spLocks/>
              </p:cNvSpPr>
              <p:nvPr/>
            </p:nvSpPr>
            <p:spPr bwMode="auto">
              <a:xfrm>
                <a:off x="4467" y="4160"/>
                <a:ext cx="850" cy="134"/>
              </a:xfrm>
              <a:custGeom>
                <a:avLst/>
                <a:gdLst>
                  <a:gd name="T0" fmla="*/ 428 w 850"/>
                  <a:gd name="T1" fmla="*/ 134 h 134"/>
                  <a:gd name="T2" fmla="*/ 428 w 850"/>
                  <a:gd name="T3" fmla="*/ 134 h 134"/>
                  <a:gd name="T4" fmla="*/ 342 w 850"/>
                  <a:gd name="T5" fmla="*/ 132 h 134"/>
                  <a:gd name="T6" fmla="*/ 262 w 850"/>
                  <a:gd name="T7" fmla="*/ 128 h 134"/>
                  <a:gd name="T8" fmla="*/ 190 w 850"/>
                  <a:gd name="T9" fmla="*/ 122 h 134"/>
                  <a:gd name="T10" fmla="*/ 126 w 850"/>
                  <a:gd name="T11" fmla="*/ 114 h 134"/>
                  <a:gd name="T12" fmla="*/ 74 w 850"/>
                  <a:gd name="T13" fmla="*/ 104 h 134"/>
                  <a:gd name="T14" fmla="*/ 52 w 850"/>
                  <a:gd name="T15" fmla="*/ 98 h 134"/>
                  <a:gd name="T16" fmla="*/ 34 w 850"/>
                  <a:gd name="T17" fmla="*/ 94 h 134"/>
                  <a:gd name="T18" fmla="*/ 20 w 850"/>
                  <a:gd name="T19" fmla="*/ 88 h 134"/>
                  <a:gd name="T20" fmla="*/ 8 w 850"/>
                  <a:gd name="T21" fmla="*/ 82 h 134"/>
                  <a:gd name="T22" fmla="*/ 2 w 850"/>
                  <a:gd name="T23" fmla="*/ 74 h 134"/>
                  <a:gd name="T24" fmla="*/ 0 w 850"/>
                  <a:gd name="T25" fmla="*/ 68 h 134"/>
                  <a:gd name="T26" fmla="*/ 0 w 850"/>
                  <a:gd name="T27" fmla="*/ 68 h 134"/>
                  <a:gd name="T28" fmla="*/ 2 w 850"/>
                  <a:gd name="T29" fmla="*/ 62 h 134"/>
                  <a:gd name="T30" fmla="*/ 8 w 850"/>
                  <a:gd name="T31" fmla="*/ 54 h 134"/>
                  <a:gd name="T32" fmla="*/ 20 w 850"/>
                  <a:gd name="T33" fmla="*/ 48 h 134"/>
                  <a:gd name="T34" fmla="*/ 34 w 850"/>
                  <a:gd name="T35" fmla="*/ 42 h 134"/>
                  <a:gd name="T36" fmla="*/ 52 w 850"/>
                  <a:gd name="T37" fmla="*/ 36 h 134"/>
                  <a:gd name="T38" fmla="*/ 74 w 850"/>
                  <a:gd name="T39" fmla="*/ 30 h 134"/>
                  <a:gd name="T40" fmla="*/ 126 w 850"/>
                  <a:gd name="T41" fmla="*/ 20 h 134"/>
                  <a:gd name="T42" fmla="*/ 190 w 850"/>
                  <a:gd name="T43" fmla="*/ 12 h 134"/>
                  <a:gd name="T44" fmla="*/ 262 w 850"/>
                  <a:gd name="T45" fmla="*/ 6 h 134"/>
                  <a:gd name="T46" fmla="*/ 342 w 850"/>
                  <a:gd name="T47" fmla="*/ 2 h 134"/>
                  <a:gd name="T48" fmla="*/ 428 w 850"/>
                  <a:gd name="T49" fmla="*/ 0 h 134"/>
                  <a:gd name="T50" fmla="*/ 428 w 850"/>
                  <a:gd name="T51" fmla="*/ 0 h 134"/>
                  <a:gd name="T52" fmla="*/ 514 w 850"/>
                  <a:gd name="T53" fmla="*/ 2 h 134"/>
                  <a:gd name="T54" fmla="*/ 592 w 850"/>
                  <a:gd name="T55" fmla="*/ 6 h 134"/>
                  <a:gd name="T56" fmla="*/ 664 w 850"/>
                  <a:gd name="T57" fmla="*/ 12 h 134"/>
                  <a:gd name="T58" fmla="*/ 726 w 850"/>
                  <a:gd name="T59" fmla="*/ 20 h 134"/>
                  <a:gd name="T60" fmla="*/ 778 w 850"/>
                  <a:gd name="T61" fmla="*/ 30 h 134"/>
                  <a:gd name="T62" fmla="*/ 800 w 850"/>
                  <a:gd name="T63" fmla="*/ 36 h 134"/>
                  <a:gd name="T64" fmla="*/ 818 w 850"/>
                  <a:gd name="T65" fmla="*/ 42 h 134"/>
                  <a:gd name="T66" fmla="*/ 832 w 850"/>
                  <a:gd name="T67" fmla="*/ 48 h 134"/>
                  <a:gd name="T68" fmla="*/ 842 w 850"/>
                  <a:gd name="T69" fmla="*/ 54 h 134"/>
                  <a:gd name="T70" fmla="*/ 848 w 850"/>
                  <a:gd name="T71" fmla="*/ 62 h 134"/>
                  <a:gd name="T72" fmla="*/ 850 w 850"/>
                  <a:gd name="T73" fmla="*/ 68 h 134"/>
                  <a:gd name="T74" fmla="*/ 850 w 850"/>
                  <a:gd name="T75" fmla="*/ 68 h 134"/>
                  <a:gd name="T76" fmla="*/ 848 w 850"/>
                  <a:gd name="T77" fmla="*/ 74 h 134"/>
                  <a:gd name="T78" fmla="*/ 842 w 850"/>
                  <a:gd name="T79" fmla="*/ 82 h 134"/>
                  <a:gd name="T80" fmla="*/ 832 w 850"/>
                  <a:gd name="T81" fmla="*/ 88 h 134"/>
                  <a:gd name="T82" fmla="*/ 818 w 850"/>
                  <a:gd name="T83" fmla="*/ 94 h 134"/>
                  <a:gd name="T84" fmla="*/ 800 w 850"/>
                  <a:gd name="T85" fmla="*/ 98 h 134"/>
                  <a:gd name="T86" fmla="*/ 778 w 850"/>
                  <a:gd name="T87" fmla="*/ 104 h 134"/>
                  <a:gd name="T88" fmla="*/ 726 w 850"/>
                  <a:gd name="T89" fmla="*/ 114 h 134"/>
                  <a:gd name="T90" fmla="*/ 664 w 850"/>
                  <a:gd name="T91" fmla="*/ 122 h 134"/>
                  <a:gd name="T92" fmla="*/ 592 w 850"/>
                  <a:gd name="T93" fmla="*/ 128 h 134"/>
                  <a:gd name="T94" fmla="*/ 514 w 850"/>
                  <a:gd name="T95" fmla="*/ 132 h 134"/>
                  <a:gd name="T96" fmla="*/ 428 w 850"/>
                  <a:gd name="T97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50" h="134">
                    <a:moveTo>
                      <a:pt x="428" y="134"/>
                    </a:moveTo>
                    <a:lnTo>
                      <a:pt x="428" y="134"/>
                    </a:lnTo>
                    <a:lnTo>
                      <a:pt x="342" y="132"/>
                    </a:lnTo>
                    <a:lnTo>
                      <a:pt x="262" y="128"/>
                    </a:lnTo>
                    <a:lnTo>
                      <a:pt x="190" y="122"/>
                    </a:lnTo>
                    <a:lnTo>
                      <a:pt x="126" y="114"/>
                    </a:lnTo>
                    <a:lnTo>
                      <a:pt x="74" y="104"/>
                    </a:lnTo>
                    <a:lnTo>
                      <a:pt x="52" y="98"/>
                    </a:lnTo>
                    <a:lnTo>
                      <a:pt x="34" y="94"/>
                    </a:lnTo>
                    <a:lnTo>
                      <a:pt x="20" y="88"/>
                    </a:lnTo>
                    <a:lnTo>
                      <a:pt x="8" y="82"/>
                    </a:lnTo>
                    <a:lnTo>
                      <a:pt x="2" y="74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2" y="62"/>
                    </a:lnTo>
                    <a:lnTo>
                      <a:pt x="8" y="54"/>
                    </a:lnTo>
                    <a:lnTo>
                      <a:pt x="20" y="48"/>
                    </a:lnTo>
                    <a:lnTo>
                      <a:pt x="34" y="42"/>
                    </a:lnTo>
                    <a:lnTo>
                      <a:pt x="52" y="36"/>
                    </a:lnTo>
                    <a:lnTo>
                      <a:pt x="74" y="30"/>
                    </a:lnTo>
                    <a:lnTo>
                      <a:pt x="126" y="20"/>
                    </a:lnTo>
                    <a:lnTo>
                      <a:pt x="190" y="12"/>
                    </a:lnTo>
                    <a:lnTo>
                      <a:pt x="262" y="6"/>
                    </a:lnTo>
                    <a:lnTo>
                      <a:pt x="342" y="2"/>
                    </a:lnTo>
                    <a:lnTo>
                      <a:pt x="428" y="0"/>
                    </a:lnTo>
                    <a:lnTo>
                      <a:pt x="428" y="0"/>
                    </a:lnTo>
                    <a:lnTo>
                      <a:pt x="514" y="2"/>
                    </a:lnTo>
                    <a:lnTo>
                      <a:pt x="592" y="6"/>
                    </a:lnTo>
                    <a:lnTo>
                      <a:pt x="664" y="12"/>
                    </a:lnTo>
                    <a:lnTo>
                      <a:pt x="726" y="20"/>
                    </a:lnTo>
                    <a:lnTo>
                      <a:pt x="778" y="30"/>
                    </a:lnTo>
                    <a:lnTo>
                      <a:pt x="800" y="36"/>
                    </a:lnTo>
                    <a:lnTo>
                      <a:pt x="818" y="42"/>
                    </a:lnTo>
                    <a:lnTo>
                      <a:pt x="832" y="48"/>
                    </a:lnTo>
                    <a:lnTo>
                      <a:pt x="842" y="54"/>
                    </a:lnTo>
                    <a:lnTo>
                      <a:pt x="848" y="62"/>
                    </a:lnTo>
                    <a:lnTo>
                      <a:pt x="850" y="68"/>
                    </a:lnTo>
                    <a:lnTo>
                      <a:pt x="850" y="68"/>
                    </a:lnTo>
                    <a:lnTo>
                      <a:pt x="848" y="74"/>
                    </a:lnTo>
                    <a:lnTo>
                      <a:pt x="842" y="82"/>
                    </a:lnTo>
                    <a:lnTo>
                      <a:pt x="832" y="88"/>
                    </a:lnTo>
                    <a:lnTo>
                      <a:pt x="818" y="94"/>
                    </a:lnTo>
                    <a:lnTo>
                      <a:pt x="800" y="98"/>
                    </a:lnTo>
                    <a:lnTo>
                      <a:pt x="778" y="104"/>
                    </a:lnTo>
                    <a:lnTo>
                      <a:pt x="726" y="114"/>
                    </a:lnTo>
                    <a:lnTo>
                      <a:pt x="664" y="122"/>
                    </a:lnTo>
                    <a:lnTo>
                      <a:pt x="592" y="128"/>
                    </a:lnTo>
                    <a:lnTo>
                      <a:pt x="514" y="132"/>
                    </a:lnTo>
                    <a:lnTo>
                      <a:pt x="428" y="13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248"/>
              <p:cNvSpPr>
                <a:spLocks/>
              </p:cNvSpPr>
              <p:nvPr/>
            </p:nvSpPr>
            <p:spPr bwMode="auto">
              <a:xfrm>
                <a:off x="4465" y="4160"/>
                <a:ext cx="854" cy="134"/>
              </a:xfrm>
              <a:custGeom>
                <a:avLst/>
                <a:gdLst>
                  <a:gd name="T0" fmla="*/ 430 w 854"/>
                  <a:gd name="T1" fmla="*/ 0 h 134"/>
                  <a:gd name="T2" fmla="*/ 430 w 854"/>
                  <a:gd name="T3" fmla="*/ 0 h 134"/>
                  <a:gd name="T4" fmla="*/ 344 w 854"/>
                  <a:gd name="T5" fmla="*/ 2 h 134"/>
                  <a:gd name="T6" fmla="*/ 264 w 854"/>
                  <a:gd name="T7" fmla="*/ 6 h 134"/>
                  <a:gd name="T8" fmla="*/ 190 w 854"/>
                  <a:gd name="T9" fmla="*/ 12 h 134"/>
                  <a:gd name="T10" fmla="*/ 126 w 854"/>
                  <a:gd name="T11" fmla="*/ 20 h 134"/>
                  <a:gd name="T12" fmla="*/ 74 w 854"/>
                  <a:gd name="T13" fmla="*/ 30 h 134"/>
                  <a:gd name="T14" fmla="*/ 52 w 854"/>
                  <a:gd name="T15" fmla="*/ 36 h 134"/>
                  <a:gd name="T16" fmla="*/ 34 w 854"/>
                  <a:gd name="T17" fmla="*/ 42 h 134"/>
                  <a:gd name="T18" fmla="*/ 20 w 854"/>
                  <a:gd name="T19" fmla="*/ 48 h 134"/>
                  <a:gd name="T20" fmla="*/ 8 w 854"/>
                  <a:gd name="T21" fmla="*/ 54 h 134"/>
                  <a:gd name="T22" fmla="*/ 2 w 854"/>
                  <a:gd name="T23" fmla="*/ 62 h 134"/>
                  <a:gd name="T24" fmla="*/ 0 w 854"/>
                  <a:gd name="T25" fmla="*/ 68 h 134"/>
                  <a:gd name="T26" fmla="*/ 0 w 854"/>
                  <a:gd name="T27" fmla="*/ 68 h 134"/>
                  <a:gd name="T28" fmla="*/ 2 w 854"/>
                  <a:gd name="T29" fmla="*/ 74 h 134"/>
                  <a:gd name="T30" fmla="*/ 8 w 854"/>
                  <a:gd name="T31" fmla="*/ 82 h 134"/>
                  <a:gd name="T32" fmla="*/ 20 w 854"/>
                  <a:gd name="T33" fmla="*/ 88 h 134"/>
                  <a:gd name="T34" fmla="*/ 34 w 854"/>
                  <a:gd name="T35" fmla="*/ 94 h 134"/>
                  <a:gd name="T36" fmla="*/ 52 w 854"/>
                  <a:gd name="T37" fmla="*/ 100 h 134"/>
                  <a:gd name="T38" fmla="*/ 74 w 854"/>
                  <a:gd name="T39" fmla="*/ 104 h 134"/>
                  <a:gd name="T40" fmla="*/ 126 w 854"/>
                  <a:gd name="T41" fmla="*/ 114 h 134"/>
                  <a:gd name="T42" fmla="*/ 190 w 854"/>
                  <a:gd name="T43" fmla="*/ 122 h 134"/>
                  <a:gd name="T44" fmla="*/ 264 w 854"/>
                  <a:gd name="T45" fmla="*/ 128 h 134"/>
                  <a:gd name="T46" fmla="*/ 344 w 854"/>
                  <a:gd name="T47" fmla="*/ 132 h 134"/>
                  <a:gd name="T48" fmla="*/ 430 w 854"/>
                  <a:gd name="T49" fmla="*/ 134 h 134"/>
                  <a:gd name="T50" fmla="*/ 430 w 854"/>
                  <a:gd name="T51" fmla="*/ 134 h 134"/>
                  <a:gd name="T52" fmla="*/ 516 w 854"/>
                  <a:gd name="T53" fmla="*/ 132 h 134"/>
                  <a:gd name="T54" fmla="*/ 596 w 854"/>
                  <a:gd name="T55" fmla="*/ 128 h 134"/>
                  <a:gd name="T56" fmla="*/ 668 w 854"/>
                  <a:gd name="T57" fmla="*/ 122 h 134"/>
                  <a:gd name="T58" fmla="*/ 730 w 854"/>
                  <a:gd name="T59" fmla="*/ 114 h 134"/>
                  <a:gd name="T60" fmla="*/ 782 w 854"/>
                  <a:gd name="T61" fmla="*/ 104 h 134"/>
                  <a:gd name="T62" fmla="*/ 804 w 854"/>
                  <a:gd name="T63" fmla="*/ 100 h 134"/>
                  <a:gd name="T64" fmla="*/ 820 w 854"/>
                  <a:gd name="T65" fmla="*/ 94 h 134"/>
                  <a:gd name="T66" fmla="*/ 836 w 854"/>
                  <a:gd name="T67" fmla="*/ 88 h 134"/>
                  <a:gd name="T68" fmla="*/ 846 w 854"/>
                  <a:gd name="T69" fmla="*/ 82 h 134"/>
                  <a:gd name="T70" fmla="*/ 852 w 854"/>
                  <a:gd name="T71" fmla="*/ 74 h 134"/>
                  <a:gd name="T72" fmla="*/ 854 w 854"/>
                  <a:gd name="T73" fmla="*/ 68 h 134"/>
                  <a:gd name="T74" fmla="*/ 854 w 854"/>
                  <a:gd name="T75" fmla="*/ 68 h 134"/>
                  <a:gd name="T76" fmla="*/ 852 w 854"/>
                  <a:gd name="T77" fmla="*/ 62 h 134"/>
                  <a:gd name="T78" fmla="*/ 846 w 854"/>
                  <a:gd name="T79" fmla="*/ 54 h 134"/>
                  <a:gd name="T80" fmla="*/ 836 w 854"/>
                  <a:gd name="T81" fmla="*/ 48 h 134"/>
                  <a:gd name="T82" fmla="*/ 820 w 854"/>
                  <a:gd name="T83" fmla="*/ 42 h 134"/>
                  <a:gd name="T84" fmla="*/ 804 w 854"/>
                  <a:gd name="T85" fmla="*/ 36 h 134"/>
                  <a:gd name="T86" fmla="*/ 782 w 854"/>
                  <a:gd name="T87" fmla="*/ 30 h 134"/>
                  <a:gd name="T88" fmla="*/ 730 w 854"/>
                  <a:gd name="T89" fmla="*/ 20 h 134"/>
                  <a:gd name="T90" fmla="*/ 668 w 854"/>
                  <a:gd name="T91" fmla="*/ 12 h 134"/>
                  <a:gd name="T92" fmla="*/ 596 w 854"/>
                  <a:gd name="T93" fmla="*/ 6 h 134"/>
                  <a:gd name="T94" fmla="*/ 516 w 854"/>
                  <a:gd name="T95" fmla="*/ 2 h 134"/>
                  <a:gd name="T96" fmla="*/ 430 w 854"/>
                  <a:gd name="T97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54" h="134">
                    <a:moveTo>
                      <a:pt x="430" y="0"/>
                    </a:moveTo>
                    <a:lnTo>
                      <a:pt x="430" y="0"/>
                    </a:lnTo>
                    <a:lnTo>
                      <a:pt x="344" y="2"/>
                    </a:lnTo>
                    <a:lnTo>
                      <a:pt x="264" y="6"/>
                    </a:lnTo>
                    <a:lnTo>
                      <a:pt x="190" y="12"/>
                    </a:lnTo>
                    <a:lnTo>
                      <a:pt x="126" y="20"/>
                    </a:lnTo>
                    <a:lnTo>
                      <a:pt x="74" y="30"/>
                    </a:lnTo>
                    <a:lnTo>
                      <a:pt x="52" y="36"/>
                    </a:lnTo>
                    <a:lnTo>
                      <a:pt x="34" y="42"/>
                    </a:lnTo>
                    <a:lnTo>
                      <a:pt x="20" y="48"/>
                    </a:lnTo>
                    <a:lnTo>
                      <a:pt x="8" y="54"/>
                    </a:lnTo>
                    <a:lnTo>
                      <a:pt x="2" y="62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2" y="74"/>
                    </a:lnTo>
                    <a:lnTo>
                      <a:pt x="8" y="82"/>
                    </a:lnTo>
                    <a:lnTo>
                      <a:pt x="20" y="88"/>
                    </a:lnTo>
                    <a:lnTo>
                      <a:pt x="34" y="94"/>
                    </a:lnTo>
                    <a:lnTo>
                      <a:pt x="52" y="100"/>
                    </a:lnTo>
                    <a:lnTo>
                      <a:pt x="74" y="104"/>
                    </a:lnTo>
                    <a:lnTo>
                      <a:pt x="126" y="114"/>
                    </a:lnTo>
                    <a:lnTo>
                      <a:pt x="190" y="122"/>
                    </a:lnTo>
                    <a:lnTo>
                      <a:pt x="264" y="128"/>
                    </a:lnTo>
                    <a:lnTo>
                      <a:pt x="344" y="132"/>
                    </a:lnTo>
                    <a:lnTo>
                      <a:pt x="430" y="134"/>
                    </a:lnTo>
                    <a:lnTo>
                      <a:pt x="430" y="134"/>
                    </a:lnTo>
                    <a:lnTo>
                      <a:pt x="516" y="132"/>
                    </a:lnTo>
                    <a:lnTo>
                      <a:pt x="596" y="128"/>
                    </a:lnTo>
                    <a:lnTo>
                      <a:pt x="668" y="122"/>
                    </a:lnTo>
                    <a:lnTo>
                      <a:pt x="730" y="114"/>
                    </a:lnTo>
                    <a:lnTo>
                      <a:pt x="782" y="104"/>
                    </a:lnTo>
                    <a:lnTo>
                      <a:pt x="804" y="100"/>
                    </a:lnTo>
                    <a:lnTo>
                      <a:pt x="820" y="94"/>
                    </a:lnTo>
                    <a:lnTo>
                      <a:pt x="836" y="88"/>
                    </a:lnTo>
                    <a:lnTo>
                      <a:pt x="846" y="82"/>
                    </a:lnTo>
                    <a:lnTo>
                      <a:pt x="852" y="74"/>
                    </a:lnTo>
                    <a:lnTo>
                      <a:pt x="854" y="68"/>
                    </a:lnTo>
                    <a:lnTo>
                      <a:pt x="854" y="68"/>
                    </a:lnTo>
                    <a:lnTo>
                      <a:pt x="852" y="62"/>
                    </a:lnTo>
                    <a:lnTo>
                      <a:pt x="846" y="54"/>
                    </a:lnTo>
                    <a:lnTo>
                      <a:pt x="836" y="48"/>
                    </a:lnTo>
                    <a:lnTo>
                      <a:pt x="820" y="42"/>
                    </a:lnTo>
                    <a:lnTo>
                      <a:pt x="804" y="36"/>
                    </a:lnTo>
                    <a:lnTo>
                      <a:pt x="782" y="30"/>
                    </a:lnTo>
                    <a:lnTo>
                      <a:pt x="730" y="20"/>
                    </a:lnTo>
                    <a:lnTo>
                      <a:pt x="668" y="12"/>
                    </a:lnTo>
                    <a:lnTo>
                      <a:pt x="596" y="6"/>
                    </a:lnTo>
                    <a:lnTo>
                      <a:pt x="516" y="2"/>
                    </a:lnTo>
                    <a:lnTo>
                      <a:pt x="4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249"/>
              <p:cNvSpPr>
                <a:spLocks noEditPoints="1"/>
              </p:cNvSpPr>
              <p:nvPr/>
            </p:nvSpPr>
            <p:spPr bwMode="auto">
              <a:xfrm>
                <a:off x="4467" y="4160"/>
                <a:ext cx="850" cy="134"/>
              </a:xfrm>
              <a:custGeom>
                <a:avLst/>
                <a:gdLst>
                  <a:gd name="T0" fmla="*/ 428 w 850"/>
                  <a:gd name="T1" fmla="*/ 134 h 134"/>
                  <a:gd name="T2" fmla="*/ 262 w 850"/>
                  <a:gd name="T3" fmla="*/ 128 h 134"/>
                  <a:gd name="T4" fmla="*/ 128 w 850"/>
                  <a:gd name="T5" fmla="*/ 114 h 134"/>
                  <a:gd name="T6" fmla="*/ 36 w 850"/>
                  <a:gd name="T7" fmla="*/ 94 h 134"/>
                  <a:gd name="T8" fmla="*/ 10 w 850"/>
                  <a:gd name="T9" fmla="*/ 82 h 134"/>
                  <a:gd name="T10" fmla="*/ 2 w 850"/>
                  <a:gd name="T11" fmla="*/ 68 h 134"/>
                  <a:gd name="T12" fmla="*/ 4 w 850"/>
                  <a:gd name="T13" fmla="*/ 62 h 134"/>
                  <a:gd name="T14" fmla="*/ 22 w 850"/>
                  <a:gd name="T15" fmla="*/ 48 h 134"/>
                  <a:gd name="T16" fmla="*/ 54 w 850"/>
                  <a:gd name="T17" fmla="*/ 36 h 134"/>
                  <a:gd name="T18" fmla="*/ 128 w 850"/>
                  <a:gd name="T19" fmla="*/ 20 h 134"/>
                  <a:gd name="T20" fmla="*/ 262 w 850"/>
                  <a:gd name="T21" fmla="*/ 6 h 134"/>
                  <a:gd name="T22" fmla="*/ 428 w 850"/>
                  <a:gd name="T23" fmla="*/ 0 h 134"/>
                  <a:gd name="T24" fmla="*/ 512 w 850"/>
                  <a:gd name="T25" fmla="*/ 2 h 134"/>
                  <a:gd name="T26" fmla="*/ 662 w 850"/>
                  <a:gd name="T27" fmla="*/ 12 h 134"/>
                  <a:gd name="T28" fmla="*/ 776 w 850"/>
                  <a:gd name="T29" fmla="*/ 30 h 134"/>
                  <a:gd name="T30" fmla="*/ 816 w 850"/>
                  <a:gd name="T31" fmla="*/ 42 h 134"/>
                  <a:gd name="T32" fmla="*/ 840 w 850"/>
                  <a:gd name="T33" fmla="*/ 54 h 134"/>
                  <a:gd name="T34" fmla="*/ 848 w 850"/>
                  <a:gd name="T35" fmla="*/ 68 h 134"/>
                  <a:gd name="T36" fmla="*/ 846 w 850"/>
                  <a:gd name="T37" fmla="*/ 74 h 134"/>
                  <a:gd name="T38" fmla="*/ 830 w 850"/>
                  <a:gd name="T39" fmla="*/ 88 h 134"/>
                  <a:gd name="T40" fmla="*/ 776 w 850"/>
                  <a:gd name="T41" fmla="*/ 104 h 134"/>
                  <a:gd name="T42" fmla="*/ 662 w 850"/>
                  <a:gd name="T43" fmla="*/ 122 h 134"/>
                  <a:gd name="T44" fmla="*/ 512 w 850"/>
                  <a:gd name="T45" fmla="*/ 132 h 134"/>
                  <a:gd name="T46" fmla="*/ 428 w 850"/>
                  <a:gd name="T47" fmla="*/ 0 h 134"/>
                  <a:gd name="T48" fmla="*/ 342 w 850"/>
                  <a:gd name="T49" fmla="*/ 2 h 134"/>
                  <a:gd name="T50" fmla="*/ 190 w 850"/>
                  <a:gd name="T51" fmla="*/ 12 h 134"/>
                  <a:gd name="T52" fmla="*/ 74 w 850"/>
                  <a:gd name="T53" fmla="*/ 30 h 134"/>
                  <a:gd name="T54" fmla="*/ 34 w 850"/>
                  <a:gd name="T55" fmla="*/ 42 h 134"/>
                  <a:gd name="T56" fmla="*/ 8 w 850"/>
                  <a:gd name="T57" fmla="*/ 54 h 134"/>
                  <a:gd name="T58" fmla="*/ 0 w 850"/>
                  <a:gd name="T59" fmla="*/ 68 h 134"/>
                  <a:gd name="T60" fmla="*/ 2 w 850"/>
                  <a:gd name="T61" fmla="*/ 74 h 134"/>
                  <a:gd name="T62" fmla="*/ 20 w 850"/>
                  <a:gd name="T63" fmla="*/ 88 h 134"/>
                  <a:gd name="T64" fmla="*/ 52 w 850"/>
                  <a:gd name="T65" fmla="*/ 98 h 134"/>
                  <a:gd name="T66" fmla="*/ 126 w 850"/>
                  <a:gd name="T67" fmla="*/ 114 h 134"/>
                  <a:gd name="T68" fmla="*/ 262 w 850"/>
                  <a:gd name="T69" fmla="*/ 128 h 134"/>
                  <a:gd name="T70" fmla="*/ 428 w 850"/>
                  <a:gd name="T71" fmla="*/ 134 h 134"/>
                  <a:gd name="T72" fmla="*/ 514 w 850"/>
                  <a:gd name="T73" fmla="*/ 132 h 134"/>
                  <a:gd name="T74" fmla="*/ 664 w 850"/>
                  <a:gd name="T75" fmla="*/ 122 h 134"/>
                  <a:gd name="T76" fmla="*/ 778 w 850"/>
                  <a:gd name="T77" fmla="*/ 104 h 134"/>
                  <a:gd name="T78" fmla="*/ 818 w 850"/>
                  <a:gd name="T79" fmla="*/ 94 h 134"/>
                  <a:gd name="T80" fmla="*/ 842 w 850"/>
                  <a:gd name="T81" fmla="*/ 82 h 134"/>
                  <a:gd name="T82" fmla="*/ 850 w 850"/>
                  <a:gd name="T83" fmla="*/ 68 h 134"/>
                  <a:gd name="T84" fmla="*/ 848 w 850"/>
                  <a:gd name="T85" fmla="*/ 62 h 134"/>
                  <a:gd name="T86" fmla="*/ 832 w 850"/>
                  <a:gd name="T87" fmla="*/ 48 h 134"/>
                  <a:gd name="T88" fmla="*/ 800 w 850"/>
                  <a:gd name="T89" fmla="*/ 36 h 134"/>
                  <a:gd name="T90" fmla="*/ 726 w 850"/>
                  <a:gd name="T91" fmla="*/ 20 h 134"/>
                  <a:gd name="T92" fmla="*/ 592 w 850"/>
                  <a:gd name="T93" fmla="*/ 6 h 134"/>
                  <a:gd name="T94" fmla="*/ 428 w 850"/>
                  <a:gd name="T95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50" h="134">
                    <a:moveTo>
                      <a:pt x="428" y="134"/>
                    </a:moveTo>
                    <a:lnTo>
                      <a:pt x="428" y="134"/>
                    </a:lnTo>
                    <a:lnTo>
                      <a:pt x="342" y="132"/>
                    </a:lnTo>
                    <a:lnTo>
                      <a:pt x="262" y="128"/>
                    </a:lnTo>
                    <a:lnTo>
                      <a:pt x="190" y="122"/>
                    </a:lnTo>
                    <a:lnTo>
                      <a:pt x="128" y="114"/>
                    </a:lnTo>
                    <a:lnTo>
                      <a:pt x="74" y="104"/>
                    </a:lnTo>
                    <a:lnTo>
                      <a:pt x="36" y="94"/>
                    </a:lnTo>
                    <a:lnTo>
                      <a:pt x="22" y="88"/>
                    </a:lnTo>
                    <a:lnTo>
                      <a:pt x="10" y="82"/>
                    </a:lnTo>
                    <a:lnTo>
                      <a:pt x="4" y="74"/>
                    </a:lnTo>
                    <a:lnTo>
                      <a:pt x="2" y="68"/>
                    </a:lnTo>
                    <a:lnTo>
                      <a:pt x="2" y="68"/>
                    </a:lnTo>
                    <a:lnTo>
                      <a:pt x="4" y="62"/>
                    </a:lnTo>
                    <a:lnTo>
                      <a:pt x="10" y="54"/>
                    </a:lnTo>
                    <a:lnTo>
                      <a:pt x="22" y="48"/>
                    </a:lnTo>
                    <a:lnTo>
                      <a:pt x="36" y="42"/>
                    </a:lnTo>
                    <a:lnTo>
                      <a:pt x="54" y="36"/>
                    </a:lnTo>
                    <a:lnTo>
                      <a:pt x="74" y="30"/>
                    </a:lnTo>
                    <a:lnTo>
                      <a:pt x="128" y="20"/>
                    </a:lnTo>
                    <a:lnTo>
                      <a:pt x="190" y="12"/>
                    </a:lnTo>
                    <a:lnTo>
                      <a:pt x="262" y="6"/>
                    </a:lnTo>
                    <a:lnTo>
                      <a:pt x="342" y="2"/>
                    </a:lnTo>
                    <a:lnTo>
                      <a:pt x="428" y="0"/>
                    </a:lnTo>
                    <a:lnTo>
                      <a:pt x="428" y="0"/>
                    </a:lnTo>
                    <a:lnTo>
                      <a:pt x="512" y="2"/>
                    </a:lnTo>
                    <a:lnTo>
                      <a:pt x="592" y="6"/>
                    </a:lnTo>
                    <a:lnTo>
                      <a:pt x="662" y="12"/>
                    </a:lnTo>
                    <a:lnTo>
                      <a:pt x="724" y="20"/>
                    </a:lnTo>
                    <a:lnTo>
                      <a:pt x="776" y="30"/>
                    </a:lnTo>
                    <a:lnTo>
                      <a:pt x="798" y="36"/>
                    </a:lnTo>
                    <a:lnTo>
                      <a:pt x="816" y="42"/>
                    </a:lnTo>
                    <a:lnTo>
                      <a:pt x="830" y="48"/>
                    </a:lnTo>
                    <a:lnTo>
                      <a:pt x="840" y="54"/>
                    </a:lnTo>
                    <a:lnTo>
                      <a:pt x="846" y="62"/>
                    </a:lnTo>
                    <a:lnTo>
                      <a:pt x="848" y="68"/>
                    </a:lnTo>
                    <a:lnTo>
                      <a:pt x="848" y="68"/>
                    </a:lnTo>
                    <a:lnTo>
                      <a:pt x="846" y="74"/>
                    </a:lnTo>
                    <a:lnTo>
                      <a:pt x="840" y="82"/>
                    </a:lnTo>
                    <a:lnTo>
                      <a:pt x="830" y="88"/>
                    </a:lnTo>
                    <a:lnTo>
                      <a:pt x="816" y="94"/>
                    </a:lnTo>
                    <a:lnTo>
                      <a:pt x="776" y="104"/>
                    </a:lnTo>
                    <a:lnTo>
                      <a:pt x="724" y="114"/>
                    </a:lnTo>
                    <a:lnTo>
                      <a:pt x="662" y="122"/>
                    </a:lnTo>
                    <a:lnTo>
                      <a:pt x="592" y="128"/>
                    </a:lnTo>
                    <a:lnTo>
                      <a:pt x="512" y="132"/>
                    </a:lnTo>
                    <a:lnTo>
                      <a:pt x="428" y="134"/>
                    </a:lnTo>
                    <a:close/>
                    <a:moveTo>
                      <a:pt x="428" y="0"/>
                    </a:moveTo>
                    <a:lnTo>
                      <a:pt x="428" y="0"/>
                    </a:lnTo>
                    <a:lnTo>
                      <a:pt x="342" y="2"/>
                    </a:lnTo>
                    <a:lnTo>
                      <a:pt x="262" y="6"/>
                    </a:lnTo>
                    <a:lnTo>
                      <a:pt x="190" y="12"/>
                    </a:lnTo>
                    <a:lnTo>
                      <a:pt x="126" y="20"/>
                    </a:lnTo>
                    <a:lnTo>
                      <a:pt x="74" y="30"/>
                    </a:lnTo>
                    <a:lnTo>
                      <a:pt x="52" y="36"/>
                    </a:lnTo>
                    <a:lnTo>
                      <a:pt x="34" y="42"/>
                    </a:lnTo>
                    <a:lnTo>
                      <a:pt x="20" y="48"/>
                    </a:lnTo>
                    <a:lnTo>
                      <a:pt x="8" y="54"/>
                    </a:lnTo>
                    <a:lnTo>
                      <a:pt x="2" y="62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2" y="74"/>
                    </a:lnTo>
                    <a:lnTo>
                      <a:pt x="8" y="82"/>
                    </a:lnTo>
                    <a:lnTo>
                      <a:pt x="20" y="88"/>
                    </a:lnTo>
                    <a:lnTo>
                      <a:pt x="34" y="94"/>
                    </a:lnTo>
                    <a:lnTo>
                      <a:pt x="52" y="98"/>
                    </a:lnTo>
                    <a:lnTo>
                      <a:pt x="74" y="104"/>
                    </a:lnTo>
                    <a:lnTo>
                      <a:pt x="126" y="114"/>
                    </a:lnTo>
                    <a:lnTo>
                      <a:pt x="190" y="122"/>
                    </a:lnTo>
                    <a:lnTo>
                      <a:pt x="262" y="128"/>
                    </a:lnTo>
                    <a:lnTo>
                      <a:pt x="342" y="132"/>
                    </a:lnTo>
                    <a:lnTo>
                      <a:pt x="428" y="134"/>
                    </a:lnTo>
                    <a:lnTo>
                      <a:pt x="428" y="134"/>
                    </a:lnTo>
                    <a:lnTo>
                      <a:pt x="514" y="132"/>
                    </a:lnTo>
                    <a:lnTo>
                      <a:pt x="592" y="128"/>
                    </a:lnTo>
                    <a:lnTo>
                      <a:pt x="664" y="122"/>
                    </a:lnTo>
                    <a:lnTo>
                      <a:pt x="726" y="114"/>
                    </a:lnTo>
                    <a:lnTo>
                      <a:pt x="778" y="104"/>
                    </a:lnTo>
                    <a:lnTo>
                      <a:pt x="800" y="98"/>
                    </a:lnTo>
                    <a:lnTo>
                      <a:pt x="818" y="94"/>
                    </a:lnTo>
                    <a:lnTo>
                      <a:pt x="832" y="88"/>
                    </a:lnTo>
                    <a:lnTo>
                      <a:pt x="842" y="82"/>
                    </a:lnTo>
                    <a:lnTo>
                      <a:pt x="848" y="74"/>
                    </a:lnTo>
                    <a:lnTo>
                      <a:pt x="850" y="68"/>
                    </a:lnTo>
                    <a:lnTo>
                      <a:pt x="850" y="68"/>
                    </a:lnTo>
                    <a:lnTo>
                      <a:pt x="848" y="62"/>
                    </a:lnTo>
                    <a:lnTo>
                      <a:pt x="842" y="54"/>
                    </a:lnTo>
                    <a:lnTo>
                      <a:pt x="832" y="48"/>
                    </a:lnTo>
                    <a:lnTo>
                      <a:pt x="818" y="42"/>
                    </a:lnTo>
                    <a:lnTo>
                      <a:pt x="800" y="36"/>
                    </a:lnTo>
                    <a:lnTo>
                      <a:pt x="778" y="30"/>
                    </a:lnTo>
                    <a:lnTo>
                      <a:pt x="726" y="20"/>
                    </a:lnTo>
                    <a:lnTo>
                      <a:pt x="664" y="12"/>
                    </a:lnTo>
                    <a:lnTo>
                      <a:pt x="592" y="6"/>
                    </a:lnTo>
                    <a:lnTo>
                      <a:pt x="514" y="2"/>
                    </a:lnTo>
                    <a:lnTo>
                      <a:pt x="428" y="0"/>
                    </a:lnTo>
                    <a:close/>
                  </a:path>
                </a:pathLst>
              </a:custGeom>
              <a:solidFill>
                <a:srgbClr val="ECEA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250"/>
              <p:cNvSpPr>
                <a:spLocks/>
              </p:cNvSpPr>
              <p:nvPr/>
            </p:nvSpPr>
            <p:spPr bwMode="auto">
              <a:xfrm>
                <a:off x="4469" y="4160"/>
                <a:ext cx="846" cy="134"/>
              </a:xfrm>
              <a:custGeom>
                <a:avLst/>
                <a:gdLst>
                  <a:gd name="T0" fmla="*/ 426 w 846"/>
                  <a:gd name="T1" fmla="*/ 134 h 134"/>
                  <a:gd name="T2" fmla="*/ 426 w 846"/>
                  <a:gd name="T3" fmla="*/ 134 h 134"/>
                  <a:gd name="T4" fmla="*/ 340 w 846"/>
                  <a:gd name="T5" fmla="*/ 132 h 134"/>
                  <a:gd name="T6" fmla="*/ 260 w 846"/>
                  <a:gd name="T7" fmla="*/ 128 h 134"/>
                  <a:gd name="T8" fmla="*/ 188 w 846"/>
                  <a:gd name="T9" fmla="*/ 122 h 134"/>
                  <a:gd name="T10" fmla="*/ 126 w 846"/>
                  <a:gd name="T11" fmla="*/ 114 h 134"/>
                  <a:gd name="T12" fmla="*/ 72 w 846"/>
                  <a:gd name="T13" fmla="*/ 104 h 134"/>
                  <a:gd name="T14" fmla="*/ 34 w 846"/>
                  <a:gd name="T15" fmla="*/ 94 h 134"/>
                  <a:gd name="T16" fmla="*/ 20 w 846"/>
                  <a:gd name="T17" fmla="*/ 88 h 134"/>
                  <a:gd name="T18" fmla="*/ 8 w 846"/>
                  <a:gd name="T19" fmla="*/ 82 h 134"/>
                  <a:gd name="T20" fmla="*/ 2 w 846"/>
                  <a:gd name="T21" fmla="*/ 74 h 134"/>
                  <a:gd name="T22" fmla="*/ 0 w 846"/>
                  <a:gd name="T23" fmla="*/ 68 h 134"/>
                  <a:gd name="T24" fmla="*/ 0 w 846"/>
                  <a:gd name="T25" fmla="*/ 68 h 134"/>
                  <a:gd name="T26" fmla="*/ 2 w 846"/>
                  <a:gd name="T27" fmla="*/ 62 h 134"/>
                  <a:gd name="T28" fmla="*/ 8 w 846"/>
                  <a:gd name="T29" fmla="*/ 54 h 134"/>
                  <a:gd name="T30" fmla="*/ 20 w 846"/>
                  <a:gd name="T31" fmla="*/ 48 h 134"/>
                  <a:gd name="T32" fmla="*/ 34 w 846"/>
                  <a:gd name="T33" fmla="*/ 42 h 134"/>
                  <a:gd name="T34" fmla="*/ 52 w 846"/>
                  <a:gd name="T35" fmla="*/ 36 h 134"/>
                  <a:gd name="T36" fmla="*/ 72 w 846"/>
                  <a:gd name="T37" fmla="*/ 30 h 134"/>
                  <a:gd name="T38" fmla="*/ 126 w 846"/>
                  <a:gd name="T39" fmla="*/ 20 h 134"/>
                  <a:gd name="T40" fmla="*/ 188 w 846"/>
                  <a:gd name="T41" fmla="*/ 12 h 134"/>
                  <a:gd name="T42" fmla="*/ 260 w 846"/>
                  <a:gd name="T43" fmla="*/ 6 h 134"/>
                  <a:gd name="T44" fmla="*/ 340 w 846"/>
                  <a:gd name="T45" fmla="*/ 2 h 134"/>
                  <a:gd name="T46" fmla="*/ 426 w 846"/>
                  <a:gd name="T47" fmla="*/ 0 h 134"/>
                  <a:gd name="T48" fmla="*/ 426 w 846"/>
                  <a:gd name="T49" fmla="*/ 0 h 134"/>
                  <a:gd name="T50" fmla="*/ 510 w 846"/>
                  <a:gd name="T51" fmla="*/ 2 h 134"/>
                  <a:gd name="T52" fmla="*/ 590 w 846"/>
                  <a:gd name="T53" fmla="*/ 6 h 134"/>
                  <a:gd name="T54" fmla="*/ 660 w 846"/>
                  <a:gd name="T55" fmla="*/ 12 h 134"/>
                  <a:gd name="T56" fmla="*/ 722 w 846"/>
                  <a:gd name="T57" fmla="*/ 20 h 134"/>
                  <a:gd name="T58" fmla="*/ 774 w 846"/>
                  <a:gd name="T59" fmla="*/ 30 h 134"/>
                  <a:gd name="T60" fmla="*/ 796 w 846"/>
                  <a:gd name="T61" fmla="*/ 36 h 134"/>
                  <a:gd name="T62" fmla="*/ 814 w 846"/>
                  <a:gd name="T63" fmla="*/ 42 h 134"/>
                  <a:gd name="T64" fmla="*/ 828 w 846"/>
                  <a:gd name="T65" fmla="*/ 48 h 134"/>
                  <a:gd name="T66" fmla="*/ 838 w 846"/>
                  <a:gd name="T67" fmla="*/ 54 h 134"/>
                  <a:gd name="T68" fmla="*/ 844 w 846"/>
                  <a:gd name="T69" fmla="*/ 62 h 134"/>
                  <a:gd name="T70" fmla="*/ 846 w 846"/>
                  <a:gd name="T71" fmla="*/ 68 h 134"/>
                  <a:gd name="T72" fmla="*/ 846 w 846"/>
                  <a:gd name="T73" fmla="*/ 68 h 134"/>
                  <a:gd name="T74" fmla="*/ 844 w 846"/>
                  <a:gd name="T75" fmla="*/ 74 h 134"/>
                  <a:gd name="T76" fmla="*/ 838 w 846"/>
                  <a:gd name="T77" fmla="*/ 82 h 134"/>
                  <a:gd name="T78" fmla="*/ 828 w 846"/>
                  <a:gd name="T79" fmla="*/ 88 h 134"/>
                  <a:gd name="T80" fmla="*/ 814 w 846"/>
                  <a:gd name="T81" fmla="*/ 94 h 134"/>
                  <a:gd name="T82" fmla="*/ 774 w 846"/>
                  <a:gd name="T83" fmla="*/ 104 h 134"/>
                  <a:gd name="T84" fmla="*/ 722 w 846"/>
                  <a:gd name="T85" fmla="*/ 114 h 134"/>
                  <a:gd name="T86" fmla="*/ 660 w 846"/>
                  <a:gd name="T87" fmla="*/ 122 h 134"/>
                  <a:gd name="T88" fmla="*/ 590 w 846"/>
                  <a:gd name="T89" fmla="*/ 128 h 134"/>
                  <a:gd name="T90" fmla="*/ 510 w 846"/>
                  <a:gd name="T91" fmla="*/ 132 h 134"/>
                  <a:gd name="T92" fmla="*/ 426 w 846"/>
                  <a:gd name="T93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46" h="134">
                    <a:moveTo>
                      <a:pt x="426" y="134"/>
                    </a:moveTo>
                    <a:lnTo>
                      <a:pt x="426" y="134"/>
                    </a:lnTo>
                    <a:lnTo>
                      <a:pt x="340" y="132"/>
                    </a:lnTo>
                    <a:lnTo>
                      <a:pt x="260" y="128"/>
                    </a:lnTo>
                    <a:lnTo>
                      <a:pt x="188" y="122"/>
                    </a:lnTo>
                    <a:lnTo>
                      <a:pt x="126" y="114"/>
                    </a:lnTo>
                    <a:lnTo>
                      <a:pt x="72" y="104"/>
                    </a:lnTo>
                    <a:lnTo>
                      <a:pt x="34" y="94"/>
                    </a:lnTo>
                    <a:lnTo>
                      <a:pt x="20" y="88"/>
                    </a:lnTo>
                    <a:lnTo>
                      <a:pt x="8" y="82"/>
                    </a:lnTo>
                    <a:lnTo>
                      <a:pt x="2" y="74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2" y="62"/>
                    </a:lnTo>
                    <a:lnTo>
                      <a:pt x="8" y="54"/>
                    </a:lnTo>
                    <a:lnTo>
                      <a:pt x="20" y="48"/>
                    </a:lnTo>
                    <a:lnTo>
                      <a:pt x="34" y="42"/>
                    </a:lnTo>
                    <a:lnTo>
                      <a:pt x="52" y="36"/>
                    </a:lnTo>
                    <a:lnTo>
                      <a:pt x="72" y="30"/>
                    </a:lnTo>
                    <a:lnTo>
                      <a:pt x="126" y="20"/>
                    </a:lnTo>
                    <a:lnTo>
                      <a:pt x="188" y="12"/>
                    </a:lnTo>
                    <a:lnTo>
                      <a:pt x="260" y="6"/>
                    </a:lnTo>
                    <a:lnTo>
                      <a:pt x="340" y="2"/>
                    </a:lnTo>
                    <a:lnTo>
                      <a:pt x="426" y="0"/>
                    </a:lnTo>
                    <a:lnTo>
                      <a:pt x="426" y="0"/>
                    </a:lnTo>
                    <a:lnTo>
                      <a:pt x="510" y="2"/>
                    </a:lnTo>
                    <a:lnTo>
                      <a:pt x="590" y="6"/>
                    </a:lnTo>
                    <a:lnTo>
                      <a:pt x="660" y="12"/>
                    </a:lnTo>
                    <a:lnTo>
                      <a:pt x="722" y="20"/>
                    </a:lnTo>
                    <a:lnTo>
                      <a:pt x="774" y="30"/>
                    </a:lnTo>
                    <a:lnTo>
                      <a:pt x="796" y="36"/>
                    </a:lnTo>
                    <a:lnTo>
                      <a:pt x="814" y="42"/>
                    </a:lnTo>
                    <a:lnTo>
                      <a:pt x="828" y="48"/>
                    </a:lnTo>
                    <a:lnTo>
                      <a:pt x="838" y="54"/>
                    </a:lnTo>
                    <a:lnTo>
                      <a:pt x="844" y="62"/>
                    </a:lnTo>
                    <a:lnTo>
                      <a:pt x="846" y="68"/>
                    </a:lnTo>
                    <a:lnTo>
                      <a:pt x="846" y="68"/>
                    </a:lnTo>
                    <a:lnTo>
                      <a:pt x="844" y="74"/>
                    </a:lnTo>
                    <a:lnTo>
                      <a:pt x="838" y="82"/>
                    </a:lnTo>
                    <a:lnTo>
                      <a:pt x="828" y="88"/>
                    </a:lnTo>
                    <a:lnTo>
                      <a:pt x="814" y="94"/>
                    </a:lnTo>
                    <a:lnTo>
                      <a:pt x="774" y="104"/>
                    </a:lnTo>
                    <a:lnTo>
                      <a:pt x="722" y="114"/>
                    </a:lnTo>
                    <a:lnTo>
                      <a:pt x="660" y="122"/>
                    </a:lnTo>
                    <a:lnTo>
                      <a:pt x="590" y="128"/>
                    </a:lnTo>
                    <a:lnTo>
                      <a:pt x="510" y="132"/>
                    </a:lnTo>
                    <a:lnTo>
                      <a:pt x="426" y="13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251"/>
              <p:cNvSpPr>
                <a:spLocks/>
              </p:cNvSpPr>
              <p:nvPr/>
            </p:nvSpPr>
            <p:spPr bwMode="auto">
              <a:xfrm>
                <a:off x="4467" y="4160"/>
                <a:ext cx="850" cy="134"/>
              </a:xfrm>
              <a:custGeom>
                <a:avLst/>
                <a:gdLst>
                  <a:gd name="T0" fmla="*/ 428 w 850"/>
                  <a:gd name="T1" fmla="*/ 0 h 134"/>
                  <a:gd name="T2" fmla="*/ 428 w 850"/>
                  <a:gd name="T3" fmla="*/ 0 h 134"/>
                  <a:gd name="T4" fmla="*/ 342 w 850"/>
                  <a:gd name="T5" fmla="*/ 2 h 134"/>
                  <a:gd name="T6" fmla="*/ 262 w 850"/>
                  <a:gd name="T7" fmla="*/ 6 h 134"/>
                  <a:gd name="T8" fmla="*/ 190 w 850"/>
                  <a:gd name="T9" fmla="*/ 12 h 134"/>
                  <a:gd name="T10" fmla="*/ 126 w 850"/>
                  <a:gd name="T11" fmla="*/ 20 h 134"/>
                  <a:gd name="T12" fmla="*/ 74 w 850"/>
                  <a:gd name="T13" fmla="*/ 30 h 134"/>
                  <a:gd name="T14" fmla="*/ 52 w 850"/>
                  <a:gd name="T15" fmla="*/ 36 h 134"/>
                  <a:gd name="T16" fmla="*/ 34 w 850"/>
                  <a:gd name="T17" fmla="*/ 42 h 134"/>
                  <a:gd name="T18" fmla="*/ 20 w 850"/>
                  <a:gd name="T19" fmla="*/ 48 h 134"/>
                  <a:gd name="T20" fmla="*/ 8 w 850"/>
                  <a:gd name="T21" fmla="*/ 54 h 134"/>
                  <a:gd name="T22" fmla="*/ 2 w 850"/>
                  <a:gd name="T23" fmla="*/ 62 h 134"/>
                  <a:gd name="T24" fmla="*/ 0 w 850"/>
                  <a:gd name="T25" fmla="*/ 68 h 134"/>
                  <a:gd name="T26" fmla="*/ 0 w 850"/>
                  <a:gd name="T27" fmla="*/ 68 h 134"/>
                  <a:gd name="T28" fmla="*/ 2 w 850"/>
                  <a:gd name="T29" fmla="*/ 74 h 134"/>
                  <a:gd name="T30" fmla="*/ 8 w 850"/>
                  <a:gd name="T31" fmla="*/ 82 h 134"/>
                  <a:gd name="T32" fmla="*/ 20 w 850"/>
                  <a:gd name="T33" fmla="*/ 88 h 134"/>
                  <a:gd name="T34" fmla="*/ 34 w 850"/>
                  <a:gd name="T35" fmla="*/ 94 h 134"/>
                  <a:gd name="T36" fmla="*/ 52 w 850"/>
                  <a:gd name="T37" fmla="*/ 98 h 134"/>
                  <a:gd name="T38" fmla="*/ 74 w 850"/>
                  <a:gd name="T39" fmla="*/ 104 h 134"/>
                  <a:gd name="T40" fmla="*/ 126 w 850"/>
                  <a:gd name="T41" fmla="*/ 114 h 134"/>
                  <a:gd name="T42" fmla="*/ 190 w 850"/>
                  <a:gd name="T43" fmla="*/ 122 h 134"/>
                  <a:gd name="T44" fmla="*/ 262 w 850"/>
                  <a:gd name="T45" fmla="*/ 128 h 134"/>
                  <a:gd name="T46" fmla="*/ 342 w 850"/>
                  <a:gd name="T47" fmla="*/ 132 h 134"/>
                  <a:gd name="T48" fmla="*/ 428 w 850"/>
                  <a:gd name="T49" fmla="*/ 134 h 134"/>
                  <a:gd name="T50" fmla="*/ 428 w 850"/>
                  <a:gd name="T51" fmla="*/ 134 h 134"/>
                  <a:gd name="T52" fmla="*/ 514 w 850"/>
                  <a:gd name="T53" fmla="*/ 132 h 134"/>
                  <a:gd name="T54" fmla="*/ 592 w 850"/>
                  <a:gd name="T55" fmla="*/ 128 h 134"/>
                  <a:gd name="T56" fmla="*/ 664 w 850"/>
                  <a:gd name="T57" fmla="*/ 122 h 134"/>
                  <a:gd name="T58" fmla="*/ 726 w 850"/>
                  <a:gd name="T59" fmla="*/ 114 h 134"/>
                  <a:gd name="T60" fmla="*/ 778 w 850"/>
                  <a:gd name="T61" fmla="*/ 104 h 134"/>
                  <a:gd name="T62" fmla="*/ 800 w 850"/>
                  <a:gd name="T63" fmla="*/ 98 h 134"/>
                  <a:gd name="T64" fmla="*/ 818 w 850"/>
                  <a:gd name="T65" fmla="*/ 94 h 134"/>
                  <a:gd name="T66" fmla="*/ 832 w 850"/>
                  <a:gd name="T67" fmla="*/ 88 h 134"/>
                  <a:gd name="T68" fmla="*/ 842 w 850"/>
                  <a:gd name="T69" fmla="*/ 82 h 134"/>
                  <a:gd name="T70" fmla="*/ 848 w 850"/>
                  <a:gd name="T71" fmla="*/ 74 h 134"/>
                  <a:gd name="T72" fmla="*/ 850 w 850"/>
                  <a:gd name="T73" fmla="*/ 68 h 134"/>
                  <a:gd name="T74" fmla="*/ 850 w 850"/>
                  <a:gd name="T75" fmla="*/ 68 h 134"/>
                  <a:gd name="T76" fmla="*/ 848 w 850"/>
                  <a:gd name="T77" fmla="*/ 62 h 134"/>
                  <a:gd name="T78" fmla="*/ 842 w 850"/>
                  <a:gd name="T79" fmla="*/ 54 h 134"/>
                  <a:gd name="T80" fmla="*/ 832 w 850"/>
                  <a:gd name="T81" fmla="*/ 48 h 134"/>
                  <a:gd name="T82" fmla="*/ 818 w 850"/>
                  <a:gd name="T83" fmla="*/ 42 h 134"/>
                  <a:gd name="T84" fmla="*/ 800 w 850"/>
                  <a:gd name="T85" fmla="*/ 36 h 134"/>
                  <a:gd name="T86" fmla="*/ 778 w 850"/>
                  <a:gd name="T87" fmla="*/ 30 h 134"/>
                  <a:gd name="T88" fmla="*/ 726 w 850"/>
                  <a:gd name="T89" fmla="*/ 20 h 134"/>
                  <a:gd name="T90" fmla="*/ 664 w 850"/>
                  <a:gd name="T91" fmla="*/ 12 h 134"/>
                  <a:gd name="T92" fmla="*/ 592 w 850"/>
                  <a:gd name="T93" fmla="*/ 6 h 134"/>
                  <a:gd name="T94" fmla="*/ 514 w 850"/>
                  <a:gd name="T95" fmla="*/ 2 h 134"/>
                  <a:gd name="T96" fmla="*/ 428 w 850"/>
                  <a:gd name="T97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50" h="134">
                    <a:moveTo>
                      <a:pt x="428" y="0"/>
                    </a:moveTo>
                    <a:lnTo>
                      <a:pt x="428" y="0"/>
                    </a:lnTo>
                    <a:lnTo>
                      <a:pt x="342" y="2"/>
                    </a:lnTo>
                    <a:lnTo>
                      <a:pt x="262" y="6"/>
                    </a:lnTo>
                    <a:lnTo>
                      <a:pt x="190" y="12"/>
                    </a:lnTo>
                    <a:lnTo>
                      <a:pt x="126" y="20"/>
                    </a:lnTo>
                    <a:lnTo>
                      <a:pt x="74" y="30"/>
                    </a:lnTo>
                    <a:lnTo>
                      <a:pt x="52" y="36"/>
                    </a:lnTo>
                    <a:lnTo>
                      <a:pt x="34" y="42"/>
                    </a:lnTo>
                    <a:lnTo>
                      <a:pt x="20" y="48"/>
                    </a:lnTo>
                    <a:lnTo>
                      <a:pt x="8" y="54"/>
                    </a:lnTo>
                    <a:lnTo>
                      <a:pt x="2" y="62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2" y="74"/>
                    </a:lnTo>
                    <a:lnTo>
                      <a:pt x="8" y="82"/>
                    </a:lnTo>
                    <a:lnTo>
                      <a:pt x="20" y="88"/>
                    </a:lnTo>
                    <a:lnTo>
                      <a:pt x="34" y="94"/>
                    </a:lnTo>
                    <a:lnTo>
                      <a:pt x="52" y="98"/>
                    </a:lnTo>
                    <a:lnTo>
                      <a:pt x="74" y="104"/>
                    </a:lnTo>
                    <a:lnTo>
                      <a:pt x="126" y="114"/>
                    </a:lnTo>
                    <a:lnTo>
                      <a:pt x="190" y="122"/>
                    </a:lnTo>
                    <a:lnTo>
                      <a:pt x="262" y="128"/>
                    </a:lnTo>
                    <a:lnTo>
                      <a:pt x="342" y="132"/>
                    </a:lnTo>
                    <a:lnTo>
                      <a:pt x="428" y="134"/>
                    </a:lnTo>
                    <a:lnTo>
                      <a:pt x="428" y="134"/>
                    </a:lnTo>
                    <a:lnTo>
                      <a:pt x="514" y="132"/>
                    </a:lnTo>
                    <a:lnTo>
                      <a:pt x="592" y="128"/>
                    </a:lnTo>
                    <a:lnTo>
                      <a:pt x="664" y="122"/>
                    </a:lnTo>
                    <a:lnTo>
                      <a:pt x="726" y="114"/>
                    </a:lnTo>
                    <a:lnTo>
                      <a:pt x="778" y="104"/>
                    </a:lnTo>
                    <a:lnTo>
                      <a:pt x="800" y="98"/>
                    </a:lnTo>
                    <a:lnTo>
                      <a:pt x="818" y="94"/>
                    </a:lnTo>
                    <a:lnTo>
                      <a:pt x="832" y="88"/>
                    </a:lnTo>
                    <a:lnTo>
                      <a:pt x="842" y="82"/>
                    </a:lnTo>
                    <a:lnTo>
                      <a:pt x="848" y="74"/>
                    </a:lnTo>
                    <a:lnTo>
                      <a:pt x="850" y="68"/>
                    </a:lnTo>
                    <a:lnTo>
                      <a:pt x="850" y="68"/>
                    </a:lnTo>
                    <a:lnTo>
                      <a:pt x="848" y="62"/>
                    </a:lnTo>
                    <a:lnTo>
                      <a:pt x="842" y="54"/>
                    </a:lnTo>
                    <a:lnTo>
                      <a:pt x="832" y="48"/>
                    </a:lnTo>
                    <a:lnTo>
                      <a:pt x="818" y="42"/>
                    </a:lnTo>
                    <a:lnTo>
                      <a:pt x="800" y="36"/>
                    </a:lnTo>
                    <a:lnTo>
                      <a:pt x="778" y="30"/>
                    </a:lnTo>
                    <a:lnTo>
                      <a:pt x="726" y="20"/>
                    </a:lnTo>
                    <a:lnTo>
                      <a:pt x="664" y="12"/>
                    </a:lnTo>
                    <a:lnTo>
                      <a:pt x="592" y="6"/>
                    </a:lnTo>
                    <a:lnTo>
                      <a:pt x="514" y="2"/>
                    </a:lnTo>
                    <a:lnTo>
                      <a:pt x="42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252"/>
              <p:cNvSpPr>
                <a:spLocks noEditPoints="1"/>
              </p:cNvSpPr>
              <p:nvPr/>
            </p:nvSpPr>
            <p:spPr bwMode="auto">
              <a:xfrm>
                <a:off x="4469" y="4160"/>
                <a:ext cx="846" cy="134"/>
              </a:xfrm>
              <a:custGeom>
                <a:avLst/>
                <a:gdLst>
                  <a:gd name="T0" fmla="*/ 426 w 846"/>
                  <a:gd name="T1" fmla="*/ 132 h 134"/>
                  <a:gd name="T2" fmla="*/ 262 w 846"/>
                  <a:gd name="T3" fmla="*/ 128 h 134"/>
                  <a:gd name="T4" fmla="*/ 126 w 846"/>
                  <a:gd name="T5" fmla="*/ 114 h 134"/>
                  <a:gd name="T6" fmla="*/ 36 w 846"/>
                  <a:gd name="T7" fmla="*/ 92 h 134"/>
                  <a:gd name="T8" fmla="*/ 10 w 846"/>
                  <a:gd name="T9" fmla="*/ 82 h 134"/>
                  <a:gd name="T10" fmla="*/ 2 w 846"/>
                  <a:gd name="T11" fmla="*/ 68 h 134"/>
                  <a:gd name="T12" fmla="*/ 4 w 846"/>
                  <a:gd name="T13" fmla="*/ 62 h 134"/>
                  <a:gd name="T14" fmla="*/ 22 w 846"/>
                  <a:gd name="T15" fmla="*/ 48 h 134"/>
                  <a:gd name="T16" fmla="*/ 54 w 846"/>
                  <a:gd name="T17" fmla="*/ 36 h 134"/>
                  <a:gd name="T18" fmla="*/ 126 w 846"/>
                  <a:gd name="T19" fmla="*/ 20 h 134"/>
                  <a:gd name="T20" fmla="*/ 262 w 846"/>
                  <a:gd name="T21" fmla="*/ 6 h 134"/>
                  <a:gd name="T22" fmla="*/ 426 w 846"/>
                  <a:gd name="T23" fmla="*/ 0 h 134"/>
                  <a:gd name="T24" fmla="*/ 510 w 846"/>
                  <a:gd name="T25" fmla="*/ 2 h 134"/>
                  <a:gd name="T26" fmla="*/ 660 w 846"/>
                  <a:gd name="T27" fmla="*/ 12 h 134"/>
                  <a:gd name="T28" fmla="*/ 772 w 846"/>
                  <a:gd name="T29" fmla="*/ 30 h 134"/>
                  <a:gd name="T30" fmla="*/ 812 w 846"/>
                  <a:gd name="T31" fmla="*/ 42 h 134"/>
                  <a:gd name="T32" fmla="*/ 836 w 846"/>
                  <a:gd name="T33" fmla="*/ 54 h 134"/>
                  <a:gd name="T34" fmla="*/ 844 w 846"/>
                  <a:gd name="T35" fmla="*/ 68 h 134"/>
                  <a:gd name="T36" fmla="*/ 842 w 846"/>
                  <a:gd name="T37" fmla="*/ 74 h 134"/>
                  <a:gd name="T38" fmla="*/ 826 w 846"/>
                  <a:gd name="T39" fmla="*/ 88 h 134"/>
                  <a:gd name="T40" fmla="*/ 772 w 846"/>
                  <a:gd name="T41" fmla="*/ 104 h 134"/>
                  <a:gd name="T42" fmla="*/ 660 w 846"/>
                  <a:gd name="T43" fmla="*/ 122 h 134"/>
                  <a:gd name="T44" fmla="*/ 510 w 846"/>
                  <a:gd name="T45" fmla="*/ 132 h 134"/>
                  <a:gd name="T46" fmla="*/ 426 w 846"/>
                  <a:gd name="T47" fmla="*/ 0 h 134"/>
                  <a:gd name="T48" fmla="*/ 340 w 846"/>
                  <a:gd name="T49" fmla="*/ 2 h 134"/>
                  <a:gd name="T50" fmla="*/ 188 w 846"/>
                  <a:gd name="T51" fmla="*/ 12 h 134"/>
                  <a:gd name="T52" fmla="*/ 72 w 846"/>
                  <a:gd name="T53" fmla="*/ 30 h 134"/>
                  <a:gd name="T54" fmla="*/ 34 w 846"/>
                  <a:gd name="T55" fmla="*/ 42 h 134"/>
                  <a:gd name="T56" fmla="*/ 8 w 846"/>
                  <a:gd name="T57" fmla="*/ 54 h 134"/>
                  <a:gd name="T58" fmla="*/ 0 w 846"/>
                  <a:gd name="T59" fmla="*/ 68 h 134"/>
                  <a:gd name="T60" fmla="*/ 2 w 846"/>
                  <a:gd name="T61" fmla="*/ 74 h 134"/>
                  <a:gd name="T62" fmla="*/ 20 w 846"/>
                  <a:gd name="T63" fmla="*/ 88 h 134"/>
                  <a:gd name="T64" fmla="*/ 72 w 846"/>
                  <a:gd name="T65" fmla="*/ 104 h 134"/>
                  <a:gd name="T66" fmla="*/ 188 w 846"/>
                  <a:gd name="T67" fmla="*/ 122 h 134"/>
                  <a:gd name="T68" fmla="*/ 340 w 846"/>
                  <a:gd name="T69" fmla="*/ 132 h 134"/>
                  <a:gd name="T70" fmla="*/ 426 w 846"/>
                  <a:gd name="T71" fmla="*/ 134 h 134"/>
                  <a:gd name="T72" fmla="*/ 590 w 846"/>
                  <a:gd name="T73" fmla="*/ 128 h 134"/>
                  <a:gd name="T74" fmla="*/ 722 w 846"/>
                  <a:gd name="T75" fmla="*/ 114 h 134"/>
                  <a:gd name="T76" fmla="*/ 814 w 846"/>
                  <a:gd name="T77" fmla="*/ 94 h 134"/>
                  <a:gd name="T78" fmla="*/ 838 w 846"/>
                  <a:gd name="T79" fmla="*/ 82 h 134"/>
                  <a:gd name="T80" fmla="*/ 846 w 846"/>
                  <a:gd name="T81" fmla="*/ 68 h 134"/>
                  <a:gd name="T82" fmla="*/ 844 w 846"/>
                  <a:gd name="T83" fmla="*/ 62 h 134"/>
                  <a:gd name="T84" fmla="*/ 828 w 846"/>
                  <a:gd name="T85" fmla="*/ 48 h 134"/>
                  <a:gd name="T86" fmla="*/ 796 w 846"/>
                  <a:gd name="T87" fmla="*/ 36 h 134"/>
                  <a:gd name="T88" fmla="*/ 722 w 846"/>
                  <a:gd name="T89" fmla="*/ 20 h 134"/>
                  <a:gd name="T90" fmla="*/ 590 w 846"/>
                  <a:gd name="T91" fmla="*/ 6 h 134"/>
                  <a:gd name="T92" fmla="*/ 426 w 846"/>
                  <a:gd name="T93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46" h="134">
                    <a:moveTo>
                      <a:pt x="426" y="132"/>
                    </a:moveTo>
                    <a:lnTo>
                      <a:pt x="426" y="132"/>
                    </a:lnTo>
                    <a:lnTo>
                      <a:pt x="342" y="132"/>
                    </a:lnTo>
                    <a:lnTo>
                      <a:pt x="262" y="128"/>
                    </a:lnTo>
                    <a:lnTo>
                      <a:pt x="190" y="122"/>
                    </a:lnTo>
                    <a:lnTo>
                      <a:pt x="126" y="114"/>
                    </a:lnTo>
                    <a:lnTo>
                      <a:pt x="74" y="104"/>
                    </a:lnTo>
                    <a:lnTo>
                      <a:pt x="36" y="92"/>
                    </a:lnTo>
                    <a:lnTo>
                      <a:pt x="22" y="88"/>
                    </a:lnTo>
                    <a:lnTo>
                      <a:pt x="10" y="82"/>
                    </a:lnTo>
                    <a:lnTo>
                      <a:pt x="4" y="74"/>
                    </a:lnTo>
                    <a:lnTo>
                      <a:pt x="2" y="68"/>
                    </a:lnTo>
                    <a:lnTo>
                      <a:pt x="2" y="68"/>
                    </a:lnTo>
                    <a:lnTo>
                      <a:pt x="4" y="62"/>
                    </a:lnTo>
                    <a:lnTo>
                      <a:pt x="10" y="54"/>
                    </a:lnTo>
                    <a:lnTo>
                      <a:pt x="22" y="48"/>
                    </a:lnTo>
                    <a:lnTo>
                      <a:pt x="36" y="42"/>
                    </a:lnTo>
                    <a:lnTo>
                      <a:pt x="54" y="36"/>
                    </a:lnTo>
                    <a:lnTo>
                      <a:pt x="74" y="30"/>
                    </a:lnTo>
                    <a:lnTo>
                      <a:pt x="126" y="20"/>
                    </a:lnTo>
                    <a:lnTo>
                      <a:pt x="190" y="12"/>
                    </a:lnTo>
                    <a:lnTo>
                      <a:pt x="262" y="6"/>
                    </a:lnTo>
                    <a:lnTo>
                      <a:pt x="342" y="2"/>
                    </a:lnTo>
                    <a:lnTo>
                      <a:pt x="426" y="0"/>
                    </a:lnTo>
                    <a:lnTo>
                      <a:pt x="426" y="0"/>
                    </a:lnTo>
                    <a:lnTo>
                      <a:pt x="510" y="2"/>
                    </a:lnTo>
                    <a:lnTo>
                      <a:pt x="588" y="6"/>
                    </a:lnTo>
                    <a:lnTo>
                      <a:pt x="660" y="12"/>
                    </a:lnTo>
                    <a:lnTo>
                      <a:pt x="722" y="20"/>
                    </a:lnTo>
                    <a:lnTo>
                      <a:pt x="772" y="30"/>
                    </a:lnTo>
                    <a:lnTo>
                      <a:pt x="794" y="36"/>
                    </a:lnTo>
                    <a:lnTo>
                      <a:pt x="812" y="42"/>
                    </a:lnTo>
                    <a:lnTo>
                      <a:pt x="826" y="48"/>
                    </a:lnTo>
                    <a:lnTo>
                      <a:pt x="836" y="54"/>
                    </a:lnTo>
                    <a:lnTo>
                      <a:pt x="842" y="62"/>
                    </a:lnTo>
                    <a:lnTo>
                      <a:pt x="844" y="68"/>
                    </a:lnTo>
                    <a:lnTo>
                      <a:pt x="844" y="68"/>
                    </a:lnTo>
                    <a:lnTo>
                      <a:pt x="842" y="74"/>
                    </a:lnTo>
                    <a:lnTo>
                      <a:pt x="836" y="82"/>
                    </a:lnTo>
                    <a:lnTo>
                      <a:pt x="826" y="88"/>
                    </a:lnTo>
                    <a:lnTo>
                      <a:pt x="812" y="92"/>
                    </a:lnTo>
                    <a:lnTo>
                      <a:pt x="772" y="104"/>
                    </a:lnTo>
                    <a:lnTo>
                      <a:pt x="722" y="114"/>
                    </a:lnTo>
                    <a:lnTo>
                      <a:pt x="660" y="122"/>
                    </a:lnTo>
                    <a:lnTo>
                      <a:pt x="588" y="128"/>
                    </a:lnTo>
                    <a:lnTo>
                      <a:pt x="510" y="132"/>
                    </a:lnTo>
                    <a:lnTo>
                      <a:pt x="426" y="132"/>
                    </a:lnTo>
                    <a:close/>
                    <a:moveTo>
                      <a:pt x="426" y="0"/>
                    </a:moveTo>
                    <a:lnTo>
                      <a:pt x="426" y="0"/>
                    </a:lnTo>
                    <a:lnTo>
                      <a:pt x="340" y="2"/>
                    </a:lnTo>
                    <a:lnTo>
                      <a:pt x="260" y="6"/>
                    </a:lnTo>
                    <a:lnTo>
                      <a:pt x="188" y="12"/>
                    </a:lnTo>
                    <a:lnTo>
                      <a:pt x="126" y="20"/>
                    </a:lnTo>
                    <a:lnTo>
                      <a:pt x="72" y="30"/>
                    </a:lnTo>
                    <a:lnTo>
                      <a:pt x="52" y="36"/>
                    </a:lnTo>
                    <a:lnTo>
                      <a:pt x="34" y="42"/>
                    </a:lnTo>
                    <a:lnTo>
                      <a:pt x="20" y="48"/>
                    </a:lnTo>
                    <a:lnTo>
                      <a:pt x="8" y="54"/>
                    </a:lnTo>
                    <a:lnTo>
                      <a:pt x="2" y="62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2" y="74"/>
                    </a:lnTo>
                    <a:lnTo>
                      <a:pt x="8" y="82"/>
                    </a:lnTo>
                    <a:lnTo>
                      <a:pt x="20" y="88"/>
                    </a:lnTo>
                    <a:lnTo>
                      <a:pt x="34" y="94"/>
                    </a:lnTo>
                    <a:lnTo>
                      <a:pt x="72" y="104"/>
                    </a:lnTo>
                    <a:lnTo>
                      <a:pt x="126" y="114"/>
                    </a:lnTo>
                    <a:lnTo>
                      <a:pt x="188" y="122"/>
                    </a:lnTo>
                    <a:lnTo>
                      <a:pt x="260" y="128"/>
                    </a:lnTo>
                    <a:lnTo>
                      <a:pt x="340" y="132"/>
                    </a:lnTo>
                    <a:lnTo>
                      <a:pt x="426" y="134"/>
                    </a:lnTo>
                    <a:lnTo>
                      <a:pt x="426" y="134"/>
                    </a:lnTo>
                    <a:lnTo>
                      <a:pt x="510" y="132"/>
                    </a:lnTo>
                    <a:lnTo>
                      <a:pt x="590" y="128"/>
                    </a:lnTo>
                    <a:lnTo>
                      <a:pt x="660" y="122"/>
                    </a:lnTo>
                    <a:lnTo>
                      <a:pt x="722" y="114"/>
                    </a:lnTo>
                    <a:lnTo>
                      <a:pt x="774" y="104"/>
                    </a:lnTo>
                    <a:lnTo>
                      <a:pt x="814" y="94"/>
                    </a:lnTo>
                    <a:lnTo>
                      <a:pt x="828" y="88"/>
                    </a:lnTo>
                    <a:lnTo>
                      <a:pt x="838" y="82"/>
                    </a:lnTo>
                    <a:lnTo>
                      <a:pt x="844" y="74"/>
                    </a:lnTo>
                    <a:lnTo>
                      <a:pt x="846" y="68"/>
                    </a:lnTo>
                    <a:lnTo>
                      <a:pt x="846" y="68"/>
                    </a:lnTo>
                    <a:lnTo>
                      <a:pt x="844" y="62"/>
                    </a:lnTo>
                    <a:lnTo>
                      <a:pt x="838" y="54"/>
                    </a:lnTo>
                    <a:lnTo>
                      <a:pt x="828" y="48"/>
                    </a:lnTo>
                    <a:lnTo>
                      <a:pt x="814" y="42"/>
                    </a:lnTo>
                    <a:lnTo>
                      <a:pt x="796" y="36"/>
                    </a:lnTo>
                    <a:lnTo>
                      <a:pt x="774" y="30"/>
                    </a:lnTo>
                    <a:lnTo>
                      <a:pt x="722" y="20"/>
                    </a:lnTo>
                    <a:lnTo>
                      <a:pt x="660" y="12"/>
                    </a:lnTo>
                    <a:lnTo>
                      <a:pt x="590" y="6"/>
                    </a:lnTo>
                    <a:lnTo>
                      <a:pt x="510" y="2"/>
                    </a:lnTo>
                    <a:lnTo>
                      <a:pt x="426" y="0"/>
                    </a:lnTo>
                    <a:close/>
                  </a:path>
                </a:pathLst>
              </a:custGeom>
              <a:solidFill>
                <a:srgbClr val="EBEA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253"/>
              <p:cNvSpPr>
                <a:spLocks/>
              </p:cNvSpPr>
              <p:nvPr/>
            </p:nvSpPr>
            <p:spPr bwMode="auto">
              <a:xfrm>
                <a:off x="4471" y="4160"/>
                <a:ext cx="842" cy="132"/>
              </a:xfrm>
              <a:custGeom>
                <a:avLst/>
                <a:gdLst>
                  <a:gd name="T0" fmla="*/ 424 w 842"/>
                  <a:gd name="T1" fmla="*/ 132 h 132"/>
                  <a:gd name="T2" fmla="*/ 424 w 842"/>
                  <a:gd name="T3" fmla="*/ 132 h 132"/>
                  <a:gd name="T4" fmla="*/ 340 w 842"/>
                  <a:gd name="T5" fmla="*/ 132 h 132"/>
                  <a:gd name="T6" fmla="*/ 260 w 842"/>
                  <a:gd name="T7" fmla="*/ 128 h 132"/>
                  <a:gd name="T8" fmla="*/ 188 w 842"/>
                  <a:gd name="T9" fmla="*/ 122 h 132"/>
                  <a:gd name="T10" fmla="*/ 124 w 842"/>
                  <a:gd name="T11" fmla="*/ 114 h 132"/>
                  <a:gd name="T12" fmla="*/ 72 w 842"/>
                  <a:gd name="T13" fmla="*/ 104 h 132"/>
                  <a:gd name="T14" fmla="*/ 34 w 842"/>
                  <a:gd name="T15" fmla="*/ 92 h 132"/>
                  <a:gd name="T16" fmla="*/ 20 w 842"/>
                  <a:gd name="T17" fmla="*/ 88 h 132"/>
                  <a:gd name="T18" fmla="*/ 8 w 842"/>
                  <a:gd name="T19" fmla="*/ 82 h 132"/>
                  <a:gd name="T20" fmla="*/ 2 w 842"/>
                  <a:gd name="T21" fmla="*/ 74 h 132"/>
                  <a:gd name="T22" fmla="*/ 0 w 842"/>
                  <a:gd name="T23" fmla="*/ 68 h 132"/>
                  <a:gd name="T24" fmla="*/ 0 w 842"/>
                  <a:gd name="T25" fmla="*/ 68 h 132"/>
                  <a:gd name="T26" fmla="*/ 2 w 842"/>
                  <a:gd name="T27" fmla="*/ 62 h 132"/>
                  <a:gd name="T28" fmla="*/ 8 w 842"/>
                  <a:gd name="T29" fmla="*/ 54 h 132"/>
                  <a:gd name="T30" fmla="*/ 20 w 842"/>
                  <a:gd name="T31" fmla="*/ 48 h 132"/>
                  <a:gd name="T32" fmla="*/ 34 w 842"/>
                  <a:gd name="T33" fmla="*/ 42 h 132"/>
                  <a:gd name="T34" fmla="*/ 52 w 842"/>
                  <a:gd name="T35" fmla="*/ 36 h 132"/>
                  <a:gd name="T36" fmla="*/ 72 w 842"/>
                  <a:gd name="T37" fmla="*/ 30 h 132"/>
                  <a:gd name="T38" fmla="*/ 124 w 842"/>
                  <a:gd name="T39" fmla="*/ 20 h 132"/>
                  <a:gd name="T40" fmla="*/ 188 w 842"/>
                  <a:gd name="T41" fmla="*/ 12 h 132"/>
                  <a:gd name="T42" fmla="*/ 260 w 842"/>
                  <a:gd name="T43" fmla="*/ 6 h 132"/>
                  <a:gd name="T44" fmla="*/ 340 w 842"/>
                  <a:gd name="T45" fmla="*/ 2 h 132"/>
                  <a:gd name="T46" fmla="*/ 424 w 842"/>
                  <a:gd name="T47" fmla="*/ 0 h 132"/>
                  <a:gd name="T48" fmla="*/ 424 w 842"/>
                  <a:gd name="T49" fmla="*/ 0 h 132"/>
                  <a:gd name="T50" fmla="*/ 508 w 842"/>
                  <a:gd name="T51" fmla="*/ 2 h 132"/>
                  <a:gd name="T52" fmla="*/ 586 w 842"/>
                  <a:gd name="T53" fmla="*/ 6 h 132"/>
                  <a:gd name="T54" fmla="*/ 658 w 842"/>
                  <a:gd name="T55" fmla="*/ 12 h 132"/>
                  <a:gd name="T56" fmla="*/ 720 w 842"/>
                  <a:gd name="T57" fmla="*/ 20 h 132"/>
                  <a:gd name="T58" fmla="*/ 770 w 842"/>
                  <a:gd name="T59" fmla="*/ 30 h 132"/>
                  <a:gd name="T60" fmla="*/ 792 w 842"/>
                  <a:gd name="T61" fmla="*/ 36 h 132"/>
                  <a:gd name="T62" fmla="*/ 810 w 842"/>
                  <a:gd name="T63" fmla="*/ 42 h 132"/>
                  <a:gd name="T64" fmla="*/ 824 w 842"/>
                  <a:gd name="T65" fmla="*/ 48 h 132"/>
                  <a:gd name="T66" fmla="*/ 834 w 842"/>
                  <a:gd name="T67" fmla="*/ 54 h 132"/>
                  <a:gd name="T68" fmla="*/ 840 w 842"/>
                  <a:gd name="T69" fmla="*/ 62 h 132"/>
                  <a:gd name="T70" fmla="*/ 842 w 842"/>
                  <a:gd name="T71" fmla="*/ 68 h 132"/>
                  <a:gd name="T72" fmla="*/ 842 w 842"/>
                  <a:gd name="T73" fmla="*/ 68 h 132"/>
                  <a:gd name="T74" fmla="*/ 840 w 842"/>
                  <a:gd name="T75" fmla="*/ 74 h 132"/>
                  <a:gd name="T76" fmla="*/ 834 w 842"/>
                  <a:gd name="T77" fmla="*/ 82 h 132"/>
                  <a:gd name="T78" fmla="*/ 824 w 842"/>
                  <a:gd name="T79" fmla="*/ 88 h 132"/>
                  <a:gd name="T80" fmla="*/ 810 w 842"/>
                  <a:gd name="T81" fmla="*/ 92 h 132"/>
                  <a:gd name="T82" fmla="*/ 770 w 842"/>
                  <a:gd name="T83" fmla="*/ 104 h 132"/>
                  <a:gd name="T84" fmla="*/ 720 w 842"/>
                  <a:gd name="T85" fmla="*/ 114 h 132"/>
                  <a:gd name="T86" fmla="*/ 658 w 842"/>
                  <a:gd name="T87" fmla="*/ 122 h 132"/>
                  <a:gd name="T88" fmla="*/ 586 w 842"/>
                  <a:gd name="T89" fmla="*/ 128 h 132"/>
                  <a:gd name="T90" fmla="*/ 508 w 842"/>
                  <a:gd name="T91" fmla="*/ 132 h 132"/>
                  <a:gd name="T92" fmla="*/ 424 w 842"/>
                  <a:gd name="T93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42" h="132">
                    <a:moveTo>
                      <a:pt x="424" y="132"/>
                    </a:moveTo>
                    <a:lnTo>
                      <a:pt x="424" y="132"/>
                    </a:lnTo>
                    <a:lnTo>
                      <a:pt x="340" y="132"/>
                    </a:lnTo>
                    <a:lnTo>
                      <a:pt x="260" y="128"/>
                    </a:lnTo>
                    <a:lnTo>
                      <a:pt x="188" y="122"/>
                    </a:lnTo>
                    <a:lnTo>
                      <a:pt x="124" y="114"/>
                    </a:lnTo>
                    <a:lnTo>
                      <a:pt x="72" y="104"/>
                    </a:lnTo>
                    <a:lnTo>
                      <a:pt x="34" y="92"/>
                    </a:lnTo>
                    <a:lnTo>
                      <a:pt x="20" y="88"/>
                    </a:lnTo>
                    <a:lnTo>
                      <a:pt x="8" y="82"/>
                    </a:lnTo>
                    <a:lnTo>
                      <a:pt x="2" y="74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2" y="62"/>
                    </a:lnTo>
                    <a:lnTo>
                      <a:pt x="8" y="54"/>
                    </a:lnTo>
                    <a:lnTo>
                      <a:pt x="20" y="48"/>
                    </a:lnTo>
                    <a:lnTo>
                      <a:pt x="34" y="42"/>
                    </a:lnTo>
                    <a:lnTo>
                      <a:pt x="52" y="36"/>
                    </a:lnTo>
                    <a:lnTo>
                      <a:pt x="72" y="30"/>
                    </a:lnTo>
                    <a:lnTo>
                      <a:pt x="124" y="20"/>
                    </a:lnTo>
                    <a:lnTo>
                      <a:pt x="188" y="12"/>
                    </a:lnTo>
                    <a:lnTo>
                      <a:pt x="260" y="6"/>
                    </a:lnTo>
                    <a:lnTo>
                      <a:pt x="340" y="2"/>
                    </a:lnTo>
                    <a:lnTo>
                      <a:pt x="424" y="0"/>
                    </a:lnTo>
                    <a:lnTo>
                      <a:pt x="424" y="0"/>
                    </a:lnTo>
                    <a:lnTo>
                      <a:pt x="508" y="2"/>
                    </a:lnTo>
                    <a:lnTo>
                      <a:pt x="586" y="6"/>
                    </a:lnTo>
                    <a:lnTo>
                      <a:pt x="658" y="12"/>
                    </a:lnTo>
                    <a:lnTo>
                      <a:pt x="720" y="20"/>
                    </a:lnTo>
                    <a:lnTo>
                      <a:pt x="770" y="30"/>
                    </a:lnTo>
                    <a:lnTo>
                      <a:pt x="792" y="36"/>
                    </a:lnTo>
                    <a:lnTo>
                      <a:pt x="810" y="42"/>
                    </a:lnTo>
                    <a:lnTo>
                      <a:pt x="824" y="48"/>
                    </a:lnTo>
                    <a:lnTo>
                      <a:pt x="834" y="54"/>
                    </a:lnTo>
                    <a:lnTo>
                      <a:pt x="840" y="62"/>
                    </a:lnTo>
                    <a:lnTo>
                      <a:pt x="842" y="68"/>
                    </a:lnTo>
                    <a:lnTo>
                      <a:pt x="842" y="68"/>
                    </a:lnTo>
                    <a:lnTo>
                      <a:pt x="840" y="74"/>
                    </a:lnTo>
                    <a:lnTo>
                      <a:pt x="834" y="82"/>
                    </a:lnTo>
                    <a:lnTo>
                      <a:pt x="824" y="88"/>
                    </a:lnTo>
                    <a:lnTo>
                      <a:pt x="810" y="92"/>
                    </a:lnTo>
                    <a:lnTo>
                      <a:pt x="770" y="104"/>
                    </a:lnTo>
                    <a:lnTo>
                      <a:pt x="720" y="114"/>
                    </a:lnTo>
                    <a:lnTo>
                      <a:pt x="658" y="122"/>
                    </a:lnTo>
                    <a:lnTo>
                      <a:pt x="586" y="128"/>
                    </a:lnTo>
                    <a:lnTo>
                      <a:pt x="508" y="132"/>
                    </a:lnTo>
                    <a:lnTo>
                      <a:pt x="424" y="13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254"/>
              <p:cNvSpPr>
                <a:spLocks/>
              </p:cNvSpPr>
              <p:nvPr/>
            </p:nvSpPr>
            <p:spPr bwMode="auto">
              <a:xfrm>
                <a:off x="4469" y="4160"/>
                <a:ext cx="846" cy="134"/>
              </a:xfrm>
              <a:custGeom>
                <a:avLst/>
                <a:gdLst>
                  <a:gd name="T0" fmla="*/ 426 w 846"/>
                  <a:gd name="T1" fmla="*/ 0 h 134"/>
                  <a:gd name="T2" fmla="*/ 426 w 846"/>
                  <a:gd name="T3" fmla="*/ 0 h 134"/>
                  <a:gd name="T4" fmla="*/ 340 w 846"/>
                  <a:gd name="T5" fmla="*/ 2 h 134"/>
                  <a:gd name="T6" fmla="*/ 260 w 846"/>
                  <a:gd name="T7" fmla="*/ 6 h 134"/>
                  <a:gd name="T8" fmla="*/ 188 w 846"/>
                  <a:gd name="T9" fmla="*/ 12 h 134"/>
                  <a:gd name="T10" fmla="*/ 126 w 846"/>
                  <a:gd name="T11" fmla="*/ 20 h 134"/>
                  <a:gd name="T12" fmla="*/ 72 w 846"/>
                  <a:gd name="T13" fmla="*/ 30 h 134"/>
                  <a:gd name="T14" fmla="*/ 52 w 846"/>
                  <a:gd name="T15" fmla="*/ 36 h 134"/>
                  <a:gd name="T16" fmla="*/ 34 w 846"/>
                  <a:gd name="T17" fmla="*/ 42 h 134"/>
                  <a:gd name="T18" fmla="*/ 20 w 846"/>
                  <a:gd name="T19" fmla="*/ 48 h 134"/>
                  <a:gd name="T20" fmla="*/ 8 w 846"/>
                  <a:gd name="T21" fmla="*/ 54 h 134"/>
                  <a:gd name="T22" fmla="*/ 2 w 846"/>
                  <a:gd name="T23" fmla="*/ 62 h 134"/>
                  <a:gd name="T24" fmla="*/ 0 w 846"/>
                  <a:gd name="T25" fmla="*/ 68 h 134"/>
                  <a:gd name="T26" fmla="*/ 0 w 846"/>
                  <a:gd name="T27" fmla="*/ 68 h 134"/>
                  <a:gd name="T28" fmla="*/ 2 w 846"/>
                  <a:gd name="T29" fmla="*/ 74 h 134"/>
                  <a:gd name="T30" fmla="*/ 8 w 846"/>
                  <a:gd name="T31" fmla="*/ 82 h 134"/>
                  <a:gd name="T32" fmla="*/ 20 w 846"/>
                  <a:gd name="T33" fmla="*/ 88 h 134"/>
                  <a:gd name="T34" fmla="*/ 34 w 846"/>
                  <a:gd name="T35" fmla="*/ 94 h 134"/>
                  <a:gd name="T36" fmla="*/ 72 w 846"/>
                  <a:gd name="T37" fmla="*/ 104 h 134"/>
                  <a:gd name="T38" fmla="*/ 126 w 846"/>
                  <a:gd name="T39" fmla="*/ 114 h 134"/>
                  <a:gd name="T40" fmla="*/ 188 w 846"/>
                  <a:gd name="T41" fmla="*/ 122 h 134"/>
                  <a:gd name="T42" fmla="*/ 260 w 846"/>
                  <a:gd name="T43" fmla="*/ 128 h 134"/>
                  <a:gd name="T44" fmla="*/ 340 w 846"/>
                  <a:gd name="T45" fmla="*/ 132 h 134"/>
                  <a:gd name="T46" fmla="*/ 426 w 846"/>
                  <a:gd name="T47" fmla="*/ 134 h 134"/>
                  <a:gd name="T48" fmla="*/ 426 w 846"/>
                  <a:gd name="T49" fmla="*/ 134 h 134"/>
                  <a:gd name="T50" fmla="*/ 510 w 846"/>
                  <a:gd name="T51" fmla="*/ 132 h 134"/>
                  <a:gd name="T52" fmla="*/ 590 w 846"/>
                  <a:gd name="T53" fmla="*/ 128 h 134"/>
                  <a:gd name="T54" fmla="*/ 660 w 846"/>
                  <a:gd name="T55" fmla="*/ 122 h 134"/>
                  <a:gd name="T56" fmla="*/ 722 w 846"/>
                  <a:gd name="T57" fmla="*/ 114 h 134"/>
                  <a:gd name="T58" fmla="*/ 774 w 846"/>
                  <a:gd name="T59" fmla="*/ 104 h 134"/>
                  <a:gd name="T60" fmla="*/ 814 w 846"/>
                  <a:gd name="T61" fmla="*/ 94 h 134"/>
                  <a:gd name="T62" fmla="*/ 828 w 846"/>
                  <a:gd name="T63" fmla="*/ 88 h 134"/>
                  <a:gd name="T64" fmla="*/ 838 w 846"/>
                  <a:gd name="T65" fmla="*/ 82 h 134"/>
                  <a:gd name="T66" fmla="*/ 844 w 846"/>
                  <a:gd name="T67" fmla="*/ 74 h 134"/>
                  <a:gd name="T68" fmla="*/ 846 w 846"/>
                  <a:gd name="T69" fmla="*/ 68 h 134"/>
                  <a:gd name="T70" fmla="*/ 846 w 846"/>
                  <a:gd name="T71" fmla="*/ 68 h 134"/>
                  <a:gd name="T72" fmla="*/ 844 w 846"/>
                  <a:gd name="T73" fmla="*/ 62 h 134"/>
                  <a:gd name="T74" fmla="*/ 838 w 846"/>
                  <a:gd name="T75" fmla="*/ 54 h 134"/>
                  <a:gd name="T76" fmla="*/ 828 w 846"/>
                  <a:gd name="T77" fmla="*/ 48 h 134"/>
                  <a:gd name="T78" fmla="*/ 814 w 846"/>
                  <a:gd name="T79" fmla="*/ 42 h 134"/>
                  <a:gd name="T80" fmla="*/ 796 w 846"/>
                  <a:gd name="T81" fmla="*/ 36 h 134"/>
                  <a:gd name="T82" fmla="*/ 774 w 846"/>
                  <a:gd name="T83" fmla="*/ 30 h 134"/>
                  <a:gd name="T84" fmla="*/ 722 w 846"/>
                  <a:gd name="T85" fmla="*/ 20 h 134"/>
                  <a:gd name="T86" fmla="*/ 660 w 846"/>
                  <a:gd name="T87" fmla="*/ 12 h 134"/>
                  <a:gd name="T88" fmla="*/ 590 w 846"/>
                  <a:gd name="T89" fmla="*/ 6 h 134"/>
                  <a:gd name="T90" fmla="*/ 510 w 846"/>
                  <a:gd name="T91" fmla="*/ 2 h 134"/>
                  <a:gd name="T92" fmla="*/ 426 w 846"/>
                  <a:gd name="T93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46" h="134">
                    <a:moveTo>
                      <a:pt x="426" y="0"/>
                    </a:moveTo>
                    <a:lnTo>
                      <a:pt x="426" y="0"/>
                    </a:lnTo>
                    <a:lnTo>
                      <a:pt x="340" y="2"/>
                    </a:lnTo>
                    <a:lnTo>
                      <a:pt x="260" y="6"/>
                    </a:lnTo>
                    <a:lnTo>
                      <a:pt x="188" y="12"/>
                    </a:lnTo>
                    <a:lnTo>
                      <a:pt x="126" y="20"/>
                    </a:lnTo>
                    <a:lnTo>
                      <a:pt x="72" y="30"/>
                    </a:lnTo>
                    <a:lnTo>
                      <a:pt x="52" y="36"/>
                    </a:lnTo>
                    <a:lnTo>
                      <a:pt x="34" y="42"/>
                    </a:lnTo>
                    <a:lnTo>
                      <a:pt x="20" y="48"/>
                    </a:lnTo>
                    <a:lnTo>
                      <a:pt x="8" y="54"/>
                    </a:lnTo>
                    <a:lnTo>
                      <a:pt x="2" y="62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2" y="74"/>
                    </a:lnTo>
                    <a:lnTo>
                      <a:pt x="8" y="82"/>
                    </a:lnTo>
                    <a:lnTo>
                      <a:pt x="20" y="88"/>
                    </a:lnTo>
                    <a:lnTo>
                      <a:pt x="34" y="94"/>
                    </a:lnTo>
                    <a:lnTo>
                      <a:pt x="72" y="104"/>
                    </a:lnTo>
                    <a:lnTo>
                      <a:pt x="126" y="114"/>
                    </a:lnTo>
                    <a:lnTo>
                      <a:pt x="188" y="122"/>
                    </a:lnTo>
                    <a:lnTo>
                      <a:pt x="260" y="128"/>
                    </a:lnTo>
                    <a:lnTo>
                      <a:pt x="340" y="132"/>
                    </a:lnTo>
                    <a:lnTo>
                      <a:pt x="426" y="134"/>
                    </a:lnTo>
                    <a:lnTo>
                      <a:pt x="426" y="134"/>
                    </a:lnTo>
                    <a:lnTo>
                      <a:pt x="510" y="132"/>
                    </a:lnTo>
                    <a:lnTo>
                      <a:pt x="590" y="128"/>
                    </a:lnTo>
                    <a:lnTo>
                      <a:pt x="660" y="122"/>
                    </a:lnTo>
                    <a:lnTo>
                      <a:pt x="722" y="114"/>
                    </a:lnTo>
                    <a:lnTo>
                      <a:pt x="774" y="104"/>
                    </a:lnTo>
                    <a:lnTo>
                      <a:pt x="814" y="94"/>
                    </a:lnTo>
                    <a:lnTo>
                      <a:pt x="828" y="88"/>
                    </a:lnTo>
                    <a:lnTo>
                      <a:pt x="838" y="82"/>
                    </a:lnTo>
                    <a:lnTo>
                      <a:pt x="844" y="74"/>
                    </a:lnTo>
                    <a:lnTo>
                      <a:pt x="846" y="68"/>
                    </a:lnTo>
                    <a:lnTo>
                      <a:pt x="846" y="68"/>
                    </a:lnTo>
                    <a:lnTo>
                      <a:pt x="844" y="62"/>
                    </a:lnTo>
                    <a:lnTo>
                      <a:pt x="838" y="54"/>
                    </a:lnTo>
                    <a:lnTo>
                      <a:pt x="828" y="48"/>
                    </a:lnTo>
                    <a:lnTo>
                      <a:pt x="814" y="42"/>
                    </a:lnTo>
                    <a:lnTo>
                      <a:pt x="796" y="36"/>
                    </a:lnTo>
                    <a:lnTo>
                      <a:pt x="774" y="30"/>
                    </a:lnTo>
                    <a:lnTo>
                      <a:pt x="722" y="20"/>
                    </a:lnTo>
                    <a:lnTo>
                      <a:pt x="660" y="12"/>
                    </a:lnTo>
                    <a:lnTo>
                      <a:pt x="590" y="6"/>
                    </a:lnTo>
                    <a:lnTo>
                      <a:pt x="510" y="2"/>
                    </a:lnTo>
                    <a:lnTo>
                      <a:pt x="42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255"/>
              <p:cNvSpPr>
                <a:spLocks noEditPoints="1"/>
              </p:cNvSpPr>
              <p:nvPr/>
            </p:nvSpPr>
            <p:spPr bwMode="auto">
              <a:xfrm>
                <a:off x="4471" y="4160"/>
                <a:ext cx="842" cy="132"/>
              </a:xfrm>
              <a:custGeom>
                <a:avLst/>
                <a:gdLst>
                  <a:gd name="T0" fmla="*/ 424 w 842"/>
                  <a:gd name="T1" fmla="*/ 132 h 132"/>
                  <a:gd name="T2" fmla="*/ 260 w 842"/>
                  <a:gd name="T3" fmla="*/ 128 h 132"/>
                  <a:gd name="T4" fmla="*/ 126 w 842"/>
                  <a:gd name="T5" fmla="*/ 114 h 132"/>
                  <a:gd name="T6" fmla="*/ 36 w 842"/>
                  <a:gd name="T7" fmla="*/ 92 h 132"/>
                  <a:gd name="T8" fmla="*/ 10 w 842"/>
                  <a:gd name="T9" fmla="*/ 80 h 132"/>
                  <a:gd name="T10" fmla="*/ 2 w 842"/>
                  <a:gd name="T11" fmla="*/ 68 h 132"/>
                  <a:gd name="T12" fmla="*/ 4 w 842"/>
                  <a:gd name="T13" fmla="*/ 62 h 132"/>
                  <a:gd name="T14" fmla="*/ 22 w 842"/>
                  <a:gd name="T15" fmla="*/ 48 h 132"/>
                  <a:gd name="T16" fmla="*/ 54 w 842"/>
                  <a:gd name="T17" fmla="*/ 36 h 132"/>
                  <a:gd name="T18" fmla="*/ 126 w 842"/>
                  <a:gd name="T19" fmla="*/ 20 h 132"/>
                  <a:gd name="T20" fmla="*/ 260 w 842"/>
                  <a:gd name="T21" fmla="*/ 6 h 132"/>
                  <a:gd name="T22" fmla="*/ 424 w 842"/>
                  <a:gd name="T23" fmla="*/ 2 h 132"/>
                  <a:gd name="T24" fmla="*/ 508 w 842"/>
                  <a:gd name="T25" fmla="*/ 2 h 132"/>
                  <a:gd name="T26" fmla="*/ 656 w 842"/>
                  <a:gd name="T27" fmla="*/ 12 h 132"/>
                  <a:gd name="T28" fmla="*/ 768 w 842"/>
                  <a:gd name="T29" fmla="*/ 30 h 132"/>
                  <a:gd name="T30" fmla="*/ 808 w 842"/>
                  <a:gd name="T31" fmla="*/ 42 h 132"/>
                  <a:gd name="T32" fmla="*/ 832 w 842"/>
                  <a:gd name="T33" fmla="*/ 54 h 132"/>
                  <a:gd name="T34" fmla="*/ 840 w 842"/>
                  <a:gd name="T35" fmla="*/ 68 h 132"/>
                  <a:gd name="T36" fmla="*/ 838 w 842"/>
                  <a:gd name="T37" fmla="*/ 74 h 132"/>
                  <a:gd name="T38" fmla="*/ 822 w 842"/>
                  <a:gd name="T39" fmla="*/ 88 h 132"/>
                  <a:gd name="T40" fmla="*/ 768 w 842"/>
                  <a:gd name="T41" fmla="*/ 104 h 132"/>
                  <a:gd name="T42" fmla="*/ 656 w 842"/>
                  <a:gd name="T43" fmla="*/ 122 h 132"/>
                  <a:gd name="T44" fmla="*/ 508 w 842"/>
                  <a:gd name="T45" fmla="*/ 132 h 132"/>
                  <a:gd name="T46" fmla="*/ 424 w 842"/>
                  <a:gd name="T47" fmla="*/ 0 h 132"/>
                  <a:gd name="T48" fmla="*/ 340 w 842"/>
                  <a:gd name="T49" fmla="*/ 2 h 132"/>
                  <a:gd name="T50" fmla="*/ 188 w 842"/>
                  <a:gd name="T51" fmla="*/ 12 h 132"/>
                  <a:gd name="T52" fmla="*/ 72 w 842"/>
                  <a:gd name="T53" fmla="*/ 30 h 132"/>
                  <a:gd name="T54" fmla="*/ 34 w 842"/>
                  <a:gd name="T55" fmla="*/ 42 h 132"/>
                  <a:gd name="T56" fmla="*/ 8 w 842"/>
                  <a:gd name="T57" fmla="*/ 54 h 132"/>
                  <a:gd name="T58" fmla="*/ 0 w 842"/>
                  <a:gd name="T59" fmla="*/ 68 h 132"/>
                  <a:gd name="T60" fmla="*/ 2 w 842"/>
                  <a:gd name="T61" fmla="*/ 74 h 132"/>
                  <a:gd name="T62" fmla="*/ 20 w 842"/>
                  <a:gd name="T63" fmla="*/ 88 h 132"/>
                  <a:gd name="T64" fmla="*/ 72 w 842"/>
                  <a:gd name="T65" fmla="*/ 104 h 132"/>
                  <a:gd name="T66" fmla="*/ 188 w 842"/>
                  <a:gd name="T67" fmla="*/ 122 h 132"/>
                  <a:gd name="T68" fmla="*/ 340 w 842"/>
                  <a:gd name="T69" fmla="*/ 132 h 132"/>
                  <a:gd name="T70" fmla="*/ 424 w 842"/>
                  <a:gd name="T71" fmla="*/ 132 h 132"/>
                  <a:gd name="T72" fmla="*/ 586 w 842"/>
                  <a:gd name="T73" fmla="*/ 128 h 132"/>
                  <a:gd name="T74" fmla="*/ 720 w 842"/>
                  <a:gd name="T75" fmla="*/ 114 h 132"/>
                  <a:gd name="T76" fmla="*/ 810 w 842"/>
                  <a:gd name="T77" fmla="*/ 92 h 132"/>
                  <a:gd name="T78" fmla="*/ 834 w 842"/>
                  <a:gd name="T79" fmla="*/ 82 h 132"/>
                  <a:gd name="T80" fmla="*/ 842 w 842"/>
                  <a:gd name="T81" fmla="*/ 68 h 132"/>
                  <a:gd name="T82" fmla="*/ 840 w 842"/>
                  <a:gd name="T83" fmla="*/ 62 h 132"/>
                  <a:gd name="T84" fmla="*/ 824 w 842"/>
                  <a:gd name="T85" fmla="*/ 48 h 132"/>
                  <a:gd name="T86" fmla="*/ 792 w 842"/>
                  <a:gd name="T87" fmla="*/ 36 h 132"/>
                  <a:gd name="T88" fmla="*/ 720 w 842"/>
                  <a:gd name="T89" fmla="*/ 20 h 132"/>
                  <a:gd name="T90" fmla="*/ 586 w 842"/>
                  <a:gd name="T91" fmla="*/ 6 h 132"/>
                  <a:gd name="T92" fmla="*/ 424 w 842"/>
                  <a:gd name="T9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42" h="132">
                    <a:moveTo>
                      <a:pt x="424" y="132"/>
                    </a:moveTo>
                    <a:lnTo>
                      <a:pt x="424" y="132"/>
                    </a:lnTo>
                    <a:lnTo>
                      <a:pt x="340" y="132"/>
                    </a:lnTo>
                    <a:lnTo>
                      <a:pt x="260" y="128"/>
                    </a:lnTo>
                    <a:lnTo>
                      <a:pt x="188" y="122"/>
                    </a:lnTo>
                    <a:lnTo>
                      <a:pt x="126" y="114"/>
                    </a:lnTo>
                    <a:lnTo>
                      <a:pt x="74" y="104"/>
                    </a:lnTo>
                    <a:lnTo>
                      <a:pt x="36" y="92"/>
                    </a:lnTo>
                    <a:lnTo>
                      <a:pt x="22" y="88"/>
                    </a:lnTo>
                    <a:lnTo>
                      <a:pt x="10" y="80"/>
                    </a:lnTo>
                    <a:lnTo>
                      <a:pt x="4" y="74"/>
                    </a:lnTo>
                    <a:lnTo>
                      <a:pt x="2" y="68"/>
                    </a:lnTo>
                    <a:lnTo>
                      <a:pt x="2" y="68"/>
                    </a:lnTo>
                    <a:lnTo>
                      <a:pt x="4" y="62"/>
                    </a:lnTo>
                    <a:lnTo>
                      <a:pt x="10" y="54"/>
                    </a:lnTo>
                    <a:lnTo>
                      <a:pt x="22" y="48"/>
                    </a:lnTo>
                    <a:lnTo>
                      <a:pt x="36" y="42"/>
                    </a:lnTo>
                    <a:lnTo>
                      <a:pt x="54" y="36"/>
                    </a:lnTo>
                    <a:lnTo>
                      <a:pt x="74" y="30"/>
                    </a:lnTo>
                    <a:lnTo>
                      <a:pt x="126" y="20"/>
                    </a:lnTo>
                    <a:lnTo>
                      <a:pt x="188" y="12"/>
                    </a:lnTo>
                    <a:lnTo>
                      <a:pt x="260" y="6"/>
                    </a:lnTo>
                    <a:lnTo>
                      <a:pt x="340" y="2"/>
                    </a:lnTo>
                    <a:lnTo>
                      <a:pt x="424" y="2"/>
                    </a:lnTo>
                    <a:lnTo>
                      <a:pt x="424" y="2"/>
                    </a:lnTo>
                    <a:lnTo>
                      <a:pt x="508" y="2"/>
                    </a:lnTo>
                    <a:lnTo>
                      <a:pt x="586" y="6"/>
                    </a:lnTo>
                    <a:lnTo>
                      <a:pt x="656" y="12"/>
                    </a:lnTo>
                    <a:lnTo>
                      <a:pt x="718" y="20"/>
                    </a:lnTo>
                    <a:lnTo>
                      <a:pt x="768" y="30"/>
                    </a:lnTo>
                    <a:lnTo>
                      <a:pt x="790" y="36"/>
                    </a:lnTo>
                    <a:lnTo>
                      <a:pt x="808" y="42"/>
                    </a:lnTo>
                    <a:lnTo>
                      <a:pt x="822" y="48"/>
                    </a:lnTo>
                    <a:lnTo>
                      <a:pt x="832" y="54"/>
                    </a:lnTo>
                    <a:lnTo>
                      <a:pt x="838" y="62"/>
                    </a:lnTo>
                    <a:lnTo>
                      <a:pt x="840" y="68"/>
                    </a:lnTo>
                    <a:lnTo>
                      <a:pt x="840" y="68"/>
                    </a:lnTo>
                    <a:lnTo>
                      <a:pt x="838" y="74"/>
                    </a:lnTo>
                    <a:lnTo>
                      <a:pt x="832" y="80"/>
                    </a:lnTo>
                    <a:lnTo>
                      <a:pt x="822" y="88"/>
                    </a:lnTo>
                    <a:lnTo>
                      <a:pt x="808" y="92"/>
                    </a:lnTo>
                    <a:lnTo>
                      <a:pt x="768" y="104"/>
                    </a:lnTo>
                    <a:lnTo>
                      <a:pt x="718" y="114"/>
                    </a:lnTo>
                    <a:lnTo>
                      <a:pt x="656" y="122"/>
                    </a:lnTo>
                    <a:lnTo>
                      <a:pt x="586" y="128"/>
                    </a:lnTo>
                    <a:lnTo>
                      <a:pt x="508" y="132"/>
                    </a:lnTo>
                    <a:lnTo>
                      <a:pt x="424" y="132"/>
                    </a:lnTo>
                    <a:close/>
                    <a:moveTo>
                      <a:pt x="424" y="0"/>
                    </a:moveTo>
                    <a:lnTo>
                      <a:pt x="424" y="0"/>
                    </a:lnTo>
                    <a:lnTo>
                      <a:pt x="340" y="2"/>
                    </a:lnTo>
                    <a:lnTo>
                      <a:pt x="260" y="6"/>
                    </a:lnTo>
                    <a:lnTo>
                      <a:pt x="188" y="12"/>
                    </a:lnTo>
                    <a:lnTo>
                      <a:pt x="124" y="20"/>
                    </a:lnTo>
                    <a:lnTo>
                      <a:pt x="72" y="30"/>
                    </a:lnTo>
                    <a:lnTo>
                      <a:pt x="52" y="36"/>
                    </a:lnTo>
                    <a:lnTo>
                      <a:pt x="34" y="42"/>
                    </a:lnTo>
                    <a:lnTo>
                      <a:pt x="20" y="48"/>
                    </a:lnTo>
                    <a:lnTo>
                      <a:pt x="8" y="54"/>
                    </a:lnTo>
                    <a:lnTo>
                      <a:pt x="2" y="62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2" y="74"/>
                    </a:lnTo>
                    <a:lnTo>
                      <a:pt x="8" y="82"/>
                    </a:lnTo>
                    <a:lnTo>
                      <a:pt x="20" y="88"/>
                    </a:lnTo>
                    <a:lnTo>
                      <a:pt x="34" y="92"/>
                    </a:lnTo>
                    <a:lnTo>
                      <a:pt x="72" y="104"/>
                    </a:lnTo>
                    <a:lnTo>
                      <a:pt x="124" y="114"/>
                    </a:lnTo>
                    <a:lnTo>
                      <a:pt x="188" y="122"/>
                    </a:lnTo>
                    <a:lnTo>
                      <a:pt x="260" y="128"/>
                    </a:lnTo>
                    <a:lnTo>
                      <a:pt x="340" y="132"/>
                    </a:lnTo>
                    <a:lnTo>
                      <a:pt x="424" y="132"/>
                    </a:lnTo>
                    <a:lnTo>
                      <a:pt x="424" y="132"/>
                    </a:lnTo>
                    <a:lnTo>
                      <a:pt x="508" y="132"/>
                    </a:lnTo>
                    <a:lnTo>
                      <a:pt x="586" y="128"/>
                    </a:lnTo>
                    <a:lnTo>
                      <a:pt x="658" y="122"/>
                    </a:lnTo>
                    <a:lnTo>
                      <a:pt x="720" y="114"/>
                    </a:lnTo>
                    <a:lnTo>
                      <a:pt x="770" y="104"/>
                    </a:lnTo>
                    <a:lnTo>
                      <a:pt x="810" y="92"/>
                    </a:lnTo>
                    <a:lnTo>
                      <a:pt x="824" y="88"/>
                    </a:lnTo>
                    <a:lnTo>
                      <a:pt x="834" y="82"/>
                    </a:lnTo>
                    <a:lnTo>
                      <a:pt x="840" y="74"/>
                    </a:lnTo>
                    <a:lnTo>
                      <a:pt x="842" y="68"/>
                    </a:lnTo>
                    <a:lnTo>
                      <a:pt x="842" y="68"/>
                    </a:lnTo>
                    <a:lnTo>
                      <a:pt x="840" y="62"/>
                    </a:lnTo>
                    <a:lnTo>
                      <a:pt x="834" y="54"/>
                    </a:lnTo>
                    <a:lnTo>
                      <a:pt x="824" y="48"/>
                    </a:lnTo>
                    <a:lnTo>
                      <a:pt x="810" y="42"/>
                    </a:lnTo>
                    <a:lnTo>
                      <a:pt x="792" y="36"/>
                    </a:lnTo>
                    <a:lnTo>
                      <a:pt x="770" y="30"/>
                    </a:lnTo>
                    <a:lnTo>
                      <a:pt x="720" y="20"/>
                    </a:lnTo>
                    <a:lnTo>
                      <a:pt x="658" y="12"/>
                    </a:lnTo>
                    <a:lnTo>
                      <a:pt x="586" y="6"/>
                    </a:lnTo>
                    <a:lnTo>
                      <a:pt x="508" y="2"/>
                    </a:lnTo>
                    <a:lnTo>
                      <a:pt x="424" y="0"/>
                    </a:lnTo>
                    <a:close/>
                  </a:path>
                </a:pathLst>
              </a:custGeom>
              <a:solidFill>
                <a:srgbClr val="EBE9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256"/>
              <p:cNvSpPr>
                <a:spLocks/>
              </p:cNvSpPr>
              <p:nvPr/>
            </p:nvSpPr>
            <p:spPr bwMode="auto">
              <a:xfrm>
                <a:off x="4473" y="4162"/>
                <a:ext cx="838" cy="130"/>
              </a:xfrm>
              <a:custGeom>
                <a:avLst/>
                <a:gdLst>
                  <a:gd name="T0" fmla="*/ 422 w 838"/>
                  <a:gd name="T1" fmla="*/ 130 h 130"/>
                  <a:gd name="T2" fmla="*/ 422 w 838"/>
                  <a:gd name="T3" fmla="*/ 130 h 130"/>
                  <a:gd name="T4" fmla="*/ 338 w 838"/>
                  <a:gd name="T5" fmla="*/ 130 h 130"/>
                  <a:gd name="T6" fmla="*/ 258 w 838"/>
                  <a:gd name="T7" fmla="*/ 126 h 130"/>
                  <a:gd name="T8" fmla="*/ 186 w 838"/>
                  <a:gd name="T9" fmla="*/ 120 h 130"/>
                  <a:gd name="T10" fmla="*/ 124 w 838"/>
                  <a:gd name="T11" fmla="*/ 112 h 130"/>
                  <a:gd name="T12" fmla="*/ 72 w 838"/>
                  <a:gd name="T13" fmla="*/ 102 h 130"/>
                  <a:gd name="T14" fmla="*/ 34 w 838"/>
                  <a:gd name="T15" fmla="*/ 90 h 130"/>
                  <a:gd name="T16" fmla="*/ 20 w 838"/>
                  <a:gd name="T17" fmla="*/ 86 h 130"/>
                  <a:gd name="T18" fmla="*/ 8 w 838"/>
                  <a:gd name="T19" fmla="*/ 78 h 130"/>
                  <a:gd name="T20" fmla="*/ 2 w 838"/>
                  <a:gd name="T21" fmla="*/ 72 h 130"/>
                  <a:gd name="T22" fmla="*/ 0 w 838"/>
                  <a:gd name="T23" fmla="*/ 66 h 130"/>
                  <a:gd name="T24" fmla="*/ 0 w 838"/>
                  <a:gd name="T25" fmla="*/ 66 h 130"/>
                  <a:gd name="T26" fmla="*/ 2 w 838"/>
                  <a:gd name="T27" fmla="*/ 60 h 130"/>
                  <a:gd name="T28" fmla="*/ 8 w 838"/>
                  <a:gd name="T29" fmla="*/ 52 h 130"/>
                  <a:gd name="T30" fmla="*/ 20 w 838"/>
                  <a:gd name="T31" fmla="*/ 46 h 130"/>
                  <a:gd name="T32" fmla="*/ 34 w 838"/>
                  <a:gd name="T33" fmla="*/ 40 h 130"/>
                  <a:gd name="T34" fmla="*/ 52 w 838"/>
                  <a:gd name="T35" fmla="*/ 34 h 130"/>
                  <a:gd name="T36" fmla="*/ 72 w 838"/>
                  <a:gd name="T37" fmla="*/ 28 h 130"/>
                  <a:gd name="T38" fmla="*/ 124 w 838"/>
                  <a:gd name="T39" fmla="*/ 18 h 130"/>
                  <a:gd name="T40" fmla="*/ 186 w 838"/>
                  <a:gd name="T41" fmla="*/ 10 h 130"/>
                  <a:gd name="T42" fmla="*/ 258 w 838"/>
                  <a:gd name="T43" fmla="*/ 4 h 130"/>
                  <a:gd name="T44" fmla="*/ 338 w 838"/>
                  <a:gd name="T45" fmla="*/ 0 h 130"/>
                  <a:gd name="T46" fmla="*/ 422 w 838"/>
                  <a:gd name="T47" fmla="*/ 0 h 130"/>
                  <a:gd name="T48" fmla="*/ 422 w 838"/>
                  <a:gd name="T49" fmla="*/ 0 h 130"/>
                  <a:gd name="T50" fmla="*/ 506 w 838"/>
                  <a:gd name="T51" fmla="*/ 0 h 130"/>
                  <a:gd name="T52" fmla="*/ 584 w 838"/>
                  <a:gd name="T53" fmla="*/ 4 h 130"/>
                  <a:gd name="T54" fmla="*/ 654 w 838"/>
                  <a:gd name="T55" fmla="*/ 10 h 130"/>
                  <a:gd name="T56" fmla="*/ 716 w 838"/>
                  <a:gd name="T57" fmla="*/ 18 h 130"/>
                  <a:gd name="T58" fmla="*/ 766 w 838"/>
                  <a:gd name="T59" fmla="*/ 28 h 130"/>
                  <a:gd name="T60" fmla="*/ 788 w 838"/>
                  <a:gd name="T61" fmla="*/ 34 h 130"/>
                  <a:gd name="T62" fmla="*/ 806 w 838"/>
                  <a:gd name="T63" fmla="*/ 40 h 130"/>
                  <a:gd name="T64" fmla="*/ 820 w 838"/>
                  <a:gd name="T65" fmla="*/ 46 h 130"/>
                  <a:gd name="T66" fmla="*/ 830 w 838"/>
                  <a:gd name="T67" fmla="*/ 52 h 130"/>
                  <a:gd name="T68" fmla="*/ 836 w 838"/>
                  <a:gd name="T69" fmla="*/ 60 h 130"/>
                  <a:gd name="T70" fmla="*/ 838 w 838"/>
                  <a:gd name="T71" fmla="*/ 66 h 130"/>
                  <a:gd name="T72" fmla="*/ 838 w 838"/>
                  <a:gd name="T73" fmla="*/ 66 h 130"/>
                  <a:gd name="T74" fmla="*/ 836 w 838"/>
                  <a:gd name="T75" fmla="*/ 72 h 130"/>
                  <a:gd name="T76" fmla="*/ 830 w 838"/>
                  <a:gd name="T77" fmla="*/ 78 h 130"/>
                  <a:gd name="T78" fmla="*/ 820 w 838"/>
                  <a:gd name="T79" fmla="*/ 86 h 130"/>
                  <a:gd name="T80" fmla="*/ 806 w 838"/>
                  <a:gd name="T81" fmla="*/ 90 h 130"/>
                  <a:gd name="T82" fmla="*/ 766 w 838"/>
                  <a:gd name="T83" fmla="*/ 102 h 130"/>
                  <a:gd name="T84" fmla="*/ 716 w 838"/>
                  <a:gd name="T85" fmla="*/ 112 h 130"/>
                  <a:gd name="T86" fmla="*/ 654 w 838"/>
                  <a:gd name="T87" fmla="*/ 120 h 130"/>
                  <a:gd name="T88" fmla="*/ 584 w 838"/>
                  <a:gd name="T89" fmla="*/ 126 h 130"/>
                  <a:gd name="T90" fmla="*/ 506 w 838"/>
                  <a:gd name="T91" fmla="*/ 130 h 130"/>
                  <a:gd name="T92" fmla="*/ 422 w 838"/>
                  <a:gd name="T93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8" h="130">
                    <a:moveTo>
                      <a:pt x="422" y="130"/>
                    </a:moveTo>
                    <a:lnTo>
                      <a:pt x="422" y="130"/>
                    </a:lnTo>
                    <a:lnTo>
                      <a:pt x="338" y="130"/>
                    </a:lnTo>
                    <a:lnTo>
                      <a:pt x="258" y="126"/>
                    </a:lnTo>
                    <a:lnTo>
                      <a:pt x="186" y="120"/>
                    </a:lnTo>
                    <a:lnTo>
                      <a:pt x="124" y="112"/>
                    </a:lnTo>
                    <a:lnTo>
                      <a:pt x="72" y="102"/>
                    </a:lnTo>
                    <a:lnTo>
                      <a:pt x="34" y="90"/>
                    </a:lnTo>
                    <a:lnTo>
                      <a:pt x="20" y="86"/>
                    </a:lnTo>
                    <a:lnTo>
                      <a:pt x="8" y="78"/>
                    </a:lnTo>
                    <a:lnTo>
                      <a:pt x="2" y="72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2" y="60"/>
                    </a:lnTo>
                    <a:lnTo>
                      <a:pt x="8" y="52"/>
                    </a:lnTo>
                    <a:lnTo>
                      <a:pt x="20" y="46"/>
                    </a:lnTo>
                    <a:lnTo>
                      <a:pt x="34" y="40"/>
                    </a:lnTo>
                    <a:lnTo>
                      <a:pt x="52" y="34"/>
                    </a:lnTo>
                    <a:lnTo>
                      <a:pt x="72" y="28"/>
                    </a:lnTo>
                    <a:lnTo>
                      <a:pt x="124" y="18"/>
                    </a:lnTo>
                    <a:lnTo>
                      <a:pt x="186" y="10"/>
                    </a:lnTo>
                    <a:lnTo>
                      <a:pt x="258" y="4"/>
                    </a:lnTo>
                    <a:lnTo>
                      <a:pt x="338" y="0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506" y="0"/>
                    </a:lnTo>
                    <a:lnTo>
                      <a:pt x="584" y="4"/>
                    </a:lnTo>
                    <a:lnTo>
                      <a:pt x="654" y="10"/>
                    </a:lnTo>
                    <a:lnTo>
                      <a:pt x="716" y="18"/>
                    </a:lnTo>
                    <a:lnTo>
                      <a:pt x="766" y="28"/>
                    </a:lnTo>
                    <a:lnTo>
                      <a:pt x="788" y="34"/>
                    </a:lnTo>
                    <a:lnTo>
                      <a:pt x="806" y="40"/>
                    </a:lnTo>
                    <a:lnTo>
                      <a:pt x="820" y="46"/>
                    </a:lnTo>
                    <a:lnTo>
                      <a:pt x="830" y="52"/>
                    </a:lnTo>
                    <a:lnTo>
                      <a:pt x="836" y="60"/>
                    </a:lnTo>
                    <a:lnTo>
                      <a:pt x="838" y="66"/>
                    </a:lnTo>
                    <a:lnTo>
                      <a:pt x="838" y="66"/>
                    </a:lnTo>
                    <a:lnTo>
                      <a:pt x="836" y="72"/>
                    </a:lnTo>
                    <a:lnTo>
                      <a:pt x="830" y="78"/>
                    </a:lnTo>
                    <a:lnTo>
                      <a:pt x="820" y="86"/>
                    </a:lnTo>
                    <a:lnTo>
                      <a:pt x="806" y="90"/>
                    </a:lnTo>
                    <a:lnTo>
                      <a:pt x="766" y="102"/>
                    </a:lnTo>
                    <a:lnTo>
                      <a:pt x="716" y="112"/>
                    </a:lnTo>
                    <a:lnTo>
                      <a:pt x="654" y="120"/>
                    </a:lnTo>
                    <a:lnTo>
                      <a:pt x="584" y="126"/>
                    </a:lnTo>
                    <a:lnTo>
                      <a:pt x="506" y="130"/>
                    </a:lnTo>
                    <a:lnTo>
                      <a:pt x="422" y="13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257"/>
              <p:cNvSpPr>
                <a:spLocks/>
              </p:cNvSpPr>
              <p:nvPr/>
            </p:nvSpPr>
            <p:spPr bwMode="auto">
              <a:xfrm>
                <a:off x="4471" y="4160"/>
                <a:ext cx="842" cy="132"/>
              </a:xfrm>
              <a:custGeom>
                <a:avLst/>
                <a:gdLst>
                  <a:gd name="T0" fmla="*/ 424 w 842"/>
                  <a:gd name="T1" fmla="*/ 0 h 132"/>
                  <a:gd name="T2" fmla="*/ 424 w 842"/>
                  <a:gd name="T3" fmla="*/ 0 h 132"/>
                  <a:gd name="T4" fmla="*/ 340 w 842"/>
                  <a:gd name="T5" fmla="*/ 2 h 132"/>
                  <a:gd name="T6" fmla="*/ 260 w 842"/>
                  <a:gd name="T7" fmla="*/ 6 h 132"/>
                  <a:gd name="T8" fmla="*/ 188 w 842"/>
                  <a:gd name="T9" fmla="*/ 12 h 132"/>
                  <a:gd name="T10" fmla="*/ 124 w 842"/>
                  <a:gd name="T11" fmla="*/ 20 h 132"/>
                  <a:gd name="T12" fmla="*/ 72 w 842"/>
                  <a:gd name="T13" fmla="*/ 30 h 132"/>
                  <a:gd name="T14" fmla="*/ 52 w 842"/>
                  <a:gd name="T15" fmla="*/ 36 h 132"/>
                  <a:gd name="T16" fmla="*/ 34 w 842"/>
                  <a:gd name="T17" fmla="*/ 42 h 132"/>
                  <a:gd name="T18" fmla="*/ 20 w 842"/>
                  <a:gd name="T19" fmla="*/ 48 h 132"/>
                  <a:gd name="T20" fmla="*/ 8 w 842"/>
                  <a:gd name="T21" fmla="*/ 54 h 132"/>
                  <a:gd name="T22" fmla="*/ 2 w 842"/>
                  <a:gd name="T23" fmla="*/ 62 h 132"/>
                  <a:gd name="T24" fmla="*/ 0 w 842"/>
                  <a:gd name="T25" fmla="*/ 68 h 132"/>
                  <a:gd name="T26" fmla="*/ 0 w 842"/>
                  <a:gd name="T27" fmla="*/ 68 h 132"/>
                  <a:gd name="T28" fmla="*/ 2 w 842"/>
                  <a:gd name="T29" fmla="*/ 74 h 132"/>
                  <a:gd name="T30" fmla="*/ 8 w 842"/>
                  <a:gd name="T31" fmla="*/ 82 h 132"/>
                  <a:gd name="T32" fmla="*/ 20 w 842"/>
                  <a:gd name="T33" fmla="*/ 88 h 132"/>
                  <a:gd name="T34" fmla="*/ 34 w 842"/>
                  <a:gd name="T35" fmla="*/ 92 h 132"/>
                  <a:gd name="T36" fmla="*/ 72 w 842"/>
                  <a:gd name="T37" fmla="*/ 104 h 132"/>
                  <a:gd name="T38" fmla="*/ 124 w 842"/>
                  <a:gd name="T39" fmla="*/ 114 h 132"/>
                  <a:gd name="T40" fmla="*/ 188 w 842"/>
                  <a:gd name="T41" fmla="*/ 122 h 132"/>
                  <a:gd name="T42" fmla="*/ 260 w 842"/>
                  <a:gd name="T43" fmla="*/ 128 h 132"/>
                  <a:gd name="T44" fmla="*/ 340 w 842"/>
                  <a:gd name="T45" fmla="*/ 132 h 132"/>
                  <a:gd name="T46" fmla="*/ 424 w 842"/>
                  <a:gd name="T47" fmla="*/ 132 h 132"/>
                  <a:gd name="T48" fmla="*/ 424 w 842"/>
                  <a:gd name="T49" fmla="*/ 132 h 132"/>
                  <a:gd name="T50" fmla="*/ 508 w 842"/>
                  <a:gd name="T51" fmla="*/ 132 h 132"/>
                  <a:gd name="T52" fmla="*/ 586 w 842"/>
                  <a:gd name="T53" fmla="*/ 128 h 132"/>
                  <a:gd name="T54" fmla="*/ 658 w 842"/>
                  <a:gd name="T55" fmla="*/ 122 h 132"/>
                  <a:gd name="T56" fmla="*/ 720 w 842"/>
                  <a:gd name="T57" fmla="*/ 114 h 132"/>
                  <a:gd name="T58" fmla="*/ 770 w 842"/>
                  <a:gd name="T59" fmla="*/ 104 h 132"/>
                  <a:gd name="T60" fmla="*/ 810 w 842"/>
                  <a:gd name="T61" fmla="*/ 92 h 132"/>
                  <a:gd name="T62" fmla="*/ 824 w 842"/>
                  <a:gd name="T63" fmla="*/ 88 h 132"/>
                  <a:gd name="T64" fmla="*/ 834 w 842"/>
                  <a:gd name="T65" fmla="*/ 82 h 132"/>
                  <a:gd name="T66" fmla="*/ 840 w 842"/>
                  <a:gd name="T67" fmla="*/ 74 h 132"/>
                  <a:gd name="T68" fmla="*/ 842 w 842"/>
                  <a:gd name="T69" fmla="*/ 68 h 132"/>
                  <a:gd name="T70" fmla="*/ 842 w 842"/>
                  <a:gd name="T71" fmla="*/ 68 h 132"/>
                  <a:gd name="T72" fmla="*/ 840 w 842"/>
                  <a:gd name="T73" fmla="*/ 62 h 132"/>
                  <a:gd name="T74" fmla="*/ 834 w 842"/>
                  <a:gd name="T75" fmla="*/ 54 h 132"/>
                  <a:gd name="T76" fmla="*/ 824 w 842"/>
                  <a:gd name="T77" fmla="*/ 48 h 132"/>
                  <a:gd name="T78" fmla="*/ 810 w 842"/>
                  <a:gd name="T79" fmla="*/ 42 h 132"/>
                  <a:gd name="T80" fmla="*/ 792 w 842"/>
                  <a:gd name="T81" fmla="*/ 36 h 132"/>
                  <a:gd name="T82" fmla="*/ 770 w 842"/>
                  <a:gd name="T83" fmla="*/ 30 h 132"/>
                  <a:gd name="T84" fmla="*/ 720 w 842"/>
                  <a:gd name="T85" fmla="*/ 20 h 132"/>
                  <a:gd name="T86" fmla="*/ 658 w 842"/>
                  <a:gd name="T87" fmla="*/ 12 h 132"/>
                  <a:gd name="T88" fmla="*/ 586 w 842"/>
                  <a:gd name="T89" fmla="*/ 6 h 132"/>
                  <a:gd name="T90" fmla="*/ 508 w 842"/>
                  <a:gd name="T91" fmla="*/ 2 h 132"/>
                  <a:gd name="T92" fmla="*/ 424 w 842"/>
                  <a:gd name="T9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42" h="132">
                    <a:moveTo>
                      <a:pt x="424" y="0"/>
                    </a:moveTo>
                    <a:lnTo>
                      <a:pt x="424" y="0"/>
                    </a:lnTo>
                    <a:lnTo>
                      <a:pt x="340" y="2"/>
                    </a:lnTo>
                    <a:lnTo>
                      <a:pt x="260" y="6"/>
                    </a:lnTo>
                    <a:lnTo>
                      <a:pt x="188" y="12"/>
                    </a:lnTo>
                    <a:lnTo>
                      <a:pt x="124" y="20"/>
                    </a:lnTo>
                    <a:lnTo>
                      <a:pt x="72" y="30"/>
                    </a:lnTo>
                    <a:lnTo>
                      <a:pt x="52" y="36"/>
                    </a:lnTo>
                    <a:lnTo>
                      <a:pt x="34" y="42"/>
                    </a:lnTo>
                    <a:lnTo>
                      <a:pt x="20" y="48"/>
                    </a:lnTo>
                    <a:lnTo>
                      <a:pt x="8" y="54"/>
                    </a:lnTo>
                    <a:lnTo>
                      <a:pt x="2" y="62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2" y="74"/>
                    </a:lnTo>
                    <a:lnTo>
                      <a:pt x="8" y="82"/>
                    </a:lnTo>
                    <a:lnTo>
                      <a:pt x="20" y="88"/>
                    </a:lnTo>
                    <a:lnTo>
                      <a:pt x="34" y="92"/>
                    </a:lnTo>
                    <a:lnTo>
                      <a:pt x="72" y="104"/>
                    </a:lnTo>
                    <a:lnTo>
                      <a:pt x="124" y="114"/>
                    </a:lnTo>
                    <a:lnTo>
                      <a:pt x="188" y="122"/>
                    </a:lnTo>
                    <a:lnTo>
                      <a:pt x="260" y="128"/>
                    </a:lnTo>
                    <a:lnTo>
                      <a:pt x="340" y="132"/>
                    </a:lnTo>
                    <a:lnTo>
                      <a:pt x="424" y="132"/>
                    </a:lnTo>
                    <a:lnTo>
                      <a:pt x="424" y="132"/>
                    </a:lnTo>
                    <a:lnTo>
                      <a:pt x="508" y="132"/>
                    </a:lnTo>
                    <a:lnTo>
                      <a:pt x="586" y="128"/>
                    </a:lnTo>
                    <a:lnTo>
                      <a:pt x="658" y="122"/>
                    </a:lnTo>
                    <a:lnTo>
                      <a:pt x="720" y="114"/>
                    </a:lnTo>
                    <a:lnTo>
                      <a:pt x="770" y="104"/>
                    </a:lnTo>
                    <a:lnTo>
                      <a:pt x="810" y="92"/>
                    </a:lnTo>
                    <a:lnTo>
                      <a:pt x="824" y="88"/>
                    </a:lnTo>
                    <a:lnTo>
                      <a:pt x="834" y="82"/>
                    </a:lnTo>
                    <a:lnTo>
                      <a:pt x="840" y="74"/>
                    </a:lnTo>
                    <a:lnTo>
                      <a:pt x="842" y="68"/>
                    </a:lnTo>
                    <a:lnTo>
                      <a:pt x="842" y="68"/>
                    </a:lnTo>
                    <a:lnTo>
                      <a:pt x="840" y="62"/>
                    </a:lnTo>
                    <a:lnTo>
                      <a:pt x="834" y="54"/>
                    </a:lnTo>
                    <a:lnTo>
                      <a:pt x="824" y="48"/>
                    </a:lnTo>
                    <a:lnTo>
                      <a:pt x="810" y="42"/>
                    </a:lnTo>
                    <a:lnTo>
                      <a:pt x="792" y="36"/>
                    </a:lnTo>
                    <a:lnTo>
                      <a:pt x="770" y="30"/>
                    </a:lnTo>
                    <a:lnTo>
                      <a:pt x="720" y="20"/>
                    </a:lnTo>
                    <a:lnTo>
                      <a:pt x="658" y="12"/>
                    </a:lnTo>
                    <a:lnTo>
                      <a:pt x="586" y="6"/>
                    </a:lnTo>
                    <a:lnTo>
                      <a:pt x="508" y="2"/>
                    </a:lnTo>
                    <a:lnTo>
                      <a:pt x="4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258"/>
              <p:cNvSpPr>
                <a:spLocks noEditPoints="1"/>
              </p:cNvSpPr>
              <p:nvPr/>
            </p:nvSpPr>
            <p:spPr bwMode="auto">
              <a:xfrm>
                <a:off x="4473" y="4162"/>
                <a:ext cx="838" cy="130"/>
              </a:xfrm>
              <a:custGeom>
                <a:avLst/>
                <a:gdLst>
                  <a:gd name="T0" fmla="*/ 422 w 838"/>
                  <a:gd name="T1" fmla="*/ 130 h 130"/>
                  <a:gd name="T2" fmla="*/ 260 w 838"/>
                  <a:gd name="T3" fmla="*/ 124 h 130"/>
                  <a:gd name="T4" fmla="*/ 126 w 838"/>
                  <a:gd name="T5" fmla="*/ 110 h 130"/>
                  <a:gd name="T6" fmla="*/ 36 w 838"/>
                  <a:gd name="T7" fmla="*/ 90 h 130"/>
                  <a:gd name="T8" fmla="*/ 10 w 838"/>
                  <a:gd name="T9" fmla="*/ 78 h 130"/>
                  <a:gd name="T10" fmla="*/ 2 w 838"/>
                  <a:gd name="T11" fmla="*/ 66 h 130"/>
                  <a:gd name="T12" fmla="*/ 4 w 838"/>
                  <a:gd name="T13" fmla="*/ 60 h 130"/>
                  <a:gd name="T14" fmla="*/ 22 w 838"/>
                  <a:gd name="T15" fmla="*/ 46 h 130"/>
                  <a:gd name="T16" fmla="*/ 54 w 838"/>
                  <a:gd name="T17" fmla="*/ 34 h 130"/>
                  <a:gd name="T18" fmla="*/ 126 w 838"/>
                  <a:gd name="T19" fmla="*/ 18 h 130"/>
                  <a:gd name="T20" fmla="*/ 260 w 838"/>
                  <a:gd name="T21" fmla="*/ 4 h 130"/>
                  <a:gd name="T22" fmla="*/ 422 w 838"/>
                  <a:gd name="T23" fmla="*/ 0 h 130"/>
                  <a:gd name="T24" fmla="*/ 506 w 838"/>
                  <a:gd name="T25" fmla="*/ 0 h 130"/>
                  <a:gd name="T26" fmla="*/ 654 w 838"/>
                  <a:gd name="T27" fmla="*/ 10 h 130"/>
                  <a:gd name="T28" fmla="*/ 766 w 838"/>
                  <a:gd name="T29" fmla="*/ 28 h 130"/>
                  <a:gd name="T30" fmla="*/ 804 w 838"/>
                  <a:gd name="T31" fmla="*/ 40 h 130"/>
                  <a:gd name="T32" fmla="*/ 828 w 838"/>
                  <a:gd name="T33" fmla="*/ 52 h 130"/>
                  <a:gd name="T34" fmla="*/ 836 w 838"/>
                  <a:gd name="T35" fmla="*/ 66 h 130"/>
                  <a:gd name="T36" fmla="*/ 834 w 838"/>
                  <a:gd name="T37" fmla="*/ 72 h 130"/>
                  <a:gd name="T38" fmla="*/ 818 w 838"/>
                  <a:gd name="T39" fmla="*/ 84 h 130"/>
                  <a:gd name="T40" fmla="*/ 766 w 838"/>
                  <a:gd name="T41" fmla="*/ 102 h 130"/>
                  <a:gd name="T42" fmla="*/ 654 w 838"/>
                  <a:gd name="T43" fmla="*/ 118 h 130"/>
                  <a:gd name="T44" fmla="*/ 506 w 838"/>
                  <a:gd name="T45" fmla="*/ 128 h 130"/>
                  <a:gd name="T46" fmla="*/ 422 w 838"/>
                  <a:gd name="T47" fmla="*/ 0 h 130"/>
                  <a:gd name="T48" fmla="*/ 338 w 838"/>
                  <a:gd name="T49" fmla="*/ 0 h 130"/>
                  <a:gd name="T50" fmla="*/ 186 w 838"/>
                  <a:gd name="T51" fmla="*/ 10 h 130"/>
                  <a:gd name="T52" fmla="*/ 72 w 838"/>
                  <a:gd name="T53" fmla="*/ 28 h 130"/>
                  <a:gd name="T54" fmla="*/ 34 w 838"/>
                  <a:gd name="T55" fmla="*/ 40 h 130"/>
                  <a:gd name="T56" fmla="*/ 8 w 838"/>
                  <a:gd name="T57" fmla="*/ 52 h 130"/>
                  <a:gd name="T58" fmla="*/ 0 w 838"/>
                  <a:gd name="T59" fmla="*/ 66 h 130"/>
                  <a:gd name="T60" fmla="*/ 2 w 838"/>
                  <a:gd name="T61" fmla="*/ 72 h 130"/>
                  <a:gd name="T62" fmla="*/ 20 w 838"/>
                  <a:gd name="T63" fmla="*/ 86 h 130"/>
                  <a:gd name="T64" fmla="*/ 72 w 838"/>
                  <a:gd name="T65" fmla="*/ 102 h 130"/>
                  <a:gd name="T66" fmla="*/ 186 w 838"/>
                  <a:gd name="T67" fmla="*/ 120 h 130"/>
                  <a:gd name="T68" fmla="*/ 338 w 838"/>
                  <a:gd name="T69" fmla="*/ 130 h 130"/>
                  <a:gd name="T70" fmla="*/ 422 w 838"/>
                  <a:gd name="T71" fmla="*/ 130 h 130"/>
                  <a:gd name="T72" fmla="*/ 584 w 838"/>
                  <a:gd name="T73" fmla="*/ 126 h 130"/>
                  <a:gd name="T74" fmla="*/ 716 w 838"/>
                  <a:gd name="T75" fmla="*/ 112 h 130"/>
                  <a:gd name="T76" fmla="*/ 806 w 838"/>
                  <a:gd name="T77" fmla="*/ 90 h 130"/>
                  <a:gd name="T78" fmla="*/ 830 w 838"/>
                  <a:gd name="T79" fmla="*/ 78 h 130"/>
                  <a:gd name="T80" fmla="*/ 838 w 838"/>
                  <a:gd name="T81" fmla="*/ 66 h 130"/>
                  <a:gd name="T82" fmla="*/ 836 w 838"/>
                  <a:gd name="T83" fmla="*/ 60 h 130"/>
                  <a:gd name="T84" fmla="*/ 820 w 838"/>
                  <a:gd name="T85" fmla="*/ 46 h 130"/>
                  <a:gd name="T86" fmla="*/ 788 w 838"/>
                  <a:gd name="T87" fmla="*/ 34 h 130"/>
                  <a:gd name="T88" fmla="*/ 716 w 838"/>
                  <a:gd name="T89" fmla="*/ 18 h 130"/>
                  <a:gd name="T90" fmla="*/ 584 w 838"/>
                  <a:gd name="T91" fmla="*/ 4 h 130"/>
                  <a:gd name="T92" fmla="*/ 422 w 838"/>
                  <a:gd name="T93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8" h="130">
                    <a:moveTo>
                      <a:pt x="422" y="130"/>
                    </a:moveTo>
                    <a:lnTo>
                      <a:pt x="422" y="130"/>
                    </a:lnTo>
                    <a:lnTo>
                      <a:pt x="338" y="128"/>
                    </a:lnTo>
                    <a:lnTo>
                      <a:pt x="260" y="124"/>
                    </a:lnTo>
                    <a:lnTo>
                      <a:pt x="188" y="118"/>
                    </a:lnTo>
                    <a:lnTo>
                      <a:pt x="126" y="110"/>
                    </a:lnTo>
                    <a:lnTo>
                      <a:pt x="74" y="102"/>
                    </a:lnTo>
                    <a:lnTo>
                      <a:pt x="36" y="90"/>
                    </a:lnTo>
                    <a:lnTo>
                      <a:pt x="22" y="84"/>
                    </a:lnTo>
                    <a:lnTo>
                      <a:pt x="10" y="78"/>
                    </a:lnTo>
                    <a:lnTo>
                      <a:pt x="4" y="72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4" y="60"/>
                    </a:lnTo>
                    <a:lnTo>
                      <a:pt x="10" y="52"/>
                    </a:lnTo>
                    <a:lnTo>
                      <a:pt x="22" y="46"/>
                    </a:lnTo>
                    <a:lnTo>
                      <a:pt x="36" y="40"/>
                    </a:lnTo>
                    <a:lnTo>
                      <a:pt x="54" y="34"/>
                    </a:lnTo>
                    <a:lnTo>
                      <a:pt x="74" y="28"/>
                    </a:lnTo>
                    <a:lnTo>
                      <a:pt x="126" y="18"/>
                    </a:lnTo>
                    <a:lnTo>
                      <a:pt x="188" y="10"/>
                    </a:lnTo>
                    <a:lnTo>
                      <a:pt x="260" y="4"/>
                    </a:lnTo>
                    <a:lnTo>
                      <a:pt x="338" y="0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506" y="0"/>
                    </a:lnTo>
                    <a:lnTo>
                      <a:pt x="582" y="4"/>
                    </a:lnTo>
                    <a:lnTo>
                      <a:pt x="654" y="10"/>
                    </a:lnTo>
                    <a:lnTo>
                      <a:pt x="714" y="18"/>
                    </a:lnTo>
                    <a:lnTo>
                      <a:pt x="766" y="28"/>
                    </a:lnTo>
                    <a:lnTo>
                      <a:pt x="786" y="34"/>
                    </a:lnTo>
                    <a:lnTo>
                      <a:pt x="804" y="40"/>
                    </a:lnTo>
                    <a:lnTo>
                      <a:pt x="818" y="46"/>
                    </a:lnTo>
                    <a:lnTo>
                      <a:pt x="828" y="52"/>
                    </a:lnTo>
                    <a:lnTo>
                      <a:pt x="834" y="60"/>
                    </a:lnTo>
                    <a:lnTo>
                      <a:pt x="836" y="66"/>
                    </a:lnTo>
                    <a:lnTo>
                      <a:pt x="836" y="66"/>
                    </a:lnTo>
                    <a:lnTo>
                      <a:pt x="834" y="72"/>
                    </a:lnTo>
                    <a:lnTo>
                      <a:pt x="828" y="78"/>
                    </a:lnTo>
                    <a:lnTo>
                      <a:pt x="818" y="84"/>
                    </a:lnTo>
                    <a:lnTo>
                      <a:pt x="804" y="90"/>
                    </a:lnTo>
                    <a:lnTo>
                      <a:pt x="766" y="102"/>
                    </a:lnTo>
                    <a:lnTo>
                      <a:pt x="714" y="110"/>
                    </a:lnTo>
                    <a:lnTo>
                      <a:pt x="654" y="118"/>
                    </a:lnTo>
                    <a:lnTo>
                      <a:pt x="582" y="124"/>
                    </a:lnTo>
                    <a:lnTo>
                      <a:pt x="506" y="128"/>
                    </a:lnTo>
                    <a:lnTo>
                      <a:pt x="422" y="130"/>
                    </a:lnTo>
                    <a:close/>
                    <a:moveTo>
                      <a:pt x="422" y="0"/>
                    </a:moveTo>
                    <a:lnTo>
                      <a:pt x="422" y="0"/>
                    </a:lnTo>
                    <a:lnTo>
                      <a:pt x="338" y="0"/>
                    </a:lnTo>
                    <a:lnTo>
                      <a:pt x="258" y="4"/>
                    </a:lnTo>
                    <a:lnTo>
                      <a:pt x="186" y="10"/>
                    </a:lnTo>
                    <a:lnTo>
                      <a:pt x="124" y="18"/>
                    </a:lnTo>
                    <a:lnTo>
                      <a:pt x="72" y="28"/>
                    </a:lnTo>
                    <a:lnTo>
                      <a:pt x="52" y="34"/>
                    </a:lnTo>
                    <a:lnTo>
                      <a:pt x="34" y="40"/>
                    </a:lnTo>
                    <a:lnTo>
                      <a:pt x="20" y="46"/>
                    </a:lnTo>
                    <a:lnTo>
                      <a:pt x="8" y="52"/>
                    </a:lnTo>
                    <a:lnTo>
                      <a:pt x="2" y="60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2" y="72"/>
                    </a:lnTo>
                    <a:lnTo>
                      <a:pt x="8" y="78"/>
                    </a:lnTo>
                    <a:lnTo>
                      <a:pt x="20" y="86"/>
                    </a:lnTo>
                    <a:lnTo>
                      <a:pt x="34" y="90"/>
                    </a:lnTo>
                    <a:lnTo>
                      <a:pt x="72" y="102"/>
                    </a:lnTo>
                    <a:lnTo>
                      <a:pt x="124" y="112"/>
                    </a:lnTo>
                    <a:lnTo>
                      <a:pt x="186" y="120"/>
                    </a:lnTo>
                    <a:lnTo>
                      <a:pt x="258" y="126"/>
                    </a:lnTo>
                    <a:lnTo>
                      <a:pt x="338" y="130"/>
                    </a:lnTo>
                    <a:lnTo>
                      <a:pt x="422" y="130"/>
                    </a:lnTo>
                    <a:lnTo>
                      <a:pt x="422" y="130"/>
                    </a:lnTo>
                    <a:lnTo>
                      <a:pt x="506" y="130"/>
                    </a:lnTo>
                    <a:lnTo>
                      <a:pt x="584" y="126"/>
                    </a:lnTo>
                    <a:lnTo>
                      <a:pt x="654" y="120"/>
                    </a:lnTo>
                    <a:lnTo>
                      <a:pt x="716" y="112"/>
                    </a:lnTo>
                    <a:lnTo>
                      <a:pt x="766" y="102"/>
                    </a:lnTo>
                    <a:lnTo>
                      <a:pt x="806" y="90"/>
                    </a:lnTo>
                    <a:lnTo>
                      <a:pt x="820" y="86"/>
                    </a:lnTo>
                    <a:lnTo>
                      <a:pt x="830" y="78"/>
                    </a:lnTo>
                    <a:lnTo>
                      <a:pt x="836" y="72"/>
                    </a:lnTo>
                    <a:lnTo>
                      <a:pt x="838" y="66"/>
                    </a:lnTo>
                    <a:lnTo>
                      <a:pt x="838" y="66"/>
                    </a:lnTo>
                    <a:lnTo>
                      <a:pt x="836" y="60"/>
                    </a:lnTo>
                    <a:lnTo>
                      <a:pt x="830" y="52"/>
                    </a:lnTo>
                    <a:lnTo>
                      <a:pt x="820" y="46"/>
                    </a:lnTo>
                    <a:lnTo>
                      <a:pt x="806" y="40"/>
                    </a:lnTo>
                    <a:lnTo>
                      <a:pt x="788" y="34"/>
                    </a:lnTo>
                    <a:lnTo>
                      <a:pt x="766" y="28"/>
                    </a:lnTo>
                    <a:lnTo>
                      <a:pt x="716" y="18"/>
                    </a:lnTo>
                    <a:lnTo>
                      <a:pt x="654" y="10"/>
                    </a:lnTo>
                    <a:lnTo>
                      <a:pt x="584" y="4"/>
                    </a:lnTo>
                    <a:lnTo>
                      <a:pt x="506" y="0"/>
                    </a:lnTo>
                    <a:lnTo>
                      <a:pt x="422" y="0"/>
                    </a:lnTo>
                    <a:close/>
                  </a:path>
                </a:pathLst>
              </a:custGeom>
              <a:solidFill>
                <a:srgbClr val="EAE9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259"/>
              <p:cNvSpPr>
                <a:spLocks/>
              </p:cNvSpPr>
              <p:nvPr/>
            </p:nvSpPr>
            <p:spPr bwMode="auto">
              <a:xfrm>
                <a:off x="4475" y="4162"/>
                <a:ext cx="834" cy="130"/>
              </a:xfrm>
              <a:custGeom>
                <a:avLst/>
                <a:gdLst>
                  <a:gd name="T0" fmla="*/ 420 w 834"/>
                  <a:gd name="T1" fmla="*/ 130 h 130"/>
                  <a:gd name="T2" fmla="*/ 420 w 834"/>
                  <a:gd name="T3" fmla="*/ 130 h 130"/>
                  <a:gd name="T4" fmla="*/ 336 w 834"/>
                  <a:gd name="T5" fmla="*/ 128 h 130"/>
                  <a:gd name="T6" fmla="*/ 258 w 834"/>
                  <a:gd name="T7" fmla="*/ 124 h 130"/>
                  <a:gd name="T8" fmla="*/ 186 w 834"/>
                  <a:gd name="T9" fmla="*/ 118 h 130"/>
                  <a:gd name="T10" fmla="*/ 124 w 834"/>
                  <a:gd name="T11" fmla="*/ 110 h 130"/>
                  <a:gd name="T12" fmla="*/ 72 w 834"/>
                  <a:gd name="T13" fmla="*/ 102 h 130"/>
                  <a:gd name="T14" fmla="*/ 34 w 834"/>
                  <a:gd name="T15" fmla="*/ 90 h 130"/>
                  <a:gd name="T16" fmla="*/ 20 w 834"/>
                  <a:gd name="T17" fmla="*/ 84 h 130"/>
                  <a:gd name="T18" fmla="*/ 8 w 834"/>
                  <a:gd name="T19" fmla="*/ 78 h 130"/>
                  <a:gd name="T20" fmla="*/ 2 w 834"/>
                  <a:gd name="T21" fmla="*/ 72 h 130"/>
                  <a:gd name="T22" fmla="*/ 0 w 834"/>
                  <a:gd name="T23" fmla="*/ 66 h 130"/>
                  <a:gd name="T24" fmla="*/ 0 w 834"/>
                  <a:gd name="T25" fmla="*/ 66 h 130"/>
                  <a:gd name="T26" fmla="*/ 2 w 834"/>
                  <a:gd name="T27" fmla="*/ 60 h 130"/>
                  <a:gd name="T28" fmla="*/ 8 w 834"/>
                  <a:gd name="T29" fmla="*/ 52 h 130"/>
                  <a:gd name="T30" fmla="*/ 20 w 834"/>
                  <a:gd name="T31" fmla="*/ 46 h 130"/>
                  <a:gd name="T32" fmla="*/ 34 w 834"/>
                  <a:gd name="T33" fmla="*/ 40 h 130"/>
                  <a:gd name="T34" fmla="*/ 52 w 834"/>
                  <a:gd name="T35" fmla="*/ 34 h 130"/>
                  <a:gd name="T36" fmla="*/ 72 w 834"/>
                  <a:gd name="T37" fmla="*/ 28 h 130"/>
                  <a:gd name="T38" fmla="*/ 124 w 834"/>
                  <a:gd name="T39" fmla="*/ 18 h 130"/>
                  <a:gd name="T40" fmla="*/ 186 w 834"/>
                  <a:gd name="T41" fmla="*/ 10 h 130"/>
                  <a:gd name="T42" fmla="*/ 258 w 834"/>
                  <a:gd name="T43" fmla="*/ 4 h 130"/>
                  <a:gd name="T44" fmla="*/ 336 w 834"/>
                  <a:gd name="T45" fmla="*/ 0 h 130"/>
                  <a:gd name="T46" fmla="*/ 420 w 834"/>
                  <a:gd name="T47" fmla="*/ 0 h 130"/>
                  <a:gd name="T48" fmla="*/ 420 w 834"/>
                  <a:gd name="T49" fmla="*/ 0 h 130"/>
                  <a:gd name="T50" fmla="*/ 504 w 834"/>
                  <a:gd name="T51" fmla="*/ 0 h 130"/>
                  <a:gd name="T52" fmla="*/ 580 w 834"/>
                  <a:gd name="T53" fmla="*/ 4 h 130"/>
                  <a:gd name="T54" fmla="*/ 652 w 834"/>
                  <a:gd name="T55" fmla="*/ 10 h 130"/>
                  <a:gd name="T56" fmla="*/ 712 w 834"/>
                  <a:gd name="T57" fmla="*/ 18 h 130"/>
                  <a:gd name="T58" fmla="*/ 764 w 834"/>
                  <a:gd name="T59" fmla="*/ 28 h 130"/>
                  <a:gd name="T60" fmla="*/ 784 w 834"/>
                  <a:gd name="T61" fmla="*/ 34 h 130"/>
                  <a:gd name="T62" fmla="*/ 802 w 834"/>
                  <a:gd name="T63" fmla="*/ 40 h 130"/>
                  <a:gd name="T64" fmla="*/ 816 w 834"/>
                  <a:gd name="T65" fmla="*/ 46 h 130"/>
                  <a:gd name="T66" fmla="*/ 826 w 834"/>
                  <a:gd name="T67" fmla="*/ 52 h 130"/>
                  <a:gd name="T68" fmla="*/ 832 w 834"/>
                  <a:gd name="T69" fmla="*/ 60 h 130"/>
                  <a:gd name="T70" fmla="*/ 834 w 834"/>
                  <a:gd name="T71" fmla="*/ 66 h 130"/>
                  <a:gd name="T72" fmla="*/ 834 w 834"/>
                  <a:gd name="T73" fmla="*/ 66 h 130"/>
                  <a:gd name="T74" fmla="*/ 832 w 834"/>
                  <a:gd name="T75" fmla="*/ 72 h 130"/>
                  <a:gd name="T76" fmla="*/ 826 w 834"/>
                  <a:gd name="T77" fmla="*/ 78 h 130"/>
                  <a:gd name="T78" fmla="*/ 816 w 834"/>
                  <a:gd name="T79" fmla="*/ 84 h 130"/>
                  <a:gd name="T80" fmla="*/ 802 w 834"/>
                  <a:gd name="T81" fmla="*/ 90 h 130"/>
                  <a:gd name="T82" fmla="*/ 764 w 834"/>
                  <a:gd name="T83" fmla="*/ 102 h 130"/>
                  <a:gd name="T84" fmla="*/ 712 w 834"/>
                  <a:gd name="T85" fmla="*/ 110 h 130"/>
                  <a:gd name="T86" fmla="*/ 652 w 834"/>
                  <a:gd name="T87" fmla="*/ 118 h 130"/>
                  <a:gd name="T88" fmla="*/ 580 w 834"/>
                  <a:gd name="T89" fmla="*/ 124 h 130"/>
                  <a:gd name="T90" fmla="*/ 504 w 834"/>
                  <a:gd name="T91" fmla="*/ 128 h 130"/>
                  <a:gd name="T92" fmla="*/ 420 w 834"/>
                  <a:gd name="T93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4" h="130">
                    <a:moveTo>
                      <a:pt x="420" y="130"/>
                    </a:moveTo>
                    <a:lnTo>
                      <a:pt x="420" y="130"/>
                    </a:lnTo>
                    <a:lnTo>
                      <a:pt x="336" y="128"/>
                    </a:lnTo>
                    <a:lnTo>
                      <a:pt x="258" y="124"/>
                    </a:lnTo>
                    <a:lnTo>
                      <a:pt x="186" y="118"/>
                    </a:lnTo>
                    <a:lnTo>
                      <a:pt x="124" y="110"/>
                    </a:lnTo>
                    <a:lnTo>
                      <a:pt x="72" y="102"/>
                    </a:lnTo>
                    <a:lnTo>
                      <a:pt x="34" y="90"/>
                    </a:lnTo>
                    <a:lnTo>
                      <a:pt x="20" y="84"/>
                    </a:lnTo>
                    <a:lnTo>
                      <a:pt x="8" y="78"/>
                    </a:lnTo>
                    <a:lnTo>
                      <a:pt x="2" y="72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2" y="60"/>
                    </a:lnTo>
                    <a:lnTo>
                      <a:pt x="8" y="52"/>
                    </a:lnTo>
                    <a:lnTo>
                      <a:pt x="20" y="46"/>
                    </a:lnTo>
                    <a:lnTo>
                      <a:pt x="34" y="40"/>
                    </a:lnTo>
                    <a:lnTo>
                      <a:pt x="52" y="34"/>
                    </a:lnTo>
                    <a:lnTo>
                      <a:pt x="72" y="28"/>
                    </a:lnTo>
                    <a:lnTo>
                      <a:pt x="124" y="18"/>
                    </a:lnTo>
                    <a:lnTo>
                      <a:pt x="186" y="10"/>
                    </a:lnTo>
                    <a:lnTo>
                      <a:pt x="258" y="4"/>
                    </a:lnTo>
                    <a:lnTo>
                      <a:pt x="336" y="0"/>
                    </a:lnTo>
                    <a:lnTo>
                      <a:pt x="420" y="0"/>
                    </a:lnTo>
                    <a:lnTo>
                      <a:pt x="420" y="0"/>
                    </a:lnTo>
                    <a:lnTo>
                      <a:pt x="504" y="0"/>
                    </a:lnTo>
                    <a:lnTo>
                      <a:pt x="580" y="4"/>
                    </a:lnTo>
                    <a:lnTo>
                      <a:pt x="652" y="10"/>
                    </a:lnTo>
                    <a:lnTo>
                      <a:pt x="712" y="18"/>
                    </a:lnTo>
                    <a:lnTo>
                      <a:pt x="764" y="28"/>
                    </a:lnTo>
                    <a:lnTo>
                      <a:pt x="784" y="34"/>
                    </a:lnTo>
                    <a:lnTo>
                      <a:pt x="802" y="40"/>
                    </a:lnTo>
                    <a:lnTo>
                      <a:pt x="816" y="46"/>
                    </a:lnTo>
                    <a:lnTo>
                      <a:pt x="826" y="52"/>
                    </a:lnTo>
                    <a:lnTo>
                      <a:pt x="832" y="60"/>
                    </a:lnTo>
                    <a:lnTo>
                      <a:pt x="834" y="66"/>
                    </a:lnTo>
                    <a:lnTo>
                      <a:pt x="834" y="66"/>
                    </a:lnTo>
                    <a:lnTo>
                      <a:pt x="832" y="72"/>
                    </a:lnTo>
                    <a:lnTo>
                      <a:pt x="826" y="78"/>
                    </a:lnTo>
                    <a:lnTo>
                      <a:pt x="816" y="84"/>
                    </a:lnTo>
                    <a:lnTo>
                      <a:pt x="802" y="90"/>
                    </a:lnTo>
                    <a:lnTo>
                      <a:pt x="764" y="102"/>
                    </a:lnTo>
                    <a:lnTo>
                      <a:pt x="712" y="110"/>
                    </a:lnTo>
                    <a:lnTo>
                      <a:pt x="652" y="118"/>
                    </a:lnTo>
                    <a:lnTo>
                      <a:pt x="580" y="124"/>
                    </a:lnTo>
                    <a:lnTo>
                      <a:pt x="504" y="128"/>
                    </a:lnTo>
                    <a:lnTo>
                      <a:pt x="420" y="13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260"/>
              <p:cNvSpPr>
                <a:spLocks/>
              </p:cNvSpPr>
              <p:nvPr/>
            </p:nvSpPr>
            <p:spPr bwMode="auto">
              <a:xfrm>
                <a:off x="4473" y="4162"/>
                <a:ext cx="838" cy="130"/>
              </a:xfrm>
              <a:custGeom>
                <a:avLst/>
                <a:gdLst>
                  <a:gd name="T0" fmla="*/ 422 w 838"/>
                  <a:gd name="T1" fmla="*/ 0 h 130"/>
                  <a:gd name="T2" fmla="*/ 422 w 838"/>
                  <a:gd name="T3" fmla="*/ 0 h 130"/>
                  <a:gd name="T4" fmla="*/ 338 w 838"/>
                  <a:gd name="T5" fmla="*/ 0 h 130"/>
                  <a:gd name="T6" fmla="*/ 258 w 838"/>
                  <a:gd name="T7" fmla="*/ 4 h 130"/>
                  <a:gd name="T8" fmla="*/ 186 w 838"/>
                  <a:gd name="T9" fmla="*/ 10 h 130"/>
                  <a:gd name="T10" fmla="*/ 124 w 838"/>
                  <a:gd name="T11" fmla="*/ 18 h 130"/>
                  <a:gd name="T12" fmla="*/ 72 w 838"/>
                  <a:gd name="T13" fmla="*/ 28 h 130"/>
                  <a:gd name="T14" fmla="*/ 52 w 838"/>
                  <a:gd name="T15" fmla="*/ 34 h 130"/>
                  <a:gd name="T16" fmla="*/ 34 w 838"/>
                  <a:gd name="T17" fmla="*/ 40 h 130"/>
                  <a:gd name="T18" fmla="*/ 20 w 838"/>
                  <a:gd name="T19" fmla="*/ 46 h 130"/>
                  <a:gd name="T20" fmla="*/ 8 w 838"/>
                  <a:gd name="T21" fmla="*/ 52 h 130"/>
                  <a:gd name="T22" fmla="*/ 2 w 838"/>
                  <a:gd name="T23" fmla="*/ 60 h 130"/>
                  <a:gd name="T24" fmla="*/ 0 w 838"/>
                  <a:gd name="T25" fmla="*/ 66 h 130"/>
                  <a:gd name="T26" fmla="*/ 0 w 838"/>
                  <a:gd name="T27" fmla="*/ 66 h 130"/>
                  <a:gd name="T28" fmla="*/ 2 w 838"/>
                  <a:gd name="T29" fmla="*/ 72 h 130"/>
                  <a:gd name="T30" fmla="*/ 8 w 838"/>
                  <a:gd name="T31" fmla="*/ 78 h 130"/>
                  <a:gd name="T32" fmla="*/ 20 w 838"/>
                  <a:gd name="T33" fmla="*/ 86 h 130"/>
                  <a:gd name="T34" fmla="*/ 34 w 838"/>
                  <a:gd name="T35" fmla="*/ 90 h 130"/>
                  <a:gd name="T36" fmla="*/ 72 w 838"/>
                  <a:gd name="T37" fmla="*/ 102 h 130"/>
                  <a:gd name="T38" fmla="*/ 124 w 838"/>
                  <a:gd name="T39" fmla="*/ 112 h 130"/>
                  <a:gd name="T40" fmla="*/ 186 w 838"/>
                  <a:gd name="T41" fmla="*/ 120 h 130"/>
                  <a:gd name="T42" fmla="*/ 258 w 838"/>
                  <a:gd name="T43" fmla="*/ 126 h 130"/>
                  <a:gd name="T44" fmla="*/ 338 w 838"/>
                  <a:gd name="T45" fmla="*/ 130 h 130"/>
                  <a:gd name="T46" fmla="*/ 422 w 838"/>
                  <a:gd name="T47" fmla="*/ 130 h 130"/>
                  <a:gd name="T48" fmla="*/ 422 w 838"/>
                  <a:gd name="T49" fmla="*/ 130 h 130"/>
                  <a:gd name="T50" fmla="*/ 506 w 838"/>
                  <a:gd name="T51" fmla="*/ 130 h 130"/>
                  <a:gd name="T52" fmla="*/ 584 w 838"/>
                  <a:gd name="T53" fmla="*/ 126 h 130"/>
                  <a:gd name="T54" fmla="*/ 654 w 838"/>
                  <a:gd name="T55" fmla="*/ 120 h 130"/>
                  <a:gd name="T56" fmla="*/ 716 w 838"/>
                  <a:gd name="T57" fmla="*/ 112 h 130"/>
                  <a:gd name="T58" fmla="*/ 766 w 838"/>
                  <a:gd name="T59" fmla="*/ 102 h 130"/>
                  <a:gd name="T60" fmla="*/ 806 w 838"/>
                  <a:gd name="T61" fmla="*/ 90 h 130"/>
                  <a:gd name="T62" fmla="*/ 820 w 838"/>
                  <a:gd name="T63" fmla="*/ 86 h 130"/>
                  <a:gd name="T64" fmla="*/ 830 w 838"/>
                  <a:gd name="T65" fmla="*/ 78 h 130"/>
                  <a:gd name="T66" fmla="*/ 836 w 838"/>
                  <a:gd name="T67" fmla="*/ 72 h 130"/>
                  <a:gd name="T68" fmla="*/ 838 w 838"/>
                  <a:gd name="T69" fmla="*/ 66 h 130"/>
                  <a:gd name="T70" fmla="*/ 838 w 838"/>
                  <a:gd name="T71" fmla="*/ 66 h 130"/>
                  <a:gd name="T72" fmla="*/ 836 w 838"/>
                  <a:gd name="T73" fmla="*/ 60 h 130"/>
                  <a:gd name="T74" fmla="*/ 830 w 838"/>
                  <a:gd name="T75" fmla="*/ 52 h 130"/>
                  <a:gd name="T76" fmla="*/ 820 w 838"/>
                  <a:gd name="T77" fmla="*/ 46 h 130"/>
                  <a:gd name="T78" fmla="*/ 806 w 838"/>
                  <a:gd name="T79" fmla="*/ 40 h 130"/>
                  <a:gd name="T80" fmla="*/ 788 w 838"/>
                  <a:gd name="T81" fmla="*/ 34 h 130"/>
                  <a:gd name="T82" fmla="*/ 766 w 838"/>
                  <a:gd name="T83" fmla="*/ 28 h 130"/>
                  <a:gd name="T84" fmla="*/ 716 w 838"/>
                  <a:gd name="T85" fmla="*/ 18 h 130"/>
                  <a:gd name="T86" fmla="*/ 654 w 838"/>
                  <a:gd name="T87" fmla="*/ 10 h 130"/>
                  <a:gd name="T88" fmla="*/ 584 w 838"/>
                  <a:gd name="T89" fmla="*/ 4 h 130"/>
                  <a:gd name="T90" fmla="*/ 506 w 838"/>
                  <a:gd name="T91" fmla="*/ 0 h 130"/>
                  <a:gd name="T92" fmla="*/ 422 w 838"/>
                  <a:gd name="T93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8" h="130">
                    <a:moveTo>
                      <a:pt x="422" y="0"/>
                    </a:moveTo>
                    <a:lnTo>
                      <a:pt x="422" y="0"/>
                    </a:lnTo>
                    <a:lnTo>
                      <a:pt x="338" y="0"/>
                    </a:lnTo>
                    <a:lnTo>
                      <a:pt x="258" y="4"/>
                    </a:lnTo>
                    <a:lnTo>
                      <a:pt x="186" y="10"/>
                    </a:lnTo>
                    <a:lnTo>
                      <a:pt x="124" y="18"/>
                    </a:lnTo>
                    <a:lnTo>
                      <a:pt x="72" y="28"/>
                    </a:lnTo>
                    <a:lnTo>
                      <a:pt x="52" y="34"/>
                    </a:lnTo>
                    <a:lnTo>
                      <a:pt x="34" y="40"/>
                    </a:lnTo>
                    <a:lnTo>
                      <a:pt x="20" y="46"/>
                    </a:lnTo>
                    <a:lnTo>
                      <a:pt x="8" y="52"/>
                    </a:lnTo>
                    <a:lnTo>
                      <a:pt x="2" y="60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2" y="72"/>
                    </a:lnTo>
                    <a:lnTo>
                      <a:pt x="8" y="78"/>
                    </a:lnTo>
                    <a:lnTo>
                      <a:pt x="20" y="86"/>
                    </a:lnTo>
                    <a:lnTo>
                      <a:pt x="34" y="90"/>
                    </a:lnTo>
                    <a:lnTo>
                      <a:pt x="72" y="102"/>
                    </a:lnTo>
                    <a:lnTo>
                      <a:pt x="124" y="112"/>
                    </a:lnTo>
                    <a:lnTo>
                      <a:pt x="186" y="120"/>
                    </a:lnTo>
                    <a:lnTo>
                      <a:pt x="258" y="126"/>
                    </a:lnTo>
                    <a:lnTo>
                      <a:pt x="338" y="130"/>
                    </a:lnTo>
                    <a:lnTo>
                      <a:pt x="422" y="130"/>
                    </a:lnTo>
                    <a:lnTo>
                      <a:pt x="422" y="130"/>
                    </a:lnTo>
                    <a:lnTo>
                      <a:pt x="506" y="130"/>
                    </a:lnTo>
                    <a:lnTo>
                      <a:pt x="584" y="126"/>
                    </a:lnTo>
                    <a:lnTo>
                      <a:pt x="654" y="120"/>
                    </a:lnTo>
                    <a:lnTo>
                      <a:pt x="716" y="112"/>
                    </a:lnTo>
                    <a:lnTo>
                      <a:pt x="766" y="102"/>
                    </a:lnTo>
                    <a:lnTo>
                      <a:pt x="806" y="90"/>
                    </a:lnTo>
                    <a:lnTo>
                      <a:pt x="820" y="86"/>
                    </a:lnTo>
                    <a:lnTo>
                      <a:pt x="830" y="78"/>
                    </a:lnTo>
                    <a:lnTo>
                      <a:pt x="836" y="72"/>
                    </a:lnTo>
                    <a:lnTo>
                      <a:pt x="838" y="66"/>
                    </a:lnTo>
                    <a:lnTo>
                      <a:pt x="838" y="66"/>
                    </a:lnTo>
                    <a:lnTo>
                      <a:pt x="836" y="60"/>
                    </a:lnTo>
                    <a:lnTo>
                      <a:pt x="830" y="52"/>
                    </a:lnTo>
                    <a:lnTo>
                      <a:pt x="820" y="46"/>
                    </a:lnTo>
                    <a:lnTo>
                      <a:pt x="806" y="40"/>
                    </a:lnTo>
                    <a:lnTo>
                      <a:pt x="788" y="34"/>
                    </a:lnTo>
                    <a:lnTo>
                      <a:pt x="766" y="28"/>
                    </a:lnTo>
                    <a:lnTo>
                      <a:pt x="716" y="18"/>
                    </a:lnTo>
                    <a:lnTo>
                      <a:pt x="654" y="10"/>
                    </a:lnTo>
                    <a:lnTo>
                      <a:pt x="584" y="4"/>
                    </a:lnTo>
                    <a:lnTo>
                      <a:pt x="506" y="0"/>
                    </a:lnTo>
                    <a:lnTo>
                      <a:pt x="4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261"/>
              <p:cNvSpPr>
                <a:spLocks noEditPoints="1"/>
              </p:cNvSpPr>
              <p:nvPr/>
            </p:nvSpPr>
            <p:spPr bwMode="auto">
              <a:xfrm>
                <a:off x="4475" y="4162"/>
                <a:ext cx="834" cy="130"/>
              </a:xfrm>
              <a:custGeom>
                <a:avLst/>
                <a:gdLst>
                  <a:gd name="T0" fmla="*/ 420 w 834"/>
                  <a:gd name="T1" fmla="*/ 130 h 130"/>
                  <a:gd name="T2" fmla="*/ 258 w 834"/>
                  <a:gd name="T3" fmla="*/ 124 h 130"/>
                  <a:gd name="T4" fmla="*/ 126 w 834"/>
                  <a:gd name="T5" fmla="*/ 110 h 130"/>
                  <a:gd name="T6" fmla="*/ 36 w 834"/>
                  <a:gd name="T7" fmla="*/ 90 h 130"/>
                  <a:gd name="T8" fmla="*/ 10 w 834"/>
                  <a:gd name="T9" fmla="*/ 78 h 130"/>
                  <a:gd name="T10" fmla="*/ 2 w 834"/>
                  <a:gd name="T11" fmla="*/ 66 h 130"/>
                  <a:gd name="T12" fmla="*/ 4 w 834"/>
                  <a:gd name="T13" fmla="*/ 60 h 130"/>
                  <a:gd name="T14" fmla="*/ 22 w 834"/>
                  <a:gd name="T15" fmla="*/ 46 h 130"/>
                  <a:gd name="T16" fmla="*/ 52 w 834"/>
                  <a:gd name="T17" fmla="*/ 34 h 130"/>
                  <a:gd name="T18" fmla="*/ 126 w 834"/>
                  <a:gd name="T19" fmla="*/ 20 h 130"/>
                  <a:gd name="T20" fmla="*/ 258 w 834"/>
                  <a:gd name="T21" fmla="*/ 4 h 130"/>
                  <a:gd name="T22" fmla="*/ 420 w 834"/>
                  <a:gd name="T23" fmla="*/ 0 h 130"/>
                  <a:gd name="T24" fmla="*/ 504 w 834"/>
                  <a:gd name="T25" fmla="*/ 2 h 130"/>
                  <a:gd name="T26" fmla="*/ 650 w 834"/>
                  <a:gd name="T27" fmla="*/ 12 h 130"/>
                  <a:gd name="T28" fmla="*/ 762 w 834"/>
                  <a:gd name="T29" fmla="*/ 28 h 130"/>
                  <a:gd name="T30" fmla="*/ 800 w 834"/>
                  <a:gd name="T31" fmla="*/ 40 h 130"/>
                  <a:gd name="T32" fmla="*/ 824 w 834"/>
                  <a:gd name="T33" fmla="*/ 52 h 130"/>
                  <a:gd name="T34" fmla="*/ 832 w 834"/>
                  <a:gd name="T35" fmla="*/ 66 h 130"/>
                  <a:gd name="T36" fmla="*/ 830 w 834"/>
                  <a:gd name="T37" fmla="*/ 72 h 130"/>
                  <a:gd name="T38" fmla="*/ 814 w 834"/>
                  <a:gd name="T39" fmla="*/ 84 h 130"/>
                  <a:gd name="T40" fmla="*/ 762 w 834"/>
                  <a:gd name="T41" fmla="*/ 102 h 130"/>
                  <a:gd name="T42" fmla="*/ 650 w 834"/>
                  <a:gd name="T43" fmla="*/ 118 h 130"/>
                  <a:gd name="T44" fmla="*/ 504 w 834"/>
                  <a:gd name="T45" fmla="*/ 128 h 130"/>
                  <a:gd name="T46" fmla="*/ 420 w 834"/>
                  <a:gd name="T47" fmla="*/ 0 h 130"/>
                  <a:gd name="T48" fmla="*/ 336 w 834"/>
                  <a:gd name="T49" fmla="*/ 0 h 130"/>
                  <a:gd name="T50" fmla="*/ 186 w 834"/>
                  <a:gd name="T51" fmla="*/ 10 h 130"/>
                  <a:gd name="T52" fmla="*/ 72 w 834"/>
                  <a:gd name="T53" fmla="*/ 28 h 130"/>
                  <a:gd name="T54" fmla="*/ 34 w 834"/>
                  <a:gd name="T55" fmla="*/ 40 h 130"/>
                  <a:gd name="T56" fmla="*/ 8 w 834"/>
                  <a:gd name="T57" fmla="*/ 52 h 130"/>
                  <a:gd name="T58" fmla="*/ 0 w 834"/>
                  <a:gd name="T59" fmla="*/ 66 h 130"/>
                  <a:gd name="T60" fmla="*/ 2 w 834"/>
                  <a:gd name="T61" fmla="*/ 72 h 130"/>
                  <a:gd name="T62" fmla="*/ 20 w 834"/>
                  <a:gd name="T63" fmla="*/ 84 h 130"/>
                  <a:gd name="T64" fmla="*/ 72 w 834"/>
                  <a:gd name="T65" fmla="*/ 102 h 130"/>
                  <a:gd name="T66" fmla="*/ 186 w 834"/>
                  <a:gd name="T67" fmla="*/ 118 h 130"/>
                  <a:gd name="T68" fmla="*/ 336 w 834"/>
                  <a:gd name="T69" fmla="*/ 128 h 130"/>
                  <a:gd name="T70" fmla="*/ 420 w 834"/>
                  <a:gd name="T71" fmla="*/ 130 h 130"/>
                  <a:gd name="T72" fmla="*/ 580 w 834"/>
                  <a:gd name="T73" fmla="*/ 124 h 130"/>
                  <a:gd name="T74" fmla="*/ 712 w 834"/>
                  <a:gd name="T75" fmla="*/ 110 h 130"/>
                  <a:gd name="T76" fmla="*/ 802 w 834"/>
                  <a:gd name="T77" fmla="*/ 90 h 130"/>
                  <a:gd name="T78" fmla="*/ 826 w 834"/>
                  <a:gd name="T79" fmla="*/ 78 h 130"/>
                  <a:gd name="T80" fmla="*/ 834 w 834"/>
                  <a:gd name="T81" fmla="*/ 66 h 130"/>
                  <a:gd name="T82" fmla="*/ 832 w 834"/>
                  <a:gd name="T83" fmla="*/ 60 h 130"/>
                  <a:gd name="T84" fmla="*/ 816 w 834"/>
                  <a:gd name="T85" fmla="*/ 46 h 130"/>
                  <a:gd name="T86" fmla="*/ 784 w 834"/>
                  <a:gd name="T87" fmla="*/ 34 h 130"/>
                  <a:gd name="T88" fmla="*/ 712 w 834"/>
                  <a:gd name="T89" fmla="*/ 18 h 130"/>
                  <a:gd name="T90" fmla="*/ 580 w 834"/>
                  <a:gd name="T91" fmla="*/ 4 h 130"/>
                  <a:gd name="T92" fmla="*/ 420 w 834"/>
                  <a:gd name="T93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4" h="130">
                    <a:moveTo>
                      <a:pt x="420" y="130"/>
                    </a:moveTo>
                    <a:lnTo>
                      <a:pt x="420" y="130"/>
                    </a:lnTo>
                    <a:lnTo>
                      <a:pt x="336" y="128"/>
                    </a:lnTo>
                    <a:lnTo>
                      <a:pt x="258" y="124"/>
                    </a:lnTo>
                    <a:lnTo>
                      <a:pt x="188" y="118"/>
                    </a:lnTo>
                    <a:lnTo>
                      <a:pt x="126" y="110"/>
                    </a:lnTo>
                    <a:lnTo>
                      <a:pt x="74" y="102"/>
                    </a:lnTo>
                    <a:lnTo>
                      <a:pt x="36" y="90"/>
                    </a:lnTo>
                    <a:lnTo>
                      <a:pt x="22" y="84"/>
                    </a:lnTo>
                    <a:lnTo>
                      <a:pt x="10" y="78"/>
                    </a:lnTo>
                    <a:lnTo>
                      <a:pt x="4" y="72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4" y="60"/>
                    </a:lnTo>
                    <a:lnTo>
                      <a:pt x="10" y="52"/>
                    </a:lnTo>
                    <a:lnTo>
                      <a:pt x="22" y="46"/>
                    </a:lnTo>
                    <a:lnTo>
                      <a:pt x="36" y="40"/>
                    </a:lnTo>
                    <a:lnTo>
                      <a:pt x="52" y="34"/>
                    </a:lnTo>
                    <a:lnTo>
                      <a:pt x="74" y="28"/>
                    </a:lnTo>
                    <a:lnTo>
                      <a:pt x="126" y="20"/>
                    </a:lnTo>
                    <a:lnTo>
                      <a:pt x="188" y="12"/>
                    </a:lnTo>
                    <a:lnTo>
                      <a:pt x="258" y="4"/>
                    </a:lnTo>
                    <a:lnTo>
                      <a:pt x="336" y="2"/>
                    </a:lnTo>
                    <a:lnTo>
                      <a:pt x="420" y="0"/>
                    </a:lnTo>
                    <a:lnTo>
                      <a:pt x="420" y="0"/>
                    </a:lnTo>
                    <a:lnTo>
                      <a:pt x="504" y="2"/>
                    </a:lnTo>
                    <a:lnTo>
                      <a:pt x="580" y="4"/>
                    </a:lnTo>
                    <a:lnTo>
                      <a:pt x="650" y="12"/>
                    </a:lnTo>
                    <a:lnTo>
                      <a:pt x="712" y="20"/>
                    </a:lnTo>
                    <a:lnTo>
                      <a:pt x="762" y="28"/>
                    </a:lnTo>
                    <a:lnTo>
                      <a:pt x="782" y="34"/>
                    </a:lnTo>
                    <a:lnTo>
                      <a:pt x="800" y="40"/>
                    </a:lnTo>
                    <a:lnTo>
                      <a:pt x="814" y="46"/>
                    </a:lnTo>
                    <a:lnTo>
                      <a:pt x="824" y="52"/>
                    </a:lnTo>
                    <a:lnTo>
                      <a:pt x="830" y="60"/>
                    </a:lnTo>
                    <a:lnTo>
                      <a:pt x="832" y="66"/>
                    </a:lnTo>
                    <a:lnTo>
                      <a:pt x="832" y="66"/>
                    </a:lnTo>
                    <a:lnTo>
                      <a:pt x="830" y="72"/>
                    </a:lnTo>
                    <a:lnTo>
                      <a:pt x="824" y="78"/>
                    </a:lnTo>
                    <a:lnTo>
                      <a:pt x="814" y="84"/>
                    </a:lnTo>
                    <a:lnTo>
                      <a:pt x="800" y="90"/>
                    </a:lnTo>
                    <a:lnTo>
                      <a:pt x="762" y="102"/>
                    </a:lnTo>
                    <a:lnTo>
                      <a:pt x="712" y="110"/>
                    </a:lnTo>
                    <a:lnTo>
                      <a:pt x="650" y="118"/>
                    </a:lnTo>
                    <a:lnTo>
                      <a:pt x="580" y="124"/>
                    </a:lnTo>
                    <a:lnTo>
                      <a:pt x="504" y="128"/>
                    </a:lnTo>
                    <a:lnTo>
                      <a:pt x="420" y="130"/>
                    </a:lnTo>
                    <a:close/>
                    <a:moveTo>
                      <a:pt x="420" y="0"/>
                    </a:moveTo>
                    <a:lnTo>
                      <a:pt x="420" y="0"/>
                    </a:lnTo>
                    <a:lnTo>
                      <a:pt x="336" y="0"/>
                    </a:lnTo>
                    <a:lnTo>
                      <a:pt x="258" y="4"/>
                    </a:lnTo>
                    <a:lnTo>
                      <a:pt x="186" y="10"/>
                    </a:lnTo>
                    <a:lnTo>
                      <a:pt x="124" y="18"/>
                    </a:lnTo>
                    <a:lnTo>
                      <a:pt x="72" y="28"/>
                    </a:lnTo>
                    <a:lnTo>
                      <a:pt x="52" y="34"/>
                    </a:lnTo>
                    <a:lnTo>
                      <a:pt x="34" y="40"/>
                    </a:lnTo>
                    <a:lnTo>
                      <a:pt x="20" y="46"/>
                    </a:lnTo>
                    <a:lnTo>
                      <a:pt x="8" y="52"/>
                    </a:lnTo>
                    <a:lnTo>
                      <a:pt x="2" y="60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2" y="72"/>
                    </a:lnTo>
                    <a:lnTo>
                      <a:pt x="8" y="78"/>
                    </a:lnTo>
                    <a:lnTo>
                      <a:pt x="20" y="84"/>
                    </a:lnTo>
                    <a:lnTo>
                      <a:pt x="34" y="90"/>
                    </a:lnTo>
                    <a:lnTo>
                      <a:pt x="72" y="102"/>
                    </a:lnTo>
                    <a:lnTo>
                      <a:pt x="124" y="110"/>
                    </a:lnTo>
                    <a:lnTo>
                      <a:pt x="186" y="118"/>
                    </a:lnTo>
                    <a:lnTo>
                      <a:pt x="258" y="124"/>
                    </a:lnTo>
                    <a:lnTo>
                      <a:pt x="336" y="128"/>
                    </a:lnTo>
                    <a:lnTo>
                      <a:pt x="420" y="130"/>
                    </a:lnTo>
                    <a:lnTo>
                      <a:pt x="420" y="130"/>
                    </a:lnTo>
                    <a:lnTo>
                      <a:pt x="504" y="128"/>
                    </a:lnTo>
                    <a:lnTo>
                      <a:pt x="580" y="124"/>
                    </a:lnTo>
                    <a:lnTo>
                      <a:pt x="652" y="118"/>
                    </a:lnTo>
                    <a:lnTo>
                      <a:pt x="712" y="110"/>
                    </a:lnTo>
                    <a:lnTo>
                      <a:pt x="764" y="102"/>
                    </a:lnTo>
                    <a:lnTo>
                      <a:pt x="802" y="90"/>
                    </a:lnTo>
                    <a:lnTo>
                      <a:pt x="816" y="84"/>
                    </a:lnTo>
                    <a:lnTo>
                      <a:pt x="826" y="78"/>
                    </a:lnTo>
                    <a:lnTo>
                      <a:pt x="832" y="72"/>
                    </a:lnTo>
                    <a:lnTo>
                      <a:pt x="834" y="66"/>
                    </a:lnTo>
                    <a:lnTo>
                      <a:pt x="834" y="66"/>
                    </a:lnTo>
                    <a:lnTo>
                      <a:pt x="832" y="60"/>
                    </a:lnTo>
                    <a:lnTo>
                      <a:pt x="826" y="52"/>
                    </a:lnTo>
                    <a:lnTo>
                      <a:pt x="816" y="46"/>
                    </a:lnTo>
                    <a:lnTo>
                      <a:pt x="802" y="40"/>
                    </a:lnTo>
                    <a:lnTo>
                      <a:pt x="784" y="34"/>
                    </a:lnTo>
                    <a:lnTo>
                      <a:pt x="764" y="28"/>
                    </a:lnTo>
                    <a:lnTo>
                      <a:pt x="712" y="18"/>
                    </a:lnTo>
                    <a:lnTo>
                      <a:pt x="652" y="10"/>
                    </a:lnTo>
                    <a:lnTo>
                      <a:pt x="580" y="4"/>
                    </a:lnTo>
                    <a:lnTo>
                      <a:pt x="504" y="0"/>
                    </a:lnTo>
                    <a:lnTo>
                      <a:pt x="420" y="0"/>
                    </a:lnTo>
                    <a:close/>
                  </a:path>
                </a:pathLst>
              </a:custGeom>
              <a:solidFill>
                <a:srgbClr val="EA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262"/>
              <p:cNvSpPr>
                <a:spLocks/>
              </p:cNvSpPr>
              <p:nvPr/>
            </p:nvSpPr>
            <p:spPr bwMode="auto">
              <a:xfrm>
                <a:off x="4477" y="4162"/>
                <a:ext cx="830" cy="130"/>
              </a:xfrm>
              <a:custGeom>
                <a:avLst/>
                <a:gdLst>
                  <a:gd name="T0" fmla="*/ 418 w 830"/>
                  <a:gd name="T1" fmla="*/ 130 h 130"/>
                  <a:gd name="T2" fmla="*/ 418 w 830"/>
                  <a:gd name="T3" fmla="*/ 130 h 130"/>
                  <a:gd name="T4" fmla="*/ 334 w 830"/>
                  <a:gd name="T5" fmla="*/ 128 h 130"/>
                  <a:gd name="T6" fmla="*/ 256 w 830"/>
                  <a:gd name="T7" fmla="*/ 124 h 130"/>
                  <a:gd name="T8" fmla="*/ 186 w 830"/>
                  <a:gd name="T9" fmla="*/ 118 h 130"/>
                  <a:gd name="T10" fmla="*/ 124 w 830"/>
                  <a:gd name="T11" fmla="*/ 110 h 130"/>
                  <a:gd name="T12" fmla="*/ 72 w 830"/>
                  <a:gd name="T13" fmla="*/ 102 h 130"/>
                  <a:gd name="T14" fmla="*/ 34 w 830"/>
                  <a:gd name="T15" fmla="*/ 90 h 130"/>
                  <a:gd name="T16" fmla="*/ 20 w 830"/>
                  <a:gd name="T17" fmla="*/ 84 h 130"/>
                  <a:gd name="T18" fmla="*/ 8 w 830"/>
                  <a:gd name="T19" fmla="*/ 78 h 130"/>
                  <a:gd name="T20" fmla="*/ 2 w 830"/>
                  <a:gd name="T21" fmla="*/ 72 h 130"/>
                  <a:gd name="T22" fmla="*/ 0 w 830"/>
                  <a:gd name="T23" fmla="*/ 66 h 130"/>
                  <a:gd name="T24" fmla="*/ 0 w 830"/>
                  <a:gd name="T25" fmla="*/ 66 h 130"/>
                  <a:gd name="T26" fmla="*/ 2 w 830"/>
                  <a:gd name="T27" fmla="*/ 60 h 130"/>
                  <a:gd name="T28" fmla="*/ 8 w 830"/>
                  <a:gd name="T29" fmla="*/ 52 h 130"/>
                  <a:gd name="T30" fmla="*/ 20 w 830"/>
                  <a:gd name="T31" fmla="*/ 46 h 130"/>
                  <a:gd name="T32" fmla="*/ 34 w 830"/>
                  <a:gd name="T33" fmla="*/ 40 h 130"/>
                  <a:gd name="T34" fmla="*/ 50 w 830"/>
                  <a:gd name="T35" fmla="*/ 34 h 130"/>
                  <a:gd name="T36" fmla="*/ 72 w 830"/>
                  <a:gd name="T37" fmla="*/ 28 h 130"/>
                  <a:gd name="T38" fmla="*/ 124 w 830"/>
                  <a:gd name="T39" fmla="*/ 20 h 130"/>
                  <a:gd name="T40" fmla="*/ 186 w 830"/>
                  <a:gd name="T41" fmla="*/ 12 h 130"/>
                  <a:gd name="T42" fmla="*/ 256 w 830"/>
                  <a:gd name="T43" fmla="*/ 4 h 130"/>
                  <a:gd name="T44" fmla="*/ 334 w 830"/>
                  <a:gd name="T45" fmla="*/ 2 h 130"/>
                  <a:gd name="T46" fmla="*/ 418 w 830"/>
                  <a:gd name="T47" fmla="*/ 0 h 130"/>
                  <a:gd name="T48" fmla="*/ 418 w 830"/>
                  <a:gd name="T49" fmla="*/ 0 h 130"/>
                  <a:gd name="T50" fmla="*/ 502 w 830"/>
                  <a:gd name="T51" fmla="*/ 2 h 130"/>
                  <a:gd name="T52" fmla="*/ 578 w 830"/>
                  <a:gd name="T53" fmla="*/ 4 h 130"/>
                  <a:gd name="T54" fmla="*/ 648 w 830"/>
                  <a:gd name="T55" fmla="*/ 12 h 130"/>
                  <a:gd name="T56" fmla="*/ 710 w 830"/>
                  <a:gd name="T57" fmla="*/ 20 h 130"/>
                  <a:gd name="T58" fmla="*/ 760 w 830"/>
                  <a:gd name="T59" fmla="*/ 28 h 130"/>
                  <a:gd name="T60" fmla="*/ 780 w 830"/>
                  <a:gd name="T61" fmla="*/ 34 h 130"/>
                  <a:gd name="T62" fmla="*/ 798 w 830"/>
                  <a:gd name="T63" fmla="*/ 40 h 130"/>
                  <a:gd name="T64" fmla="*/ 812 w 830"/>
                  <a:gd name="T65" fmla="*/ 46 h 130"/>
                  <a:gd name="T66" fmla="*/ 822 w 830"/>
                  <a:gd name="T67" fmla="*/ 52 h 130"/>
                  <a:gd name="T68" fmla="*/ 828 w 830"/>
                  <a:gd name="T69" fmla="*/ 60 h 130"/>
                  <a:gd name="T70" fmla="*/ 830 w 830"/>
                  <a:gd name="T71" fmla="*/ 66 h 130"/>
                  <a:gd name="T72" fmla="*/ 830 w 830"/>
                  <a:gd name="T73" fmla="*/ 66 h 130"/>
                  <a:gd name="T74" fmla="*/ 828 w 830"/>
                  <a:gd name="T75" fmla="*/ 72 h 130"/>
                  <a:gd name="T76" fmla="*/ 822 w 830"/>
                  <a:gd name="T77" fmla="*/ 78 h 130"/>
                  <a:gd name="T78" fmla="*/ 812 w 830"/>
                  <a:gd name="T79" fmla="*/ 84 h 130"/>
                  <a:gd name="T80" fmla="*/ 798 w 830"/>
                  <a:gd name="T81" fmla="*/ 90 h 130"/>
                  <a:gd name="T82" fmla="*/ 760 w 830"/>
                  <a:gd name="T83" fmla="*/ 102 h 130"/>
                  <a:gd name="T84" fmla="*/ 710 w 830"/>
                  <a:gd name="T85" fmla="*/ 110 h 130"/>
                  <a:gd name="T86" fmla="*/ 648 w 830"/>
                  <a:gd name="T87" fmla="*/ 118 h 130"/>
                  <a:gd name="T88" fmla="*/ 578 w 830"/>
                  <a:gd name="T89" fmla="*/ 124 h 130"/>
                  <a:gd name="T90" fmla="*/ 502 w 830"/>
                  <a:gd name="T91" fmla="*/ 128 h 130"/>
                  <a:gd name="T92" fmla="*/ 418 w 830"/>
                  <a:gd name="T93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0" h="130">
                    <a:moveTo>
                      <a:pt x="418" y="130"/>
                    </a:moveTo>
                    <a:lnTo>
                      <a:pt x="418" y="130"/>
                    </a:lnTo>
                    <a:lnTo>
                      <a:pt x="334" y="128"/>
                    </a:lnTo>
                    <a:lnTo>
                      <a:pt x="256" y="124"/>
                    </a:lnTo>
                    <a:lnTo>
                      <a:pt x="186" y="118"/>
                    </a:lnTo>
                    <a:lnTo>
                      <a:pt x="124" y="110"/>
                    </a:lnTo>
                    <a:lnTo>
                      <a:pt x="72" y="102"/>
                    </a:lnTo>
                    <a:lnTo>
                      <a:pt x="34" y="90"/>
                    </a:lnTo>
                    <a:lnTo>
                      <a:pt x="20" y="84"/>
                    </a:lnTo>
                    <a:lnTo>
                      <a:pt x="8" y="78"/>
                    </a:lnTo>
                    <a:lnTo>
                      <a:pt x="2" y="72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2" y="60"/>
                    </a:lnTo>
                    <a:lnTo>
                      <a:pt x="8" y="52"/>
                    </a:lnTo>
                    <a:lnTo>
                      <a:pt x="20" y="46"/>
                    </a:lnTo>
                    <a:lnTo>
                      <a:pt x="34" y="40"/>
                    </a:lnTo>
                    <a:lnTo>
                      <a:pt x="50" y="34"/>
                    </a:lnTo>
                    <a:lnTo>
                      <a:pt x="72" y="28"/>
                    </a:lnTo>
                    <a:lnTo>
                      <a:pt x="124" y="20"/>
                    </a:lnTo>
                    <a:lnTo>
                      <a:pt x="186" y="12"/>
                    </a:lnTo>
                    <a:lnTo>
                      <a:pt x="256" y="4"/>
                    </a:lnTo>
                    <a:lnTo>
                      <a:pt x="334" y="2"/>
                    </a:lnTo>
                    <a:lnTo>
                      <a:pt x="418" y="0"/>
                    </a:lnTo>
                    <a:lnTo>
                      <a:pt x="418" y="0"/>
                    </a:lnTo>
                    <a:lnTo>
                      <a:pt x="502" y="2"/>
                    </a:lnTo>
                    <a:lnTo>
                      <a:pt x="578" y="4"/>
                    </a:lnTo>
                    <a:lnTo>
                      <a:pt x="648" y="12"/>
                    </a:lnTo>
                    <a:lnTo>
                      <a:pt x="710" y="20"/>
                    </a:lnTo>
                    <a:lnTo>
                      <a:pt x="760" y="28"/>
                    </a:lnTo>
                    <a:lnTo>
                      <a:pt x="780" y="34"/>
                    </a:lnTo>
                    <a:lnTo>
                      <a:pt x="798" y="40"/>
                    </a:lnTo>
                    <a:lnTo>
                      <a:pt x="812" y="46"/>
                    </a:lnTo>
                    <a:lnTo>
                      <a:pt x="822" y="52"/>
                    </a:lnTo>
                    <a:lnTo>
                      <a:pt x="828" y="60"/>
                    </a:lnTo>
                    <a:lnTo>
                      <a:pt x="830" y="66"/>
                    </a:lnTo>
                    <a:lnTo>
                      <a:pt x="830" y="66"/>
                    </a:lnTo>
                    <a:lnTo>
                      <a:pt x="828" y="72"/>
                    </a:lnTo>
                    <a:lnTo>
                      <a:pt x="822" y="78"/>
                    </a:lnTo>
                    <a:lnTo>
                      <a:pt x="812" y="84"/>
                    </a:lnTo>
                    <a:lnTo>
                      <a:pt x="798" y="90"/>
                    </a:lnTo>
                    <a:lnTo>
                      <a:pt x="760" y="102"/>
                    </a:lnTo>
                    <a:lnTo>
                      <a:pt x="710" y="110"/>
                    </a:lnTo>
                    <a:lnTo>
                      <a:pt x="648" y="118"/>
                    </a:lnTo>
                    <a:lnTo>
                      <a:pt x="578" y="124"/>
                    </a:lnTo>
                    <a:lnTo>
                      <a:pt x="502" y="128"/>
                    </a:lnTo>
                    <a:lnTo>
                      <a:pt x="418" y="13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263"/>
              <p:cNvSpPr>
                <a:spLocks/>
              </p:cNvSpPr>
              <p:nvPr/>
            </p:nvSpPr>
            <p:spPr bwMode="auto">
              <a:xfrm>
                <a:off x="4475" y="4162"/>
                <a:ext cx="834" cy="130"/>
              </a:xfrm>
              <a:custGeom>
                <a:avLst/>
                <a:gdLst>
                  <a:gd name="T0" fmla="*/ 420 w 834"/>
                  <a:gd name="T1" fmla="*/ 0 h 130"/>
                  <a:gd name="T2" fmla="*/ 420 w 834"/>
                  <a:gd name="T3" fmla="*/ 0 h 130"/>
                  <a:gd name="T4" fmla="*/ 336 w 834"/>
                  <a:gd name="T5" fmla="*/ 0 h 130"/>
                  <a:gd name="T6" fmla="*/ 258 w 834"/>
                  <a:gd name="T7" fmla="*/ 4 h 130"/>
                  <a:gd name="T8" fmla="*/ 186 w 834"/>
                  <a:gd name="T9" fmla="*/ 10 h 130"/>
                  <a:gd name="T10" fmla="*/ 124 w 834"/>
                  <a:gd name="T11" fmla="*/ 18 h 130"/>
                  <a:gd name="T12" fmla="*/ 72 w 834"/>
                  <a:gd name="T13" fmla="*/ 28 h 130"/>
                  <a:gd name="T14" fmla="*/ 52 w 834"/>
                  <a:gd name="T15" fmla="*/ 34 h 130"/>
                  <a:gd name="T16" fmla="*/ 34 w 834"/>
                  <a:gd name="T17" fmla="*/ 40 h 130"/>
                  <a:gd name="T18" fmla="*/ 20 w 834"/>
                  <a:gd name="T19" fmla="*/ 46 h 130"/>
                  <a:gd name="T20" fmla="*/ 8 w 834"/>
                  <a:gd name="T21" fmla="*/ 52 h 130"/>
                  <a:gd name="T22" fmla="*/ 2 w 834"/>
                  <a:gd name="T23" fmla="*/ 60 h 130"/>
                  <a:gd name="T24" fmla="*/ 0 w 834"/>
                  <a:gd name="T25" fmla="*/ 66 h 130"/>
                  <a:gd name="T26" fmla="*/ 0 w 834"/>
                  <a:gd name="T27" fmla="*/ 66 h 130"/>
                  <a:gd name="T28" fmla="*/ 2 w 834"/>
                  <a:gd name="T29" fmla="*/ 72 h 130"/>
                  <a:gd name="T30" fmla="*/ 8 w 834"/>
                  <a:gd name="T31" fmla="*/ 78 h 130"/>
                  <a:gd name="T32" fmla="*/ 20 w 834"/>
                  <a:gd name="T33" fmla="*/ 84 h 130"/>
                  <a:gd name="T34" fmla="*/ 34 w 834"/>
                  <a:gd name="T35" fmla="*/ 90 h 130"/>
                  <a:gd name="T36" fmla="*/ 72 w 834"/>
                  <a:gd name="T37" fmla="*/ 102 h 130"/>
                  <a:gd name="T38" fmla="*/ 124 w 834"/>
                  <a:gd name="T39" fmla="*/ 110 h 130"/>
                  <a:gd name="T40" fmla="*/ 186 w 834"/>
                  <a:gd name="T41" fmla="*/ 118 h 130"/>
                  <a:gd name="T42" fmla="*/ 258 w 834"/>
                  <a:gd name="T43" fmla="*/ 124 h 130"/>
                  <a:gd name="T44" fmla="*/ 336 w 834"/>
                  <a:gd name="T45" fmla="*/ 128 h 130"/>
                  <a:gd name="T46" fmla="*/ 420 w 834"/>
                  <a:gd name="T47" fmla="*/ 130 h 130"/>
                  <a:gd name="T48" fmla="*/ 420 w 834"/>
                  <a:gd name="T49" fmla="*/ 130 h 130"/>
                  <a:gd name="T50" fmla="*/ 504 w 834"/>
                  <a:gd name="T51" fmla="*/ 128 h 130"/>
                  <a:gd name="T52" fmla="*/ 580 w 834"/>
                  <a:gd name="T53" fmla="*/ 124 h 130"/>
                  <a:gd name="T54" fmla="*/ 652 w 834"/>
                  <a:gd name="T55" fmla="*/ 118 h 130"/>
                  <a:gd name="T56" fmla="*/ 712 w 834"/>
                  <a:gd name="T57" fmla="*/ 110 h 130"/>
                  <a:gd name="T58" fmla="*/ 764 w 834"/>
                  <a:gd name="T59" fmla="*/ 102 h 130"/>
                  <a:gd name="T60" fmla="*/ 802 w 834"/>
                  <a:gd name="T61" fmla="*/ 90 h 130"/>
                  <a:gd name="T62" fmla="*/ 816 w 834"/>
                  <a:gd name="T63" fmla="*/ 84 h 130"/>
                  <a:gd name="T64" fmla="*/ 826 w 834"/>
                  <a:gd name="T65" fmla="*/ 78 h 130"/>
                  <a:gd name="T66" fmla="*/ 832 w 834"/>
                  <a:gd name="T67" fmla="*/ 72 h 130"/>
                  <a:gd name="T68" fmla="*/ 834 w 834"/>
                  <a:gd name="T69" fmla="*/ 66 h 130"/>
                  <a:gd name="T70" fmla="*/ 834 w 834"/>
                  <a:gd name="T71" fmla="*/ 66 h 130"/>
                  <a:gd name="T72" fmla="*/ 832 w 834"/>
                  <a:gd name="T73" fmla="*/ 60 h 130"/>
                  <a:gd name="T74" fmla="*/ 826 w 834"/>
                  <a:gd name="T75" fmla="*/ 52 h 130"/>
                  <a:gd name="T76" fmla="*/ 816 w 834"/>
                  <a:gd name="T77" fmla="*/ 46 h 130"/>
                  <a:gd name="T78" fmla="*/ 802 w 834"/>
                  <a:gd name="T79" fmla="*/ 40 h 130"/>
                  <a:gd name="T80" fmla="*/ 784 w 834"/>
                  <a:gd name="T81" fmla="*/ 34 h 130"/>
                  <a:gd name="T82" fmla="*/ 764 w 834"/>
                  <a:gd name="T83" fmla="*/ 28 h 130"/>
                  <a:gd name="T84" fmla="*/ 712 w 834"/>
                  <a:gd name="T85" fmla="*/ 18 h 130"/>
                  <a:gd name="T86" fmla="*/ 652 w 834"/>
                  <a:gd name="T87" fmla="*/ 10 h 130"/>
                  <a:gd name="T88" fmla="*/ 580 w 834"/>
                  <a:gd name="T89" fmla="*/ 4 h 130"/>
                  <a:gd name="T90" fmla="*/ 504 w 834"/>
                  <a:gd name="T91" fmla="*/ 0 h 130"/>
                  <a:gd name="T92" fmla="*/ 420 w 834"/>
                  <a:gd name="T93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4" h="130">
                    <a:moveTo>
                      <a:pt x="420" y="0"/>
                    </a:moveTo>
                    <a:lnTo>
                      <a:pt x="420" y="0"/>
                    </a:lnTo>
                    <a:lnTo>
                      <a:pt x="336" y="0"/>
                    </a:lnTo>
                    <a:lnTo>
                      <a:pt x="258" y="4"/>
                    </a:lnTo>
                    <a:lnTo>
                      <a:pt x="186" y="10"/>
                    </a:lnTo>
                    <a:lnTo>
                      <a:pt x="124" y="18"/>
                    </a:lnTo>
                    <a:lnTo>
                      <a:pt x="72" y="28"/>
                    </a:lnTo>
                    <a:lnTo>
                      <a:pt x="52" y="34"/>
                    </a:lnTo>
                    <a:lnTo>
                      <a:pt x="34" y="40"/>
                    </a:lnTo>
                    <a:lnTo>
                      <a:pt x="20" y="46"/>
                    </a:lnTo>
                    <a:lnTo>
                      <a:pt x="8" y="52"/>
                    </a:lnTo>
                    <a:lnTo>
                      <a:pt x="2" y="60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2" y="72"/>
                    </a:lnTo>
                    <a:lnTo>
                      <a:pt x="8" y="78"/>
                    </a:lnTo>
                    <a:lnTo>
                      <a:pt x="20" y="84"/>
                    </a:lnTo>
                    <a:lnTo>
                      <a:pt x="34" y="90"/>
                    </a:lnTo>
                    <a:lnTo>
                      <a:pt x="72" y="102"/>
                    </a:lnTo>
                    <a:lnTo>
                      <a:pt x="124" y="110"/>
                    </a:lnTo>
                    <a:lnTo>
                      <a:pt x="186" y="118"/>
                    </a:lnTo>
                    <a:lnTo>
                      <a:pt x="258" y="124"/>
                    </a:lnTo>
                    <a:lnTo>
                      <a:pt x="336" y="128"/>
                    </a:lnTo>
                    <a:lnTo>
                      <a:pt x="420" y="130"/>
                    </a:lnTo>
                    <a:lnTo>
                      <a:pt x="420" y="130"/>
                    </a:lnTo>
                    <a:lnTo>
                      <a:pt x="504" y="128"/>
                    </a:lnTo>
                    <a:lnTo>
                      <a:pt x="580" y="124"/>
                    </a:lnTo>
                    <a:lnTo>
                      <a:pt x="652" y="118"/>
                    </a:lnTo>
                    <a:lnTo>
                      <a:pt x="712" y="110"/>
                    </a:lnTo>
                    <a:lnTo>
                      <a:pt x="764" y="102"/>
                    </a:lnTo>
                    <a:lnTo>
                      <a:pt x="802" y="90"/>
                    </a:lnTo>
                    <a:lnTo>
                      <a:pt x="816" y="84"/>
                    </a:lnTo>
                    <a:lnTo>
                      <a:pt x="826" y="78"/>
                    </a:lnTo>
                    <a:lnTo>
                      <a:pt x="832" y="72"/>
                    </a:lnTo>
                    <a:lnTo>
                      <a:pt x="834" y="66"/>
                    </a:lnTo>
                    <a:lnTo>
                      <a:pt x="834" y="66"/>
                    </a:lnTo>
                    <a:lnTo>
                      <a:pt x="832" y="60"/>
                    </a:lnTo>
                    <a:lnTo>
                      <a:pt x="826" y="52"/>
                    </a:lnTo>
                    <a:lnTo>
                      <a:pt x="816" y="46"/>
                    </a:lnTo>
                    <a:lnTo>
                      <a:pt x="802" y="40"/>
                    </a:lnTo>
                    <a:lnTo>
                      <a:pt x="784" y="34"/>
                    </a:lnTo>
                    <a:lnTo>
                      <a:pt x="764" y="28"/>
                    </a:lnTo>
                    <a:lnTo>
                      <a:pt x="712" y="18"/>
                    </a:lnTo>
                    <a:lnTo>
                      <a:pt x="652" y="10"/>
                    </a:lnTo>
                    <a:lnTo>
                      <a:pt x="580" y="4"/>
                    </a:lnTo>
                    <a:lnTo>
                      <a:pt x="504" y="0"/>
                    </a:lnTo>
                    <a:lnTo>
                      <a:pt x="4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264"/>
              <p:cNvSpPr>
                <a:spLocks noEditPoints="1"/>
              </p:cNvSpPr>
              <p:nvPr/>
            </p:nvSpPr>
            <p:spPr bwMode="auto">
              <a:xfrm>
                <a:off x="4477" y="4162"/>
                <a:ext cx="830" cy="130"/>
              </a:xfrm>
              <a:custGeom>
                <a:avLst/>
                <a:gdLst>
                  <a:gd name="T0" fmla="*/ 418 w 830"/>
                  <a:gd name="T1" fmla="*/ 130 h 130"/>
                  <a:gd name="T2" fmla="*/ 256 w 830"/>
                  <a:gd name="T3" fmla="*/ 124 h 130"/>
                  <a:gd name="T4" fmla="*/ 124 w 830"/>
                  <a:gd name="T5" fmla="*/ 110 h 130"/>
                  <a:gd name="T6" fmla="*/ 36 w 830"/>
                  <a:gd name="T7" fmla="*/ 90 h 130"/>
                  <a:gd name="T8" fmla="*/ 10 w 830"/>
                  <a:gd name="T9" fmla="*/ 78 h 130"/>
                  <a:gd name="T10" fmla="*/ 2 w 830"/>
                  <a:gd name="T11" fmla="*/ 66 h 130"/>
                  <a:gd name="T12" fmla="*/ 4 w 830"/>
                  <a:gd name="T13" fmla="*/ 60 h 130"/>
                  <a:gd name="T14" fmla="*/ 22 w 830"/>
                  <a:gd name="T15" fmla="*/ 46 h 130"/>
                  <a:gd name="T16" fmla="*/ 52 w 830"/>
                  <a:gd name="T17" fmla="*/ 34 h 130"/>
                  <a:gd name="T18" fmla="*/ 124 w 830"/>
                  <a:gd name="T19" fmla="*/ 20 h 130"/>
                  <a:gd name="T20" fmla="*/ 256 w 830"/>
                  <a:gd name="T21" fmla="*/ 6 h 130"/>
                  <a:gd name="T22" fmla="*/ 418 w 830"/>
                  <a:gd name="T23" fmla="*/ 0 h 130"/>
                  <a:gd name="T24" fmla="*/ 500 w 830"/>
                  <a:gd name="T25" fmla="*/ 2 h 130"/>
                  <a:gd name="T26" fmla="*/ 646 w 830"/>
                  <a:gd name="T27" fmla="*/ 12 h 130"/>
                  <a:gd name="T28" fmla="*/ 758 w 830"/>
                  <a:gd name="T29" fmla="*/ 30 h 130"/>
                  <a:gd name="T30" fmla="*/ 796 w 830"/>
                  <a:gd name="T31" fmla="*/ 40 h 130"/>
                  <a:gd name="T32" fmla="*/ 820 w 830"/>
                  <a:gd name="T33" fmla="*/ 52 h 130"/>
                  <a:gd name="T34" fmla="*/ 828 w 830"/>
                  <a:gd name="T35" fmla="*/ 66 h 130"/>
                  <a:gd name="T36" fmla="*/ 826 w 830"/>
                  <a:gd name="T37" fmla="*/ 72 h 130"/>
                  <a:gd name="T38" fmla="*/ 810 w 830"/>
                  <a:gd name="T39" fmla="*/ 84 h 130"/>
                  <a:gd name="T40" fmla="*/ 758 w 830"/>
                  <a:gd name="T41" fmla="*/ 102 h 130"/>
                  <a:gd name="T42" fmla="*/ 646 w 830"/>
                  <a:gd name="T43" fmla="*/ 118 h 130"/>
                  <a:gd name="T44" fmla="*/ 500 w 830"/>
                  <a:gd name="T45" fmla="*/ 128 h 130"/>
                  <a:gd name="T46" fmla="*/ 418 w 830"/>
                  <a:gd name="T47" fmla="*/ 0 h 130"/>
                  <a:gd name="T48" fmla="*/ 334 w 830"/>
                  <a:gd name="T49" fmla="*/ 2 h 130"/>
                  <a:gd name="T50" fmla="*/ 186 w 830"/>
                  <a:gd name="T51" fmla="*/ 12 h 130"/>
                  <a:gd name="T52" fmla="*/ 72 w 830"/>
                  <a:gd name="T53" fmla="*/ 28 h 130"/>
                  <a:gd name="T54" fmla="*/ 34 w 830"/>
                  <a:gd name="T55" fmla="*/ 40 h 130"/>
                  <a:gd name="T56" fmla="*/ 8 w 830"/>
                  <a:gd name="T57" fmla="*/ 52 h 130"/>
                  <a:gd name="T58" fmla="*/ 0 w 830"/>
                  <a:gd name="T59" fmla="*/ 66 h 130"/>
                  <a:gd name="T60" fmla="*/ 2 w 830"/>
                  <a:gd name="T61" fmla="*/ 72 h 130"/>
                  <a:gd name="T62" fmla="*/ 20 w 830"/>
                  <a:gd name="T63" fmla="*/ 84 h 130"/>
                  <a:gd name="T64" fmla="*/ 72 w 830"/>
                  <a:gd name="T65" fmla="*/ 102 h 130"/>
                  <a:gd name="T66" fmla="*/ 186 w 830"/>
                  <a:gd name="T67" fmla="*/ 118 h 130"/>
                  <a:gd name="T68" fmla="*/ 334 w 830"/>
                  <a:gd name="T69" fmla="*/ 128 h 130"/>
                  <a:gd name="T70" fmla="*/ 418 w 830"/>
                  <a:gd name="T71" fmla="*/ 130 h 130"/>
                  <a:gd name="T72" fmla="*/ 578 w 830"/>
                  <a:gd name="T73" fmla="*/ 124 h 130"/>
                  <a:gd name="T74" fmla="*/ 710 w 830"/>
                  <a:gd name="T75" fmla="*/ 110 h 130"/>
                  <a:gd name="T76" fmla="*/ 798 w 830"/>
                  <a:gd name="T77" fmla="*/ 90 h 130"/>
                  <a:gd name="T78" fmla="*/ 822 w 830"/>
                  <a:gd name="T79" fmla="*/ 78 h 130"/>
                  <a:gd name="T80" fmla="*/ 830 w 830"/>
                  <a:gd name="T81" fmla="*/ 66 h 130"/>
                  <a:gd name="T82" fmla="*/ 828 w 830"/>
                  <a:gd name="T83" fmla="*/ 60 h 130"/>
                  <a:gd name="T84" fmla="*/ 812 w 830"/>
                  <a:gd name="T85" fmla="*/ 46 h 130"/>
                  <a:gd name="T86" fmla="*/ 780 w 830"/>
                  <a:gd name="T87" fmla="*/ 34 h 130"/>
                  <a:gd name="T88" fmla="*/ 710 w 830"/>
                  <a:gd name="T89" fmla="*/ 20 h 130"/>
                  <a:gd name="T90" fmla="*/ 578 w 830"/>
                  <a:gd name="T91" fmla="*/ 4 h 130"/>
                  <a:gd name="T92" fmla="*/ 418 w 830"/>
                  <a:gd name="T93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0" h="130">
                    <a:moveTo>
                      <a:pt x="418" y="130"/>
                    </a:moveTo>
                    <a:lnTo>
                      <a:pt x="418" y="130"/>
                    </a:lnTo>
                    <a:lnTo>
                      <a:pt x="334" y="128"/>
                    </a:lnTo>
                    <a:lnTo>
                      <a:pt x="256" y="124"/>
                    </a:lnTo>
                    <a:lnTo>
                      <a:pt x="186" y="118"/>
                    </a:lnTo>
                    <a:lnTo>
                      <a:pt x="124" y="110"/>
                    </a:lnTo>
                    <a:lnTo>
                      <a:pt x="74" y="102"/>
                    </a:lnTo>
                    <a:lnTo>
                      <a:pt x="36" y="90"/>
                    </a:lnTo>
                    <a:lnTo>
                      <a:pt x="22" y="84"/>
                    </a:lnTo>
                    <a:lnTo>
                      <a:pt x="10" y="78"/>
                    </a:lnTo>
                    <a:lnTo>
                      <a:pt x="4" y="72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4" y="60"/>
                    </a:lnTo>
                    <a:lnTo>
                      <a:pt x="10" y="52"/>
                    </a:lnTo>
                    <a:lnTo>
                      <a:pt x="22" y="46"/>
                    </a:lnTo>
                    <a:lnTo>
                      <a:pt x="36" y="40"/>
                    </a:lnTo>
                    <a:lnTo>
                      <a:pt x="52" y="34"/>
                    </a:lnTo>
                    <a:lnTo>
                      <a:pt x="74" y="30"/>
                    </a:lnTo>
                    <a:lnTo>
                      <a:pt x="124" y="20"/>
                    </a:lnTo>
                    <a:lnTo>
                      <a:pt x="186" y="12"/>
                    </a:lnTo>
                    <a:lnTo>
                      <a:pt x="256" y="6"/>
                    </a:lnTo>
                    <a:lnTo>
                      <a:pt x="334" y="2"/>
                    </a:lnTo>
                    <a:lnTo>
                      <a:pt x="418" y="0"/>
                    </a:lnTo>
                    <a:lnTo>
                      <a:pt x="418" y="0"/>
                    </a:lnTo>
                    <a:lnTo>
                      <a:pt x="500" y="2"/>
                    </a:lnTo>
                    <a:lnTo>
                      <a:pt x="578" y="6"/>
                    </a:lnTo>
                    <a:lnTo>
                      <a:pt x="646" y="12"/>
                    </a:lnTo>
                    <a:lnTo>
                      <a:pt x="708" y="20"/>
                    </a:lnTo>
                    <a:lnTo>
                      <a:pt x="758" y="30"/>
                    </a:lnTo>
                    <a:lnTo>
                      <a:pt x="778" y="34"/>
                    </a:lnTo>
                    <a:lnTo>
                      <a:pt x="796" y="40"/>
                    </a:lnTo>
                    <a:lnTo>
                      <a:pt x="810" y="46"/>
                    </a:lnTo>
                    <a:lnTo>
                      <a:pt x="820" y="52"/>
                    </a:lnTo>
                    <a:lnTo>
                      <a:pt x="826" y="60"/>
                    </a:lnTo>
                    <a:lnTo>
                      <a:pt x="828" y="66"/>
                    </a:lnTo>
                    <a:lnTo>
                      <a:pt x="828" y="66"/>
                    </a:lnTo>
                    <a:lnTo>
                      <a:pt x="826" y="72"/>
                    </a:lnTo>
                    <a:lnTo>
                      <a:pt x="820" y="78"/>
                    </a:lnTo>
                    <a:lnTo>
                      <a:pt x="810" y="84"/>
                    </a:lnTo>
                    <a:lnTo>
                      <a:pt x="796" y="90"/>
                    </a:lnTo>
                    <a:lnTo>
                      <a:pt x="758" y="102"/>
                    </a:lnTo>
                    <a:lnTo>
                      <a:pt x="708" y="110"/>
                    </a:lnTo>
                    <a:lnTo>
                      <a:pt x="646" y="118"/>
                    </a:lnTo>
                    <a:lnTo>
                      <a:pt x="578" y="124"/>
                    </a:lnTo>
                    <a:lnTo>
                      <a:pt x="500" y="128"/>
                    </a:lnTo>
                    <a:lnTo>
                      <a:pt x="418" y="130"/>
                    </a:lnTo>
                    <a:close/>
                    <a:moveTo>
                      <a:pt x="418" y="0"/>
                    </a:moveTo>
                    <a:lnTo>
                      <a:pt x="418" y="0"/>
                    </a:lnTo>
                    <a:lnTo>
                      <a:pt x="334" y="2"/>
                    </a:lnTo>
                    <a:lnTo>
                      <a:pt x="256" y="4"/>
                    </a:lnTo>
                    <a:lnTo>
                      <a:pt x="186" y="12"/>
                    </a:lnTo>
                    <a:lnTo>
                      <a:pt x="124" y="20"/>
                    </a:lnTo>
                    <a:lnTo>
                      <a:pt x="72" y="28"/>
                    </a:lnTo>
                    <a:lnTo>
                      <a:pt x="50" y="34"/>
                    </a:lnTo>
                    <a:lnTo>
                      <a:pt x="34" y="40"/>
                    </a:lnTo>
                    <a:lnTo>
                      <a:pt x="20" y="46"/>
                    </a:lnTo>
                    <a:lnTo>
                      <a:pt x="8" y="52"/>
                    </a:lnTo>
                    <a:lnTo>
                      <a:pt x="2" y="60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2" y="72"/>
                    </a:lnTo>
                    <a:lnTo>
                      <a:pt x="8" y="78"/>
                    </a:lnTo>
                    <a:lnTo>
                      <a:pt x="20" y="84"/>
                    </a:lnTo>
                    <a:lnTo>
                      <a:pt x="34" y="90"/>
                    </a:lnTo>
                    <a:lnTo>
                      <a:pt x="72" y="102"/>
                    </a:lnTo>
                    <a:lnTo>
                      <a:pt x="124" y="110"/>
                    </a:lnTo>
                    <a:lnTo>
                      <a:pt x="186" y="118"/>
                    </a:lnTo>
                    <a:lnTo>
                      <a:pt x="256" y="124"/>
                    </a:lnTo>
                    <a:lnTo>
                      <a:pt x="334" y="128"/>
                    </a:lnTo>
                    <a:lnTo>
                      <a:pt x="418" y="130"/>
                    </a:lnTo>
                    <a:lnTo>
                      <a:pt x="418" y="130"/>
                    </a:lnTo>
                    <a:lnTo>
                      <a:pt x="502" y="128"/>
                    </a:lnTo>
                    <a:lnTo>
                      <a:pt x="578" y="124"/>
                    </a:lnTo>
                    <a:lnTo>
                      <a:pt x="648" y="118"/>
                    </a:lnTo>
                    <a:lnTo>
                      <a:pt x="710" y="110"/>
                    </a:lnTo>
                    <a:lnTo>
                      <a:pt x="760" y="102"/>
                    </a:lnTo>
                    <a:lnTo>
                      <a:pt x="798" y="90"/>
                    </a:lnTo>
                    <a:lnTo>
                      <a:pt x="812" y="84"/>
                    </a:lnTo>
                    <a:lnTo>
                      <a:pt x="822" y="78"/>
                    </a:lnTo>
                    <a:lnTo>
                      <a:pt x="828" y="72"/>
                    </a:lnTo>
                    <a:lnTo>
                      <a:pt x="830" y="66"/>
                    </a:lnTo>
                    <a:lnTo>
                      <a:pt x="830" y="66"/>
                    </a:lnTo>
                    <a:lnTo>
                      <a:pt x="828" y="60"/>
                    </a:lnTo>
                    <a:lnTo>
                      <a:pt x="822" y="52"/>
                    </a:lnTo>
                    <a:lnTo>
                      <a:pt x="812" y="46"/>
                    </a:lnTo>
                    <a:lnTo>
                      <a:pt x="798" y="40"/>
                    </a:lnTo>
                    <a:lnTo>
                      <a:pt x="780" y="34"/>
                    </a:lnTo>
                    <a:lnTo>
                      <a:pt x="760" y="28"/>
                    </a:lnTo>
                    <a:lnTo>
                      <a:pt x="710" y="20"/>
                    </a:lnTo>
                    <a:lnTo>
                      <a:pt x="648" y="12"/>
                    </a:lnTo>
                    <a:lnTo>
                      <a:pt x="578" y="4"/>
                    </a:lnTo>
                    <a:lnTo>
                      <a:pt x="502" y="2"/>
                    </a:lnTo>
                    <a:lnTo>
                      <a:pt x="418" y="0"/>
                    </a:lnTo>
                    <a:close/>
                  </a:path>
                </a:pathLst>
              </a:custGeom>
              <a:solidFill>
                <a:srgbClr val="E9E8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265"/>
              <p:cNvSpPr>
                <a:spLocks/>
              </p:cNvSpPr>
              <p:nvPr/>
            </p:nvSpPr>
            <p:spPr bwMode="auto">
              <a:xfrm>
                <a:off x="4479" y="4162"/>
                <a:ext cx="826" cy="130"/>
              </a:xfrm>
              <a:custGeom>
                <a:avLst/>
                <a:gdLst>
                  <a:gd name="T0" fmla="*/ 416 w 826"/>
                  <a:gd name="T1" fmla="*/ 130 h 130"/>
                  <a:gd name="T2" fmla="*/ 416 w 826"/>
                  <a:gd name="T3" fmla="*/ 130 h 130"/>
                  <a:gd name="T4" fmla="*/ 332 w 826"/>
                  <a:gd name="T5" fmla="*/ 128 h 130"/>
                  <a:gd name="T6" fmla="*/ 254 w 826"/>
                  <a:gd name="T7" fmla="*/ 124 h 130"/>
                  <a:gd name="T8" fmla="*/ 184 w 826"/>
                  <a:gd name="T9" fmla="*/ 118 h 130"/>
                  <a:gd name="T10" fmla="*/ 122 w 826"/>
                  <a:gd name="T11" fmla="*/ 110 h 130"/>
                  <a:gd name="T12" fmla="*/ 72 w 826"/>
                  <a:gd name="T13" fmla="*/ 102 h 130"/>
                  <a:gd name="T14" fmla="*/ 34 w 826"/>
                  <a:gd name="T15" fmla="*/ 90 h 130"/>
                  <a:gd name="T16" fmla="*/ 20 w 826"/>
                  <a:gd name="T17" fmla="*/ 84 h 130"/>
                  <a:gd name="T18" fmla="*/ 8 w 826"/>
                  <a:gd name="T19" fmla="*/ 78 h 130"/>
                  <a:gd name="T20" fmla="*/ 2 w 826"/>
                  <a:gd name="T21" fmla="*/ 72 h 130"/>
                  <a:gd name="T22" fmla="*/ 0 w 826"/>
                  <a:gd name="T23" fmla="*/ 66 h 130"/>
                  <a:gd name="T24" fmla="*/ 0 w 826"/>
                  <a:gd name="T25" fmla="*/ 66 h 130"/>
                  <a:gd name="T26" fmla="*/ 2 w 826"/>
                  <a:gd name="T27" fmla="*/ 60 h 130"/>
                  <a:gd name="T28" fmla="*/ 8 w 826"/>
                  <a:gd name="T29" fmla="*/ 52 h 130"/>
                  <a:gd name="T30" fmla="*/ 20 w 826"/>
                  <a:gd name="T31" fmla="*/ 46 h 130"/>
                  <a:gd name="T32" fmla="*/ 34 w 826"/>
                  <a:gd name="T33" fmla="*/ 40 h 130"/>
                  <a:gd name="T34" fmla="*/ 50 w 826"/>
                  <a:gd name="T35" fmla="*/ 34 h 130"/>
                  <a:gd name="T36" fmla="*/ 72 w 826"/>
                  <a:gd name="T37" fmla="*/ 30 h 130"/>
                  <a:gd name="T38" fmla="*/ 122 w 826"/>
                  <a:gd name="T39" fmla="*/ 20 h 130"/>
                  <a:gd name="T40" fmla="*/ 184 w 826"/>
                  <a:gd name="T41" fmla="*/ 12 h 130"/>
                  <a:gd name="T42" fmla="*/ 254 w 826"/>
                  <a:gd name="T43" fmla="*/ 6 h 130"/>
                  <a:gd name="T44" fmla="*/ 332 w 826"/>
                  <a:gd name="T45" fmla="*/ 2 h 130"/>
                  <a:gd name="T46" fmla="*/ 416 w 826"/>
                  <a:gd name="T47" fmla="*/ 0 h 130"/>
                  <a:gd name="T48" fmla="*/ 416 w 826"/>
                  <a:gd name="T49" fmla="*/ 0 h 130"/>
                  <a:gd name="T50" fmla="*/ 498 w 826"/>
                  <a:gd name="T51" fmla="*/ 2 h 130"/>
                  <a:gd name="T52" fmla="*/ 576 w 826"/>
                  <a:gd name="T53" fmla="*/ 6 h 130"/>
                  <a:gd name="T54" fmla="*/ 644 w 826"/>
                  <a:gd name="T55" fmla="*/ 12 h 130"/>
                  <a:gd name="T56" fmla="*/ 706 w 826"/>
                  <a:gd name="T57" fmla="*/ 20 h 130"/>
                  <a:gd name="T58" fmla="*/ 756 w 826"/>
                  <a:gd name="T59" fmla="*/ 30 h 130"/>
                  <a:gd name="T60" fmla="*/ 776 w 826"/>
                  <a:gd name="T61" fmla="*/ 34 h 130"/>
                  <a:gd name="T62" fmla="*/ 794 w 826"/>
                  <a:gd name="T63" fmla="*/ 40 h 130"/>
                  <a:gd name="T64" fmla="*/ 808 w 826"/>
                  <a:gd name="T65" fmla="*/ 46 h 130"/>
                  <a:gd name="T66" fmla="*/ 818 w 826"/>
                  <a:gd name="T67" fmla="*/ 52 h 130"/>
                  <a:gd name="T68" fmla="*/ 824 w 826"/>
                  <a:gd name="T69" fmla="*/ 60 h 130"/>
                  <a:gd name="T70" fmla="*/ 826 w 826"/>
                  <a:gd name="T71" fmla="*/ 66 h 130"/>
                  <a:gd name="T72" fmla="*/ 826 w 826"/>
                  <a:gd name="T73" fmla="*/ 66 h 130"/>
                  <a:gd name="T74" fmla="*/ 824 w 826"/>
                  <a:gd name="T75" fmla="*/ 72 h 130"/>
                  <a:gd name="T76" fmla="*/ 818 w 826"/>
                  <a:gd name="T77" fmla="*/ 78 h 130"/>
                  <a:gd name="T78" fmla="*/ 808 w 826"/>
                  <a:gd name="T79" fmla="*/ 84 h 130"/>
                  <a:gd name="T80" fmla="*/ 794 w 826"/>
                  <a:gd name="T81" fmla="*/ 90 h 130"/>
                  <a:gd name="T82" fmla="*/ 756 w 826"/>
                  <a:gd name="T83" fmla="*/ 102 h 130"/>
                  <a:gd name="T84" fmla="*/ 706 w 826"/>
                  <a:gd name="T85" fmla="*/ 110 h 130"/>
                  <a:gd name="T86" fmla="*/ 644 w 826"/>
                  <a:gd name="T87" fmla="*/ 118 h 130"/>
                  <a:gd name="T88" fmla="*/ 576 w 826"/>
                  <a:gd name="T89" fmla="*/ 124 h 130"/>
                  <a:gd name="T90" fmla="*/ 498 w 826"/>
                  <a:gd name="T91" fmla="*/ 128 h 130"/>
                  <a:gd name="T92" fmla="*/ 416 w 826"/>
                  <a:gd name="T93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26" h="130">
                    <a:moveTo>
                      <a:pt x="416" y="130"/>
                    </a:moveTo>
                    <a:lnTo>
                      <a:pt x="416" y="130"/>
                    </a:lnTo>
                    <a:lnTo>
                      <a:pt x="332" y="128"/>
                    </a:lnTo>
                    <a:lnTo>
                      <a:pt x="254" y="124"/>
                    </a:lnTo>
                    <a:lnTo>
                      <a:pt x="184" y="118"/>
                    </a:lnTo>
                    <a:lnTo>
                      <a:pt x="122" y="110"/>
                    </a:lnTo>
                    <a:lnTo>
                      <a:pt x="72" y="102"/>
                    </a:lnTo>
                    <a:lnTo>
                      <a:pt x="34" y="90"/>
                    </a:lnTo>
                    <a:lnTo>
                      <a:pt x="20" y="84"/>
                    </a:lnTo>
                    <a:lnTo>
                      <a:pt x="8" y="78"/>
                    </a:lnTo>
                    <a:lnTo>
                      <a:pt x="2" y="72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2" y="60"/>
                    </a:lnTo>
                    <a:lnTo>
                      <a:pt x="8" y="52"/>
                    </a:lnTo>
                    <a:lnTo>
                      <a:pt x="20" y="46"/>
                    </a:lnTo>
                    <a:lnTo>
                      <a:pt x="34" y="40"/>
                    </a:lnTo>
                    <a:lnTo>
                      <a:pt x="50" y="34"/>
                    </a:lnTo>
                    <a:lnTo>
                      <a:pt x="72" y="30"/>
                    </a:lnTo>
                    <a:lnTo>
                      <a:pt x="122" y="20"/>
                    </a:lnTo>
                    <a:lnTo>
                      <a:pt x="184" y="12"/>
                    </a:lnTo>
                    <a:lnTo>
                      <a:pt x="254" y="6"/>
                    </a:lnTo>
                    <a:lnTo>
                      <a:pt x="332" y="2"/>
                    </a:lnTo>
                    <a:lnTo>
                      <a:pt x="416" y="0"/>
                    </a:lnTo>
                    <a:lnTo>
                      <a:pt x="416" y="0"/>
                    </a:lnTo>
                    <a:lnTo>
                      <a:pt x="498" y="2"/>
                    </a:lnTo>
                    <a:lnTo>
                      <a:pt x="576" y="6"/>
                    </a:lnTo>
                    <a:lnTo>
                      <a:pt x="644" y="12"/>
                    </a:lnTo>
                    <a:lnTo>
                      <a:pt x="706" y="20"/>
                    </a:lnTo>
                    <a:lnTo>
                      <a:pt x="756" y="30"/>
                    </a:lnTo>
                    <a:lnTo>
                      <a:pt x="776" y="34"/>
                    </a:lnTo>
                    <a:lnTo>
                      <a:pt x="794" y="40"/>
                    </a:lnTo>
                    <a:lnTo>
                      <a:pt x="808" y="46"/>
                    </a:lnTo>
                    <a:lnTo>
                      <a:pt x="818" y="52"/>
                    </a:lnTo>
                    <a:lnTo>
                      <a:pt x="824" y="60"/>
                    </a:lnTo>
                    <a:lnTo>
                      <a:pt x="826" y="66"/>
                    </a:lnTo>
                    <a:lnTo>
                      <a:pt x="826" y="66"/>
                    </a:lnTo>
                    <a:lnTo>
                      <a:pt x="824" y="72"/>
                    </a:lnTo>
                    <a:lnTo>
                      <a:pt x="818" y="78"/>
                    </a:lnTo>
                    <a:lnTo>
                      <a:pt x="808" y="84"/>
                    </a:lnTo>
                    <a:lnTo>
                      <a:pt x="794" y="90"/>
                    </a:lnTo>
                    <a:lnTo>
                      <a:pt x="756" y="102"/>
                    </a:lnTo>
                    <a:lnTo>
                      <a:pt x="706" y="110"/>
                    </a:lnTo>
                    <a:lnTo>
                      <a:pt x="644" y="118"/>
                    </a:lnTo>
                    <a:lnTo>
                      <a:pt x="576" y="124"/>
                    </a:lnTo>
                    <a:lnTo>
                      <a:pt x="498" y="128"/>
                    </a:lnTo>
                    <a:lnTo>
                      <a:pt x="416" y="13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266"/>
              <p:cNvSpPr>
                <a:spLocks/>
              </p:cNvSpPr>
              <p:nvPr/>
            </p:nvSpPr>
            <p:spPr bwMode="auto">
              <a:xfrm>
                <a:off x="4477" y="4162"/>
                <a:ext cx="830" cy="130"/>
              </a:xfrm>
              <a:custGeom>
                <a:avLst/>
                <a:gdLst>
                  <a:gd name="T0" fmla="*/ 418 w 830"/>
                  <a:gd name="T1" fmla="*/ 0 h 130"/>
                  <a:gd name="T2" fmla="*/ 418 w 830"/>
                  <a:gd name="T3" fmla="*/ 0 h 130"/>
                  <a:gd name="T4" fmla="*/ 334 w 830"/>
                  <a:gd name="T5" fmla="*/ 2 h 130"/>
                  <a:gd name="T6" fmla="*/ 256 w 830"/>
                  <a:gd name="T7" fmla="*/ 4 h 130"/>
                  <a:gd name="T8" fmla="*/ 186 w 830"/>
                  <a:gd name="T9" fmla="*/ 12 h 130"/>
                  <a:gd name="T10" fmla="*/ 124 w 830"/>
                  <a:gd name="T11" fmla="*/ 20 h 130"/>
                  <a:gd name="T12" fmla="*/ 72 w 830"/>
                  <a:gd name="T13" fmla="*/ 28 h 130"/>
                  <a:gd name="T14" fmla="*/ 50 w 830"/>
                  <a:gd name="T15" fmla="*/ 34 h 130"/>
                  <a:gd name="T16" fmla="*/ 34 w 830"/>
                  <a:gd name="T17" fmla="*/ 40 h 130"/>
                  <a:gd name="T18" fmla="*/ 20 w 830"/>
                  <a:gd name="T19" fmla="*/ 46 h 130"/>
                  <a:gd name="T20" fmla="*/ 8 w 830"/>
                  <a:gd name="T21" fmla="*/ 52 h 130"/>
                  <a:gd name="T22" fmla="*/ 2 w 830"/>
                  <a:gd name="T23" fmla="*/ 60 h 130"/>
                  <a:gd name="T24" fmla="*/ 0 w 830"/>
                  <a:gd name="T25" fmla="*/ 66 h 130"/>
                  <a:gd name="T26" fmla="*/ 0 w 830"/>
                  <a:gd name="T27" fmla="*/ 66 h 130"/>
                  <a:gd name="T28" fmla="*/ 2 w 830"/>
                  <a:gd name="T29" fmla="*/ 72 h 130"/>
                  <a:gd name="T30" fmla="*/ 8 w 830"/>
                  <a:gd name="T31" fmla="*/ 78 h 130"/>
                  <a:gd name="T32" fmla="*/ 20 w 830"/>
                  <a:gd name="T33" fmla="*/ 84 h 130"/>
                  <a:gd name="T34" fmla="*/ 34 w 830"/>
                  <a:gd name="T35" fmla="*/ 90 h 130"/>
                  <a:gd name="T36" fmla="*/ 72 w 830"/>
                  <a:gd name="T37" fmla="*/ 102 h 130"/>
                  <a:gd name="T38" fmla="*/ 124 w 830"/>
                  <a:gd name="T39" fmla="*/ 110 h 130"/>
                  <a:gd name="T40" fmla="*/ 186 w 830"/>
                  <a:gd name="T41" fmla="*/ 118 h 130"/>
                  <a:gd name="T42" fmla="*/ 256 w 830"/>
                  <a:gd name="T43" fmla="*/ 124 h 130"/>
                  <a:gd name="T44" fmla="*/ 334 w 830"/>
                  <a:gd name="T45" fmla="*/ 128 h 130"/>
                  <a:gd name="T46" fmla="*/ 418 w 830"/>
                  <a:gd name="T47" fmla="*/ 130 h 130"/>
                  <a:gd name="T48" fmla="*/ 418 w 830"/>
                  <a:gd name="T49" fmla="*/ 130 h 130"/>
                  <a:gd name="T50" fmla="*/ 502 w 830"/>
                  <a:gd name="T51" fmla="*/ 128 h 130"/>
                  <a:gd name="T52" fmla="*/ 578 w 830"/>
                  <a:gd name="T53" fmla="*/ 124 h 130"/>
                  <a:gd name="T54" fmla="*/ 648 w 830"/>
                  <a:gd name="T55" fmla="*/ 118 h 130"/>
                  <a:gd name="T56" fmla="*/ 710 w 830"/>
                  <a:gd name="T57" fmla="*/ 110 h 130"/>
                  <a:gd name="T58" fmla="*/ 760 w 830"/>
                  <a:gd name="T59" fmla="*/ 102 h 130"/>
                  <a:gd name="T60" fmla="*/ 798 w 830"/>
                  <a:gd name="T61" fmla="*/ 90 h 130"/>
                  <a:gd name="T62" fmla="*/ 812 w 830"/>
                  <a:gd name="T63" fmla="*/ 84 h 130"/>
                  <a:gd name="T64" fmla="*/ 822 w 830"/>
                  <a:gd name="T65" fmla="*/ 78 h 130"/>
                  <a:gd name="T66" fmla="*/ 828 w 830"/>
                  <a:gd name="T67" fmla="*/ 72 h 130"/>
                  <a:gd name="T68" fmla="*/ 830 w 830"/>
                  <a:gd name="T69" fmla="*/ 66 h 130"/>
                  <a:gd name="T70" fmla="*/ 830 w 830"/>
                  <a:gd name="T71" fmla="*/ 66 h 130"/>
                  <a:gd name="T72" fmla="*/ 828 w 830"/>
                  <a:gd name="T73" fmla="*/ 60 h 130"/>
                  <a:gd name="T74" fmla="*/ 822 w 830"/>
                  <a:gd name="T75" fmla="*/ 52 h 130"/>
                  <a:gd name="T76" fmla="*/ 812 w 830"/>
                  <a:gd name="T77" fmla="*/ 46 h 130"/>
                  <a:gd name="T78" fmla="*/ 798 w 830"/>
                  <a:gd name="T79" fmla="*/ 40 h 130"/>
                  <a:gd name="T80" fmla="*/ 780 w 830"/>
                  <a:gd name="T81" fmla="*/ 34 h 130"/>
                  <a:gd name="T82" fmla="*/ 760 w 830"/>
                  <a:gd name="T83" fmla="*/ 28 h 130"/>
                  <a:gd name="T84" fmla="*/ 710 w 830"/>
                  <a:gd name="T85" fmla="*/ 20 h 130"/>
                  <a:gd name="T86" fmla="*/ 648 w 830"/>
                  <a:gd name="T87" fmla="*/ 12 h 130"/>
                  <a:gd name="T88" fmla="*/ 578 w 830"/>
                  <a:gd name="T89" fmla="*/ 4 h 130"/>
                  <a:gd name="T90" fmla="*/ 502 w 830"/>
                  <a:gd name="T91" fmla="*/ 2 h 130"/>
                  <a:gd name="T92" fmla="*/ 418 w 830"/>
                  <a:gd name="T93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0" h="130">
                    <a:moveTo>
                      <a:pt x="418" y="0"/>
                    </a:moveTo>
                    <a:lnTo>
                      <a:pt x="418" y="0"/>
                    </a:lnTo>
                    <a:lnTo>
                      <a:pt x="334" y="2"/>
                    </a:lnTo>
                    <a:lnTo>
                      <a:pt x="256" y="4"/>
                    </a:lnTo>
                    <a:lnTo>
                      <a:pt x="186" y="12"/>
                    </a:lnTo>
                    <a:lnTo>
                      <a:pt x="124" y="20"/>
                    </a:lnTo>
                    <a:lnTo>
                      <a:pt x="72" y="28"/>
                    </a:lnTo>
                    <a:lnTo>
                      <a:pt x="50" y="34"/>
                    </a:lnTo>
                    <a:lnTo>
                      <a:pt x="34" y="40"/>
                    </a:lnTo>
                    <a:lnTo>
                      <a:pt x="20" y="46"/>
                    </a:lnTo>
                    <a:lnTo>
                      <a:pt x="8" y="52"/>
                    </a:lnTo>
                    <a:lnTo>
                      <a:pt x="2" y="60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2" y="72"/>
                    </a:lnTo>
                    <a:lnTo>
                      <a:pt x="8" y="78"/>
                    </a:lnTo>
                    <a:lnTo>
                      <a:pt x="20" y="84"/>
                    </a:lnTo>
                    <a:lnTo>
                      <a:pt x="34" y="90"/>
                    </a:lnTo>
                    <a:lnTo>
                      <a:pt x="72" y="102"/>
                    </a:lnTo>
                    <a:lnTo>
                      <a:pt x="124" y="110"/>
                    </a:lnTo>
                    <a:lnTo>
                      <a:pt x="186" y="118"/>
                    </a:lnTo>
                    <a:lnTo>
                      <a:pt x="256" y="124"/>
                    </a:lnTo>
                    <a:lnTo>
                      <a:pt x="334" y="128"/>
                    </a:lnTo>
                    <a:lnTo>
                      <a:pt x="418" y="130"/>
                    </a:lnTo>
                    <a:lnTo>
                      <a:pt x="418" y="130"/>
                    </a:lnTo>
                    <a:lnTo>
                      <a:pt x="502" y="128"/>
                    </a:lnTo>
                    <a:lnTo>
                      <a:pt x="578" y="124"/>
                    </a:lnTo>
                    <a:lnTo>
                      <a:pt x="648" y="118"/>
                    </a:lnTo>
                    <a:lnTo>
                      <a:pt x="710" y="110"/>
                    </a:lnTo>
                    <a:lnTo>
                      <a:pt x="760" y="102"/>
                    </a:lnTo>
                    <a:lnTo>
                      <a:pt x="798" y="90"/>
                    </a:lnTo>
                    <a:lnTo>
                      <a:pt x="812" y="84"/>
                    </a:lnTo>
                    <a:lnTo>
                      <a:pt x="822" y="78"/>
                    </a:lnTo>
                    <a:lnTo>
                      <a:pt x="828" y="72"/>
                    </a:lnTo>
                    <a:lnTo>
                      <a:pt x="830" y="66"/>
                    </a:lnTo>
                    <a:lnTo>
                      <a:pt x="830" y="66"/>
                    </a:lnTo>
                    <a:lnTo>
                      <a:pt x="828" y="60"/>
                    </a:lnTo>
                    <a:lnTo>
                      <a:pt x="822" y="52"/>
                    </a:lnTo>
                    <a:lnTo>
                      <a:pt x="812" y="46"/>
                    </a:lnTo>
                    <a:lnTo>
                      <a:pt x="798" y="40"/>
                    </a:lnTo>
                    <a:lnTo>
                      <a:pt x="780" y="34"/>
                    </a:lnTo>
                    <a:lnTo>
                      <a:pt x="760" y="28"/>
                    </a:lnTo>
                    <a:lnTo>
                      <a:pt x="710" y="20"/>
                    </a:lnTo>
                    <a:lnTo>
                      <a:pt x="648" y="12"/>
                    </a:lnTo>
                    <a:lnTo>
                      <a:pt x="578" y="4"/>
                    </a:lnTo>
                    <a:lnTo>
                      <a:pt x="502" y="2"/>
                    </a:lnTo>
                    <a:lnTo>
                      <a:pt x="4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267"/>
              <p:cNvSpPr>
                <a:spLocks noEditPoints="1"/>
              </p:cNvSpPr>
              <p:nvPr/>
            </p:nvSpPr>
            <p:spPr bwMode="auto">
              <a:xfrm>
                <a:off x="4479" y="4162"/>
                <a:ext cx="826" cy="130"/>
              </a:xfrm>
              <a:custGeom>
                <a:avLst/>
                <a:gdLst>
                  <a:gd name="T0" fmla="*/ 416 w 826"/>
                  <a:gd name="T1" fmla="*/ 130 h 130"/>
                  <a:gd name="T2" fmla="*/ 256 w 826"/>
                  <a:gd name="T3" fmla="*/ 124 h 130"/>
                  <a:gd name="T4" fmla="*/ 124 w 826"/>
                  <a:gd name="T5" fmla="*/ 110 h 130"/>
                  <a:gd name="T6" fmla="*/ 36 w 826"/>
                  <a:gd name="T7" fmla="*/ 90 h 130"/>
                  <a:gd name="T8" fmla="*/ 10 w 826"/>
                  <a:gd name="T9" fmla="*/ 78 h 130"/>
                  <a:gd name="T10" fmla="*/ 2 w 826"/>
                  <a:gd name="T11" fmla="*/ 66 h 130"/>
                  <a:gd name="T12" fmla="*/ 4 w 826"/>
                  <a:gd name="T13" fmla="*/ 60 h 130"/>
                  <a:gd name="T14" fmla="*/ 22 w 826"/>
                  <a:gd name="T15" fmla="*/ 46 h 130"/>
                  <a:gd name="T16" fmla="*/ 52 w 826"/>
                  <a:gd name="T17" fmla="*/ 34 h 130"/>
                  <a:gd name="T18" fmla="*/ 124 w 826"/>
                  <a:gd name="T19" fmla="*/ 20 h 130"/>
                  <a:gd name="T20" fmla="*/ 256 w 826"/>
                  <a:gd name="T21" fmla="*/ 6 h 130"/>
                  <a:gd name="T22" fmla="*/ 416 w 826"/>
                  <a:gd name="T23" fmla="*/ 0 h 130"/>
                  <a:gd name="T24" fmla="*/ 498 w 826"/>
                  <a:gd name="T25" fmla="*/ 2 h 130"/>
                  <a:gd name="T26" fmla="*/ 644 w 826"/>
                  <a:gd name="T27" fmla="*/ 12 h 130"/>
                  <a:gd name="T28" fmla="*/ 754 w 826"/>
                  <a:gd name="T29" fmla="*/ 30 h 130"/>
                  <a:gd name="T30" fmla="*/ 792 w 826"/>
                  <a:gd name="T31" fmla="*/ 40 h 130"/>
                  <a:gd name="T32" fmla="*/ 816 w 826"/>
                  <a:gd name="T33" fmla="*/ 52 h 130"/>
                  <a:gd name="T34" fmla="*/ 824 w 826"/>
                  <a:gd name="T35" fmla="*/ 66 h 130"/>
                  <a:gd name="T36" fmla="*/ 822 w 826"/>
                  <a:gd name="T37" fmla="*/ 72 h 130"/>
                  <a:gd name="T38" fmla="*/ 806 w 826"/>
                  <a:gd name="T39" fmla="*/ 84 h 130"/>
                  <a:gd name="T40" fmla="*/ 754 w 826"/>
                  <a:gd name="T41" fmla="*/ 100 h 130"/>
                  <a:gd name="T42" fmla="*/ 644 w 826"/>
                  <a:gd name="T43" fmla="*/ 118 h 130"/>
                  <a:gd name="T44" fmla="*/ 498 w 826"/>
                  <a:gd name="T45" fmla="*/ 128 h 130"/>
                  <a:gd name="T46" fmla="*/ 416 w 826"/>
                  <a:gd name="T47" fmla="*/ 0 h 130"/>
                  <a:gd name="T48" fmla="*/ 332 w 826"/>
                  <a:gd name="T49" fmla="*/ 2 h 130"/>
                  <a:gd name="T50" fmla="*/ 184 w 826"/>
                  <a:gd name="T51" fmla="*/ 12 h 130"/>
                  <a:gd name="T52" fmla="*/ 72 w 826"/>
                  <a:gd name="T53" fmla="*/ 30 h 130"/>
                  <a:gd name="T54" fmla="*/ 34 w 826"/>
                  <a:gd name="T55" fmla="*/ 40 h 130"/>
                  <a:gd name="T56" fmla="*/ 8 w 826"/>
                  <a:gd name="T57" fmla="*/ 52 h 130"/>
                  <a:gd name="T58" fmla="*/ 0 w 826"/>
                  <a:gd name="T59" fmla="*/ 66 h 130"/>
                  <a:gd name="T60" fmla="*/ 2 w 826"/>
                  <a:gd name="T61" fmla="*/ 72 h 130"/>
                  <a:gd name="T62" fmla="*/ 20 w 826"/>
                  <a:gd name="T63" fmla="*/ 84 h 130"/>
                  <a:gd name="T64" fmla="*/ 72 w 826"/>
                  <a:gd name="T65" fmla="*/ 102 h 130"/>
                  <a:gd name="T66" fmla="*/ 184 w 826"/>
                  <a:gd name="T67" fmla="*/ 118 h 130"/>
                  <a:gd name="T68" fmla="*/ 332 w 826"/>
                  <a:gd name="T69" fmla="*/ 128 h 130"/>
                  <a:gd name="T70" fmla="*/ 416 w 826"/>
                  <a:gd name="T71" fmla="*/ 130 h 130"/>
                  <a:gd name="T72" fmla="*/ 576 w 826"/>
                  <a:gd name="T73" fmla="*/ 124 h 130"/>
                  <a:gd name="T74" fmla="*/ 706 w 826"/>
                  <a:gd name="T75" fmla="*/ 110 h 130"/>
                  <a:gd name="T76" fmla="*/ 794 w 826"/>
                  <a:gd name="T77" fmla="*/ 90 h 130"/>
                  <a:gd name="T78" fmla="*/ 818 w 826"/>
                  <a:gd name="T79" fmla="*/ 78 h 130"/>
                  <a:gd name="T80" fmla="*/ 826 w 826"/>
                  <a:gd name="T81" fmla="*/ 66 h 130"/>
                  <a:gd name="T82" fmla="*/ 824 w 826"/>
                  <a:gd name="T83" fmla="*/ 60 h 130"/>
                  <a:gd name="T84" fmla="*/ 808 w 826"/>
                  <a:gd name="T85" fmla="*/ 46 h 130"/>
                  <a:gd name="T86" fmla="*/ 776 w 826"/>
                  <a:gd name="T87" fmla="*/ 34 h 130"/>
                  <a:gd name="T88" fmla="*/ 706 w 826"/>
                  <a:gd name="T89" fmla="*/ 20 h 130"/>
                  <a:gd name="T90" fmla="*/ 576 w 826"/>
                  <a:gd name="T91" fmla="*/ 6 h 130"/>
                  <a:gd name="T92" fmla="*/ 416 w 826"/>
                  <a:gd name="T93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26" h="130">
                    <a:moveTo>
                      <a:pt x="416" y="130"/>
                    </a:moveTo>
                    <a:lnTo>
                      <a:pt x="416" y="130"/>
                    </a:lnTo>
                    <a:lnTo>
                      <a:pt x="334" y="128"/>
                    </a:lnTo>
                    <a:lnTo>
                      <a:pt x="256" y="124"/>
                    </a:lnTo>
                    <a:lnTo>
                      <a:pt x="186" y="118"/>
                    </a:lnTo>
                    <a:lnTo>
                      <a:pt x="124" y="110"/>
                    </a:lnTo>
                    <a:lnTo>
                      <a:pt x="74" y="100"/>
                    </a:lnTo>
                    <a:lnTo>
                      <a:pt x="36" y="90"/>
                    </a:lnTo>
                    <a:lnTo>
                      <a:pt x="22" y="84"/>
                    </a:lnTo>
                    <a:lnTo>
                      <a:pt x="10" y="78"/>
                    </a:lnTo>
                    <a:lnTo>
                      <a:pt x="4" y="72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4" y="60"/>
                    </a:lnTo>
                    <a:lnTo>
                      <a:pt x="10" y="52"/>
                    </a:lnTo>
                    <a:lnTo>
                      <a:pt x="22" y="46"/>
                    </a:lnTo>
                    <a:lnTo>
                      <a:pt x="36" y="40"/>
                    </a:lnTo>
                    <a:lnTo>
                      <a:pt x="52" y="34"/>
                    </a:lnTo>
                    <a:lnTo>
                      <a:pt x="74" y="30"/>
                    </a:lnTo>
                    <a:lnTo>
                      <a:pt x="124" y="20"/>
                    </a:lnTo>
                    <a:lnTo>
                      <a:pt x="186" y="12"/>
                    </a:lnTo>
                    <a:lnTo>
                      <a:pt x="256" y="6"/>
                    </a:lnTo>
                    <a:lnTo>
                      <a:pt x="334" y="2"/>
                    </a:lnTo>
                    <a:lnTo>
                      <a:pt x="416" y="0"/>
                    </a:lnTo>
                    <a:lnTo>
                      <a:pt x="416" y="0"/>
                    </a:lnTo>
                    <a:lnTo>
                      <a:pt x="498" y="2"/>
                    </a:lnTo>
                    <a:lnTo>
                      <a:pt x="574" y="6"/>
                    </a:lnTo>
                    <a:lnTo>
                      <a:pt x="644" y="12"/>
                    </a:lnTo>
                    <a:lnTo>
                      <a:pt x="704" y="20"/>
                    </a:lnTo>
                    <a:lnTo>
                      <a:pt x="754" y="30"/>
                    </a:lnTo>
                    <a:lnTo>
                      <a:pt x="774" y="34"/>
                    </a:lnTo>
                    <a:lnTo>
                      <a:pt x="792" y="40"/>
                    </a:lnTo>
                    <a:lnTo>
                      <a:pt x="806" y="46"/>
                    </a:lnTo>
                    <a:lnTo>
                      <a:pt x="816" y="52"/>
                    </a:lnTo>
                    <a:lnTo>
                      <a:pt x="822" y="60"/>
                    </a:lnTo>
                    <a:lnTo>
                      <a:pt x="824" y="66"/>
                    </a:lnTo>
                    <a:lnTo>
                      <a:pt x="824" y="66"/>
                    </a:lnTo>
                    <a:lnTo>
                      <a:pt x="822" y="72"/>
                    </a:lnTo>
                    <a:lnTo>
                      <a:pt x="816" y="78"/>
                    </a:lnTo>
                    <a:lnTo>
                      <a:pt x="806" y="84"/>
                    </a:lnTo>
                    <a:lnTo>
                      <a:pt x="792" y="90"/>
                    </a:lnTo>
                    <a:lnTo>
                      <a:pt x="754" y="100"/>
                    </a:lnTo>
                    <a:lnTo>
                      <a:pt x="704" y="110"/>
                    </a:lnTo>
                    <a:lnTo>
                      <a:pt x="644" y="118"/>
                    </a:lnTo>
                    <a:lnTo>
                      <a:pt x="574" y="124"/>
                    </a:lnTo>
                    <a:lnTo>
                      <a:pt x="498" y="128"/>
                    </a:lnTo>
                    <a:lnTo>
                      <a:pt x="416" y="130"/>
                    </a:lnTo>
                    <a:close/>
                    <a:moveTo>
                      <a:pt x="416" y="0"/>
                    </a:moveTo>
                    <a:lnTo>
                      <a:pt x="416" y="0"/>
                    </a:lnTo>
                    <a:lnTo>
                      <a:pt x="332" y="2"/>
                    </a:lnTo>
                    <a:lnTo>
                      <a:pt x="254" y="6"/>
                    </a:lnTo>
                    <a:lnTo>
                      <a:pt x="184" y="12"/>
                    </a:lnTo>
                    <a:lnTo>
                      <a:pt x="122" y="20"/>
                    </a:lnTo>
                    <a:lnTo>
                      <a:pt x="72" y="30"/>
                    </a:lnTo>
                    <a:lnTo>
                      <a:pt x="50" y="34"/>
                    </a:lnTo>
                    <a:lnTo>
                      <a:pt x="34" y="40"/>
                    </a:lnTo>
                    <a:lnTo>
                      <a:pt x="20" y="46"/>
                    </a:lnTo>
                    <a:lnTo>
                      <a:pt x="8" y="52"/>
                    </a:lnTo>
                    <a:lnTo>
                      <a:pt x="2" y="60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2" y="72"/>
                    </a:lnTo>
                    <a:lnTo>
                      <a:pt x="8" y="78"/>
                    </a:lnTo>
                    <a:lnTo>
                      <a:pt x="20" y="84"/>
                    </a:lnTo>
                    <a:lnTo>
                      <a:pt x="34" y="90"/>
                    </a:lnTo>
                    <a:lnTo>
                      <a:pt x="72" y="102"/>
                    </a:lnTo>
                    <a:lnTo>
                      <a:pt x="122" y="110"/>
                    </a:lnTo>
                    <a:lnTo>
                      <a:pt x="184" y="118"/>
                    </a:lnTo>
                    <a:lnTo>
                      <a:pt x="254" y="124"/>
                    </a:lnTo>
                    <a:lnTo>
                      <a:pt x="332" y="128"/>
                    </a:lnTo>
                    <a:lnTo>
                      <a:pt x="416" y="130"/>
                    </a:lnTo>
                    <a:lnTo>
                      <a:pt x="416" y="130"/>
                    </a:lnTo>
                    <a:lnTo>
                      <a:pt x="498" y="128"/>
                    </a:lnTo>
                    <a:lnTo>
                      <a:pt x="576" y="124"/>
                    </a:lnTo>
                    <a:lnTo>
                      <a:pt x="644" y="118"/>
                    </a:lnTo>
                    <a:lnTo>
                      <a:pt x="706" y="110"/>
                    </a:lnTo>
                    <a:lnTo>
                      <a:pt x="756" y="102"/>
                    </a:lnTo>
                    <a:lnTo>
                      <a:pt x="794" y="90"/>
                    </a:lnTo>
                    <a:lnTo>
                      <a:pt x="808" y="84"/>
                    </a:lnTo>
                    <a:lnTo>
                      <a:pt x="818" y="78"/>
                    </a:lnTo>
                    <a:lnTo>
                      <a:pt x="824" y="72"/>
                    </a:lnTo>
                    <a:lnTo>
                      <a:pt x="826" y="66"/>
                    </a:lnTo>
                    <a:lnTo>
                      <a:pt x="826" y="66"/>
                    </a:lnTo>
                    <a:lnTo>
                      <a:pt x="824" y="60"/>
                    </a:lnTo>
                    <a:lnTo>
                      <a:pt x="818" y="52"/>
                    </a:lnTo>
                    <a:lnTo>
                      <a:pt x="808" y="46"/>
                    </a:lnTo>
                    <a:lnTo>
                      <a:pt x="794" y="40"/>
                    </a:lnTo>
                    <a:lnTo>
                      <a:pt x="776" y="34"/>
                    </a:lnTo>
                    <a:lnTo>
                      <a:pt x="756" y="30"/>
                    </a:lnTo>
                    <a:lnTo>
                      <a:pt x="706" y="20"/>
                    </a:lnTo>
                    <a:lnTo>
                      <a:pt x="644" y="12"/>
                    </a:lnTo>
                    <a:lnTo>
                      <a:pt x="576" y="6"/>
                    </a:lnTo>
                    <a:lnTo>
                      <a:pt x="498" y="2"/>
                    </a:lnTo>
                    <a:lnTo>
                      <a:pt x="416" y="0"/>
                    </a:lnTo>
                    <a:close/>
                  </a:path>
                </a:pathLst>
              </a:custGeom>
              <a:solidFill>
                <a:srgbClr val="E9E7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268"/>
              <p:cNvSpPr>
                <a:spLocks/>
              </p:cNvSpPr>
              <p:nvPr/>
            </p:nvSpPr>
            <p:spPr bwMode="auto">
              <a:xfrm>
                <a:off x="4481" y="4162"/>
                <a:ext cx="822" cy="130"/>
              </a:xfrm>
              <a:custGeom>
                <a:avLst/>
                <a:gdLst>
                  <a:gd name="T0" fmla="*/ 414 w 822"/>
                  <a:gd name="T1" fmla="*/ 130 h 130"/>
                  <a:gd name="T2" fmla="*/ 414 w 822"/>
                  <a:gd name="T3" fmla="*/ 130 h 130"/>
                  <a:gd name="T4" fmla="*/ 332 w 822"/>
                  <a:gd name="T5" fmla="*/ 128 h 130"/>
                  <a:gd name="T6" fmla="*/ 254 w 822"/>
                  <a:gd name="T7" fmla="*/ 124 h 130"/>
                  <a:gd name="T8" fmla="*/ 184 w 822"/>
                  <a:gd name="T9" fmla="*/ 118 h 130"/>
                  <a:gd name="T10" fmla="*/ 122 w 822"/>
                  <a:gd name="T11" fmla="*/ 110 h 130"/>
                  <a:gd name="T12" fmla="*/ 72 w 822"/>
                  <a:gd name="T13" fmla="*/ 100 h 130"/>
                  <a:gd name="T14" fmla="*/ 34 w 822"/>
                  <a:gd name="T15" fmla="*/ 90 h 130"/>
                  <a:gd name="T16" fmla="*/ 20 w 822"/>
                  <a:gd name="T17" fmla="*/ 84 h 130"/>
                  <a:gd name="T18" fmla="*/ 8 w 822"/>
                  <a:gd name="T19" fmla="*/ 78 h 130"/>
                  <a:gd name="T20" fmla="*/ 2 w 822"/>
                  <a:gd name="T21" fmla="*/ 72 h 130"/>
                  <a:gd name="T22" fmla="*/ 0 w 822"/>
                  <a:gd name="T23" fmla="*/ 66 h 130"/>
                  <a:gd name="T24" fmla="*/ 0 w 822"/>
                  <a:gd name="T25" fmla="*/ 66 h 130"/>
                  <a:gd name="T26" fmla="*/ 2 w 822"/>
                  <a:gd name="T27" fmla="*/ 60 h 130"/>
                  <a:gd name="T28" fmla="*/ 8 w 822"/>
                  <a:gd name="T29" fmla="*/ 52 h 130"/>
                  <a:gd name="T30" fmla="*/ 20 w 822"/>
                  <a:gd name="T31" fmla="*/ 46 h 130"/>
                  <a:gd name="T32" fmla="*/ 34 w 822"/>
                  <a:gd name="T33" fmla="*/ 40 h 130"/>
                  <a:gd name="T34" fmla="*/ 50 w 822"/>
                  <a:gd name="T35" fmla="*/ 34 h 130"/>
                  <a:gd name="T36" fmla="*/ 72 w 822"/>
                  <a:gd name="T37" fmla="*/ 30 h 130"/>
                  <a:gd name="T38" fmla="*/ 122 w 822"/>
                  <a:gd name="T39" fmla="*/ 20 h 130"/>
                  <a:gd name="T40" fmla="*/ 184 w 822"/>
                  <a:gd name="T41" fmla="*/ 12 h 130"/>
                  <a:gd name="T42" fmla="*/ 254 w 822"/>
                  <a:gd name="T43" fmla="*/ 6 h 130"/>
                  <a:gd name="T44" fmla="*/ 332 w 822"/>
                  <a:gd name="T45" fmla="*/ 2 h 130"/>
                  <a:gd name="T46" fmla="*/ 414 w 822"/>
                  <a:gd name="T47" fmla="*/ 0 h 130"/>
                  <a:gd name="T48" fmla="*/ 414 w 822"/>
                  <a:gd name="T49" fmla="*/ 0 h 130"/>
                  <a:gd name="T50" fmla="*/ 496 w 822"/>
                  <a:gd name="T51" fmla="*/ 2 h 130"/>
                  <a:gd name="T52" fmla="*/ 572 w 822"/>
                  <a:gd name="T53" fmla="*/ 6 h 130"/>
                  <a:gd name="T54" fmla="*/ 642 w 822"/>
                  <a:gd name="T55" fmla="*/ 12 h 130"/>
                  <a:gd name="T56" fmla="*/ 702 w 822"/>
                  <a:gd name="T57" fmla="*/ 20 h 130"/>
                  <a:gd name="T58" fmla="*/ 752 w 822"/>
                  <a:gd name="T59" fmla="*/ 30 h 130"/>
                  <a:gd name="T60" fmla="*/ 772 w 822"/>
                  <a:gd name="T61" fmla="*/ 34 h 130"/>
                  <a:gd name="T62" fmla="*/ 790 w 822"/>
                  <a:gd name="T63" fmla="*/ 40 h 130"/>
                  <a:gd name="T64" fmla="*/ 804 w 822"/>
                  <a:gd name="T65" fmla="*/ 46 h 130"/>
                  <a:gd name="T66" fmla="*/ 814 w 822"/>
                  <a:gd name="T67" fmla="*/ 52 h 130"/>
                  <a:gd name="T68" fmla="*/ 820 w 822"/>
                  <a:gd name="T69" fmla="*/ 60 h 130"/>
                  <a:gd name="T70" fmla="*/ 822 w 822"/>
                  <a:gd name="T71" fmla="*/ 66 h 130"/>
                  <a:gd name="T72" fmla="*/ 822 w 822"/>
                  <a:gd name="T73" fmla="*/ 66 h 130"/>
                  <a:gd name="T74" fmla="*/ 820 w 822"/>
                  <a:gd name="T75" fmla="*/ 72 h 130"/>
                  <a:gd name="T76" fmla="*/ 814 w 822"/>
                  <a:gd name="T77" fmla="*/ 78 h 130"/>
                  <a:gd name="T78" fmla="*/ 804 w 822"/>
                  <a:gd name="T79" fmla="*/ 84 h 130"/>
                  <a:gd name="T80" fmla="*/ 790 w 822"/>
                  <a:gd name="T81" fmla="*/ 90 h 130"/>
                  <a:gd name="T82" fmla="*/ 752 w 822"/>
                  <a:gd name="T83" fmla="*/ 100 h 130"/>
                  <a:gd name="T84" fmla="*/ 702 w 822"/>
                  <a:gd name="T85" fmla="*/ 110 h 130"/>
                  <a:gd name="T86" fmla="*/ 642 w 822"/>
                  <a:gd name="T87" fmla="*/ 118 h 130"/>
                  <a:gd name="T88" fmla="*/ 572 w 822"/>
                  <a:gd name="T89" fmla="*/ 124 h 130"/>
                  <a:gd name="T90" fmla="*/ 496 w 822"/>
                  <a:gd name="T91" fmla="*/ 128 h 130"/>
                  <a:gd name="T92" fmla="*/ 414 w 822"/>
                  <a:gd name="T93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22" h="130">
                    <a:moveTo>
                      <a:pt x="414" y="130"/>
                    </a:moveTo>
                    <a:lnTo>
                      <a:pt x="414" y="130"/>
                    </a:lnTo>
                    <a:lnTo>
                      <a:pt x="332" y="128"/>
                    </a:lnTo>
                    <a:lnTo>
                      <a:pt x="254" y="124"/>
                    </a:lnTo>
                    <a:lnTo>
                      <a:pt x="184" y="118"/>
                    </a:lnTo>
                    <a:lnTo>
                      <a:pt x="122" y="110"/>
                    </a:lnTo>
                    <a:lnTo>
                      <a:pt x="72" y="100"/>
                    </a:lnTo>
                    <a:lnTo>
                      <a:pt x="34" y="90"/>
                    </a:lnTo>
                    <a:lnTo>
                      <a:pt x="20" y="84"/>
                    </a:lnTo>
                    <a:lnTo>
                      <a:pt x="8" y="78"/>
                    </a:lnTo>
                    <a:lnTo>
                      <a:pt x="2" y="72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2" y="60"/>
                    </a:lnTo>
                    <a:lnTo>
                      <a:pt x="8" y="52"/>
                    </a:lnTo>
                    <a:lnTo>
                      <a:pt x="20" y="46"/>
                    </a:lnTo>
                    <a:lnTo>
                      <a:pt x="34" y="40"/>
                    </a:lnTo>
                    <a:lnTo>
                      <a:pt x="50" y="34"/>
                    </a:lnTo>
                    <a:lnTo>
                      <a:pt x="72" y="30"/>
                    </a:lnTo>
                    <a:lnTo>
                      <a:pt x="122" y="20"/>
                    </a:lnTo>
                    <a:lnTo>
                      <a:pt x="184" y="12"/>
                    </a:lnTo>
                    <a:lnTo>
                      <a:pt x="254" y="6"/>
                    </a:lnTo>
                    <a:lnTo>
                      <a:pt x="332" y="2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96" y="2"/>
                    </a:lnTo>
                    <a:lnTo>
                      <a:pt x="572" y="6"/>
                    </a:lnTo>
                    <a:lnTo>
                      <a:pt x="642" y="12"/>
                    </a:lnTo>
                    <a:lnTo>
                      <a:pt x="702" y="20"/>
                    </a:lnTo>
                    <a:lnTo>
                      <a:pt x="752" y="30"/>
                    </a:lnTo>
                    <a:lnTo>
                      <a:pt x="772" y="34"/>
                    </a:lnTo>
                    <a:lnTo>
                      <a:pt x="790" y="40"/>
                    </a:lnTo>
                    <a:lnTo>
                      <a:pt x="804" y="46"/>
                    </a:lnTo>
                    <a:lnTo>
                      <a:pt x="814" y="52"/>
                    </a:lnTo>
                    <a:lnTo>
                      <a:pt x="820" y="60"/>
                    </a:lnTo>
                    <a:lnTo>
                      <a:pt x="822" y="66"/>
                    </a:lnTo>
                    <a:lnTo>
                      <a:pt x="822" y="66"/>
                    </a:lnTo>
                    <a:lnTo>
                      <a:pt x="820" y="72"/>
                    </a:lnTo>
                    <a:lnTo>
                      <a:pt x="814" y="78"/>
                    </a:lnTo>
                    <a:lnTo>
                      <a:pt x="804" y="84"/>
                    </a:lnTo>
                    <a:lnTo>
                      <a:pt x="790" y="90"/>
                    </a:lnTo>
                    <a:lnTo>
                      <a:pt x="752" y="100"/>
                    </a:lnTo>
                    <a:lnTo>
                      <a:pt x="702" y="110"/>
                    </a:lnTo>
                    <a:lnTo>
                      <a:pt x="642" y="118"/>
                    </a:lnTo>
                    <a:lnTo>
                      <a:pt x="572" y="124"/>
                    </a:lnTo>
                    <a:lnTo>
                      <a:pt x="496" y="128"/>
                    </a:lnTo>
                    <a:lnTo>
                      <a:pt x="414" y="13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269"/>
              <p:cNvSpPr>
                <a:spLocks/>
              </p:cNvSpPr>
              <p:nvPr/>
            </p:nvSpPr>
            <p:spPr bwMode="auto">
              <a:xfrm>
                <a:off x="4479" y="4162"/>
                <a:ext cx="826" cy="130"/>
              </a:xfrm>
              <a:custGeom>
                <a:avLst/>
                <a:gdLst>
                  <a:gd name="T0" fmla="*/ 416 w 826"/>
                  <a:gd name="T1" fmla="*/ 0 h 130"/>
                  <a:gd name="T2" fmla="*/ 416 w 826"/>
                  <a:gd name="T3" fmla="*/ 0 h 130"/>
                  <a:gd name="T4" fmla="*/ 332 w 826"/>
                  <a:gd name="T5" fmla="*/ 2 h 130"/>
                  <a:gd name="T6" fmla="*/ 254 w 826"/>
                  <a:gd name="T7" fmla="*/ 6 h 130"/>
                  <a:gd name="T8" fmla="*/ 184 w 826"/>
                  <a:gd name="T9" fmla="*/ 12 h 130"/>
                  <a:gd name="T10" fmla="*/ 122 w 826"/>
                  <a:gd name="T11" fmla="*/ 20 h 130"/>
                  <a:gd name="T12" fmla="*/ 72 w 826"/>
                  <a:gd name="T13" fmla="*/ 30 h 130"/>
                  <a:gd name="T14" fmla="*/ 50 w 826"/>
                  <a:gd name="T15" fmla="*/ 34 h 130"/>
                  <a:gd name="T16" fmla="*/ 34 w 826"/>
                  <a:gd name="T17" fmla="*/ 40 h 130"/>
                  <a:gd name="T18" fmla="*/ 20 w 826"/>
                  <a:gd name="T19" fmla="*/ 46 h 130"/>
                  <a:gd name="T20" fmla="*/ 8 w 826"/>
                  <a:gd name="T21" fmla="*/ 52 h 130"/>
                  <a:gd name="T22" fmla="*/ 2 w 826"/>
                  <a:gd name="T23" fmla="*/ 60 h 130"/>
                  <a:gd name="T24" fmla="*/ 0 w 826"/>
                  <a:gd name="T25" fmla="*/ 66 h 130"/>
                  <a:gd name="T26" fmla="*/ 0 w 826"/>
                  <a:gd name="T27" fmla="*/ 66 h 130"/>
                  <a:gd name="T28" fmla="*/ 2 w 826"/>
                  <a:gd name="T29" fmla="*/ 72 h 130"/>
                  <a:gd name="T30" fmla="*/ 8 w 826"/>
                  <a:gd name="T31" fmla="*/ 78 h 130"/>
                  <a:gd name="T32" fmla="*/ 20 w 826"/>
                  <a:gd name="T33" fmla="*/ 84 h 130"/>
                  <a:gd name="T34" fmla="*/ 34 w 826"/>
                  <a:gd name="T35" fmla="*/ 90 h 130"/>
                  <a:gd name="T36" fmla="*/ 72 w 826"/>
                  <a:gd name="T37" fmla="*/ 102 h 130"/>
                  <a:gd name="T38" fmla="*/ 122 w 826"/>
                  <a:gd name="T39" fmla="*/ 110 h 130"/>
                  <a:gd name="T40" fmla="*/ 184 w 826"/>
                  <a:gd name="T41" fmla="*/ 118 h 130"/>
                  <a:gd name="T42" fmla="*/ 254 w 826"/>
                  <a:gd name="T43" fmla="*/ 124 h 130"/>
                  <a:gd name="T44" fmla="*/ 332 w 826"/>
                  <a:gd name="T45" fmla="*/ 128 h 130"/>
                  <a:gd name="T46" fmla="*/ 416 w 826"/>
                  <a:gd name="T47" fmla="*/ 130 h 130"/>
                  <a:gd name="T48" fmla="*/ 416 w 826"/>
                  <a:gd name="T49" fmla="*/ 130 h 130"/>
                  <a:gd name="T50" fmla="*/ 498 w 826"/>
                  <a:gd name="T51" fmla="*/ 128 h 130"/>
                  <a:gd name="T52" fmla="*/ 576 w 826"/>
                  <a:gd name="T53" fmla="*/ 124 h 130"/>
                  <a:gd name="T54" fmla="*/ 644 w 826"/>
                  <a:gd name="T55" fmla="*/ 118 h 130"/>
                  <a:gd name="T56" fmla="*/ 706 w 826"/>
                  <a:gd name="T57" fmla="*/ 110 h 130"/>
                  <a:gd name="T58" fmla="*/ 756 w 826"/>
                  <a:gd name="T59" fmla="*/ 102 h 130"/>
                  <a:gd name="T60" fmla="*/ 794 w 826"/>
                  <a:gd name="T61" fmla="*/ 90 h 130"/>
                  <a:gd name="T62" fmla="*/ 808 w 826"/>
                  <a:gd name="T63" fmla="*/ 84 h 130"/>
                  <a:gd name="T64" fmla="*/ 818 w 826"/>
                  <a:gd name="T65" fmla="*/ 78 h 130"/>
                  <a:gd name="T66" fmla="*/ 824 w 826"/>
                  <a:gd name="T67" fmla="*/ 72 h 130"/>
                  <a:gd name="T68" fmla="*/ 826 w 826"/>
                  <a:gd name="T69" fmla="*/ 66 h 130"/>
                  <a:gd name="T70" fmla="*/ 826 w 826"/>
                  <a:gd name="T71" fmla="*/ 66 h 130"/>
                  <a:gd name="T72" fmla="*/ 824 w 826"/>
                  <a:gd name="T73" fmla="*/ 60 h 130"/>
                  <a:gd name="T74" fmla="*/ 818 w 826"/>
                  <a:gd name="T75" fmla="*/ 52 h 130"/>
                  <a:gd name="T76" fmla="*/ 808 w 826"/>
                  <a:gd name="T77" fmla="*/ 46 h 130"/>
                  <a:gd name="T78" fmla="*/ 794 w 826"/>
                  <a:gd name="T79" fmla="*/ 40 h 130"/>
                  <a:gd name="T80" fmla="*/ 776 w 826"/>
                  <a:gd name="T81" fmla="*/ 34 h 130"/>
                  <a:gd name="T82" fmla="*/ 756 w 826"/>
                  <a:gd name="T83" fmla="*/ 30 h 130"/>
                  <a:gd name="T84" fmla="*/ 706 w 826"/>
                  <a:gd name="T85" fmla="*/ 20 h 130"/>
                  <a:gd name="T86" fmla="*/ 644 w 826"/>
                  <a:gd name="T87" fmla="*/ 12 h 130"/>
                  <a:gd name="T88" fmla="*/ 576 w 826"/>
                  <a:gd name="T89" fmla="*/ 6 h 130"/>
                  <a:gd name="T90" fmla="*/ 498 w 826"/>
                  <a:gd name="T91" fmla="*/ 2 h 130"/>
                  <a:gd name="T92" fmla="*/ 416 w 826"/>
                  <a:gd name="T93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26" h="130">
                    <a:moveTo>
                      <a:pt x="416" y="0"/>
                    </a:moveTo>
                    <a:lnTo>
                      <a:pt x="416" y="0"/>
                    </a:lnTo>
                    <a:lnTo>
                      <a:pt x="332" y="2"/>
                    </a:lnTo>
                    <a:lnTo>
                      <a:pt x="254" y="6"/>
                    </a:lnTo>
                    <a:lnTo>
                      <a:pt x="184" y="12"/>
                    </a:lnTo>
                    <a:lnTo>
                      <a:pt x="122" y="20"/>
                    </a:lnTo>
                    <a:lnTo>
                      <a:pt x="72" y="30"/>
                    </a:lnTo>
                    <a:lnTo>
                      <a:pt x="50" y="34"/>
                    </a:lnTo>
                    <a:lnTo>
                      <a:pt x="34" y="40"/>
                    </a:lnTo>
                    <a:lnTo>
                      <a:pt x="20" y="46"/>
                    </a:lnTo>
                    <a:lnTo>
                      <a:pt x="8" y="52"/>
                    </a:lnTo>
                    <a:lnTo>
                      <a:pt x="2" y="60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2" y="72"/>
                    </a:lnTo>
                    <a:lnTo>
                      <a:pt x="8" y="78"/>
                    </a:lnTo>
                    <a:lnTo>
                      <a:pt x="20" y="84"/>
                    </a:lnTo>
                    <a:lnTo>
                      <a:pt x="34" y="90"/>
                    </a:lnTo>
                    <a:lnTo>
                      <a:pt x="72" y="102"/>
                    </a:lnTo>
                    <a:lnTo>
                      <a:pt x="122" y="110"/>
                    </a:lnTo>
                    <a:lnTo>
                      <a:pt x="184" y="118"/>
                    </a:lnTo>
                    <a:lnTo>
                      <a:pt x="254" y="124"/>
                    </a:lnTo>
                    <a:lnTo>
                      <a:pt x="332" y="128"/>
                    </a:lnTo>
                    <a:lnTo>
                      <a:pt x="416" y="130"/>
                    </a:lnTo>
                    <a:lnTo>
                      <a:pt x="416" y="130"/>
                    </a:lnTo>
                    <a:lnTo>
                      <a:pt x="498" y="128"/>
                    </a:lnTo>
                    <a:lnTo>
                      <a:pt x="576" y="124"/>
                    </a:lnTo>
                    <a:lnTo>
                      <a:pt x="644" y="118"/>
                    </a:lnTo>
                    <a:lnTo>
                      <a:pt x="706" y="110"/>
                    </a:lnTo>
                    <a:lnTo>
                      <a:pt x="756" y="102"/>
                    </a:lnTo>
                    <a:lnTo>
                      <a:pt x="794" y="90"/>
                    </a:lnTo>
                    <a:lnTo>
                      <a:pt x="808" y="84"/>
                    </a:lnTo>
                    <a:lnTo>
                      <a:pt x="818" y="78"/>
                    </a:lnTo>
                    <a:lnTo>
                      <a:pt x="824" y="72"/>
                    </a:lnTo>
                    <a:lnTo>
                      <a:pt x="826" y="66"/>
                    </a:lnTo>
                    <a:lnTo>
                      <a:pt x="826" y="66"/>
                    </a:lnTo>
                    <a:lnTo>
                      <a:pt x="824" y="60"/>
                    </a:lnTo>
                    <a:lnTo>
                      <a:pt x="818" y="52"/>
                    </a:lnTo>
                    <a:lnTo>
                      <a:pt x="808" y="46"/>
                    </a:lnTo>
                    <a:lnTo>
                      <a:pt x="794" y="40"/>
                    </a:lnTo>
                    <a:lnTo>
                      <a:pt x="776" y="34"/>
                    </a:lnTo>
                    <a:lnTo>
                      <a:pt x="756" y="30"/>
                    </a:lnTo>
                    <a:lnTo>
                      <a:pt x="706" y="20"/>
                    </a:lnTo>
                    <a:lnTo>
                      <a:pt x="644" y="12"/>
                    </a:lnTo>
                    <a:lnTo>
                      <a:pt x="576" y="6"/>
                    </a:lnTo>
                    <a:lnTo>
                      <a:pt x="498" y="2"/>
                    </a:lnTo>
                    <a:lnTo>
                      <a:pt x="4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270"/>
              <p:cNvSpPr>
                <a:spLocks noEditPoints="1"/>
              </p:cNvSpPr>
              <p:nvPr/>
            </p:nvSpPr>
            <p:spPr bwMode="auto">
              <a:xfrm>
                <a:off x="4481" y="4162"/>
                <a:ext cx="822" cy="130"/>
              </a:xfrm>
              <a:custGeom>
                <a:avLst/>
                <a:gdLst>
                  <a:gd name="T0" fmla="*/ 414 w 822"/>
                  <a:gd name="T1" fmla="*/ 128 h 130"/>
                  <a:gd name="T2" fmla="*/ 254 w 822"/>
                  <a:gd name="T3" fmla="*/ 124 h 130"/>
                  <a:gd name="T4" fmla="*/ 124 w 822"/>
                  <a:gd name="T5" fmla="*/ 110 h 130"/>
                  <a:gd name="T6" fmla="*/ 36 w 822"/>
                  <a:gd name="T7" fmla="*/ 90 h 130"/>
                  <a:gd name="T8" fmla="*/ 10 w 822"/>
                  <a:gd name="T9" fmla="*/ 78 h 130"/>
                  <a:gd name="T10" fmla="*/ 2 w 822"/>
                  <a:gd name="T11" fmla="*/ 66 h 130"/>
                  <a:gd name="T12" fmla="*/ 4 w 822"/>
                  <a:gd name="T13" fmla="*/ 60 h 130"/>
                  <a:gd name="T14" fmla="*/ 22 w 822"/>
                  <a:gd name="T15" fmla="*/ 46 h 130"/>
                  <a:gd name="T16" fmla="*/ 52 w 822"/>
                  <a:gd name="T17" fmla="*/ 34 h 130"/>
                  <a:gd name="T18" fmla="*/ 124 w 822"/>
                  <a:gd name="T19" fmla="*/ 20 h 130"/>
                  <a:gd name="T20" fmla="*/ 254 w 822"/>
                  <a:gd name="T21" fmla="*/ 6 h 130"/>
                  <a:gd name="T22" fmla="*/ 414 w 822"/>
                  <a:gd name="T23" fmla="*/ 0 h 130"/>
                  <a:gd name="T24" fmla="*/ 496 w 822"/>
                  <a:gd name="T25" fmla="*/ 2 h 130"/>
                  <a:gd name="T26" fmla="*/ 640 w 822"/>
                  <a:gd name="T27" fmla="*/ 12 h 130"/>
                  <a:gd name="T28" fmla="*/ 750 w 822"/>
                  <a:gd name="T29" fmla="*/ 30 h 130"/>
                  <a:gd name="T30" fmla="*/ 788 w 822"/>
                  <a:gd name="T31" fmla="*/ 40 h 130"/>
                  <a:gd name="T32" fmla="*/ 812 w 822"/>
                  <a:gd name="T33" fmla="*/ 54 h 130"/>
                  <a:gd name="T34" fmla="*/ 820 w 822"/>
                  <a:gd name="T35" fmla="*/ 66 h 130"/>
                  <a:gd name="T36" fmla="*/ 818 w 822"/>
                  <a:gd name="T37" fmla="*/ 72 h 130"/>
                  <a:gd name="T38" fmla="*/ 802 w 822"/>
                  <a:gd name="T39" fmla="*/ 84 h 130"/>
                  <a:gd name="T40" fmla="*/ 750 w 822"/>
                  <a:gd name="T41" fmla="*/ 100 h 130"/>
                  <a:gd name="T42" fmla="*/ 640 w 822"/>
                  <a:gd name="T43" fmla="*/ 118 h 130"/>
                  <a:gd name="T44" fmla="*/ 496 w 822"/>
                  <a:gd name="T45" fmla="*/ 128 h 130"/>
                  <a:gd name="T46" fmla="*/ 414 w 822"/>
                  <a:gd name="T47" fmla="*/ 0 h 130"/>
                  <a:gd name="T48" fmla="*/ 332 w 822"/>
                  <a:gd name="T49" fmla="*/ 2 h 130"/>
                  <a:gd name="T50" fmla="*/ 184 w 822"/>
                  <a:gd name="T51" fmla="*/ 12 h 130"/>
                  <a:gd name="T52" fmla="*/ 72 w 822"/>
                  <a:gd name="T53" fmla="*/ 30 h 130"/>
                  <a:gd name="T54" fmla="*/ 34 w 822"/>
                  <a:gd name="T55" fmla="*/ 40 h 130"/>
                  <a:gd name="T56" fmla="*/ 8 w 822"/>
                  <a:gd name="T57" fmla="*/ 52 h 130"/>
                  <a:gd name="T58" fmla="*/ 0 w 822"/>
                  <a:gd name="T59" fmla="*/ 66 h 130"/>
                  <a:gd name="T60" fmla="*/ 2 w 822"/>
                  <a:gd name="T61" fmla="*/ 72 h 130"/>
                  <a:gd name="T62" fmla="*/ 20 w 822"/>
                  <a:gd name="T63" fmla="*/ 84 h 130"/>
                  <a:gd name="T64" fmla="*/ 72 w 822"/>
                  <a:gd name="T65" fmla="*/ 100 h 130"/>
                  <a:gd name="T66" fmla="*/ 184 w 822"/>
                  <a:gd name="T67" fmla="*/ 118 h 130"/>
                  <a:gd name="T68" fmla="*/ 332 w 822"/>
                  <a:gd name="T69" fmla="*/ 128 h 130"/>
                  <a:gd name="T70" fmla="*/ 414 w 822"/>
                  <a:gd name="T71" fmla="*/ 130 h 130"/>
                  <a:gd name="T72" fmla="*/ 572 w 822"/>
                  <a:gd name="T73" fmla="*/ 124 h 130"/>
                  <a:gd name="T74" fmla="*/ 702 w 822"/>
                  <a:gd name="T75" fmla="*/ 110 h 130"/>
                  <a:gd name="T76" fmla="*/ 790 w 822"/>
                  <a:gd name="T77" fmla="*/ 90 h 130"/>
                  <a:gd name="T78" fmla="*/ 814 w 822"/>
                  <a:gd name="T79" fmla="*/ 78 h 130"/>
                  <a:gd name="T80" fmla="*/ 822 w 822"/>
                  <a:gd name="T81" fmla="*/ 66 h 130"/>
                  <a:gd name="T82" fmla="*/ 820 w 822"/>
                  <a:gd name="T83" fmla="*/ 60 h 130"/>
                  <a:gd name="T84" fmla="*/ 804 w 822"/>
                  <a:gd name="T85" fmla="*/ 46 h 130"/>
                  <a:gd name="T86" fmla="*/ 772 w 822"/>
                  <a:gd name="T87" fmla="*/ 34 h 130"/>
                  <a:gd name="T88" fmla="*/ 702 w 822"/>
                  <a:gd name="T89" fmla="*/ 20 h 130"/>
                  <a:gd name="T90" fmla="*/ 572 w 822"/>
                  <a:gd name="T91" fmla="*/ 6 h 130"/>
                  <a:gd name="T92" fmla="*/ 414 w 822"/>
                  <a:gd name="T93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22" h="130">
                    <a:moveTo>
                      <a:pt x="414" y="128"/>
                    </a:moveTo>
                    <a:lnTo>
                      <a:pt x="414" y="128"/>
                    </a:lnTo>
                    <a:lnTo>
                      <a:pt x="332" y="128"/>
                    </a:lnTo>
                    <a:lnTo>
                      <a:pt x="254" y="124"/>
                    </a:lnTo>
                    <a:lnTo>
                      <a:pt x="184" y="118"/>
                    </a:lnTo>
                    <a:lnTo>
                      <a:pt x="124" y="110"/>
                    </a:lnTo>
                    <a:lnTo>
                      <a:pt x="74" y="100"/>
                    </a:lnTo>
                    <a:lnTo>
                      <a:pt x="36" y="90"/>
                    </a:lnTo>
                    <a:lnTo>
                      <a:pt x="22" y="84"/>
                    </a:lnTo>
                    <a:lnTo>
                      <a:pt x="10" y="78"/>
                    </a:lnTo>
                    <a:lnTo>
                      <a:pt x="4" y="72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4" y="60"/>
                    </a:lnTo>
                    <a:lnTo>
                      <a:pt x="10" y="54"/>
                    </a:lnTo>
                    <a:lnTo>
                      <a:pt x="22" y="46"/>
                    </a:lnTo>
                    <a:lnTo>
                      <a:pt x="36" y="40"/>
                    </a:lnTo>
                    <a:lnTo>
                      <a:pt x="52" y="34"/>
                    </a:lnTo>
                    <a:lnTo>
                      <a:pt x="74" y="30"/>
                    </a:lnTo>
                    <a:lnTo>
                      <a:pt x="124" y="20"/>
                    </a:lnTo>
                    <a:lnTo>
                      <a:pt x="184" y="12"/>
                    </a:lnTo>
                    <a:lnTo>
                      <a:pt x="254" y="6"/>
                    </a:lnTo>
                    <a:lnTo>
                      <a:pt x="332" y="2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96" y="2"/>
                    </a:lnTo>
                    <a:lnTo>
                      <a:pt x="572" y="6"/>
                    </a:lnTo>
                    <a:lnTo>
                      <a:pt x="640" y="12"/>
                    </a:lnTo>
                    <a:lnTo>
                      <a:pt x="700" y="20"/>
                    </a:lnTo>
                    <a:lnTo>
                      <a:pt x="750" y="30"/>
                    </a:lnTo>
                    <a:lnTo>
                      <a:pt x="770" y="34"/>
                    </a:lnTo>
                    <a:lnTo>
                      <a:pt x="788" y="40"/>
                    </a:lnTo>
                    <a:lnTo>
                      <a:pt x="802" y="46"/>
                    </a:lnTo>
                    <a:lnTo>
                      <a:pt x="812" y="54"/>
                    </a:lnTo>
                    <a:lnTo>
                      <a:pt x="818" y="60"/>
                    </a:lnTo>
                    <a:lnTo>
                      <a:pt x="820" y="66"/>
                    </a:lnTo>
                    <a:lnTo>
                      <a:pt x="820" y="66"/>
                    </a:lnTo>
                    <a:lnTo>
                      <a:pt x="818" y="72"/>
                    </a:lnTo>
                    <a:lnTo>
                      <a:pt x="812" y="78"/>
                    </a:lnTo>
                    <a:lnTo>
                      <a:pt x="802" y="84"/>
                    </a:lnTo>
                    <a:lnTo>
                      <a:pt x="788" y="90"/>
                    </a:lnTo>
                    <a:lnTo>
                      <a:pt x="750" y="100"/>
                    </a:lnTo>
                    <a:lnTo>
                      <a:pt x="700" y="110"/>
                    </a:lnTo>
                    <a:lnTo>
                      <a:pt x="640" y="118"/>
                    </a:lnTo>
                    <a:lnTo>
                      <a:pt x="572" y="124"/>
                    </a:lnTo>
                    <a:lnTo>
                      <a:pt x="496" y="128"/>
                    </a:lnTo>
                    <a:lnTo>
                      <a:pt x="414" y="128"/>
                    </a:lnTo>
                    <a:close/>
                    <a:moveTo>
                      <a:pt x="414" y="0"/>
                    </a:moveTo>
                    <a:lnTo>
                      <a:pt x="414" y="0"/>
                    </a:lnTo>
                    <a:lnTo>
                      <a:pt x="332" y="2"/>
                    </a:lnTo>
                    <a:lnTo>
                      <a:pt x="254" y="6"/>
                    </a:lnTo>
                    <a:lnTo>
                      <a:pt x="184" y="12"/>
                    </a:lnTo>
                    <a:lnTo>
                      <a:pt x="122" y="20"/>
                    </a:lnTo>
                    <a:lnTo>
                      <a:pt x="72" y="30"/>
                    </a:lnTo>
                    <a:lnTo>
                      <a:pt x="50" y="34"/>
                    </a:lnTo>
                    <a:lnTo>
                      <a:pt x="34" y="40"/>
                    </a:lnTo>
                    <a:lnTo>
                      <a:pt x="20" y="46"/>
                    </a:lnTo>
                    <a:lnTo>
                      <a:pt x="8" y="52"/>
                    </a:lnTo>
                    <a:lnTo>
                      <a:pt x="2" y="60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2" y="72"/>
                    </a:lnTo>
                    <a:lnTo>
                      <a:pt x="8" y="78"/>
                    </a:lnTo>
                    <a:lnTo>
                      <a:pt x="20" y="84"/>
                    </a:lnTo>
                    <a:lnTo>
                      <a:pt x="34" y="90"/>
                    </a:lnTo>
                    <a:lnTo>
                      <a:pt x="72" y="100"/>
                    </a:lnTo>
                    <a:lnTo>
                      <a:pt x="122" y="110"/>
                    </a:lnTo>
                    <a:lnTo>
                      <a:pt x="184" y="118"/>
                    </a:lnTo>
                    <a:lnTo>
                      <a:pt x="254" y="124"/>
                    </a:lnTo>
                    <a:lnTo>
                      <a:pt x="332" y="128"/>
                    </a:lnTo>
                    <a:lnTo>
                      <a:pt x="414" y="130"/>
                    </a:lnTo>
                    <a:lnTo>
                      <a:pt x="414" y="130"/>
                    </a:lnTo>
                    <a:lnTo>
                      <a:pt x="496" y="128"/>
                    </a:lnTo>
                    <a:lnTo>
                      <a:pt x="572" y="124"/>
                    </a:lnTo>
                    <a:lnTo>
                      <a:pt x="642" y="118"/>
                    </a:lnTo>
                    <a:lnTo>
                      <a:pt x="702" y="110"/>
                    </a:lnTo>
                    <a:lnTo>
                      <a:pt x="752" y="100"/>
                    </a:lnTo>
                    <a:lnTo>
                      <a:pt x="790" y="90"/>
                    </a:lnTo>
                    <a:lnTo>
                      <a:pt x="804" y="84"/>
                    </a:lnTo>
                    <a:lnTo>
                      <a:pt x="814" y="78"/>
                    </a:lnTo>
                    <a:lnTo>
                      <a:pt x="820" y="72"/>
                    </a:lnTo>
                    <a:lnTo>
                      <a:pt x="822" y="66"/>
                    </a:lnTo>
                    <a:lnTo>
                      <a:pt x="822" y="66"/>
                    </a:lnTo>
                    <a:lnTo>
                      <a:pt x="820" y="60"/>
                    </a:lnTo>
                    <a:lnTo>
                      <a:pt x="814" y="52"/>
                    </a:lnTo>
                    <a:lnTo>
                      <a:pt x="804" y="46"/>
                    </a:lnTo>
                    <a:lnTo>
                      <a:pt x="790" y="40"/>
                    </a:lnTo>
                    <a:lnTo>
                      <a:pt x="772" y="34"/>
                    </a:lnTo>
                    <a:lnTo>
                      <a:pt x="752" y="30"/>
                    </a:lnTo>
                    <a:lnTo>
                      <a:pt x="702" y="20"/>
                    </a:lnTo>
                    <a:lnTo>
                      <a:pt x="642" y="12"/>
                    </a:lnTo>
                    <a:lnTo>
                      <a:pt x="572" y="6"/>
                    </a:lnTo>
                    <a:lnTo>
                      <a:pt x="496" y="2"/>
                    </a:lnTo>
                    <a:lnTo>
                      <a:pt x="414" y="0"/>
                    </a:lnTo>
                    <a:close/>
                  </a:path>
                </a:pathLst>
              </a:custGeom>
              <a:solidFill>
                <a:srgbClr val="E8E6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271"/>
              <p:cNvSpPr>
                <a:spLocks/>
              </p:cNvSpPr>
              <p:nvPr/>
            </p:nvSpPr>
            <p:spPr bwMode="auto">
              <a:xfrm>
                <a:off x="4483" y="4162"/>
                <a:ext cx="818" cy="128"/>
              </a:xfrm>
              <a:custGeom>
                <a:avLst/>
                <a:gdLst>
                  <a:gd name="T0" fmla="*/ 412 w 818"/>
                  <a:gd name="T1" fmla="*/ 128 h 128"/>
                  <a:gd name="T2" fmla="*/ 412 w 818"/>
                  <a:gd name="T3" fmla="*/ 128 h 128"/>
                  <a:gd name="T4" fmla="*/ 330 w 818"/>
                  <a:gd name="T5" fmla="*/ 128 h 128"/>
                  <a:gd name="T6" fmla="*/ 252 w 818"/>
                  <a:gd name="T7" fmla="*/ 124 h 128"/>
                  <a:gd name="T8" fmla="*/ 182 w 818"/>
                  <a:gd name="T9" fmla="*/ 118 h 128"/>
                  <a:gd name="T10" fmla="*/ 122 w 818"/>
                  <a:gd name="T11" fmla="*/ 110 h 128"/>
                  <a:gd name="T12" fmla="*/ 72 w 818"/>
                  <a:gd name="T13" fmla="*/ 100 h 128"/>
                  <a:gd name="T14" fmla="*/ 34 w 818"/>
                  <a:gd name="T15" fmla="*/ 90 h 128"/>
                  <a:gd name="T16" fmla="*/ 20 w 818"/>
                  <a:gd name="T17" fmla="*/ 84 h 128"/>
                  <a:gd name="T18" fmla="*/ 8 w 818"/>
                  <a:gd name="T19" fmla="*/ 78 h 128"/>
                  <a:gd name="T20" fmla="*/ 2 w 818"/>
                  <a:gd name="T21" fmla="*/ 72 h 128"/>
                  <a:gd name="T22" fmla="*/ 0 w 818"/>
                  <a:gd name="T23" fmla="*/ 66 h 128"/>
                  <a:gd name="T24" fmla="*/ 0 w 818"/>
                  <a:gd name="T25" fmla="*/ 66 h 128"/>
                  <a:gd name="T26" fmla="*/ 2 w 818"/>
                  <a:gd name="T27" fmla="*/ 60 h 128"/>
                  <a:gd name="T28" fmla="*/ 8 w 818"/>
                  <a:gd name="T29" fmla="*/ 54 h 128"/>
                  <a:gd name="T30" fmla="*/ 20 w 818"/>
                  <a:gd name="T31" fmla="*/ 46 h 128"/>
                  <a:gd name="T32" fmla="*/ 34 w 818"/>
                  <a:gd name="T33" fmla="*/ 40 h 128"/>
                  <a:gd name="T34" fmla="*/ 50 w 818"/>
                  <a:gd name="T35" fmla="*/ 34 h 128"/>
                  <a:gd name="T36" fmla="*/ 72 w 818"/>
                  <a:gd name="T37" fmla="*/ 30 h 128"/>
                  <a:gd name="T38" fmla="*/ 122 w 818"/>
                  <a:gd name="T39" fmla="*/ 20 h 128"/>
                  <a:gd name="T40" fmla="*/ 182 w 818"/>
                  <a:gd name="T41" fmla="*/ 12 h 128"/>
                  <a:gd name="T42" fmla="*/ 252 w 818"/>
                  <a:gd name="T43" fmla="*/ 6 h 128"/>
                  <a:gd name="T44" fmla="*/ 330 w 818"/>
                  <a:gd name="T45" fmla="*/ 2 h 128"/>
                  <a:gd name="T46" fmla="*/ 412 w 818"/>
                  <a:gd name="T47" fmla="*/ 0 h 128"/>
                  <a:gd name="T48" fmla="*/ 412 w 818"/>
                  <a:gd name="T49" fmla="*/ 0 h 128"/>
                  <a:gd name="T50" fmla="*/ 494 w 818"/>
                  <a:gd name="T51" fmla="*/ 2 h 128"/>
                  <a:gd name="T52" fmla="*/ 570 w 818"/>
                  <a:gd name="T53" fmla="*/ 6 h 128"/>
                  <a:gd name="T54" fmla="*/ 638 w 818"/>
                  <a:gd name="T55" fmla="*/ 12 h 128"/>
                  <a:gd name="T56" fmla="*/ 698 w 818"/>
                  <a:gd name="T57" fmla="*/ 20 h 128"/>
                  <a:gd name="T58" fmla="*/ 748 w 818"/>
                  <a:gd name="T59" fmla="*/ 30 h 128"/>
                  <a:gd name="T60" fmla="*/ 768 w 818"/>
                  <a:gd name="T61" fmla="*/ 34 h 128"/>
                  <a:gd name="T62" fmla="*/ 786 w 818"/>
                  <a:gd name="T63" fmla="*/ 40 h 128"/>
                  <a:gd name="T64" fmla="*/ 800 w 818"/>
                  <a:gd name="T65" fmla="*/ 46 h 128"/>
                  <a:gd name="T66" fmla="*/ 810 w 818"/>
                  <a:gd name="T67" fmla="*/ 54 h 128"/>
                  <a:gd name="T68" fmla="*/ 816 w 818"/>
                  <a:gd name="T69" fmla="*/ 60 h 128"/>
                  <a:gd name="T70" fmla="*/ 818 w 818"/>
                  <a:gd name="T71" fmla="*/ 66 h 128"/>
                  <a:gd name="T72" fmla="*/ 818 w 818"/>
                  <a:gd name="T73" fmla="*/ 66 h 128"/>
                  <a:gd name="T74" fmla="*/ 816 w 818"/>
                  <a:gd name="T75" fmla="*/ 72 h 128"/>
                  <a:gd name="T76" fmla="*/ 810 w 818"/>
                  <a:gd name="T77" fmla="*/ 78 h 128"/>
                  <a:gd name="T78" fmla="*/ 800 w 818"/>
                  <a:gd name="T79" fmla="*/ 84 h 128"/>
                  <a:gd name="T80" fmla="*/ 786 w 818"/>
                  <a:gd name="T81" fmla="*/ 90 h 128"/>
                  <a:gd name="T82" fmla="*/ 748 w 818"/>
                  <a:gd name="T83" fmla="*/ 100 h 128"/>
                  <a:gd name="T84" fmla="*/ 698 w 818"/>
                  <a:gd name="T85" fmla="*/ 110 h 128"/>
                  <a:gd name="T86" fmla="*/ 638 w 818"/>
                  <a:gd name="T87" fmla="*/ 118 h 128"/>
                  <a:gd name="T88" fmla="*/ 570 w 818"/>
                  <a:gd name="T89" fmla="*/ 124 h 128"/>
                  <a:gd name="T90" fmla="*/ 494 w 818"/>
                  <a:gd name="T91" fmla="*/ 128 h 128"/>
                  <a:gd name="T92" fmla="*/ 412 w 818"/>
                  <a:gd name="T93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18" h="128">
                    <a:moveTo>
                      <a:pt x="412" y="128"/>
                    </a:moveTo>
                    <a:lnTo>
                      <a:pt x="412" y="128"/>
                    </a:lnTo>
                    <a:lnTo>
                      <a:pt x="330" y="128"/>
                    </a:lnTo>
                    <a:lnTo>
                      <a:pt x="252" y="124"/>
                    </a:lnTo>
                    <a:lnTo>
                      <a:pt x="182" y="118"/>
                    </a:lnTo>
                    <a:lnTo>
                      <a:pt x="122" y="110"/>
                    </a:lnTo>
                    <a:lnTo>
                      <a:pt x="72" y="100"/>
                    </a:lnTo>
                    <a:lnTo>
                      <a:pt x="34" y="90"/>
                    </a:lnTo>
                    <a:lnTo>
                      <a:pt x="20" y="84"/>
                    </a:lnTo>
                    <a:lnTo>
                      <a:pt x="8" y="78"/>
                    </a:lnTo>
                    <a:lnTo>
                      <a:pt x="2" y="72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2" y="60"/>
                    </a:lnTo>
                    <a:lnTo>
                      <a:pt x="8" y="54"/>
                    </a:lnTo>
                    <a:lnTo>
                      <a:pt x="20" y="46"/>
                    </a:lnTo>
                    <a:lnTo>
                      <a:pt x="34" y="40"/>
                    </a:lnTo>
                    <a:lnTo>
                      <a:pt x="50" y="34"/>
                    </a:lnTo>
                    <a:lnTo>
                      <a:pt x="72" y="30"/>
                    </a:lnTo>
                    <a:lnTo>
                      <a:pt x="122" y="20"/>
                    </a:lnTo>
                    <a:lnTo>
                      <a:pt x="182" y="12"/>
                    </a:lnTo>
                    <a:lnTo>
                      <a:pt x="252" y="6"/>
                    </a:lnTo>
                    <a:lnTo>
                      <a:pt x="330" y="2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94" y="2"/>
                    </a:lnTo>
                    <a:lnTo>
                      <a:pt x="570" y="6"/>
                    </a:lnTo>
                    <a:lnTo>
                      <a:pt x="638" y="12"/>
                    </a:lnTo>
                    <a:lnTo>
                      <a:pt x="698" y="20"/>
                    </a:lnTo>
                    <a:lnTo>
                      <a:pt x="748" y="30"/>
                    </a:lnTo>
                    <a:lnTo>
                      <a:pt x="768" y="34"/>
                    </a:lnTo>
                    <a:lnTo>
                      <a:pt x="786" y="40"/>
                    </a:lnTo>
                    <a:lnTo>
                      <a:pt x="800" y="46"/>
                    </a:lnTo>
                    <a:lnTo>
                      <a:pt x="810" y="54"/>
                    </a:lnTo>
                    <a:lnTo>
                      <a:pt x="816" y="60"/>
                    </a:lnTo>
                    <a:lnTo>
                      <a:pt x="818" y="66"/>
                    </a:lnTo>
                    <a:lnTo>
                      <a:pt x="818" y="66"/>
                    </a:lnTo>
                    <a:lnTo>
                      <a:pt x="816" y="72"/>
                    </a:lnTo>
                    <a:lnTo>
                      <a:pt x="810" y="78"/>
                    </a:lnTo>
                    <a:lnTo>
                      <a:pt x="800" y="84"/>
                    </a:lnTo>
                    <a:lnTo>
                      <a:pt x="786" y="90"/>
                    </a:lnTo>
                    <a:lnTo>
                      <a:pt x="748" y="100"/>
                    </a:lnTo>
                    <a:lnTo>
                      <a:pt x="698" y="110"/>
                    </a:lnTo>
                    <a:lnTo>
                      <a:pt x="638" y="118"/>
                    </a:lnTo>
                    <a:lnTo>
                      <a:pt x="570" y="124"/>
                    </a:lnTo>
                    <a:lnTo>
                      <a:pt x="494" y="128"/>
                    </a:lnTo>
                    <a:lnTo>
                      <a:pt x="41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272"/>
              <p:cNvSpPr>
                <a:spLocks/>
              </p:cNvSpPr>
              <p:nvPr/>
            </p:nvSpPr>
            <p:spPr bwMode="auto">
              <a:xfrm>
                <a:off x="4481" y="4162"/>
                <a:ext cx="822" cy="130"/>
              </a:xfrm>
              <a:custGeom>
                <a:avLst/>
                <a:gdLst>
                  <a:gd name="T0" fmla="*/ 414 w 822"/>
                  <a:gd name="T1" fmla="*/ 0 h 130"/>
                  <a:gd name="T2" fmla="*/ 414 w 822"/>
                  <a:gd name="T3" fmla="*/ 0 h 130"/>
                  <a:gd name="T4" fmla="*/ 332 w 822"/>
                  <a:gd name="T5" fmla="*/ 2 h 130"/>
                  <a:gd name="T6" fmla="*/ 254 w 822"/>
                  <a:gd name="T7" fmla="*/ 6 h 130"/>
                  <a:gd name="T8" fmla="*/ 184 w 822"/>
                  <a:gd name="T9" fmla="*/ 12 h 130"/>
                  <a:gd name="T10" fmla="*/ 122 w 822"/>
                  <a:gd name="T11" fmla="*/ 20 h 130"/>
                  <a:gd name="T12" fmla="*/ 72 w 822"/>
                  <a:gd name="T13" fmla="*/ 30 h 130"/>
                  <a:gd name="T14" fmla="*/ 50 w 822"/>
                  <a:gd name="T15" fmla="*/ 34 h 130"/>
                  <a:gd name="T16" fmla="*/ 34 w 822"/>
                  <a:gd name="T17" fmla="*/ 40 h 130"/>
                  <a:gd name="T18" fmla="*/ 20 w 822"/>
                  <a:gd name="T19" fmla="*/ 46 h 130"/>
                  <a:gd name="T20" fmla="*/ 8 w 822"/>
                  <a:gd name="T21" fmla="*/ 52 h 130"/>
                  <a:gd name="T22" fmla="*/ 2 w 822"/>
                  <a:gd name="T23" fmla="*/ 60 h 130"/>
                  <a:gd name="T24" fmla="*/ 0 w 822"/>
                  <a:gd name="T25" fmla="*/ 66 h 130"/>
                  <a:gd name="T26" fmla="*/ 0 w 822"/>
                  <a:gd name="T27" fmla="*/ 66 h 130"/>
                  <a:gd name="T28" fmla="*/ 2 w 822"/>
                  <a:gd name="T29" fmla="*/ 72 h 130"/>
                  <a:gd name="T30" fmla="*/ 8 w 822"/>
                  <a:gd name="T31" fmla="*/ 78 h 130"/>
                  <a:gd name="T32" fmla="*/ 20 w 822"/>
                  <a:gd name="T33" fmla="*/ 84 h 130"/>
                  <a:gd name="T34" fmla="*/ 34 w 822"/>
                  <a:gd name="T35" fmla="*/ 90 h 130"/>
                  <a:gd name="T36" fmla="*/ 72 w 822"/>
                  <a:gd name="T37" fmla="*/ 100 h 130"/>
                  <a:gd name="T38" fmla="*/ 122 w 822"/>
                  <a:gd name="T39" fmla="*/ 110 h 130"/>
                  <a:gd name="T40" fmla="*/ 184 w 822"/>
                  <a:gd name="T41" fmla="*/ 118 h 130"/>
                  <a:gd name="T42" fmla="*/ 254 w 822"/>
                  <a:gd name="T43" fmla="*/ 124 h 130"/>
                  <a:gd name="T44" fmla="*/ 332 w 822"/>
                  <a:gd name="T45" fmla="*/ 128 h 130"/>
                  <a:gd name="T46" fmla="*/ 414 w 822"/>
                  <a:gd name="T47" fmla="*/ 130 h 130"/>
                  <a:gd name="T48" fmla="*/ 414 w 822"/>
                  <a:gd name="T49" fmla="*/ 130 h 130"/>
                  <a:gd name="T50" fmla="*/ 496 w 822"/>
                  <a:gd name="T51" fmla="*/ 128 h 130"/>
                  <a:gd name="T52" fmla="*/ 572 w 822"/>
                  <a:gd name="T53" fmla="*/ 124 h 130"/>
                  <a:gd name="T54" fmla="*/ 642 w 822"/>
                  <a:gd name="T55" fmla="*/ 118 h 130"/>
                  <a:gd name="T56" fmla="*/ 702 w 822"/>
                  <a:gd name="T57" fmla="*/ 110 h 130"/>
                  <a:gd name="T58" fmla="*/ 752 w 822"/>
                  <a:gd name="T59" fmla="*/ 100 h 130"/>
                  <a:gd name="T60" fmla="*/ 790 w 822"/>
                  <a:gd name="T61" fmla="*/ 90 h 130"/>
                  <a:gd name="T62" fmla="*/ 804 w 822"/>
                  <a:gd name="T63" fmla="*/ 84 h 130"/>
                  <a:gd name="T64" fmla="*/ 814 w 822"/>
                  <a:gd name="T65" fmla="*/ 78 h 130"/>
                  <a:gd name="T66" fmla="*/ 820 w 822"/>
                  <a:gd name="T67" fmla="*/ 72 h 130"/>
                  <a:gd name="T68" fmla="*/ 822 w 822"/>
                  <a:gd name="T69" fmla="*/ 66 h 130"/>
                  <a:gd name="T70" fmla="*/ 822 w 822"/>
                  <a:gd name="T71" fmla="*/ 66 h 130"/>
                  <a:gd name="T72" fmla="*/ 820 w 822"/>
                  <a:gd name="T73" fmla="*/ 60 h 130"/>
                  <a:gd name="T74" fmla="*/ 814 w 822"/>
                  <a:gd name="T75" fmla="*/ 52 h 130"/>
                  <a:gd name="T76" fmla="*/ 804 w 822"/>
                  <a:gd name="T77" fmla="*/ 46 h 130"/>
                  <a:gd name="T78" fmla="*/ 790 w 822"/>
                  <a:gd name="T79" fmla="*/ 40 h 130"/>
                  <a:gd name="T80" fmla="*/ 772 w 822"/>
                  <a:gd name="T81" fmla="*/ 34 h 130"/>
                  <a:gd name="T82" fmla="*/ 752 w 822"/>
                  <a:gd name="T83" fmla="*/ 30 h 130"/>
                  <a:gd name="T84" fmla="*/ 702 w 822"/>
                  <a:gd name="T85" fmla="*/ 20 h 130"/>
                  <a:gd name="T86" fmla="*/ 642 w 822"/>
                  <a:gd name="T87" fmla="*/ 12 h 130"/>
                  <a:gd name="T88" fmla="*/ 572 w 822"/>
                  <a:gd name="T89" fmla="*/ 6 h 130"/>
                  <a:gd name="T90" fmla="*/ 496 w 822"/>
                  <a:gd name="T91" fmla="*/ 2 h 130"/>
                  <a:gd name="T92" fmla="*/ 414 w 822"/>
                  <a:gd name="T93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22" h="130">
                    <a:moveTo>
                      <a:pt x="414" y="0"/>
                    </a:moveTo>
                    <a:lnTo>
                      <a:pt x="414" y="0"/>
                    </a:lnTo>
                    <a:lnTo>
                      <a:pt x="332" y="2"/>
                    </a:lnTo>
                    <a:lnTo>
                      <a:pt x="254" y="6"/>
                    </a:lnTo>
                    <a:lnTo>
                      <a:pt x="184" y="12"/>
                    </a:lnTo>
                    <a:lnTo>
                      <a:pt x="122" y="20"/>
                    </a:lnTo>
                    <a:lnTo>
                      <a:pt x="72" y="30"/>
                    </a:lnTo>
                    <a:lnTo>
                      <a:pt x="50" y="34"/>
                    </a:lnTo>
                    <a:lnTo>
                      <a:pt x="34" y="40"/>
                    </a:lnTo>
                    <a:lnTo>
                      <a:pt x="20" y="46"/>
                    </a:lnTo>
                    <a:lnTo>
                      <a:pt x="8" y="52"/>
                    </a:lnTo>
                    <a:lnTo>
                      <a:pt x="2" y="60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2" y="72"/>
                    </a:lnTo>
                    <a:lnTo>
                      <a:pt x="8" y="78"/>
                    </a:lnTo>
                    <a:lnTo>
                      <a:pt x="20" y="84"/>
                    </a:lnTo>
                    <a:lnTo>
                      <a:pt x="34" y="90"/>
                    </a:lnTo>
                    <a:lnTo>
                      <a:pt x="72" y="100"/>
                    </a:lnTo>
                    <a:lnTo>
                      <a:pt x="122" y="110"/>
                    </a:lnTo>
                    <a:lnTo>
                      <a:pt x="184" y="118"/>
                    </a:lnTo>
                    <a:lnTo>
                      <a:pt x="254" y="124"/>
                    </a:lnTo>
                    <a:lnTo>
                      <a:pt x="332" y="128"/>
                    </a:lnTo>
                    <a:lnTo>
                      <a:pt x="414" y="130"/>
                    </a:lnTo>
                    <a:lnTo>
                      <a:pt x="414" y="130"/>
                    </a:lnTo>
                    <a:lnTo>
                      <a:pt x="496" y="128"/>
                    </a:lnTo>
                    <a:lnTo>
                      <a:pt x="572" y="124"/>
                    </a:lnTo>
                    <a:lnTo>
                      <a:pt x="642" y="118"/>
                    </a:lnTo>
                    <a:lnTo>
                      <a:pt x="702" y="110"/>
                    </a:lnTo>
                    <a:lnTo>
                      <a:pt x="752" y="100"/>
                    </a:lnTo>
                    <a:lnTo>
                      <a:pt x="790" y="90"/>
                    </a:lnTo>
                    <a:lnTo>
                      <a:pt x="804" y="84"/>
                    </a:lnTo>
                    <a:lnTo>
                      <a:pt x="814" y="78"/>
                    </a:lnTo>
                    <a:lnTo>
                      <a:pt x="820" y="72"/>
                    </a:lnTo>
                    <a:lnTo>
                      <a:pt x="822" y="66"/>
                    </a:lnTo>
                    <a:lnTo>
                      <a:pt x="822" y="66"/>
                    </a:lnTo>
                    <a:lnTo>
                      <a:pt x="820" y="60"/>
                    </a:lnTo>
                    <a:lnTo>
                      <a:pt x="814" y="52"/>
                    </a:lnTo>
                    <a:lnTo>
                      <a:pt x="804" y="46"/>
                    </a:lnTo>
                    <a:lnTo>
                      <a:pt x="790" y="40"/>
                    </a:lnTo>
                    <a:lnTo>
                      <a:pt x="772" y="34"/>
                    </a:lnTo>
                    <a:lnTo>
                      <a:pt x="752" y="30"/>
                    </a:lnTo>
                    <a:lnTo>
                      <a:pt x="702" y="20"/>
                    </a:lnTo>
                    <a:lnTo>
                      <a:pt x="642" y="12"/>
                    </a:lnTo>
                    <a:lnTo>
                      <a:pt x="572" y="6"/>
                    </a:lnTo>
                    <a:lnTo>
                      <a:pt x="496" y="2"/>
                    </a:lnTo>
                    <a:lnTo>
                      <a:pt x="4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273"/>
              <p:cNvSpPr>
                <a:spLocks noEditPoints="1"/>
              </p:cNvSpPr>
              <p:nvPr/>
            </p:nvSpPr>
            <p:spPr bwMode="auto">
              <a:xfrm>
                <a:off x="4483" y="4162"/>
                <a:ext cx="818" cy="128"/>
              </a:xfrm>
              <a:custGeom>
                <a:avLst/>
                <a:gdLst>
                  <a:gd name="T0" fmla="*/ 412 w 818"/>
                  <a:gd name="T1" fmla="*/ 128 h 128"/>
                  <a:gd name="T2" fmla="*/ 254 w 818"/>
                  <a:gd name="T3" fmla="*/ 124 h 128"/>
                  <a:gd name="T4" fmla="*/ 124 w 818"/>
                  <a:gd name="T5" fmla="*/ 110 h 128"/>
                  <a:gd name="T6" fmla="*/ 34 w 818"/>
                  <a:gd name="T7" fmla="*/ 90 h 128"/>
                  <a:gd name="T8" fmla="*/ 10 w 818"/>
                  <a:gd name="T9" fmla="*/ 78 h 128"/>
                  <a:gd name="T10" fmla="*/ 2 w 818"/>
                  <a:gd name="T11" fmla="*/ 66 h 128"/>
                  <a:gd name="T12" fmla="*/ 4 w 818"/>
                  <a:gd name="T13" fmla="*/ 60 h 128"/>
                  <a:gd name="T14" fmla="*/ 22 w 818"/>
                  <a:gd name="T15" fmla="*/ 46 h 128"/>
                  <a:gd name="T16" fmla="*/ 52 w 818"/>
                  <a:gd name="T17" fmla="*/ 36 h 128"/>
                  <a:gd name="T18" fmla="*/ 124 w 818"/>
                  <a:gd name="T19" fmla="*/ 20 h 128"/>
                  <a:gd name="T20" fmla="*/ 254 w 818"/>
                  <a:gd name="T21" fmla="*/ 6 h 128"/>
                  <a:gd name="T22" fmla="*/ 412 w 818"/>
                  <a:gd name="T23" fmla="*/ 2 h 128"/>
                  <a:gd name="T24" fmla="*/ 494 w 818"/>
                  <a:gd name="T25" fmla="*/ 2 h 128"/>
                  <a:gd name="T26" fmla="*/ 638 w 818"/>
                  <a:gd name="T27" fmla="*/ 12 h 128"/>
                  <a:gd name="T28" fmla="*/ 746 w 818"/>
                  <a:gd name="T29" fmla="*/ 30 h 128"/>
                  <a:gd name="T30" fmla="*/ 784 w 818"/>
                  <a:gd name="T31" fmla="*/ 40 h 128"/>
                  <a:gd name="T32" fmla="*/ 808 w 818"/>
                  <a:gd name="T33" fmla="*/ 54 h 128"/>
                  <a:gd name="T34" fmla="*/ 816 w 818"/>
                  <a:gd name="T35" fmla="*/ 66 h 128"/>
                  <a:gd name="T36" fmla="*/ 814 w 818"/>
                  <a:gd name="T37" fmla="*/ 72 h 128"/>
                  <a:gd name="T38" fmla="*/ 798 w 818"/>
                  <a:gd name="T39" fmla="*/ 84 h 128"/>
                  <a:gd name="T40" fmla="*/ 746 w 818"/>
                  <a:gd name="T41" fmla="*/ 100 h 128"/>
                  <a:gd name="T42" fmla="*/ 638 w 818"/>
                  <a:gd name="T43" fmla="*/ 118 h 128"/>
                  <a:gd name="T44" fmla="*/ 494 w 818"/>
                  <a:gd name="T45" fmla="*/ 128 h 128"/>
                  <a:gd name="T46" fmla="*/ 412 w 818"/>
                  <a:gd name="T47" fmla="*/ 0 h 128"/>
                  <a:gd name="T48" fmla="*/ 330 w 818"/>
                  <a:gd name="T49" fmla="*/ 2 h 128"/>
                  <a:gd name="T50" fmla="*/ 182 w 818"/>
                  <a:gd name="T51" fmla="*/ 12 h 128"/>
                  <a:gd name="T52" fmla="*/ 72 w 818"/>
                  <a:gd name="T53" fmla="*/ 30 h 128"/>
                  <a:gd name="T54" fmla="*/ 34 w 818"/>
                  <a:gd name="T55" fmla="*/ 40 h 128"/>
                  <a:gd name="T56" fmla="*/ 8 w 818"/>
                  <a:gd name="T57" fmla="*/ 54 h 128"/>
                  <a:gd name="T58" fmla="*/ 0 w 818"/>
                  <a:gd name="T59" fmla="*/ 66 h 128"/>
                  <a:gd name="T60" fmla="*/ 2 w 818"/>
                  <a:gd name="T61" fmla="*/ 72 h 128"/>
                  <a:gd name="T62" fmla="*/ 20 w 818"/>
                  <a:gd name="T63" fmla="*/ 84 h 128"/>
                  <a:gd name="T64" fmla="*/ 72 w 818"/>
                  <a:gd name="T65" fmla="*/ 100 h 128"/>
                  <a:gd name="T66" fmla="*/ 182 w 818"/>
                  <a:gd name="T67" fmla="*/ 118 h 128"/>
                  <a:gd name="T68" fmla="*/ 330 w 818"/>
                  <a:gd name="T69" fmla="*/ 128 h 128"/>
                  <a:gd name="T70" fmla="*/ 412 w 818"/>
                  <a:gd name="T71" fmla="*/ 128 h 128"/>
                  <a:gd name="T72" fmla="*/ 570 w 818"/>
                  <a:gd name="T73" fmla="*/ 124 h 128"/>
                  <a:gd name="T74" fmla="*/ 698 w 818"/>
                  <a:gd name="T75" fmla="*/ 110 h 128"/>
                  <a:gd name="T76" fmla="*/ 786 w 818"/>
                  <a:gd name="T77" fmla="*/ 90 h 128"/>
                  <a:gd name="T78" fmla="*/ 810 w 818"/>
                  <a:gd name="T79" fmla="*/ 78 h 128"/>
                  <a:gd name="T80" fmla="*/ 818 w 818"/>
                  <a:gd name="T81" fmla="*/ 66 h 128"/>
                  <a:gd name="T82" fmla="*/ 816 w 818"/>
                  <a:gd name="T83" fmla="*/ 60 h 128"/>
                  <a:gd name="T84" fmla="*/ 800 w 818"/>
                  <a:gd name="T85" fmla="*/ 46 h 128"/>
                  <a:gd name="T86" fmla="*/ 768 w 818"/>
                  <a:gd name="T87" fmla="*/ 34 h 128"/>
                  <a:gd name="T88" fmla="*/ 698 w 818"/>
                  <a:gd name="T89" fmla="*/ 20 h 128"/>
                  <a:gd name="T90" fmla="*/ 570 w 818"/>
                  <a:gd name="T91" fmla="*/ 6 h 128"/>
                  <a:gd name="T92" fmla="*/ 412 w 818"/>
                  <a:gd name="T93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18" h="128">
                    <a:moveTo>
                      <a:pt x="412" y="128"/>
                    </a:moveTo>
                    <a:lnTo>
                      <a:pt x="412" y="128"/>
                    </a:lnTo>
                    <a:lnTo>
                      <a:pt x="330" y="128"/>
                    </a:lnTo>
                    <a:lnTo>
                      <a:pt x="254" y="124"/>
                    </a:lnTo>
                    <a:lnTo>
                      <a:pt x="184" y="118"/>
                    </a:lnTo>
                    <a:lnTo>
                      <a:pt x="124" y="110"/>
                    </a:lnTo>
                    <a:lnTo>
                      <a:pt x="72" y="100"/>
                    </a:lnTo>
                    <a:lnTo>
                      <a:pt x="34" y="90"/>
                    </a:lnTo>
                    <a:lnTo>
                      <a:pt x="22" y="84"/>
                    </a:lnTo>
                    <a:lnTo>
                      <a:pt x="10" y="78"/>
                    </a:lnTo>
                    <a:lnTo>
                      <a:pt x="4" y="72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4" y="60"/>
                    </a:lnTo>
                    <a:lnTo>
                      <a:pt x="10" y="54"/>
                    </a:lnTo>
                    <a:lnTo>
                      <a:pt x="22" y="46"/>
                    </a:lnTo>
                    <a:lnTo>
                      <a:pt x="34" y="40"/>
                    </a:lnTo>
                    <a:lnTo>
                      <a:pt x="52" y="36"/>
                    </a:lnTo>
                    <a:lnTo>
                      <a:pt x="72" y="30"/>
                    </a:lnTo>
                    <a:lnTo>
                      <a:pt x="124" y="20"/>
                    </a:lnTo>
                    <a:lnTo>
                      <a:pt x="184" y="12"/>
                    </a:lnTo>
                    <a:lnTo>
                      <a:pt x="254" y="6"/>
                    </a:lnTo>
                    <a:lnTo>
                      <a:pt x="330" y="2"/>
                    </a:lnTo>
                    <a:lnTo>
                      <a:pt x="412" y="2"/>
                    </a:lnTo>
                    <a:lnTo>
                      <a:pt x="412" y="2"/>
                    </a:lnTo>
                    <a:lnTo>
                      <a:pt x="494" y="2"/>
                    </a:lnTo>
                    <a:lnTo>
                      <a:pt x="568" y="6"/>
                    </a:lnTo>
                    <a:lnTo>
                      <a:pt x="638" y="12"/>
                    </a:lnTo>
                    <a:lnTo>
                      <a:pt x="698" y="20"/>
                    </a:lnTo>
                    <a:lnTo>
                      <a:pt x="746" y="30"/>
                    </a:lnTo>
                    <a:lnTo>
                      <a:pt x="766" y="36"/>
                    </a:lnTo>
                    <a:lnTo>
                      <a:pt x="784" y="40"/>
                    </a:lnTo>
                    <a:lnTo>
                      <a:pt x="798" y="46"/>
                    </a:lnTo>
                    <a:lnTo>
                      <a:pt x="808" y="54"/>
                    </a:lnTo>
                    <a:lnTo>
                      <a:pt x="814" y="60"/>
                    </a:lnTo>
                    <a:lnTo>
                      <a:pt x="816" y="66"/>
                    </a:lnTo>
                    <a:lnTo>
                      <a:pt x="816" y="66"/>
                    </a:lnTo>
                    <a:lnTo>
                      <a:pt x="814" y="72"/>
                    </a:lnTo>
                    <a:lnTo>
                      <a:pt x="808" y="78"/>
                    </a:lnTo>
                    <a:lnTo>
                      <a:pt x="798" y="84"/>
                    </a:lnTo>
                    <a:lnTo>
                      <a:pt x="784" y="90"/>
                    </a:lnTo>
                    <a:lnTo>
                      <a:pt x="746" y="100"/>
                    </a:lnTo>
                    <a:lnTo>
                      <a:pt x="698" y="110"/>
                    </a:lnTo>
                    <a:lnTo>
                      <a:pt x="638" y="118"/>
                    </a:lnTo>
                    <a:lnTo>
                      <a:pt x="568" y="124"/>
                    </a:lnTo>
                    <a:lnTo>
                      <a:pt x="494" y="128"/>
                    </a:lnTo>
                    <a:lnTo>
                      <a:pt x="412" y="128"/>
                    </a:lnTo>
                    <a:close/>
                    <a:moveTo>
                      <a:pt x="412" y="0"/>
                    </a:moveTo>
                    <a:lnTo>
                      <a:pt x="412" y="0"/>
                    </a:lnTo>
                    <a:lnTo>
                      <a:pt x="330" y="2"/>
                    </a:lnTo>
                    <a:lnTo>
                      <a:pt x="252" y="6"/>
                    </a:lnTo>
                    <a:lnTo>
                      <a:pt x="182" y="12"/>
                    </a:lnTo>
                    <a:lnTo>
                      <a:pt x="122" y="20"/>
                    </a:lnTo>
                    <a:lnTo>
                      <a:pt x="72" y="30"/>
                    </a:lnTo>
                    <a:lnTo>
                      <a:pt x="50" y="34"/>
                    </a:lnTo>
                    <a:lnTo>
                      <a:pt x="34" y="40"/>
                    </a:lnTo>
                    <a:lnTo>
                      <a:pt x="20" y="46"/>
                    </a:lnTo>
                    <a:lnTo>
                      <a:pt x="8" y="54"/>
                    </a:lnTo>
                    <a:lnTo>
                      <a:pt x="2" y="60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2" y="72"/>
                    </a:lnTo>
                    <a:lnTo>
                      <a:pt x="8" y="78"/>
                    </a:lnTo>
                    <a:lnTo>
                      <a:pt x="20" y="84"/>
                    </a:lnTo>
                    <a:lnTo>
                      <a:pt x="34" y="90"/>
                    </a:lnTo>
                    <a:lnTo>
                      <a:pt x="72" y="100"/>
                    </a:lnTo>
                    <a:lnTo>
                      <a:pt x="122" y="110"/>
                    </a:lnTo>
                    <a:lnTo>
                      <a:pt x="182" y="118"/>
                    </a:lnTo>
                    <a:lnTo>
                      <a:pt x="252" y="124"/>
                    </a:lnTo>
                    <a:lnTo>
                      <a:pt x="330" y="128"/>
                    </a:lnTo>
                    <a:lnTo>
                      <a:pt x="412" y="128"/>
                    </a:lnTo>
                    <a:lnTo>
                      <a:pt x="412" y="128"/>
                    </a:lnTo>
                    <a:lnTo>
                      <a:pt x="494" y="128"/>
                    </a:lnTo>
                    <a:lnTo>
                      <a:pt x="570" y="124"/>
                    </a:lnTo>
                    <a:lnTo>
                      <a:pt x="638" y="118"/>
                    </a:lnTo>
                    <a:lnTo>
                      <a:pt x="698" y="110"/>
                    </a:lnTo>
                    <a:lnTo>
                      <a:pt x="748" y="100"/>
                    </a:lnTo>
                    <a:lnTo>
                      <a:pt x="786" y="90"/>
                    </a:lnTo>
                    <a:lnTo>
                      <a:pt x="800" y="84"/>
                    </a:lnTo>
                    <a:lnTo>
                      <a:pt x="810" y="78"/>
                    </a:lnTo>
                    <a:lnTo>
                      <a:pt x="816" y="72"/>
                    </a:lnTo>
                    <a:lnTo>
                      <a:pt x="818" y="66"/>
                    </a:lnTo>
                    <a:lnTo>
                      <a:pt x="818" y="66"/>
                    </a:lnTo>
                    <a:lnTo>
                      <a:pt x="816" y="60"/>
                    </a:lnTo>
                    <a:lnTo>
                      <a:pt x="810" y="54"/>
                    </a:lnTo>
                    <a:lnTo>
                      <a:pt x="800" y="46"/>
                    </a:lnTo>
                    <a:lnTo>
                      <a:pt x="786" y="40"/>
                    </a:lnTo>
                    <a:lnTo>
                      <a:pt x="768" y="34"/>
                    </a:lnTo>
                    <a:lnTo>
                      <a:pt x="748" y="30"/>
                    </a:lnTo>
                    <a:lnTo>
                      <a:pt x="698" y="20"/>
                    </a:lnTo>
                    <a:lnTo>
                      <a:pt x="638" y="12"/>
                    </a:lnTo>
                    <a:lnTo>
                      <a:pt x="570" y="6"/>
                    </a:lnTo>
                    <a:lnTo>
                      <a:pt x="494" y="2"/>
                    </a:ln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E8E6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274"/>
              <p:cNvSpPr>
                <a:spLocks/>
              </p:cNvSpPr>
              <p:nvPr/>
            </p:nvSpPr>
            <p:spPr bwMode="auto">
              <a:xfrm>
                <a:off x="4485" y="4164"/>
                <a:ext cx="814" cy="126"/>
              </a:xfrm>
              <a:custGeom>
                <a:avLst/>
                <a:gdLst>
                  <a:gd name="T0" fmla="*/ 410 w 814"/>
                  <a:gd name="T1" fmla="*/ 126 h 126"/>
                  <a:gd name="T2" fmla="*/ 410 w 814"/>
                  <a:gd name="T3" fmla="*/ 126 h 126"/>
                  <a:gd name="T4" fmla="*/ 328 w 814"/>
                  <a:gd name="T5" fmla="*/ 126 h 126"/>
                  <a:gd name="T6" fmla="*/ 252 w 814"/>
                  <a:gd name="T7" fmla="*/ 122 h 126"/>
                  <a:gd name="T8" fmla="*/ 182 w 814"/>
                  <a:gd name="T9" fmla="*/ 116 h 126"/>
                  <a:gd name="T10" fmla="*/ 122 w 814"/>
                  <a:gd name="T11" fmla="*/ 108 h 126"/>
                  <a:gd name="T12" fmla="*/ 70 w 814"/>
                  <a:gd name="T13" fmla="*/ 98 h 126"/>
                  <a:gd name="T14" fmla="*/ 32 w 814"/>
                  <a:gd name="T15" fmla="*/ 88 h 126"/>
                  <a:gd name="T16" fmla="*/ 20 w 814"/>
                  <a:gd name="T17" fmla="*/ 82 h 126"/>
                  <a:gd name="T18" fmla="*/ 8 w 814"/>
                  <a:gd name="T19" fmla="*/ 76 h 126"/>
                  <a:gd name="T20" fmla="*/ 2 w 814"/>
                  <a:gd name="T21" fmla="*/ 70 h 126"/>
                  <a:gd name="T22" fmla="*/ 0 w 814"/>
                  <a:gd name="T23" fmla="*/ 64 h 126"/>
                  <a:gd name="T24" fmla="*/ 0 w 814"/>
                  <a:gd name="T25" fmla="*/ 64 h 126"/>
                  <a:gd name="T26" fmla="*/ 2 w 814"/>
                  <a:gd name="T27" fmla="*/ 58 h 126"/>
                  <a:gd name="T28" fmla="*/ 8 w 814"/>
                  <a:gd name="T29" fmla="*/ 52 h 126"/>
                  <a:gd name="T30" fmla="*/ 20 w 814"/>
                  <a:gd name="T31" fmla="*/ 44 h 126"/>
                  <a:gd name="T32" fmla="*/ 32 w 814"/>
                  <a:gd name="T33" fmla="*/ 38 h 126"/>
                  <a:gd name="T34" fmla="*/ 50 w 814"/>
                  <a:gd name="T35" fmla="*/ 34 h 126"/>
                  <a:gd name="T36" fmla="*/ 70 w 814"/>
                  <a:gd name="T37" fmla="*/ 28 h 126"/>
                  <a:gd name="T38" fmla="*/ 122 w 814"/>
                  <a:gd name="T39" fmla="*/ 18 h 126"/>
                  <a:gd name="T40" fmla="*/ 182 w 814"/>
                  <a:gd name="T41" fmla="*/ 10 h 126"/>
                  <a:gd name="T42" fmla="*/ 252 w 814"/>
                  <a:gd name="T43" fmla="*/ 4 h 126"/>
                  <a:gd name="T44" fmla="*/ 328 w 814"/>
                  <a:gd name="T45" fmla="*/ 0 h 126"/>
                  <a:gd name="T46" fmla="*/ 410 w 814"/>
                  <a:gd name="T47" fmla="*/ 0 h 126"/>
                  <a:gd name="T48" fmla="*/ 410 w 814"/>
                  <a:gd name="T49" fmla="*/ 0 h 126"/>
                  <a:gd name="T50" fmla="*/ 492 w 814"/>
                  <a:gd name="T51" fmla="*/ 0 h 126"/>
                  <a:gd name="T52" fmla="*/ 566 w 814"/>
                  <a:gd name="T53" fmla="*/ 4 h 126"/>
                  <a:gd name="T54" fmla="*/ 636 w 814"/>
                  <a:gd name="T55" fmla="*/ 10 h 126"/>
                  <a:gd name="T56" fmla="*/ 696 w 814"/>
                  <a:gd name="T57" fmla="*/ 18 h 126"/>
                  <a:gd name="T58" fmla="*/ 744 w 814"/>
                  <a:gd name="T59" fmla="*/ 28 h 126"/>
                  <a:gd name="T60" fmla="*/ 764 w 814"/>
                  <a:gd name="T61" fmla="*/ 34 h 126"/>
                  <a:gd name="T62" fmla="*/ 782 w 814"/>
                  <a:gd name="T63" fmla="*/ 38 h 126"/>
                  <a:gd name="T64" fmla="*/ 796 w 814"/>
                  <a:gd name="T65" fmla="*/ 44 h 126"/>
                  <a:gd name="T66" fmla="*/ 806 w 814"/>
                  <a:gd name="T67" fmla="*/ 52 h 126"/>
                  <a:gd name="T68" fmla="*/ 812 w 814"/>
                  <a:gd name="T69" fmla="*/ 58 h 126"/>
                  <a:gd name="T70" fmla="*/ 814 w 814"/>
                  <a:gd name="T71" fmla="*/ 64 h 126"/>
                  <a:gd name="T72" fmla="*/ 814 w 814"/>
                  <a:gd name="T73" fmla="*/ 64 h 126"/>
                  <a:gd name="T74" fmla="*/ 812 w 814"/>
                  <a:gd name="T75" fmla="*/ 70 h 126"/>
                  <a:gd name="T76" fmla="*/ 806 w 814"/>
                  <a:gd name="T77" fmla="*/ 76 h 126"/>
                  <a:gd name="T78" fmla="*/ 796 w 814"/>
                  <a:gd name="T79" fmla="*/ 82 h 126"/>
                  <a:gd name="T80" fmla="*/ 782 w 814"/>
                  <a:gd name="T81" fmla="*/ 88 h 126"/>
                  <a:gd name="T82" fmla="*/ 744 w 814"/>
                  <a:gd name="T83" fmla="*/ 98 h 126"/>
                  <a:gd name="T84" fmla="*/ 696 w 814"/>
                  <a:gd name="T85" fmla="*/ 108 h 126"/>
                  <a:gd name="T86" fmla="*/ 636 w 814"/>
                  <a:gd name="T87" fmla="*/ 116 h 126"/>
                  <a:gd name="T88" fmla="*/ 566 w 814"/>
                  <a:gd name="T89" fmla="*/ 122 h 126"/>
                  <a:gd name="T90" fmla="*/ 492 w 814"/>
                  <a:gd name="T91" fmla="*/ 126 h 126"/>
                  <a:gd name="T92" fmla="*/ 410 w 814"/>
                  <a:gd name="T93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14" h="126">
                    <a:moveTo>
                      <a:pt x="410" y="126"/>
                    </a:moveTo>
                    <a:lnTo>
                      <a:pt x="410" y="126"/>
                    </a:lnTo>
                    <a:lnTo>
                      <a:pt x="328" y="126"/>
                    </a:lnTo>
                    <a:lnTo>
                      <a:pt x="252" y="122"/>
                    </a:lnTo>
                    <a:lnTo>
                      <a:pt x="182" y="116"/>
                    </a:lnTo>
                    <a:lnTo>
                      <a:pt x="122" y="108"/>
                    </a:lnTo>
                    <a:lnTo>
                      <a:pt x="70" y="98"/>
                    </a:lnTo>
                    <a:lnTo>
                      <a:pt x="32" y="88"/>
                    </a:lnTo>
                    <a:lnTo>
                      <a:pt x="20" y="82"/>
                    </a:lnTo>
                    <a:lnTo>
                      <a:pt x="8" y="76"/>
                    </a:lnTo>
                    <a:lnTo>
                      <a:pt x="2" y="70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2" y="58"/>
                    </a:lnTo>
                    <a:lnTo>
                      <a:pt x="8" y="52"/>
                    </a:lnTo>
                    <a:lnTo>
                      <a:pt x="20" y="44"/>
                    </a:lnTo>
                    <a:lnTo>
                      <a:pt x="32" y="38"/>
                    </a:lnTo>
                    <a:lnTo>
                      <a:pt x="50" y="34"/>
                    </a:lnTo>
                    <a:lnTo>
                      <a:pt x="70" y="28"/>
                    </a:lnTo>
                    <a:lnTo>
                      <a:pt x="122" y="18"/>
                    </a:lnTo>
                    <a:lnTo>
                      <a:pt x="182" y="10"/>
                    </a:lnTo>
                    <a:lnTo>
                      <a:pt x="252" y="4"/>
                    </a:lnTo>
                    <a:lnTo>
                      <a:pt x="328" y="0"/>
                    </a:lnTo>
                    <a:lnTo>
                      <a:pt x="410" y="0"/>
                    </a:lnTo>
                    <a:lnTo>
                      <a:pt x="410" y="0"/>
                    </a:lnTo>
                    <a:lnTo>
                      <a:pt x="492" y="0"/>
                    </a:lnTo>
                    <a:lnTo>
                      <a:pt x="566" y="4"/>
                    </a:lnTo>
                    <a:lnTo>
                      <a:pt x="636" y="10"/>
                    </a:lnTo>
                    <a:lnTo>
                      <a:pt x="696" y="18"/>
                    </a:lnTo>
                    <a:lnTo>
                      <a:pt x="744" y="28"/>
                    </a:lnTo>
                    <a:lnTo>
                      <a:pt x="764" y="34"/>
                    </a:lnTo>
                    <a:lnTo>
                      <a:pt x="782" y="38"/>
                    </a:lnTo>
                    <a:lnTo>
                      <a:pt x="796" y="44"/>
                    </a:lnTo>
                    <a:lnTo>
                      <a:pt x="806" y="52"/>
                    </a:lnTo>
                    <a:lnTo>
                      <a:pt x="812" y="58"/>
                    </a:lnTo>
                    <a:lnTo>
                      <a:pt x="814" y="64"/>
                    </a:lnTo>
                    <a:lnTo>
                      <a:pt x="814" y="64"/>
                    </a:lnTo>
                    <a:lnTo>
                      <a:pt x="812" y="70"/>
                    </a:lnTo>
                    <a:lnTo>
                      <a:pt x="806" y="76"/>
                    </a:lnTo>
                    <a:lnTo>
                      <a:pt x="796" y="82"/>
                    </a:lnTo>
                    <a:lnTo>
                      <a:pt x="782" y="88"/>
                    </a:lnTo>
                    <a:lnTo>
                      <a:pt x="744" y="98"/>
                    </a:lnTo>
                    <a:lnTo>
                      <a:pt x="696" y="108"/>
                    </a:lnTo>
                    <a:lnTo>
                      <a:pt x="636" y="116"/>
                    </a:lnTo>
                    <a:lnTo>
                      <a:pt x="566" y="122"/>
                    </a:lnTo>
                    <a:lnTo>
                      <a:pt x="492" y="126"/>
                    </a:lnTo>
                    <a:lnTo>
                      <a:pt x="410" y="1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275"/>
              <p:cNvSpPr>
                <a:spLocks/>
              </p:cNvSpPr>
              <p:nvPr/>
            </p:nvSpPr>
            <p:spPr bwMode="auto">
              <a:xfrm>
                <a:off x="4483" y="4162"/>
                <a:ext cx="818" cy="128"/>
              </a:xfrm>
              <a:custGeom>
                <a:avLst/>
                <a:gdLst>
                  <a:gd name="T0" fmla="*/ 412 w 818"/>
                  <a:gd name="T1" fmla="*/ 0 h 128"/>
                  <a:gd name="T2" fmla="*/ 412 w 818"/>
                  <a:gd name="T3" fmla="*/ 0 h 128"/>
                  <a:gd name="T4" fmla="*/ 330 w 818"/>
                  <a:gd name="T5" fmla="*/ 2 h 128"/>
                  <a:gd name="T6" fmla="*/ 252 w 818"/>
                  <a:gd name="T7" fmla="*/ 6 h 128"/>
                  <a:gd name="T8" fmla="*/ 182 w 818"/>
                  <a:gd name="T9" fmla="*/ 12 h 128"/>
                  <a:gd name="T10" fmla="*/ 122 w 818"/>
                  <a:gd name="T11" fmla="*/ 20 h 128"/>
                  <a:gd name="T12" fmla="*/ 72 w 818"/>
                  <a:gd name="T13" fmla="*/ 30 h 128"/>
                  <a:gd name="T14" fmla="*/ 50 w 818"/>
                  <a:gd name="T15" fmla="*/ 34 h 128"/>
                  <a:gd name="T16" fmla="*/ 34 w 818"/>
                  <a:gd name="T17" fmla="*/ 40 h 128"/>
                  <a:gd name="T18" fmla="*/ 20 w 818"/>
                  <a:gd name="T19" fmla="*/ 46 h 128"/>
                  <a:gd name="T20" fmla="*/ 8 w 818"/>
                  <a:gd name="T21" fmla="*/ 54 h 128"/>
                  <a:gd name="T22" fmla="*/ 2 w 818"/>
                  <a:gd name="T23" fmla="*/ 60 h 128"/>
                  <a:gd name="T24" fmla="*/ 0 w 818"/>
                  <a:gd name="T25" fmla="*/ 66 h 128"/>
                  <a:gd name="T26" fmla="*/ 0 w 818"/>
                  <a:gd name="T27" fmla="*/ 66 h 128"/>
                  <a:gd name="T28" fmla="*/ 2 w 818"/>
                  <a:gd name="T29" fmla="*/ 72 h 128"/>
                  <a:gd name="T30" fmla="*/ 8 w 818"/>
                  <a:gd name="T31" fmla="*/ 78 h 128"/>
                  <a:gd name="T32" fmla="*/ 20 w 818"/>
                  <a:gd name="T33" fmla="*/ 84 h 128"/>
                  <a:gd name="T34" fmla="*/ 34 w 818"/>
                  <a:gd name="T35" fmla="*/ 90 h 128"/>
                  <a:gd name="T36" fmla="*/ 72 w 818"/>
                  <a:gd name="T37" fmla="*/ 100 h 128"/>
                  <a:gd name="T38" fmla="*/ 122 w 818"/>
                  <a:gd name="T39" fmla="*/ 110 h 128"/>
                  <a:gd name="T40" fmla="*/ 182 w 818"/>
                  <a:gd name="T41" fmla="*/ 118 h 128"/>
                  <a:gd name="T42" fmla="*/ 252 w 818"/>
                  <a:gd name="T43" fmla="*/ 124 h 128"/>
                  <a:gd name="T44" fmla="*/ 330 w 818"/>
                  <a:gd name="T45" fmla="*/ 128 h 128"/>
                  <a:gd name="T46" fmla="*/ 412 w 818"/>
                  <a:gd name="T47" fmla="*/ 128 h 128"/>
                  <a:gd name="T48" fmla="*/ 412 w 818"/>
                  <a:gd name="T49" fmla="*/ 128 h 128"/>
                  <a:gd name="T50" fmla="*/ 494 w 818"/>
                  <a:gd name="T51" fmla="*/ 128 h 128"/>
                  <a:gd name="T52" fmla="*/ 570 w 818"/>
                  <a:gd name="T53" fmla="*/ 124 h 128"/>
                  <a:gd name="T54" fmla="*/ 638 w 818"/>
                  <a:gd name="T55" fmla="*/ 118 h 128"/>
                  <a:gd name="T56" fmla="*/ 698 w 818"/>
                  <a:gd name="T57" fmla="*/ 110 h 128"/>
                  <a:gd name="T58" fmla="*/ 748 w 818"/>
                  <a:gd name="T59" fmla="*/ 100 h 128"/>
                  <a:gd name="T60" fmla="*/ 786 w 818"/>
                  <a:gd name="T61" fmla="*/ 90 h 128"/>
                  <a:gd name="T62" fmla="*/ 800 w 818"/>
                  <a:gd name="T63" fmla="*/ 84 h 128"/>
                  <a:gd name="T64" fmla="*/ 810 w 818"/>
                  <a:gd name="T65" fmla="*/ 78 h 128"/>
                  <a:gd name="T66" fmla="*/ 816 w 818"/>
                  <a:gd name="T67" fmla="*/ 72 h 128"/>
                  <a:gd name="T68" fmla="*/ 818 w 818"/>
                  <a:gd name="T69" fmla="*/ 66 h 128"/>
                  <a:gd name="T70" fmla="*/ 818 w 818"/>
                  <a:gd name="T71" fmla="*/ 66 h 128"/>
                  <a:gd name="T72" fmla="*/ 816 w 818"/>
                  <a:gd name="T73" fmla="*/ 60 h 128"/>
                  <a:gd name="T74" fmla="*/ 810 w 818"/>
                  <a:gd name="T75" fmla="*/ 54 h 128"/>
                  <a:gd name="T76" fmla="*/ 800 w 818"/>
                  <a:gd name="T77" fmla="*/ 46 h 128"/>
                  <a:gd name="T78" fmla="*/ 786 w 818"/>
                  <a:gd name="T79" fmla="*/ 40 h 128"/>
                  <a:gd name="T80" fmla="*/ 768 w 818"/>
                  <a:gd name="T81" fmla="*/ 34 h 128"/>
                  <a:gd name="T82" fmla="*/ 748 w 818"/>
                  <a:gd name="T83" fmla="*/ 30 h 128"/>
                  <a:gd name="T84" fmla="*/ 698 w 818"/>
                  <a:gd name="T85" fmla="*/ 20 h 128"/>
                  <a:gd name="T86" fmla="*/ 638 w 818"/>
                  <a:gd name="T87" fmla="*/ 12 h 128"/>
                  <a:gd name="T88" fmla="*/ 570 w 818"/>
                  <a:gd name="T89" fmla="*/ 6 h 128"/>
                  <a:gd name="T90" fmla="*/ 494 w 818"/>
                  <a:gd name="T91" fmla="*/ 2 h 128"/>
                  <a:gd name="T92" fmla="*/ 412 w 818"/>
                  <a:gd name="T93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18" h="128">
                    <a:moveTo>
                      <a:pt x="412" y="0"/>
                    </a:moveTo>
                    <a:lnTo>
                      <a:pt x="412" y="0"/>
                    </a:lnTo>
                    <a:lnTo>
                      <a:pt x="330" y="2"/>
                    </a:lnTo>
                    <a:lnTo>
                      <a:pt x="252" y="6"/>
                    </a:lnTo>
                    <a:lnTo>
                      <a:pt x="182" y="12"/>
                    </a:lnTo>
                    <a:lnTo>
                      <a:pt x="122" y="20"/>
                    </a:lnTo>
                    <a:lnTo>
                      <a:pt x="72" y="30"/>
                    </a:lnTo>
                    <a:lnTo>
                      <a:pt x="50" y="34"/>
                    </a:lnTo>
                    <a:lnTo>
                      <a:pt x="34" y="40"/>
                    </a:lnTo>
                    <a:lnTo>
                      <a:pt x="20" y="46"/>
                    </a:lnTo>
                    <a:lnTo>
                      <a:pt x="8" y="54"/>
                    </a:lnTo>
                    <a:lnTo>
                      <a:pt x="2" y="60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2" y="72"/>
                    </a:lnTo>
                    <a:lnTo>
                      <a:pt x="8" y="78"/>
                    </a:lnTo>
                    <a:lnTo>
                      <a:pt x="20" y="84"/>
                    </a:lnTo>
                    <a:lnTo>
                      <a:pt x="34" y="90"/>
                    </a:lnTo>
                    <a:lnTo>
                      <a:pt x="72" y="100"/>
                    </a:lnTo>
                    <a:lnTo>
                      <a:pt x="122" y="110"/>
                    </a:lnTo>
                    <a:lnTo>
                      <a:pt x="182" y="118"/>
                    </a:lnTo>
                    <a:lnTo>
                      <a:pt x="252" y="124"/>
                    </a:lnTo>
                    <a:lnTo>
                      <a:pt x="330" y="128"/>
                    </a:lnTo>
                    <a:lnTo>
                      <a:pt x="412" y="128"/>
                    </a:lnTo>
                    <a:lnTo>
                      <a:pt x="412" y="128"/>
                    </a:lnTo>
                    <a:lnTo>
                      <a:pt x="494" y="128"/>
                    </a:lnTo>
                    <a:lnTo>
                      <a:pt x="570" y="124"/>
                    </a:lnTo>
                    <a:lnTo>
                      <a:pt x="638" y="118"/>
                    </a:lnTo>
                    <a:lnTo>
                      <a:pt x="698" y="110"/>
                    </a:lnTo>
                    <a:lnTo>
                      <a:pt x="748" y="100"/>
                    </a:lnTo>
                    <a:lnTo>
                      <a:pt x="786" y="90"/>
                    </a:lnTo>
                    <a:lnTo>
                      <a:pt x="800" y="84"/>
                    </a:lnTo>
                    <a:lnTo>
                      <a:pt x="810" y="78"/>
                    </a:lnTo>
                    <a:lnTo>
                      <a:pt x="816" y="72"/>
                    </a:lnTo>
                    <a:lnTo>
                      <a:pt x="818" y="66"/>
                    </a:lnTo>
                    <a:lnTo>
                      <a:pt x="818" y="66"/>
                    </a:lnTo>
                    <a:lnTo>
                      <a:pt x="816" y="60"/>
                    </a:lnTo>
                    <a:lnTo>
                      <a:pt x="810" y="54"/>
                    </a:lnTo>
                    <a:lnTo>
                      <a:pt x="800" y="46"/>
                    </a:lnTo>
                    <a:lnTo>
                      <a:pt x="786" y="40"/>
                    </a:lnTo>
                    <a:lnTo>
                      <a:pt x="768" y="34"/>
                    </a:lnTo>
                    <a:lnTo>
                      <a:pt x="748" y="30"/>
                    </a:lnTo>
                    <a:lnTo>
                      <a:pt x="698" y="20"/>
                    </a:lnTo>
                    <a:lnTo>
                      <a:pt x="638" y="12"/>
                    </a:lnTo>
                    <a:lnTo>
                      <a:pt x="570" y="6"/>
                    </a:lnTo>
                    <a:lnTo>
                      <a:pt x="494" y="2"/>
                    </a:lnTo>
                    <a:lnTo>
                      <a:pt x="4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276"/>
              <p:cNvSpPr>
                <a:spLocks noEditPoints="1"/>
              </p:cNvSpPr>
              <p:nvPr/>
            </p:nvSpPr>
            <p:spPr bwMode="auto">
              <a:xfrm>
                <a:off x="4485" y="4164"/>
                <a:ext cx="814" cy="126"/>
              </a:xfrm>
              <a:custGeom>
                <a:avLst/>
                <a:gdLst>
                  <a:gd name="T0" fmla="*/ 410 w 814"/>
                  <a:gd name="T1" fmla="*/ 126 h 126"/>
                  <a:gd name="T2" fmla="*/ 252 w 814"/>
                  <a:gd name="T3" fmla="*/ 122 h 126"/>
                  <a:gd name="T4" fmla="*/ 122 w 814"/>
                  <a:gd name="T5" fmla="*/ 108 h 126"/>
                  <a:gd name="T6" fmla="*/ 34 w 814"/>
                  <a:gd name="T7" fmla="*/ 88 h 126"/>
                  <a:gd name="T8" fmla="*/ 12 w 814"/>
                  <a:gd name="T9" fmla="*/ 76 h 126"/>
                  <a:gd name="T10" fmla="*/ 2 w 814"/>
                  <a:gd name="T11" fmla="*/ 64 h 126"/>
                  <a:gd name="T12" fmla="*/ 4 w 814"/>
                  <a:gd name="T13" fmla="*/ 58 h 126"/>
                  <a:gd name="T14" fmla="*/ 22 w 814"/>
                  <a:gd name="T15" fmla="*/ 44 h 126"/>
                  <a:gd name="T16" fmla="*/ 52 w 814"/>
                  <a:gd name="T17" fmla="*/ 34 h 126"/>
                  <a:gd name="T18" fmla="*/ 122 w 814"/>
                  <a:gd name="T19" fmla="*/ 18 h 126"/>
                  <a:gd name="T20" fmla="*/ 252 w 814"/>
                  <a:gd name="T21" fmla="*/ 4 h 126"/>
                  <a:gd name="T22" fmla="*/ 410 w 814"/>
                  <a:gd name="T23" fmla="*/ 0 h 126"/>
                  <a:gd name="T24" fmla="*/ 490 w 814"/>
                  <a:gd name="T25" fmla="*/ 0 h 126"/>
                  <a:gd name="T26" fmla="*/ 634 w 814"/>
                  <a:gd name="T27" fmla="*/ 10 h 126"/>
                  <a:gd name="T28" fmla="*/ 742 w 814"/>
                  <a:gd name="T29" fmla="*/ 28 h 126"/>
                  <a:gd name="T30" fmla="*/ 780 w 814"/>
                  <a:gd name="T31" fmla="*/ 38 h 126"/>
                  <a:gd name="T32" fmla="*/ 804 w 814"/>
                  <a:gd name="T33" fmla="*/ 52 h 126"/>
                  <a:gd name="T34" fmla="*/ 812 w 814"/>
                  <a:gd name="T35" fmla="*/ 64 h 126"/>
                  <a:gd name="T36" fmla="*/ 810 w 814"/>
                  <a:gd name="T37" fmla="*/ 70 h 126"/>
                  <a:gd name="T38" fmla="*/ 794 w 814"/>
                  <a:gd name="T39" fmla="*/ 82 h 126"/>
                  <a:gd name="T40" fmla="*/ 742 w 814"/>
                  <a:gd name="T41" fmla="*/ 98 h 126"/>
                  <a:gd name="T42" fmla="*/ 634 w 814"/>
                  <a:gd name="T43" fmla="*/ 116 h 126"/>
                  <a:gd name="T44" fmla="*/ 490 w 814"/>
                  <a:gd name="T45" fmla="*/ 124 h 126"/>
                  <a:gd name="T46" fmla="*/ 410 w 814"/>
                  <a:gd name="T47" fmla="*/ 0 h 126"/>
                  <a:gd name="T48" fmla="*/ 328 w 814"/>
                  <a:gd name="T49" fmla="*/ 0 h 126"/>
                  <a:gd name="T50" fmla="*/ 182 w 814"/>
                  <a:gd name="T51" fmla="*/ 10 h 126"/>
                  <a:gd name="T52" fmla="*/ 70 w 814"/>
                  <a:gd name="T53" fmla="*/ 28 h 126"/>
                  <a:gd name="T54" fmla="*/ 32 w 814"/>
                  <a:gd name="T55" fmla="*/ 38 h 126"/>
                  <a:gd name="T56" fmla="*/ 8 w 814"/>
                  <a:gd name="T57" fmla="*/ 52 h 126"/>
                  <a:gd name="T58" fmla="*/ 0 w 814"/>
                  <a:gd name="T59" fmla="*/ 64 h 126"/>
                  <a:gd name="T60" fmla="*/ 2 w 814"/>
                  <a:gd name="T61" fmla="*/ 70 h 126"/>
                  <a:gd name="T62" fmla="*/ 20 w 814"/>
                  <a:gd name="T63" fmla="*/ 82 h 126"/>
                  <a:gd name="T64" fmla="*/ 70 w 814"/>
                  <a:gd name="T65" fmla="*/ 98 h 126"/>
                  <a:gd name="T66" fmla="*/ 182 w 814"/>
                  <a:gd name="T67" fmla="*/ 116 h 126"/>
                  <a:gd name="T68" fmla="*/ 328 w 814"/>
                  <a:gd name="T69" fmla="*/ 126 h 126"/>
                  <a:gd name="T70" fmla="*/ 410 w 814"/>
                  <a:gd name="T71" fmla="*/ 126 h 126"/>
                  <a:gd name="T72" fmla="*/ 566 w 814"/>
                  <a:gd name="T73" fmla="*/ 122 h 126"/>
                  <a:gd name="T74" fmla="*/ 696 w 814"/>
                  <a:gd name="T75" fmla="*/ 108 h 126"/>
                  <a:gd name="T76" fmla="*/ 782 w 814"/>
                  <a:gd name="T77" fmla="*/ 88 h 126"/>
                  <a:gd name="T78" fmla="*/ 806 w 814"/>
                  <a:gd name="T79" fmla="*/ 76 h 126"/>
                  <a:gd name="T80" fmla="*/ 814 w 814"/>
                  <a:gd name="T81" fmla="*/ 64 h 126"/>
                  <a:gd name="T82" fmla="*/ 812 w 814"/>
                  <a:gd name="T83" fmla="*/ 58 h 126"/>
                  <a:gd name="T84" fmla="*/ 796 w 814"/>
                  <a:gd name="T85" fmla="*/ 44 h 126"/>
                  <a:gd name="T86" fmla="*/ 764 w 814"/>
                  <a:gd name="T87" fmla="*/ 34 h 126"/>
                  <a:gd name="T88" fmla="*/ 696 w 814"/>
                  <a:gd name="T89" fmla="*/ 18 h 126"/>
                  <a:gd name="T90" fmla="*/ 566 w 814"/>
                  <a:gd name="T91" fmla="*/ 4 h 126"/>
                  <a:gd name="T92" fmla="*/ 410 w 814"/>
                  <a:gd name="T9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14" h="126">
                    <a:moveTo>
                      <a:pt x="410" y="126"/>
                    </a:moveTo>
                    <a:lnTo>
                      <a:pt x="410" y="126"/>
                    </a:lnTo>
                    <a:lnTo>
                      <a:pt x="328" y="124"/>
                    </a:lnTo>
                    <a:lnTo>
                      <a:pt x="252" y="122"/>
                    </a:lnTo>
                    <a:lnTo>
                      <a:pt x="182" y="116"/>
                    </a:lnTo>
                    <a:lnTo>
                      <a:pt x="122" y="108"/>
                    </a:lnTo>
                    <a:lnTo>
                      <a:pt x="72" y="98"/>
                    </a:lnTo>
                    <a:lnTo>
                      <a:pt x="34" y="88"/>
                    </a:lnTo>
                    <a:lnTo>
                      <a:pt x="22" y="82"/>
                    </a:lnTo>
                    <a:lnTo>
                      <a:pt x="12" y="76"/>
                    </a:lnTo>
                    <a:lnTo>
                      <a:pt x="4" y="70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4" y="58"/>
                    </a:lnTo>
                    <a:lnTo>
                      <a:pt x="12" y="52"/>
                    </a:lnTo>
                    <a:lnTo>
                      <a:pt x="22" y="44"/>
                    </a:lnTo>
                    <a:lnTo>
                      <a:pt x="34" y="38"/>
                    </a:lnTo>
                    <a:lnTo>
                      <a:pt x="52" y="34"/>
                    </a:lnTo>
                    <a:lnTo>
                      <a:pt x="72" y="28"/>
                    </a:lnTo>
                    <a:lnTo>
                      <a:pt x="122" y="18"/>
                    </a:lnTo>
                    <a:lnTo>
                      <a:pt x="182" y="10"/>
                    </a:lnTo>
                    <a:lnTo>
                      <a:pt x="252" y="4"/>
                    </a:lnTo>
                    <a:lnTo>
                      <a:pt x="328" y="0"/>
                    </a:lnTo>
                    <a:lnTo>
                      <a:pt x="410" y="0"/>
                    </a:lnTo>
                    <a:lnTo>
                      <a:pt x="410" y="0"/>
                    </a:lnTo>
                    <a:lnTo>
                      <a:pt x="490" y="0"/>
                    </a:lnTo>
                    <a:lnTo>
                      <a:pt x="566" y="4"/>
                    </a:lnTo>
                    <a:lnTo>
                      <a:pt x="634" y="10"/>
                    </a:lnTo>
                    <a:lnTo>
                      <a:pt x="694" y="18"/>
                    </a:lnTo>
                    <a:lnTo>
                      <a:pt x="742" y="28"/>
                    </a:lnTo>
                    <a:lnTo>
                      <a:pt x="762" y="34"/>
                    </a:lnTo>
                    <a:lnTo>
                      <a:pt x="780" y="38"/>
                    </a:lnTo>
                    <a:lnTo>
                      <a:pt x="794" y="44"/>
                    </a:lnTo>
                    <a:lnTo>
                      <a:pt x="804" y="52"/>
                    </a:lnTo>
                    <a:lnTo>
                      <a:pt x="810" y="58"/>
                    </a:lnTo>
                    <a:lnTo>
                      <a:pt x="812" y="64"/>
                    </a:lnTo>
                    <a:lnTo>
                      <a:pt x="812" y="64"/>
                    </a:lnTo>
                    <a:lnTo>
                      <a:pt x="810" y="70"/>
                    </a:lnTo>
                    <a:lnTo>
                      <a:pt x="804" y="76"/>
                    </a:lnTo>
                    <a:lnTo>
                      <a:pt x="794" y="82"/>
                    </a:lnTo>
                    <a:lnTo>
                      <a:pt x="780" y="88"/>
                    </a:lnTo>
                    <a:lnTo>
                      <a:pt x="742" y="98"/>
                    </a:lnTo>
                    <a:lnTo>
                      <a:pt x="694" y="108"/>
                    </a:lnTo>
                    <a:lnTo>
                      <a:pt x="634" y="116"/>
                    </a:lnTo>
                    <a:lnTo>
                      <a:pt x="566" y="122"/>
                    </a:lnTo>
                    <a:lnTo>
                      <a:pt x="490" y="124"/>
                    </a:lnTo>
                    <a:lnTo>
                      <a:pt x="410" y="126"/>
                    </a:lnTo>
                    <a:close/>
                    <a:moveTo>
                      <a:pt x="410" y="0"/>
                    </a:moveTo>
                    <a:lnTo>
                      <a:pt x="410" y="0"/>
                    </a:lnTo>
                    <a:lnTo>
                      <a:pt x="328" y="0"/>
                    </a:lnTo>
                    <a:lnTo>
                      <a:pt x="252" y="4"/>
                    </a:lnTo>
                    <a:lnTo>
                      <a:pt x="182" y="10"/>
                    </a:lnTo>
                    <a:lnTo>
                      <a:pt x="122" y="18"/>
                    </a:lnTo>
                    <a:lnTo>
                      <a:pt x="70" y="28"/>
                    </a:lnTo>
                    <a:lnTo>
                      <a:pt x="50" y="34"/>
                    </a:lnTo>
                    <a:lnTo>
                      <a:pt x="32" y="38"/>
                    </a:lnTo>
                    <a:lnTo>
                      <a:pt x="20" y="44"/>
                    </a:lnTo>
                    <a:lnTo>
                      <a:pt x="8" y="52"/>
                    </a:lnTo>
                    <a:lnTo>
                      <a:pt x="2" y="58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2" y="70"/>
                    </a:lnTo>
                    <a:lnTo>
                      <a:pt x="8" y="76"/>
                    </a:lnTo>
                    <a:lnTo>
                      <a:pt x="20" y="82"/>
                    </a:lnTo>
                    <a:lnTo>
                      <a:pt x="32" y="88"/>
                    </a:lnTo>
                    <a:lnTo>
                      <a:pt x="70" y="98"/>
                    </a:lnTo>
                    <a:lnTo>
                      <a:pt x="122" y="108"/>
                    </a:lnTo>
                    <a:lnTo>
                      <a:pt x="182" y="116"/>
                    </a:lnTo>
                    <a:lnTo>
                      <a:pt x="252" y="122"/>
                    </a:lnTo>
                    <a:lnTo>
                      <a:pt x="328" y="126"/>
                    </a:lnTo>
                    <a:lnTo>
                      <a:pt x="410" y="126"/>
                    </a:lnTo>
                    <a:lnTo>
                      <a:pt x="410" y="126"/>
                    </a:lnTo>
                    <a:lnTo>
                      <a:pt x="492" y="126"/>
                    </a:lnTo>
                    <a:lnTo>
                      <a:pt x="566" y="122"/>
                    </a:lnTo>
                    <a:lnTo>
                      <a:pt x="636" y="116"/>
                    </a:lnTo>
                    <a:lnTo>
                      <a:pt x="696" y="108"/>
                    </a:lnTo>
                    <a:lnTo>
                      <a:pt x="744" y="98"/>
                    </a:lnTo>
                    <a:lnTo>
                      <a:pt x="782" y="88"/>
                    </a:lnTo>
                    <a:lnTo>
                      <a:pt x="796" y="82"/>
                    </a:lnTo>
                    <a:lnTo>
                      <a:pt x="806" y="76"/>
                    </a:lnTo>
                    <a:lnTo>
                      <a:pt x="812" y="70"/>
                    </a:lnTo>
                    <a:lnTo>
                      <a:pt x="814" y="64"/>
                    </a:lnTo>
                    <a:lnTo>
                      <a:pt x="814" y="64"/>
                    </a:lnTo>
                    <a:lnTo>
                      <a:pt x="812" y="58"/>
                    </a:lnTo>
                    <a:lnTo>
                      <a:pt x="806" y="52"/>
                    </a:lnTo>
                    <a:lnTo>
                      <a:pt x="796" y="44"/>
                    </a:lnTo>
                    <a:lnTo>
                      <a:pt x="782" y="38"/>
                    </a:lnTo>
                    <a:lnTo>
                      <a:pt x="764" y="34"/>
                    </a:lnTo>
                    <a:lnTo>
                      <a:pt x="744" y="28"/>
                    </a:lnTo>
                    <a:lnTo>
                      <a:pt x="696" y="18"/>
                    </a:lnTo>
                    <a:lnTo>
                      <a:pt x="636" y="10"/>
                    </a:lnTo>
                    <a:lnTo>
                      <a:pt x="566" y="4"/>
                    </a:lnTo>
                    <a:lnTo>
                      <a:pt x="492" y="0"/>
                    </a:lnTo>
                    <a:lnTo>
                      <a:pt x="410" y="0"/>
                    </a:lnTo>
                    <a:close/>
                  </a:path>
                </a:pathLst>
              </a:custGeom>
              <a:solidFill>
                <a:srgbClr val="E7E5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277"/>
              <p:cNvSpPr>
                <a:spLocks/>
              </p:cNvSpPr>
              <p:nvPr/>
            </p:nvSpPr>
            <p:spPr bwMode="auto">
              <a:xfrm>
                <a:off x="4487" y="4164"/>
                <a:ext cx="810" cy="126"/>
              </a:xfrm>
              <a:custGeom>
                <a:avLst/>
                <a:gdLst>
                  <a:gd name="T0" fmla="*/ 408 w 810"/>
                  <a:gd name="T1" fmla="*/ 126 h 126"/>
                  <a:gd name="T2" fmla="*/ 408 w 810"/>
                  <a:gd name="T3" fmla="*/ 126 h 126"/>
                  <a:gd name="T4" fmla="*/ 326 w 810"/>
                  <a:gd name="T5" fmla="*/ 124 h 126"/>
                  <a:gd name="T6" fmla="*/ 250 w 810"/>
                  <a:gd name="T7" fmla="*/ 122 h 126"/>
                  <a:gd name="T8" fmla="*/ 180 w 810"/>
                  <a:gd name="T9" fmla="*/ 116 h 126"/>
                  <a:gd name="T10" fmla="*/ 120 w 810"/>
                  <a:gd name="T11" fmla="*/ 108 h 126"/>
                  <a:gd name="T12" fmla="*/ 70 w 810"/>
                  <a:gd name="T13" fmla="*/ 98 h 126"/>
                  <a:gd name="T14" fmla="*/ 32 w 810"/>
                  <a:gd name="T15" fmla="*/ 88 h 126"/>
                  <a:gd name="T16" fmla="*/ 20 w 810"/>
                  <a:gd name="T17" fmla="*/ 82 h 126"/>
                  <a:gd name="T18" fmla="*/ 10 w 810"/>
                  <a:gd name="T19" fmla="*/ 76 h 126"/>
                  <a:gd name="T20" fmla="*/ 2 w 810"/>
                  <a:gd name="T21" fmla="*/ 70 h 126"/>
                  <a:gd name="T22" fmla="*/ 0 w 810"/>
                  <a:gd name="T23" fmla="*/ 64 h 126"/>
                  <a:gd name="T24" fmla="*/ 0 w 810"/>
                  <a:gd name="T25" fmla="*/ 64 h 126"/>
                  <a:gd name="T26" fmla="*/ 2 w 810"/>
                  <a:gd name="T27" fmla="*/ 58 h 126"/>
                  <a:gd name="T28" fmla="*/ 10 w 810"/>
                  <a:gd name="T29" fmla="*/ 52 h 126"/>
                  <a:gd name="T30" fmla="*/ 20 w 810"/>
                  <a:gd name="T31" fmla="*/ 44 h 126"/>
                  <a:gd name="T32" fmla="*/ 32 w 810"/>
                  <a:gd name="T33" fmla="*/ 38 h 126"/>
                  <a:gd name="T34" fmla="*/ 50 w 810"/>
                  <a:gd name="T35" fmla="*/ 34 h 126"/>
                  <a:gd name="T36" fmla="*/ 70 w 810"/>
                  <a:gd name="T37" fmla="*/ 28 h 126"/>
                  <a:gd name="T38" fmla="*/ 120 w 810"/>
                  <a:gd name="T39" fmla="*/ 18 h 126"/>
                  <a:gd name="T40" fmla="*/ 180 w 810"/>
                  <a:gd name="T41" fmla="*/ 10 h 126"/>
                  <a:gd name="T42" fmla="*/ 250 w 810"/>
                  <a:gd name="T43" fmla="*/ 4 h 126"/>
                  <a:gd name="T44" fmla="*/ 326 w 810"/>
                  <a:gd name="T45" fmla="*/ 0 h 126"/>
                  <a:gd name="T46" fmla="*/ 408 w 810"/>
                  <a:gd name="T47" fmla="*/ 0 h 126"/>
                  <a:gd name="T48" fmla="*/ 408 w 810"/>
                  <a:gd name="T49" fmla="*/ 0 h 126"/>
                  <a:gd name="T50" fmla="*/ 488 w 810"/>
                  <a:gd name="T51" fmla="*/ 0 h 126"/>
                  <a:gd name="T52" fmla="*/ 564 w 810"/>
                  <a:gd name="T53" fmla="*/ 4 h 126"/>
                  <a:gd name="T54" fmla="*/ 632 w 810"/>
                  <a:gd name="T55" fmla="*/ 10 h 126"/>
                  <a:gd name="T56" fmla="*/ 692 w 810"/>
                  <a:gd name="T57" fmla="*/ 18 h 126"/>
                  <a:gd name="T58" fmla="*/ 740 w 810"/>
                  <a:gd name="T59" fmla="*/ 28 h 126"/>
                  <a:gd name="T60" fmla="*/ 760 w 810"/>
                  <a:gd name="T61" fmla="*/ 34 h 126"/>
                  <a:gd name="T62" fmla="*/ 778 w 810"/>
                  <a:gd name="T63" fmla="*/ 38 h 126"/>
                  <a:gd name="T64" fmla="*/ 792 w 810"/>
                  <a:gd name="T65" fmla="*/ 44 h 126"/>
                  <a:gd name="T66" fmla="*/ 802 w 810"/>
                  <a:gd name="T67" fmla="*/ 52 h 126"/>
                  <a:gd name="T68" fmla="*/ 808 w 810"/>
                  <a:gd name="T69" fmla="*/ 58 h 126"/>
                  <a:gd name="T70" fmla="*/ 810 w 810"/>
                  <a:gd name="T71" fmla="*/ 64 h 126"/>
                  <a:gd name="T72" fmla="*/ 810 w 810"/>
                  <a:gd name="T73" fmla="*/ 64 h 126"/>
                  <a:gd name="T74" fmla="*/ 808 w 810"/>
                  <a:gd name="T75" fmla="*/ 70 h 126"/>
                  <a:gd name="T76" fmla="*/ 802 w 810"/>
                  <a:gd name="T77" fmla="*/ 76 h 126"/>
                  <a:gd name="T78" fmla="*/ 792 w 810"/>
                  <a:gd name="T79" fmla="*/ 82 h 126"/>
                  <a:gd name="T80" fmla="*/ 778 w 810"/>
                  <a:gd name="T81" fmla="*/ 88 h 126"/>
                  <a:gd name="T82" fmla="*/ 740 w 810"/>
                  <a:gd name="T83" fmla="*/ 98 h 126"/>
                  <a:gd name="T84" fmla="*/ 692 w 810"/>
                  <a:gd name="T85" fmla="*/ 108 h 126"/>
                  <a:gd name="T86" fmla="*/ 632 w 810"/>
                  <a:gd name="T87" fmla="*/ 116 h 126"/>
                  <a:gd name="T88" fmla="*/ 564 w 810"/>
                  <a:gd name="T89" fmla="*/ 122 h 126"/>
                  <a:gd name="T90" fmla="*/ 488 w 810"/>
                  <a:gd name="T91" fmla="*/ 124 h 126"/>
                  <a:gd name="T92" fmla="*/ 408 w 810"/>
                  <a:gd name="T93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10" h="126">
                    <a:moveTo>
                      <a:pt x="408" y="126"/>
                    </a:moveTo>
                    <a:lnTo>
                      <a:pt x="408" y="126"/>
                    </a:lnTo>
                    <a:lnTo>
                      <a:pt x="326" y="124"/>
                    </a:lnTo>
                    <a:lnTo>
                      <a:pt x="250" y="122"/>
                    </a:lnTo>
                    <a:lnTo>
                      <a:pt x="180" y="116"/>
                    </a:lnTo>
                    <a:lnTo>
                      <a:pt x="120" y="108"/>
                    </a:lnTo>
                    <a:lnTo>
                      <a:pt x="70" y="98"/>
                    </a:lnTo>
                    <a:lnTo>
                      <a:pt x="32" y="88"/>
                    </a:lnTo>
                    <a:lnTo>
                      <a:pt x="20" y="82"/>
                    </a:lnTo>
                    <a:lnTo>
                      <a:pt x="10" y="76"/>
                    </a:lnTo>
                    <a:lnTo>
                      <a:pt x="2" y="70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2" y="58"/>
                    </a:lnTo>
                    <a:lnTo>
                      <a:pt x="10" y="52"/>
                    </a:lnTo>
                    <a:lnTo>
                      <a:pt x="20" y="44"/>
                    </a:lnTo>
                    <a:lnTo>
                      <a:pt x="32" y="38"/>
                    </a:lnTo>
                    <a:lnTo>
                      <a:pt x="50" y="34"/>
                    </a:lnTo>
                    <a:lnTo>
                      <a:pt x="70" y="28"/>
                    </a:lnTo>
                    <a:lnTo>
                      <a:pt x="120" y="18"/>
                    </a:lnTo>
                    <a:lnTo>
                      <a:pt x="180" y="10"/>
                    </a:lnTo>
                    <a:lnTo>
                      <a:pt x="250" y="4"/>
                    </a:lnTo>
                    <a:lnTo>
                      <a:pt x="326" y="0"/>
                    </a:lnTo>
                    <a:lnTo>
                      <a:pt x="408" y="0"/>
                    </a:lnTo>
                    <a:lnTo>
                      <a:pt x="408" y="0"/>
                    </a:lnTo>
                    <a:lnTo>
                      <a:pt x="488" y="0"/>
                    </a:lnTo>
                    <a:lnTo>
                      <a:pt x="564" y="4"/>
                    </a:lnTo>
                    <a:lnTo>
                      <a:pt x="632" y="10"/>
                    </a:lnTo>
                    <a:lnTo>
                      <a:pt x="692" y="18"/>
                    </a:lnTo>
                    <a:lnTo>
                      <a:pt x="740" y="28"/>
                    </a:lnTo>
                    <a:lnTo>
                      <a:pt x="760" y="34"/>
                    </a:lnTo>
                    <a:lnTo>
                      <a:pt x="778" y="38"/>
                    </a:lnTo>
                    <a:lnTo>
                      <a:pt x="792" y="44"/>
                    </a:lnTo>
                    <a:lnTo>
                      <a:pt x="802" y="52"/>
                    </a:lnTo>
                    <a:lnTo>
                      <a:pt x="808" y="58"/>
                    </a:lnTo>
                    <a:lnTo>
                      <a:pt x="810" y="64"/>
                    </a:lnTo>
                    <a:lnTo>
                      <a:pt x="810" y="64"/>
                    </a:lnTo>
                    <a:lnTo>
                      <a:pt x="808" y="70"/>
                    </a:lnTo>
                    <a:lnTo>
                      <a:pt x="802" y="76"/>
                    </a:lnTo>
                    <a:lnTo>
                      <a:pt x="792" y="82"/>
                    </a:lnTo>
                    <a:lnTo>
                      <a:pt x="778" y="88"/>
                    </a:lnTo>
                    <a:lnTo>
                      <a:pt x="740" y="98"/>
                    </a:lnTo>
                    <a:lnTo>
                      <a:pt x="692" y="108"/>
                    </a:lnTo>
                    <a:lnTo>
                      <a:pt x="632" y="116"/>
                    </a:lnTo>
                    <a:lnTo>
                      <a:pt x="564" y="122"/>
                    </a:lnTo>
                    <a:lnTo>
                      <a:pt x="488" y="124"/>
                    </a:lnTo>
                    <a:lnTo>
                      <a:pt x="408" y="1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278"/>
              <p:cNvSpPr>
                <a:spLocks/>
              </p:cNvSpPr>
              <p:nvPr/>
            </p:nvSpPr>
            <p:spPr bwMode="auto">
              <a:xfrm>
                <a:off x="4485" y="4164"/>
                <a:ext cx="814" cy="126"/>
              </a:xfrm>
              <a:custGeom>
                <a:avLst/>
                <a:gdLst>
                  <a:gd name="T0" fmla="*/ 410 w 814"/>
                  <a:gd name="T1" fmla="*/ 0 h 126"/>
                  <a:gd name="T2" fmla="*/ 410 w 814"/>
                  <a:gd name="T3" fmla="*/ 0 h 126"/>
                  <a:gd name="T4" fmla="*/ 328 w 814"/>
                  <a:gd name="T5" fmla="*/ 0 h 126"/>
                  <a:gd name="T6" fmla="*/ 252 w 814"/>
                  <a:gd name="T7" fmla="*/ 4 h 126"/>
                  <a:gd name="T8" fmla="*/ 182 w 814"/>
                  <a:gd name="T9" fmla="*/ 10 h 126"/>
                  <a:gd name="T10" fmla="*/ 122 w 814"/>
                  <a:gd name="T11" fmla="*/ 18 h 126"/>
                  <a:gd name="T12" fmla="*/ 70 w 814"/>
                  <a:gd name="T13" fmla="*/ 28 h 126"/>
                  <a:gd name="T14" fmla="*/ 50 w 814"/>
                  <a:gd name="T15" fmla="*/ 34 h 126"/>
                  <a:gd name="T16" fmla="*/ 32 w 814"/>
                  <a:gd name="T17" fmla="*/ 38 h 126"/>
                  <a:gd name="T18" fmla="*/ 20 w 814"/>
                  <a:gd name="T19" fmla="*/ 44 h 126"/>
                  <a:gd name="T20" fmla="*/ 8 w 814"/>
                  <a:gd name="T21" fmla="*/ 52 h 126"/>
                  <a:gd name="T22" fmla="*/ 2 w 814"/>
                  <a:gd name="T23" fmla="*/ 58 h 126"/>
                  <a:gd name="T24" fmla="*/ 0 w 814"/>
                  <a:gd name="T25" fmla="*/ 64 h 126"/>
                  <a:gd name="T26" fmla="*/ 0 w 814"/>
                  <a:gd name="T27" fmla="*/ 64 h 126"/>
                  <a:gd name="T28" fmla="*/ 2 w 814"/>
                  <a:gd name="T29" fmla="*/ 70 h 126"/>
                  <a:gd name="T30" fmla="*/ 8 w 814"/>
                  <a:gd name="T31" fmla="*/ 76 h 126"/>
                  <a:gd name="T32" fmla="*/ 20 w 814"/>
                  <a:gd name="T33" fmla="*/ 82 h 126"/>
                  <a:gd name="T34" fmla="*/ 32 w 814"/>
                  <a:gd name="T35" fmla="*/ 88 h 126"/>
                  <a:gd name="T36" fmla="*/ 70 w 814"/>
                  <a:gd name="T37" fmla="*/ 98 h 126"/>
                  <a:gd name="T38" fmla="*/ 122 w 814"/>
                  <a:gd name="T39" fmla="*/ 108 h 126"/>
                  <a:gd name="T40" fmla="*/ 182 w 814"/>
                  <a:gd name="T41" fmla="*/ 116 h 126"/>
                  <a:gd name="T42" fmla="*/ 252 w 814"/>
                  <a:gd name="T43" fmla="*/ 122 h 126"/>
                  <a:gd name="T44" fmla="*/ 328 w 814"/>
                  <a:gd name="T45" fmla="*/ 126 h 126"/>
                  <a:gd name="T46" fmla="*/ 410 w 814"/>
                  <a:gd name="T47" fmla="*/ 126 h 126"/>
                  <a:gd name="T48" fmla="*/ 410 w 814"/>
                  <a:gd name="T49" fmla="*/ 126 h 126"/>
                  <a:gd name="T50" fmla="*/ 492 w 814"/>
                  <a:gd name="T51" fmla="*/ 126 h 126"/>
                  <a:gd name="T52" fmla="*/ 566 w 814"/>
                  <a:gd name="T53" fmla="*/ 122 h 126"/>
                  <a:gd name="T54" fmla="*/ 636 w 814"/>
                  <a:gd name="T55" fmla="*/ 116 h 126"/>
                  <a:gd name="T56" fmla="*/ 696 w 814"/>
                  <a:gd name="T57" fmla="*/ 108 h 126"/>
                  <a:gd name="T58" fmla="*/ 744 w 814"/>
                  <a:gd name="T59" fmla="*/ 98 h 126"/>
                  <a:gd name="T60" fmla="*/ 782 w 814"/>
                  <a:gd name="T61" fmla="*/ 88 h 126"/>
                  <a:gd name="T62" fmla="*/ 796 w 814"/>
                  <a:gd name="T63" fmla="*/ 82 h 126"/>
                  <a:gd name="T64" fmla="*/ 806 w 814"/>
                  <a:gd name="T65" fmla="*/ 76 h 126"/>
                  <a:gd name="T66" fmla="*/ 812 w 814"/>
                  <a:gd name="T67" fmla="*/ 70 h 126"/>
                  <a:gd name="T68" fmla="*/ 814 w 814"/>
                  <a:gd name="T69" fmla="*/ 64 h 126"/>
                  <a:gd name="T70" fmla="*/ 814 w 814"/>
                  <a:gd name="T71" fmla="*/ 64 h 126"/>
                  <a:gd name="T72" fmla="*/ 812 w 814"/>
                  <a:gd name="T73" fmla="*/ 58 h 126"/>
                  <a:gd name="T74" fmla="*/ 806 w 814"/>
                  <a:gd name="T75" fmla="*/ 52 h 126"/>
                  <a:gd name="T76" fmla="*/ 796 w 814"/>
                  <a:gd name="T77" fmla="*/ 44 h 126"/>
                  <a:gd name="T78" fmla="*/ 782 w 814"/>
                  <a:gd name="T79" fmla="*/ 38 h 126"/>
                  <a:gd name="T80" fmla="*/ 764 w 814"/>
                  <a:gd name="T81" fmla="*/ 34 h 126"/>
                  <a:gd name="T82" fmla="*/ 744 w 814"/>
                  <a:gd name="T83" fmla="*/ 28 h 126"/>
                  <a:gd name="T84" fmla="*/ 696 w 814"/>
                  <a:gd name="T85" fmla="*/ 18 h 126"/>
                  <a:gd name="T86" fmla="*/ 636 w 814"/>
                  <a:gd name="T87" fmla="*/ 10 h 126"/>
                  <a:gd name="T88" fmla="*/ 566 w 814"/>
                  <a:gd name="T89" fmla="*/ 4 h 126"/>
                  <a:gd name="T90" fmla="*/ 492 w 814"/>
                  <a:gd name="T91" fmla="*/ 0 h 126"/>
                  <a:gd name="T92" fmla="*/ 410 w 814"/>
                  <a:gd name="T9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14" h="126">
                    <a:moveTo>
                      <a:pt x="410" y="0"/>
                    </a:moveTo>
                    <a:lnTo>
                      <a:pt x="410" y="0"/>
                    </a:lnTo>
                    <a:lnTo>
                      <a:pt x="328" y="0"/>
                    </a:lnTo>
                    <a:lnTo>
                      <a:pt x="252" y="4"/>
                    </a:lnTo>
                    <a:lnTo>
                      <a:pt x="182" y="10"/>
                    </a:lnTo>
                    <a:lnTo>
                      <a:pt x="122" y="18"/>
                    </a:lnTo>
                    <a:lnTo>
                      <a:pt x="70" y="28"/>
                    </a:lnTo>
                    <a:lnTo>
                      <a:pt x="50" y="34"/>
                    </a:lnTo>
                    <a:lnTo>
                      <a:pt x="32" y="38"/>
                    </a:lnTo>
                    <a:lnTo>
                      <a:pt x="20" y="44"/>
                    </a:lnTo>
                    <a:lnTo>
                      <a:pt x="8" y="52"/>
                    </a:lnTo>
                    <a:lnTo>
                      <a:pt x="2" y="58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2" y="70"/>
                    </a:lnTo>
                    <a:lnTo>
                      <a:pt x="8" y="76"/>
                    </a:lnTo>
                    <a:lnTo>
                      <a:pt x="20" y="82"/>
                    </a:lnTo>
                    <a:lnTo>
                      <a:pt x="32" y="88"/>
                    </a:lnTo>
                    <a:lnTo>
                      <a:pt x="70" y="98"/>
                    </a:lnTo>
                    <a:lnTo>
                      <a:pt x="122" y="108"/>
                    </a:lnTo>
                    <a:lnTo>
                      <a:pt x="182" y="116"/>
                    </a:lnTo>
                    <a:lnTo>
                      <a:pt x="252" y="122"/>
                    </a:lnTo>
                    <a:lnTo>
                      <a:pt x="328" y="126"/>
                    </a:lnTo>
                    <a:lnTo>
                      <a:pt x="410" y="126"/>
                    </a:lnTo>
                    <a:lnTo>
                      <a:pt x="410" y="126"/>
                    </a:lnTo>
                    <a:lnTo>
                      <a:pt x="492" y="126"/>
                    </a:lnTo>
                    <a:lnTo>
                      <a:pt x="566" y="122"/>
                    </a:lnTo>
                    <a:lnTo>
                      <a:pt x="636" y="116"/>
                    </a:lnTo>
                    <a:lnTo>
                      <a:pt x="696" y="108"/>
                    </a:lnTo>
                    <a:lnTo>
                      <a:pt x="744" y="98"/>
                    </a:lnTo>
                    <a:lnTo>
                      <a:pt x="782" y="88"/>
                    </a:lnTo>
                    <a:lnTo>
                      <a:pt x="796" y="82"/>
                    </a:lnTo>
                    <a:lnTo>
                      <a:pt x="806" y="76"/>
                    </a:lnTo>
                    <a:lnTo>
                      <a:pt x="812" y="70"/>
                    </a:lnTo>
                    <a:lnTo>
                      <a:pt x="814" y="64"/>
                    </a:lnTo>
                    <a:lnTo>
                      <a:pt x="814" y="64"/>
                    </a:lnTo>
                    <a:lnTo>
                      <a:pt x="812" y="58"/>
                    </a:lnTo>
                    <a:lnTo>
                      <a:pt x="806" y="52"/>
                    </a:lnTo>
                    <a:lnTo>
                      <a:pt x="796" y="44"/>
                    </a:lnTo>
                    <a:lnTo>
                      <a:pt x="782" y="38"/>
                    </a:lnTo>
                    <a:lnTo>
                      <a:pt x="764" y="34"/>
                    </a:lnTo>
                    <a:lnTo>
                      <a:pt x="744" y="28"/>
                    </a:lnTo>
                    <a:lnTo>
                      <a:pt x="696" y="18"/>
                    </a:lnTo>
                    <a:lnTo>
                      <a:pt x="636" y="10"/>
                    </a:lnTo>
                    <a:lnTo>
                      <a:pt x="566" y="4"/>
                    </a:lnTo>
                    <a:lnTo>
                      <a:pt x="492" y="0"/>
                    </a:lnTo>
                    <a:lnTo>
                      <a:pt x="4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279"/>
              <p:cNvSpPr>
                <a:spLocks noEditPoints="1"/>
              </p:cNvSpPr>
              <p:nvPr/>
            </p:nvSpPr>
            <p:spPr bwMode="auto">
              <a:xfrm>
                <a:off x="4487" y="4164"/>
                <a:ext cx="810" cy="126"/>
              </a:xfrm>
              <a:custGeom>
                <a:avLst/>
                <a:gdLst>
                  <a:gd name="T0" fmla="*/ 408 w 810"/>
                  <a:gd name="T1" fmla="*/ 126 h 126"/>
                  <a:gd name="T2" fmla="*/ 250 w 810"/>
                  <a:gd name="T3" fmla="*/ 120 h 126"/>
                  <a:gd name="T4" fmla="*/ 122 w 810"/>
                  <a:gd name="T5" fmla="*/ 108 h 126"/>
                  <a:gd name="T6" fmla="*/ 34 w 810"/>
                  <a:gd name="T7" fmla="*/ 88 h 126"/>
                  <a:gd name="T8" fmla="*/ 12 w 810"/>
                  <a:gd name="T9" fmla="*/ 76 h 126"/>
                  <a:gd name="T10" fmla="*/ 2 w 810"/>
                  <a:gd name="T11" fmla="*/ 64 h 126"/>
                  <a:gd name="T12" fmla="*/ 4 w 810"/>
                  <a:gd name="T13" fmla="*/ 58 h 126"/>
                  <a:gd name="T14" fmla="*/ 22 w 810"/>
                  <a:gd name="T15" fmla="*/ 44 h 126"/>
                  <a:gd name="T16" fmla="*/ 52 w 810"/>
                  <a:gd name="T17" fmla="*/ 34 h 126"/>
                  <a:gd name="T18" fmla="*/ 122 w 810"/>
                  <a:gd name="T19" fmla="*/ 18 h 126"/>
                  <a:gd name="T20" fmla="*/ 250 w 810"/>
                  <a:gd name="T21" fmla="*/ 4 h 126"/>
                  <a:gd name="T22" fmla="*/ 408 w 810"/>
                  <a:gd name="T23" fmla="*/ 0 h 126"/>
                  <a:gd name="T24" fmla="*/ 488 w 810"/>
                  <a:gd name="T25" fmla="*/ 0 h 126"/>
                  <a:gd name="T26" fmla="*/ 632 w 810"/>
                  <a:gd name="T27" fmla="*/ 10 h 126"/>
                  <a:gd name="T28" fmla="*/ 740 w 810"/>
                  <a:gd name="T29" fmla="*/ 28 h 126"/>
                  <a:gd name="T30" fmla="*/ 776 w 810"/>
                  <a:gd name="T31" fmla="*/ 38 h 126"/>
                  <a:gd name="T32" fmla="*/ 800 w 810"/>
                  <a:gd name="T33" fmla="*/ 52 h 126"/>
                  <a:gd name="T34" fmla="*/ 808 w 810"/>
                  <a:gd name="T35" fmla="*/ 64 h 126"/>
                  <a:gd name="T36" fmla="*/ 806 w 810"/>
                  <a:gd name="T37" fmla="*/ 70 h 126"/>
                  <a:gd name="T38" fmla="*/ 790 w 810"/>
                  <a:gd name="T39" fmla="*/ 82 h 126"/>
                  <a:gd name="T40" fmla="*/ 740 w 810"/>
                  <a:gd name="T41" fmla="*/ 98 h 126"/>
                  <a:gd name="T42" fmla="*/ 632 w 810"/>
                  <a:gd name="T43" fmla="*/ 116 h 126"/>
                  <a:gd name="T44" fmla="*/ 488 w 810"/>
                  <a:gd name="T45" fmla="*/ 124 h 126"/>
                  <a:gd name="T46" fmla="*/ 408 w 810"/>
                  <a:gd name="T47" fmla="*/ 0 h 126"/>
                  <a:gd name="T48" fmla="*/ 326 w 810"/>
                  <a:gd name="T49" fmla="*/ 0 h 126"/>
                  <a:gd name="T50" fmla="*/ 180 w 810"/>
                  <a:gd name="T51" fmla="*/ 10 h 126"/>
                  <a:gd name="T52" fmla="*/ 70 w 810"/>
                  <a:gd name="T53" fmla="*/ 28 h 126"/>
                  <a:gd name="T54" fmla="*/ 32 w 810"/>
                  <a:gd name="T55" fmla="*/ 38 h 126"/>
                  <a:gd name="T56" fmla="*/ 10 w 810"/>
                  <a:gd name="T57" fmla="*/ 52 h 126"/>
                  <a:gd name="T58" fmla="*/ 0 w 810"/>
                  <a:gd name="T59" fmla="*/ 64 h 126"/>
                  <a:gd name="T60" fmla="*/ 2 w 810"/>
                  <a:gd name="T61" fmla="*/ 70 h 126"/>
                  <a:gd name="T62" fmla="*/ 20 w 810"/>
                  <a:gd name="T63" fmla="*/ 82 h 126"/>
                  <a:gd name="T64" fmla="*/ 70 w 810"/>
                  <a:gd name="T65" fmla="*/ 98 h 126"/>
                  <a:gd name="T66" fmla="*/ 180 w 810"/>
                  <a:gd name="T67" fmla="*/ 116 h 126"/>
                  <a:gd name="T68" fmla="*/ 326 w 810"/>
                  <a:gd name="T69" fmla="*/ 124 h 126"/>
                  <a:gd name="T70" fmla="*/ 408 w 810"/>
                  <a:gd name="T71" fmla="*/ 126 h 126"/>
                  <a:gd name="T72" fmla="*/ 564 w 810"/>
                  <a:gd name="T73" fmla="*/ 122 h 126"/>
                  <a:gd name="T74" fmla="*/ 692 w 810"/>
                  <a:gd name="T75" fmla="*/ 108 h 126"/>
                  <a:gd name="T76" fmla="*/ 778 w 810"/>
                  <a:gd name="T77" fmla="*/ 88 h 126"/>
                  <a:gd name="T78" fmla="*/ 802 w 810"/>
                  <a:gd name="T79" fmla="*/ 76 h 126"/>
                  <a:gd name="T80" fmla="*/ 810 w 810"/>
                  <a:gd name="T81" fmla="*/ 64 h 126"/>
                  <a:gd name="T82" fmla="*/ 808 w 810"/>
                  <a:gd name="T83" fmla="*/ 58 h 126"/>
                  <a:gd name="T84" fmla="*/ 792 w 810"/>
                  <a:gd name="T85" fmla="*/ 44 h 126"/>
                  <a:gd name="T86" fmla="*/ 760 w 810"/>
                  <a:gd name="T87" fmla="*/ 34 h 126"/>
                  <a:gd name="T88" fmla="*/ 692 w 810"/>
                  <a:gd name="T89" fmla="*/ 18 h 126"/>
                  <a:gd name="T90" fmla="*/ 564 w 810"/>
                  <a:gd name="T91" fmla="*/ 4 h 126"/>
                  <a:gd name="T92" fmla="*/ 408 w 810"/>
                  <a:gd name="T9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10" h="126">
                    <a:moveTo>
                      <a:pt x="408" y="126"/>
                    </a:moveTo>
                    <a:lnTo>
                      <a:pt x="408" y="126"/>
                    </a:lnTo>
                    <a:lnTo>
                      <a:pt x="326" y="124"/>
                    </a:lnTo>
                    <a:lnTo>
                      <a:pt x="250" y="120"/>
                    </a:lnTo>
                    <a:lnTo>
                      <a:pt x="182" y="116"/>
                    </a:lnTo>
                    <a:lnTo>
                      <a:pt x="122" y="108"/>
                    </a:lnTo>
                    <a:lnTo>
                      <a:pt x="72" y="98"/>
                    </a:lnTo>
                    <a:lnTo>
                      <a:pt x="34" y="88"/>
                    </a:lnTo>
                    <a:lnTo>
                      <a:pt x="22" y="82"/>
                    </a:lnTo>
                    <a:lnTo>
                      <a:pt x="12" y="76"/>
                    </a:lnTo>
                    <a:lnTo>
                      <a:pt x="4" y="70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4" y="58"/>
                    </a:lnTo>
                    <a:lnTo>
                      <a:pt x="12" y="52"/>
                    </a:lnTo>
                    <a:lnTo>
                      <a:pt x="22" y="44"/>
                    </a:lnTo>
                    <a:lnTo>
                      <a:pt x="34" y="38"/>
                    </a:lnTo>
                    <a:lnTo>
                      <a:pt x="52" y="34"/>
                    </a:lnTo>
                    <a:lnTo>
                      <a:pt x="72" y="28"/>
                    </a:lnTo>
                    <a:lnTo>
                      <a:pt x="122" y="18"/>
                    </a:lnTo>
                    <a:lnTo>
                      <a:pt x="182" y="10"/>
                    </a:lnTo>
                    <a:lnTo>
                      <a:pt x="250" y="4"/>
                    </a:lnTo>
                    <a:lnTo>
                      <a:pt x="326" y="0"/>
                    </a:lnTo>
                    <a:lnTo>
                      <a:pt x="408" y="0"/>
                    </a:lnTo>
                    <a:lnTo>
                      <a:pt x="408" y="0"/>
                    </a:lnTo>
                    <a:lnTo>
                      <a:pt x="488" y="0"/>
                    </a:lnTo>
                    <a:lnTo>
                      <a:pt x="564" y="4"/>
                    </a:lnTo>
                    <a:lnTo>
                      <a:pt x="632" y="10"/>
                    </a:lnTo>
                    <a:lnTo>
                      <a:pt x="690" y="18"/>
                    </a:lnTo>
                    <a:lnTo>
                      <a:pt x="740" y="28"/>
                    </a:lnTo>
                    <a:lnTo>
                      <a:pt x="760" y="34"/>
                    </a:lnTo>
                    <a:lnTo>
                      <a:pt x="776" y="38"/>
                    </a:lnTo>
                    <a:lnTo>
                      <a:pt x="790" y="44"/>
                    </a:lnTo>
                    <a:lnTo>
                      <a:pt x="800" y="52"/>
                    </a:lnTo>
                    <a:lnTo>
                      <a:pt x="806" y="58"/>
                    </a:lnTo>
                    <a:lnTo>
                      <a:pt x="808" y="64"/>
                    </a:lnTo>
                    <a:lnTo>
                      <a:pt x="808" y="64"/>
                    </a:lnTo>
                    <a:lnTo>
                      <a:pt x="806" y="70"/>
                    </a:lnTo>
                    <a:lnTo>
                      <a:pt x="800" y="76"/>
                    </a:lnTo>
                    <a:lnTo>
                      <a:pt x="790" y="82"/>
                    </a:lnTo>
                    <a:lnTo>
                      <a:pt x="776" y="88"/>
                    </a:lnTo>
                    <a:lnTo>
                      <a:pt x="740" y="98"/>
                    </a:lnTo>
                    <a:lnTo>
                      <a:pt x="690" y="108"/>
                    </a:lnTo>
                    <a:lnTo>
                      <a:pt x="632" y="116"/>
                    </a:lnTo>
                    <a:lnTo>
                      <a:pt x="564" y="120"/>
                    </a:lnTo>
                    <a:lnTo>
                      <a:pt x="488" y="124"/>
                    </a:lnTo>
                    <a:lnTo>
                      <a:pt x="408" y="126"/>
                    </a:lnTo>
                    <a:close/>
                    <a:moveTo>
                      <a:pt x="408" y="0"/>
                    </a:moveTo>
                    <a:lnTo>
                      <a:pt x="408" y="0"/>
                    </a:lnTo>
                    <a:lnTo>
                      <a:pt x="326" y="0"/>
                    </a:lnTo>
                    <a:lnTo>
                      <a:pt x="250" y="4"/>
                    </a:lnTo>
                    <a:lnTo>
                      <a:pt x="180" y="10"/>
                    </a:lnTo>
                    <a:lnTo>
                      <a:pt x="120" y="18"/>
                    </a:lnTo>
                    <a:lnTo>
                      <a:pt x="70" y="28"/>
                    </a:lnTo>
                    <a:lnTo>
                      <a:pt x="50" y="34"/>
                    </a:lnTo>
                    <a:lnTo>
                      <a:pt x="32" y="38"/>
                    </a:lnTo>
                    <a:lnTo>
                      <a:pt x="20" y="44"/>
                    </a:lnTo>
                    <a:lnTo>
                      <a:pt x="10" y="52"/>
                    </a:lnTo>
                    <a:lnTo>
                      <a:pt x="2" y="58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2" y="70"/>
                    </a:lnTo>
                    <a:lnTo>
                      <a:pt x="10" y="76"/>
                    </a:lnTo>
                    <a:lnTo>
                      <a:pt x="20" y="82"/>
                    </a:lnTo>
                    <a:lnTo>
                      <a:pt x="32" y="88"/>
                    </a:lnTo>
                    <a:lnTo>
                      <a:pt x="70" y="98"/>
                    </a:lnTo>
                    <a:lnTo>
                      <a:pt x="120" y="108"/>
                    </a:lnTo>
                    <a:lnTo>
                      <a:pt x="180" y="116"/>
                    </a:lnTo>
                    <a:lnTo>
                      <a:pt x="250" y="122"/>
                    </a:lnTo>
                    <a:lnTo>
                      <a:pt x="326" y="124"/>
                    </a:lnTo>
                    <a:lnTo>
                      <a:pt x="408" y="126"/>
                    </a:lnTo>
                    <a:lnTo>
                      <a:pt x="408" y="126"/>
                    </a:lnTo>
                    <a:lnTo>
                      <a:pt x="488" y="124"/>
                    </a:lnTo>
                    <a:lnTo>
                      <a:pt x="564" y="122"/>
                    </a:lnTo>
                    <a:lnTo>
                      <a:pt x="632" y="116"/>
                    </a:lnTo>
                    <a:lnTo>
                      <a:pt x="692" y="108"/>
                    </a:lnTo>
                    <a:lnTo>
                      <a:pt x="740" y="98"/>
                    </a:lnTo>
                    <a:lnTo>
                      <a:pt x="778" y="88"/>
                    </a:lnTo>
                    <a:lnTo>
                      <a:pt x="792" y="82"/>
                    </a:lnTo>
                    <a:lnTo>
                      <a:pt x="802" y="76"/>
                    </a:lnTo>
                    <a:lnTo>
                      <a:pt x="808" y="70"/>
                    </a:lnTo>
                    <a:lnTo>
                      <a:pt x="810" y="64"/>
                    </a:lnTo>
                    <a:lnTo>
                      <a:pt x="810" y="64"/>
                    </a:lnTo>
                    <a:lnTo>
                      <a:pt x="808" y="58"/>
                    </a:lnTo>
                    <a:lnTo>
                      <a:pt x="802" y="52"/>
                    </a:lnTo>
                    <a:lnTo>
                      <a:pt x="792" y="44"/>
                    </a:lnTo>
                    <a:lnTo>
                      <a:pt x="778" y="38"/>
                    </a:lnTo>
                    <a:lnTo>
                      <a:pt x="760" y="34"/>
                    </a:lnTo>
                    <a:lnTo>
                      <a:pt x="740" y="28"/>
                    </a:lnTo>
                    <a:lnTo>
                      <a:pt x="692" y="18"/>
                    </a:lnTo>
                    <a:lnTo>
                      <a:pt x="632" y="10"/>
                    </a:lnTo>
                    <a:lnTo>
                      <a:pt x="564" y="4"/>
                    </a:lnTo>
                    <a:lnTo>
                      <a:pt x="488" y="0"/>
                    </a:lnTo>
                    <a:lnTo>
                      <a:pt x="408" y="0"/>
                    </a:lnTo>
                    <a:close/>
                  </a:path>
                </a:pathLst>
              </a:custGeom>
              <a:solidFill>
                <a:srgbClr val="E7E5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280"/>
              <p:cNvSpPr>
                <a:spLocks/>
              </p:cNvSpPr>
              <p:nvPr/>
            </p:nvSpPr>
            <p:spPr bwMode="auto">
              <a:xfrm>
                <a:off x="4489" y="4164"/>
                <a:ext cx="806" cy="126"/>
              </a:xfrm>
              <a:custGeom>
                <a:avLst/>
                <a:gdLst>
                  <a:gd name="T0" fmla="*/ 406 w 806"/>
                  <a:gd name="T1" fmla="*/ 126 h 126"/>
                  <a:gd name="T2" fmla="*/ 406 w 806"/>
                  <a:gd name="T3" fmla="*/ 126 h 126"/>
                  <a:gd name="T4" fmla="*/ 324 w 806"/>
                  <a:gd name="T5" fmla="*/ 124 h 126"/>
                  <a:gd name="T6" fmla="*/ 248 w 806"/>
                  <a:gd name="T7" fmla="*/ 120 h 126"/>
                  <a:gd name="T8" fmla="*/ 180 w 806"/>
                  <a:gd name="T9" fmla="*/ 116 h 126"/>
                  <a:gd name="T10" fmla="*/ 120 w 806"/>
                  <a:gd name="T11" fmla="*/ 108 h 126"/>
                  <a:gd name="T12" fmla="*/ 70 w 806"/>
                  <a:gd name="T13" fmla="*/ 98 h 126"/>
                  <a:gd name="T14" fmla="*/ 32 w 806"/>
                  <a:gd name="T15" fmla="*/ 88 h 126"/>
                  <a:gd name="T16" fmla="*/ 20 w 806"/>
                  <a:gd name="T17" fmla="*/ 82 h 126"/>
                  <a:gd name="T18" fmla="*/ 10 w 806"/>
                  <a:gd name="T19" fmla="*/ 76 h 126"/>
                  <a:gd name="T20" fmla="*/ 2 w 806"/>
                  <a:gd name="T21" fmla="*/ 70 h 126"/>
                  <a:gd name="T22" fmla="*/ 0 w 806"/>
                  <a:gd name="T23" fmla="*/ 64 h 126"/>
                  <a:gd name="T24" fmla="*/ 0 w 806"/>
                  <a:gd name="T25" fmla="*/ 64 h 126"/>
                  <a:gd name="T26" fmla="*/ 2 w 806"/>
                  <a:gd name="T27" fmla="*/ 58 h 126"/>
                  <a:gd name="T28" fmla="*/ 10 w 806"/>
                  <a:gd name="T29" fmla="*/ 52 h 126"/>
                  <a:gd name="T30" fmla="*/ 20 w 806"/>
                  <a:gd name="T31" fmla="*/ 44 h 126"/>
                  <a:gd name="T32" fmla="*/ 32 w 806"/>
                  <a:gd name="T33" fmla="*/ 38 h 126"/>
                  <a:gd name="T34" fmla="*/ 50 w 806"/>
                  <a:gd name="T35" fmla="*/ 34 h 126"/>
                  <a:gd name="T36" fmla="*/ 70 w 806"/>
                  <a:gd name="T37" fmla="*/ 28 h 126"/>
                  <a:gd name="T38" fmla="*/ 120 w 806"/>
                  <a:gd name="T39" fmla="*/ 18 h 126"/>
                  <a:gd name="T40" fmla="*/ 180 w 806"/>
                  <a:gd name="T41" fmla="*/ 10 h 126"/>
                  <a:gd name="T42" fmla="*/ 248 w 806"/>
                  <a:gd name="T43" fmla="*/ 4 h 126"/>
                  <a:gd name="T44" fmla="*/ 324 w 806"/>
                  <a:gd name="T45" fmla="*/ 0 h 126"/>
                  <a:gd name="T46" fmla="*/ 406 w 806"/>
                  <a:gd name="T47" fmla="*/ 0 h 126"/>
                  <a:gd name="T48" fmla="*/ 406 w 806"/>
                  <a:gd name="T49" fmla="*/ 0 h 126"/>
                  <a:gd name="T50" fmla="*/ 486 w 806"/>
                  <a:gd name="T51" fmla="*/ 0 h 126"/>
                  <a:gd name="T52" fmla="*/ 562 w 806"/>
                  <a:gd name="T53" fmla="*/ 4 h 126"/>
                  <a:gd name="T54" fmla="*/ 630 w 806"/>
                  <a:gd name="T55" fmla="*/ 10 h 126"/>
                  <a:gd name="T56" fmla="*/ 688 w 806"/>
                  <a:gd name="T57" fmla="*/ 18 h 126"/>
                  <a:gd name="T58" fmla="*/ 738 w 806"/>
                  <a:gd name="T59" fmla="*/ 28 h 126"/>
                  <a:gd name="T60" fmla="*/ 758 w 806"/>
                  <a:gd name="T61" fmla="*/ 34 h 126"/>
                  <a:gd name="T62" fmla="*/ 774 w 806"/>
                  <a:gd name="T63" fmla="*/ 38 h 126"/>
                  <a:gd name="T64" fmla="*/ 788 w 806"/>
                  <a:gd name="T65" fmla="*/ 44 h 126"/>
                  <a:gd name="T66" fmla="*/ 798 w 806"/>
                  <a:gd name="T67" fmla="*/ 52 h 126"/>
                  <a:gd name="T68" fmla="*/ 804 w 806"/>
                  <a:gd name="T69" fmla="*/ 58 h 126"/>
                  <a:gd name="T70" fmla="*/ 806 w 806"/>
                  <a:gd name="T71" fmla="*/ 64 h 126"/>
                  <a:gd name="T72" fmla="*/ 806 w 806"/>
                  <a:gd name="T73" fmla="*/ 64 h 126"/>
                  <a:gd name="T74" fmla="*/ 804 w 806"/>
                  <a:gd name="T75" fmla="*/ 70 h 126"/>
                  <a:gd name="T76" fmla="*/ 798 w 806"/>
                  <a:gd name="T77" fmla="*/ 76 h 126"/>
                  <a:gd name="T78" fmla="*/ 788 w 806"/>
                  <a:gd name="T79" fmla="*/ 82 h 126"/>
                  <a:gd name="T80" fmla="*/ 774 w 806"/>
                  <a:gd name="T81" fmla="*/ 88 h 126"/>
                  <a:gd name="T82" fmla="*/ 738 w 806"/>
                  <a:gd name="T83" fmla="*/ 98 h 126"/>
                  <a:gd name="T84" fmla="*/ 688 w 806"/>
                  <a:gd name="T85" fmla="*/ 108 h 126"/>
                  <a:gd name="T86" fmla="*/ 630 w 806"/>
                  <a:gd name="T87" fmla="*/ 116 h 126"/>
                  <a:gd name="T88" fmla="*/ 562 w 806"/>
                  <a:gd name="T89" fmla="*/ 120 h 126"/>
                  <a:gd name="T90" fmla="*/ 486 w 806"/>
                  <a:gd name="T91" fmla="*/ 124 h 126"/>
                  <a:gd name="T92" fmla="*/ 406 w 806"/>
                  <a:gd name="T93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06" h="126">
                    <a:moveTo>
                      <a:pt x="406" y="126"/>
                    </a:moveTo>
                    <a:lnTo>
                      <a:pt x="406" y="126"/>
                    </a:lnTo>
                    <a:lnTo>
                      <a:pt x="324" y="124"/>
                    </a:lnTo>
                    <a:lnTo>
                      <a:pt x="248" y="120"/>
                    </a:lnTo>
                    <a:lnTo>
                      <a:pt x="180" y="116"/>
                    </a:lnTo>
                    <a:lnTo>
                      <a:pt x="120" y="108"/>
                    </a:lnTo>
                    <a:lnTo>
                      <a:pt x="70" y="98"/>
                    </a:lnTo>
                    <a:lnTo>
                      <a:pt x="32" y="88"/>
                    </a:lnTo>
                    <a:lnTo>
                      <a:pt x="20" y="82"/>
                    </a:lnTo>
                    <a:lnTo>
                      <a:pt x="10" y="76"/>
                    </a:lnTo>
                    <a:lnTo>
                      <a:pt x="2" y="70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2" y="58"/>
                    </a:lnTo>
                    <a:lnTo>
                      <a:pt x="10" y="52"/>
                    </a:lnTo>
                    <a:lnTo>
                      <a:pt x="20" y="44"/>
                    </a:lnTo>
                    <a:lnTo>
                      <a:pt x="32" y="38"/>
                    </a:lnTo>
                    <a:lnTo>
                      <a:pt x="50" y="34"/>
                    </a:lnTo>
                    <a:lnTo>
                      <a:pt x="70" y="28"/>
                    </a:lnTo>
                    <a:lnTo>
                      <a:pt x="120" y="18"/>
                    </a:lnTo>
                    <a:lnTo>
                      <a:pt x="180" y="10"/>
                    </a:lnTo>
                    <a:lnTo>
                      <a:pt x="248" y="4"/>
                    </a:lnTo>
                    <a:lnTo>
                      <a:pt x="324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86" y="0"/>
                    </a:lnTo>
                    <a:lnTo>
                      <a:pt x="562" y="4"/>
                    </a:lnTo>
                    <a:lnTo>
                      <a:pt x="630" y="10"/>
                    </a:lnTo>
                    <a:lnTo>
                      <a:pt x="688" y="18"/>
                    </a:lnTo>
                    <a:lnTo>
                      <a:pt x="738" y="28"/>
                    </a:lnTo>
                    <a:lnTo>
                      <a:pt x="758" y="34"/>
                    </a:lnTo>
                    <a:lnTo>
                      <a:pt x="774" y="38"/>
                    </a:lnTo>
                    <a:lnTo>
                      <a:pt x="788" y="44"/>
                    </a:lnTo>
                    <a:lnTo>
                      <a:pt x="798" y="52"/>
                    </a:lnTo>
                    <a:lnTo>
                      <a:pt x="804" y="58"/>
                    </a:lnTo>
                    <a:lnTo>
                      <a:pt x="806" y="64"/>
                    </a:lnTo>
                    <a:lnTo>
                      <a:pt x="806" y="64"/>
                    </a:lnTo>
                    <a:lnTo>
                      <a:pt x="804" y="70"/>
                    </a:lnTo>
                    <a:lnTo>
                      <a:pt x="798" y="76"/>
                    </a:lnTo>
                    <a:lnTo>
                      <a:pt x="788" y="82"/>
                    </a:lnTo>
                    <a:lnTo>
                      <a:pt x="774" y="88"/>
                    </a:lnTo>
                    <a:lnTo>
                      <a:pt x="738" y="98"/>
                    </a:lnTo>
                    <a:lnTo>
                      <a:pt x="688" y="108"/>
                    </a:lnTo>
                    <a:lnTo>
                      <a:pt x="630" y="116"/>
                    </a:lnTo>
                    <a:lnTo>
                      <a:pt x="562" y="120"/>
                    </a:lnTo>
                    <a:lnTo>
                      <a:pt x="486" y="124"/>
                    </a:lnTo>
                    <a:lnTo>
                      <a:pt x="406" y="1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281"/>
              <p:cNvSpPr>
                <a:spLocks/>
              </p:cNvSpPr>
              <p:nvPr/>
            </p:nvSpPr>
            <p:spPr bwMode="auto">
              <a:xfrm>
                <a:off x="4487" y="4164"/>
                <a:ext cx="810" cy="126"/>
              </a:xfrm>
              <a:custGeom>
                <a:avLst/>
                <a:gdLst>
                  <a:gd name="T0" fmla="*/ 408 w 810"/>
                  <a:gd name="T1" fmla="*/ 0 h 126"/>
                  <a:gd name="T2" fmla="*/ 408 w 810"/>
                  <a:gd name="T3" fmla="*/ 0 h 126"/>
                  <a:gd name="T4" fmla="*/ 326 w 810"/>
                  <a:gd name="T5" fmla="*/ 0 h 126"/>
                  <a:gd name="T6" fmla="*/ 250 w 810"/>
                  <a:gd name="T7" fmla="*/ 4 h 126"/>
                  <a:gd name="T8" fmla="*/ 180 w 810"/>
                  <a:gd name="T9" fmla="*/ 10 h 126"/>
                  <a:gd name="T10" fmla="*/ 120 w 810"/>
                  <a:gd name="T11" fmla="*/ 18 h 126"/>
                  <a:gd name="T12" fmla="*/ 70 w 810"/>
                  <a:gd name="T13" fmla="*/ 28 h 126"/>
                  <a:gd name="T14" fmla="*/ 50 w 810"/>
                  <a:gd name="T15" fmla="*/ 34 h 126"/>
                  <a:gd name="T16" fmla="*/ 32 w 810"/>
                  <a:gd name="T17" fmla="*/ 38 h 126"/>
                  <a:gd name="T18" fmla="*/ 20 w 810"/>
                  <a:gd name="T19" fmla="*/ 44 h 126"/>
                  <a:gd name="T20" fmla="*/ 10 w 810"/>
                  <a:gd name="T21" fmla="*/ 52 h 126"/>
                  <a:gd name="T22" fmla="*/ 2 w 810"/>
                  <a:gd name="T23" fmla="*/ 58 h 126"/>
                  <a:gd name="T24" fmla="*/ 0 w 810"/>
                  <a:gd name="T25" fmla="*/ 64 h 126"/>
                  <a:gd name="T26" fmla="*/ 0 w 810"/>
                  <a:gd name="T27" fmla="*/ 64 h 126"/>
                  <a:gd name="T28" fmla="*/ 2 w 810"/>
                  <a:gd name="T29" fmla="*/ 70 h 126"/>
                  <a:gd name="T30" fmla="*/ 10 w 810"/>
                  <a:gd name="T31" fmla="*/ 76 h 126"/>
                  <a:gd name="T32" fmla="*/ 20 w 810"/>
                  <a:gd name="T33" fmla="*/ 82 h 126"/>
                  <a:gd name="T34" fmla="*/ 32 w 810"/>
                  <a:gd name="T35" fmla="*/ 88 h 126"/>
                  <a:gd name="T36" fmla="*/ 70 w 810"/>
                  <a:gd name="T37" fmla="*/ 98 h 126"/>
                  <a:gd name="T38" fmla="*/ 120 w 810"/>
                  <a:gd name="T39" fmla="*/ 108 h 126"/>
                  <a:gd name="T40" fmla="*/ 180 w 810"/>
                  <a:gd name="T41" fmla="*/ 116 h 126"/>
                  <a:gd name="T42" fmla="*/ 250 w 810"/>
                  <a:gd name="T43" fmla="*/ 122 h 126"/>
                  <a:gd name="T44" fmla="*/ 326 w 810"/>
                  <a:gd name="T45" fmla="*/ 124 h 126"/>
                  <a:gd name="T46" fmla="*/ 408 w 810"/>
                  <a:gd name="T47" fmla="*/ 126 h 126"/>
                  <a:gd name="T48" fmla="*/ 408 w 810"/>
                  <a:gd name="T49" fmla="*/ 126 h 126"/>
                  <a:gd name="T50" fmla="*/ 488 w 810"/>
                  <a:gd name="T51" fmla="*/ 124 h 126"/>
                  <a:gd name="T52" fmla="*/ 564 w 810"/>
                  <a:gd name="T53" fmla="*/ 122 h 126"/>
                  <a:gd name="T54" fmla="*/ 632 w 810"/>
                  <a:gd name="T55" fmla="*/ 116 h 126"/>
                  <a:gd name="T56" fmla="*/ 692 w 810"/>
                  <a:gd name="T57" fmla="*/ 108 h 126"/>
                  <a:gd name="T58" fmla="*/ 740 w 810"/>
                  <a:gd name="T59" fmla="*/ 98 h 126"/>
                  <a:gd name="T60" fmla="*/ 778 w 810"/>
                  <a:gd name="T61" fmla="*/ 88 h 126"/>
                  <a:gd name="T62" fmla="*/ 792 w 810"/>
                  <a:gd name="T63" fmla="*/ 82 h 126"/>
                  <a:gd name="T64" fmla="*/ 802 w 810"/>
                  <a:gd name="T65" fmla="*/ 76 h 126"/>
                  <a:gd name="T66" fmla="*/ 808 w 810"/>
                  <a:gd name="T67" fmla="*/ 70 h 126"/>
                  <a:gd name="T68" fmla="*/ 810 w 810"/>
                  <a:gd name="T69" fmla="*/ 64 h 126"/>
                  <a:gd name="T70" fmla="*/ 810 w 810"/>
                  <a:gd name="T71" fmla="*/ 64 h 126"/>
                  <a:gd name="T72" fmla="*/ 808 w 810"/>
                  <a:gd name="T73" fmla="*/ 58 h 126"/>
                  <a:gd name="T74" fmla="*/ 802 w 810"/>
                  <a:gd name="T75" fmla="*/ 52 h 126"/>
                  <a:gd name="T76" fmla="*/ 792 w 810"/>
                  <a:gd name="T77" fmla="*/ 44 h 126"/>
                  <a:gd name="T78" fmla="*/ 778 w 810"/>
                  <a:gd name="T79" fmla="*/ 38 h 126"/>
                  <a:gd name="T80" fmla="*/ 760 w 810"/>
                  <a:gd name="T81" fmla="*/ 34 h 126"/>
                  <a:gd name="T82" fmla="*/ 740 w 810"/>
                  <a:gd name="T83" fmla="*/ 28 h 126"/>
                  <a:gd name="T84" fmla="*/ 692 w 810"/>
                  <a:gd name="T85" fmla="*/ 18 h 126"/>
                  <a:gd name="T86" fmla="*/ 632 w 810"/>
                  <a:gd name="T87" fmla="*/ 10 h 126"/>
                  <a:gd name="T88" fmla="*/ 564 w 810"/>
                  <a:gd name="T89" fmla="*/ 4 h 126"/>
                  <a:gd name="T90" fmla="*/ 488 w 810"/>
                  <a:gd name="T91" fmla="*/ 0 h 126"/>
                  <a:gd name="T92" fmla="*/ 408 w 810"/>
                  <a:gd name="T9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10" h="126">
                    <a:moveTo>
                      <a:pt x="408" y="0"/>
                    </a:moveTo>
                    <a:lnTo>
                      <a:pt x="408" y="0"/>
                    </a:lnTo>
                    <a:lnTo>
                      <a:pt x="326" y="0"/>
                    </a:lnTo>
                    <a:lnTo>
                      <a:pt x="250" y="4"/>
                    </a:lnTo>
                    <a:lnTo>
                      <a:pt x="180" y="10"/>
                    </a:lnTo>
                    <a:lnTo>
                      <a:pt x="120" y="18"/>
                    </a:lnTo>
                    <a:lnTo>
                      <a:pt x="70" y="28"/>
                    </a:lnTo>
                    <a:lnTo>
                      <a:pt x="50" y="34"/>
                    </a:lnTo>
                    <a:lnTo>
                      <a:pt x="32" y="38"/>
                    </a:lnTo>
                    <a:lnTo>
                      <a:pt x="20" y="44"/>
                    </a:lnTo>
                    <a:lnTo>
                      <a:pt x="10" y="52"/>
                    </a:lnTo>
                    <a:lnTo>
                      <a:pt x="2" y="58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2" y="70"/>
                    </a:lnTo>
                    <a:lnTo>
                      <a:pt x="10" y="76"/>
                    </a:lnTo>
                    <a:lnTo>
                      <a:pt x="20" y="82"/>
                    </a:lnTo>
                    <a:lnTo>
                      <a:pt x="32" y="88"/>
                    </a:lnTo>
                    <a:lnTo>
                      <a:pt x="70" y="98"/>
                    </a:lnTo>
                    <a:lnTo>
                      <a:pt x="120" y="108"/>
                    </a:lnTo>
                    <a:lnTo>
                      <a:pt x="180" y="116"/>
                    </a:lnTo>
                    <a:lnTo>
                      <a:pt x="250" y="122"/>
                    </a:lnTo>
                    <a:lnTo>
                      <a:pt x="326" y="124"/>
                    </a:lnTo>
                    <a:lnTo>
                      <a:pt x="408" y="126"/>
                    </a:lnTo>
                    <a:lnTo>
                      <a:pt x="408" y="126"/>
                    </a:lnTo>
                    <a:lnTo>
                      <a:pt x="488" y="124"/>
                    </a:lnTo>
                    <a:lnTo>
                      <a:pt x="564" y="122"/>
                    </a:lnTo>
                    <a:lnTo>
                      <a:pt x="632" y="116"/>
                    </a:lnTo>
                    <a:lnTo>
                      <a:pt x="692" y="108"/>
                    </a:lnTo>
                    <a:lnTo>
                      <a:pt x="740" y="98"/>
                    </a:lnTo>
                    <a:lnTo>
                      <a:pt x="778" y="88"/>
                    </a:lnTo>
                    <a:lnTo>
                      <a:pt x="792" y="82"/>
                    </a:lnTo>
                    <a:lnTo>
                      <a:pt x="802" y="76"/>
                    </a:lnTo>
                    <a:lnTo>
                      <a:pt x="808" y="70"/>
                    </a:lnTo>
                    <a:lnTo>
                      <a:pt x="810" y="64"/>
                    </a:lnTo>
                    <a:lnTo>
                      <a:pt x="810" y="64"/>
                    </a:lnTo>
                    <a:lnTo>
                      <a:pt x="808" y="58"/>
                    </a:lnTo>
                    <a:lnTo>
                      <a:pt x="802" y="52"/>
                    </a:lnTo>
                    <a:lnTo>
                      <a:pt x="792" y="44"/>
                    </a:lnTo>
                    <a:lnTo>
                      <a:pt x="778" y="38"/>
                    </a:lnTo>
                    <a:lnTo>
                      <a:pt x="760" y="34"/>
                    </a:lnTo>
                    <a:lnTo>
                      <a:pt x="740" y="28"/>
                    </a:lnTo>
                    <a:lnTo>
                      <a:pt x="692" y="18"/>
                    </a:lnTo>
                    <a:lnTo>
                      <a:pt x="632" y="10"/>
                    </a:lnTo>
                    <a:lnTo>
                      <a:pt x="564" y="4"/>
                    </a:lnTo>
                    <a:lnTo>
                      <a:pt x="488" y="0"/>
                    </a:lnTo>
                    <a:lnTo>
                      <a:pt x="40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282"/>
              <p:cNvSpPr>
                <a:spLocks noEditPoints="1"/>
              </p:cNvSpPr>
              <p:nvPr/>
            </p:nvSpPr>
            <p:spPr bwMode="auto">
              <a:xfrm>
                <a:off x="4489" y="4164"/>
                <a:ext cx="806" cy="126"/>
              </a:xfrm>
              <a:custGeom>
                <a:avLst/>
                <a:gdLst>
                  <a:gd name="T0" fmla="*/ 406 w 806"/>
                  <a:gd name="T1" fmla="*/ 126 h 126"/>
                  <a:gd name="T2" fmla="*/ 250 w 806"/>
                  <a:gd name="T3" fmla="*/ 120 h 126"/>
                  <a:gd name="T4" fmla="*/ 122 w 806"/>
                  <a:gd name="T5" fmla="*/ 108 h 126"/>
                  <a:gd name="T6" fmla="*/ 34 w 806"/>
                  <a:gd name="T7" fmla="*/ 88 h 126"/>
                  <a:gd name="T8" fmla="*/ 12 w 806"/>
                  <a:gd name="T9" fmla="*/ 76 h 126"/>
                  <a:gd name="T10" fmla="*/ 2 w 806"/>
                  <a:gd name="T11" fmla="*/ 64 h 126"/>
                  <a:gd name="T12" fmla="*/ 4 w 806"/>
                  <a:gd name="T13" fmla="*/ 58 h 126"/>
                  <a:gd name="T14" fmla="*/ 22 w 806"/>
                  <a:gd name="T15" fmla="*/ 46 h 126"/>
                  <a:gd name="T16" fmla="*/ 52 w 806"/>
                  <a:gd name="T17" fmla="*/ 34 h 126"/>
                  <a:gd name="T18" fmla="*/ 122 w 806"/>
                  <a:gd name="T19" fmla="*/ 18 h 126"/>
                  <a:gd name="T20" fmla="*/ 250 w 806"/>
                  <a:gd name="T21" fmla="*/ 4 h 126"/>
                  <a:gd name="T22" fmla="*/ 406 w 806"/>
                  <a:gd name="T23" fmla="*/ 0 h 126"/>
                  <a:gd name="T24" fmla="*/ 486 w 806"/>
                  <a:gd name="T25" fmla="*/ 2 h 126"/>
                  <a:gd name="T26" fmla="*/ 628 w 806"/>
                  <a:gd name="T27" fmla="*/ 10 h 126"/>
                  <a:gd name="T28" fmla="*/ 736 w 806"/>
                  <a:gd name="T29" fmla="*/ 28 h 126"/>
                  <a:gd name="T30" fmla="*/ 772 w 806"/>
                  <a:gd name="T31" fmla="*/ 40 h 126"/>
                  <a:gd name="T32" fmla="*/ 796 w 806"/>
                  <a:gd name="T33" fmla="*/ 52 h 126"/>
                  <a:gd name="T34" fmla="*/ 804 w 806"/>
                  <a:gd name="T35" fmla="*/ 64 h 126"/>
                  <a:gd name="T36" fmla="*/ 802 w 806"/>
                  <a:gd name="T37" fmla="*/ 70 h 126"/>
                  <a:gd name="T38" fmla="*/ 786 w 806"/>
                  <a:gd name="T39" fmla="*/ 82 h 126"/>
                  <a:gd name="T40" fmla="*/ 736 w 806"/>
                  <a:gd name="T41" fmla="*/ 98 h 126"/>
                  <a:gd name="T42" fmla="*/ 628 w 806"/>
                  <a:gd name="T43" fmla="*/ 114 h 126"/>
                  <a:gd name="T44" fmla="*/ 486 w 806"/>
                  <a:gd name="T45" fmla="*/ 124 h 126"/>
                  <a:gd name="T46" fmla="*/ 406 w 806"/>
                  <a:gd name="T47" fmla="*/ 0 h 126"/>
                  <a:gd name="T48" fmla="*/ 324 w 806"/>
                  <a:gd name="T49" fmla="*/ 0 h 126"/>
                  <a:gd name="T50" fmla="*/ 180 w 806"/>
                  <a:gd name="T51" fmla="*/ 10 h 126"/>
                  <a:gd name="T52" fmla="*/ 70 w 806"/>
                  <a:gd name="T53" fmla="*/ 28 h 126"/>
                  <a:gd name="T54" fmla="*/ 32 w 806"/>
                  <a:gd name="T55" fmla="*/ 38 h 126"/>
                  <a:gd name="T56" fmla="*/ 10 w 806"/>
                  <a:gd name="T57" fmla="*/ 52 h 126"/>
                  <a:gd name="T58" fmla="*/ 0 w 806"/>
                  <a:gd name="T59" fmla="*/ 64 h 126"/>
                  <a:gd name="T60" fmla="*/ 2 w 806"/>
                  <a:gd name="T61" fmla="*/ 70 h 126"/>
                  <a:gd name="T62" fmla="*/ 20 w 806"/>
                  <a:gd name="T63" fmla="*/ 82 h 126"/>
                  <a:gd name="T64" fmla="*/ 70 w 806"/>
                  <a:gd name="T65" fmla="*/ 98 h 126"/>
                  <a:gd name="T66" fmla="*/ 180 w 806"/>
                  <a:gd name="T67" fmla="*/ 116 h 126"/>
                  <a:gd name="T68" fmla="*/ 324 w 806"/>
                  <a:gd name="T69" fmla="*/ 124 h 126"/>
                  <a:gd name="T70" fmla="*/ 406 w 806"/>
                  <a:gd name="T71" fmla="*/ 126 h 126"/>
                  <a:gd name="T72" fmla="*/ 562 w 806"/>
                  <a:gd name="T73" fmla="*/ 120 h 126"/>
                  <a:gd name="T74" fmla="*/ 688 w 806"/>
                  <a:gd name="T75" fmla="*/ 108 h 126"/>
                  <a:gd name="T76" fmla="*/ 774 w 806"/>
                  <a:gd name="T77" fmla="*/ 88 h 126"/>
                  <a:gd name="T78" fmla="*/ 798 w 806"/>
                  <a:gd name="T79" fmla="*/ 76 h 126"/>
                  <a:gd name="T80" fmla="*/ 806 w 806"/>
                  <a:gd name="T81" fmla="*/ 64 h 126"/>
                  <a:gd name="T82" fmla="*/ 804 w 806"/>
                  <a:gd name="T83" fmla="*/ 58 h 126"/>
                  <a:gd name="T84" fmla="*/ 788 w 806"/>
                  <a:gd name="T85" fmla="*/ 44 h 126"/>
                  <a:gd name="T86" fmla="*/ 758 w 806"/>
                  <a:gd name="T87" fmla="*/ 34 h 126"/>
                  <a:gd name="T88" fmla="*/ 688 w 806"/>
                  <a:gd name="T89" fmla="*/ 18 h 126"/>
                  <a:gd name="T90" fmla="*/ 562 w 806"/>
                  <a:gd name="T91" fmla="*/ 4 h 126"/>
                  <a:gd name="T92" fmla="*/ 406 w 806"/>
                  <a:gd name="T9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06" h="126">
                    <a:moveTo>
                      <a:pt x="406" y="126"/>
                    </a:moveTo>
                    <a:lnTo>
                      <a:pt x="406" y="126"/>
                    </a:lnTo>
                    <a:lnTo>
                      <a:pt x="326" y="124"/>
                    </a:lnTo>
                    <a:lnTo>
                      <a:pt x="250" y="120"/>
                    </a:lnTo>
                    <a:lnTo>
                      <a:pt x="182" y="114"/>
                    </a:lnTo>
                    <a:lnTo>
                      <a:pt x="122" y="108"/>
                    </a:lnTo>
                    <a:lnTo>
                      <a:pt x="72" y="98"/>
                    </a:lnTo>
                    <a:lnTo>
                      <a:pt x="34" y="88"/>
                    </a:lnTo>
                    <a:lnTo>
                      <a:pt x="22" y="82"/>
                    </a:lnTo>
                    <a:lnTo>
                      <a:pt x="12" y="76"/>
                    </a:lnTo>
                    <a:lnTo>
                      <a:pt x="4" y="70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4" y="58"/>
                    </a:lnTo>
                    <a:lnTo>
                      <a:pt x="12" y="52"/>
                    </a:lnTo>
                    <a:lnTo>
                      <a:pt x="22" y="46"/>
                    </a:lnTo>
                    <a:lnTo>
                      <a:pt x="34" y="40"/>
                    </a:lnTo>
                    <a:lnTo>
                      <a:pt x="52" y="34"/>
                    </a:lnTo>
                    <a:lnTo>
                      <a:pt x="72" y="28"/>
                    </a:lnTo>
                    <a:lnTo>
                      <a:pt x="122" y="18"/>
                    </a:lnTo>
                    <a:lnTo>
                      <a:pt x="182" y="10"/>
                    </a:lnTo>
                    <a:lnTo>
                      <a:pt x="250" y="4"/>
                    </a:lnTo>
                    <a:lnTo>
                      <a:pt x="326" y="2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86" y="2"/>
                    </a:lnTo>
                    <a:lnTo>
                      <a:pt x="560" y="4"/>
                    </a:lnTo>
                    <a:lnTo>
                      <a:pt x="628" y="10"/>
                    </a:lnTo>
                    <a:lnTo>
                      <a:pt x="686" y="18"/>
                    </a:lnTo>
                    <a:lnTo>
                      <a:pt x="736" y="28"/>
                    </a:lnTo>
                    <a:lnTo>
                      <a:pt x="756" y="34"/>
                    </a:lnTo>
                    <a:lnTo>
                      <a:pt x="772" y="40"/>
                    </a:lnTo>
                    <a:lnTo>
                      <a:pt x="786" y="46"/>
                    </a:lnTo>
                    <a:lnTo>
                      <a:pt x="796" y="52"/>
                    </a:lnTo>
                    <a:lnTo>
                      <a:pt x="802" y="58"/>
                    </a:lnTo>
                    <a:lnTo>
                      <a:pt x="804" y="64"/>
                    </a:lnTo>
                    <a:lnTo>
                      <a:pt x="804" y="64"/>
                    </a:lnTo>
                    <a:lnTo>
                      <a:pt x="802" y="70"/>
                    </a:lnTo>
                    <a:lnTo>
                      <a:pt x="796" y="76"/>
                    </a:lnTo>
                    <a:lnTo>
                      <a:pt x="786" y="82"/>
                    </a:lnTo>
                    <a:lnTo>
                      <a:pt x="772" y="88"/>
                    </a:lnTo>
                    <a:lnTo>
                      <a:pt x="736" y="98"/>
                    </a:lnTo>
                    <a:lnTo>
                      <a:pt x="686" y="108"/>
                    </a:lnTo>
                    <a:lnTo>
                      <a:pt x="628" y="114"/>
                    </a:lnTo>
                    <a:lnTo>
                      <a:pt x="560" y="120"/>
                    </a:lnTo>
                    <a:lnTo>
                      <a:pt x="486" y="124"/>
                    </a:lnTo>
                    <a:lnTo>
                      <a:pt x="406" y="126"/>
                    </a:lnTo>
                    <a:close/>
                    <a:moveTo>
                      <a:pt x="406" y="0"/>
                    </a:moveTo>
                    <a:lnTo>
                      <a:pt x="406" y="0"/>
                    </a:lnTo>
                    <a:lnTo>
                      <a:pt x="324" y="0"/>
                    </a:lnTo>
                    <a:lnTo>
                      <a:pt x="248" y="4"/>
                    </a:lnTo>
                    <a:lnTo>
                      <a:pt x="180" y="10"/>
                    </a:lnTo>
                    <a:lnTo>
                      <a:pt x="120" y="18"/>
                    </a:lnTo>
                    <a:lnTo>
                      <a:pt x="70" y="28"/>
                    </a:lnTo>
                    <a:lnTo>
                      <a:pt x="50" y="34"/>
                    </a:lnTo>
                    <a:lnTo>
                      <a:pt x="32" y="38"/>
                    </a:lnTo>
                    <a:lnTo>
                      <a:pt x="20" y="44"/>
                    </a:lnTo>
                    <a:lnTo>
                      <a:pt x="10" y="52"/>
                    </a:lnTo>
                    <a:lnTo>
                      <a:pt x="2" y="58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2" y="70"/>
                    </a:lnTo>
                    <a:lnTo>
                      <a:pt x="10" y="76"/>
                    </a:lnTo>
                    <a:lnTo>
                      <a:pt x="20" y="82"/>
                    </a:lnTo>
                    <a:lnTo>
                      <a:pt x="32" y="88"/>
                    </a:lnTo>
                    <a:lnTo>
                      <a:pt x="70" y="98"/>
                    </a:lnTo>
                    <a:lnTo>
                      <a:pt x="120" y="108"/>
                    </a:lnTo>
                    <a:lnTo>
                      <a:pt x="180" y="116"/>
                    </a:lnTo>
                    <a:lnTo>
                      <a:pt x="248" y="120"/>
                    </a:lnTo>
                    <a:lnTo>
                      <a:pt x="324" y="124"/>
                    </a:lnTo>
                    <a:lnTo>
                      <a:pt x="406" y="126"/>
                    </a:lnTo>
                    <a:lnTo>
                      <a:pt x="406" y="126"/>
                    </a:lnTo>
                    <a:lnTo>
                      <a:pt x="486" y="124"/>
                    </a:lnTo>
                    <a:lnTo>
                      <a:pt x="562" y="120"/>
                    </a:lnTo>
                    <a:lnTo>
                      <a:pt x="630" y="116"/>
                    </a:lnTo>
                    <a:lnTo>
                      <a:pt x="688" y="108"/>
                    </a:lnTo>
                    <a:lnTo>
                      <a:pt x="738" y="98"/>
                    </a:lnTo>
                    <a:lnTo>
                      <a:pt x="774" y="88"/>
                    </a:lnTo>
                    <a:lnTo>
                      <a:pt x="788" y="82"/>
                    </a:lnTo>
                    <a:lnTo>
                      <a:pt x="798" y="76"/>
                    </a:lnTo>
                    <a:lnTo>
                      <a:pt x="804" y="70"/>
                    </a:lnTo>
                    <a:lnTo>
                      <a:pt x="806" y="64"/>
                    </a:lnTo>
                    <a:lnTo>
                      <a:pt x="806" y="64"/>
                    </a:lnTo>
                    <a:lnTo>
                      <a:pt x="804" y="58"/>
                    </a:lnTo>
                    <a:lnTo>
                      <a:pt x="798" y="52"/>
                    </a:lnTo>
                    <a:lnTo>
                      <a:pt x="788" y="44"/>
                    </a:lnTo>
                    <a:lnTo>
                      <a:pt x="774" y="38"/>
                    </a:lnTo>
                    <a:lnTo>
                      <a:pt x="758" y="34"/>
                    </a:lnTo>
                    <a:lnTo>
                      <a:pt x="738" y="28"/>
                    </a:lnTo>
                    <a:lnTo>
                      <a:pt x="688" y="18"/>
                    </a:lnTo>
                    <a:lnTo>
                      <a:pt x="630" y="10"/>
                    </a:lnTo>
                    <a:lnTo>
                      <a:pt x="562" y="4"/>
                    </a:lnTo>
                    <a:lnTo>
                      <a:pt x="486" y="0"/>
                    </a:lnTo>
                    <a:lnTo>
                      <a:pt x="406" y="0"/>
                    </a:lnTo>
                    <a:close/>
                  </a:path>
                </a:pathLst>
              </a:custGeom>
              <a:solidFill>
                <a:srgbClr val="E6E4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283"/>
              <p:cNvSpPr>
                <a:spLocks/>
              </p:cNvSpPr>
              <p:nvPr/>
            </p:nvSpPr>
            <p:spPr bwMode="auto">
              <a:xfrm>
                <a:off x="4491" y="4164"/>
                <a:ext cx="802" cy="126"/>
              </a:xfrm>
              <a:custGeom>
                <a:avLst/>
                <a:gdLst>
                  <a:gd name="T0" fmla="*/ 404 w 802"/>
                  <a:gd name="T1" fmla="*/ 126 h 126"/>
                  <a:gd name="T2" fmla="*/ 404 w 802"/>
                  <a:gd name="T3" fmla="*/ 126 h 126"/>
                  <a:gd name="T4" fmla="*/ 324 w 802"/>
                  <a:gd name="T5" fmla="*/ 124 h 126"/>
                  <a:gd name="T6" fmla="*/ 248 w 802"/>
                  <a:gd name="T7" fmla="*/ 120 h 126"/>
                  <a:gd name="T8" fmla="*/ 180 w 802"/>
                  <a:gd name="T9" fmla="*/ 114 h 126"/>
                  <a:gd name="T10" fmla="*/ 120 w 802"/>
                  <a:gd name="T11" fmla="*/ 108 h 126"/>
                  <a:gd name="T12" fmla="*/ 70 w 802"/>
                  <a:gd name="T13" fmla="*/ 98 h 126"/>
                  <a:gd name="T14" fmla="*/ 32 w 802"/>
                  <a:gd name="T15" fmla="*/ 88 h 126"/>
                  <a:gd name="T16" fmla="*/ 20 w 802"/>
                  <a:gd name="T17" fmla="*/ 82 h 126"/>
                  <a:gd name="T18" fmla="*/ 10 w 802"/>
                  <a:gd name="T19" fmla="*/ 76 h 126"/>
                  <a:gd name="T20" fmla="*/ 2 w 802"/>
                  <a:gd name="T21" fmla="*/ 70 h 126"/>
                  <a:gd name="T22" fmla="*/ 0 w 802"/>
                  <a:gd name="T23" fmla="*/ 64 h 126"/>
                  <a:gd name="T24" fmla="*/ 0 w 802"/>
                  <a:gd name="T25" fmla="*/ 64 h 126"/>
                  <a:gd name="T26" fmla="*/ 2 w 802"/>
                  <a:gd name="T27" fmla="*/ 58 h 126"/>
                  <a:gd name="T28" fmla="*/ 10 w 802"/>
                  <a:gd name="T29" fmla="*/ 52 h 126"/>
                  <a:gd name="T30" fmla="*/ 20 w 802"/>
                  <a:gd name="T31" fmla="*/ 46 h 126"/>
                  <a:gd name="T32" fmla="*/ 32 w 802"/>
                  <a:gd name="T33" fmla="*/ 40 h 126"/>
                  <a:gd name="T34" fmla="*/ 50 w 802"/>
                  <a:gd name="T35" fmla="*/ 34 h 126"/>
                  <a:gd name="T36" fmla="*/ 70 w 802"/>
                  <a:gd name="T37" fmla="*/ 28 h 126"/>
                  <a:gd name="T38" fmla="*/ 120 w 802"/>
                  <a:gd name="T39" fmla="*/ 18 h 126"/>
                  <a:gd name="T40" fmla="*/ 180 w 802"/>
                  <a:gd name="T41" fmla="*/ 10 h 126"/>
                  <a:gd name="T42" fmla="*/ 248 w 802"/>
                  <a:gd name="T43" fmla="*/ 4 h 126"/>
                  <a:gd name="T44" fmla="*/ 324 w 802"/>
                  <a:gd name="T45" fmla="*/ 2 h 126"/>
                  <a:gd name="T46" fmla="*/ 404 w 802"/>
                  <a:gd name="T47" fmla="*/ 0 h 126"/>
                  <a:gd name="T48" fmla="*/ 404 w 802"/>
                  <a:gd name="T49" fmla="*/ 0 h 126"/>
                  <a:gd name="T50" fmla="*/ 484 w 802"/>
                  <a:gd name="T51" fmla="*/ 2 h 126"/>
                  <a:gd name="T52" fmla="*/ 558 w 802"/>
                  <a:gd name="T53" fmla="*/ 4 h 126"/>
                  <a:gd name="T54" fmla="*/ 626 w 802"/>
                  <a:gd name="T55" fmla="*/ 10 h 126"/>
                  <a:gd name="T56" fmla="*/ 684 w 802"/>
                  <a:gd name="T57" fmla="*/ 18 h 126"/>
                  <a:gd name="T58" fmla="*/ 734 w 802"/>
                  <a:gd name="T59" fmla="*/ 28 h 126"/>
                  <a:gd name="T60" fmla="*/ 754 w 802"/>
                  <a:gd name="T61" fmla="*/ 34 h 126"/>
                  <a:gd name="T62" fmla="*/ 770 w 802"/>
                  <a:gd name="T63" fmla="*/ 40 h 126"/>
                  <a:gd name="T64" fmla="*/ 784 w 802"/>
                  <a:gd name="T65" fmla="*/ 46 h 126"/>
                  <a:gd name="T66" fmla="*/ 794 w 802"/>
                  <a:gd name="T67" fmla="*/ 52 h 126"/>
                  <a:gd name="T68" fmla="*/ 800 w 802"/>
                  <a:gd name="T69" fmla="*/ 58 h 126"/>
                  <a:gd name="T70" fmla="*/ 802 w 802"/>
                  <a:gd name="T71" fmla="*/ 64 h 126"/>
                  <a:gd name="T72" fmla="*/ 802 w 802"/>
                  <a:gd name="T73" fmla="*/ 64 h 126"/>
                  <a:gd name="T74" fmla="*/ 800 w 802"/>
                  <a:gd name="T75" fmla="*/ 70 h 126"/>
                  <a:gd name="T76" fmla="*/ 794 w 802"/>
                  <a:gd name="T77" fmla="*/ 76 h 126"/>
                  <a:gd name="T78" fmla="*/ 784 w 802"/>
                  <a:gd name="T79" fmla="*/ 82 h 126"/>
                  <a:gd name="T80" fmla="*/ 770 w 802"/>
                  <a:gd name="T81" fmla="*/ 88 h 126"/>
                  <a:gd name="T82" fmla="*/ 734 w 802"/>
                  <a:gd name="T83" fmla="*/ 98 h 126"/>
                  <a:gd name="T84" fmla="*/ 684 w 802"/>
                  <a:gd name="T85" fmla="*/ 108 h 126"/>
                  <a:gd name="T86" fmla="*/ 626 w 802"/>
                  <a:gd name="T87" fmla="*/ 114 h 126"/>
                  <a:gd name="T88" fmla="*/ 558 w 802"/>
                  <a:gd name="T89" fmla="*/ 120 h 126"/>
                  <a:gd name="T90" fmla="*/ 484 w 802"/>
                  <a:gd name="T91" fmla="*/ 124 h 126"/>
                  <a:gd name="T92" fmla="*/ 404 w 802"/>
                  <a:gd name="T93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02" h="126">
                    <a:moveTo>
                      <a:pt x="404" y="126"/>
                    </a:moveTo>
                    <a:lnTo>
                      <a:pt x="404" y="126"/>
                    </a:lnTo>
                    <a:lnTo>
                      <a:pt x="324" y="124"/>
                    </a:lnTo>
                    <a:lnTo>
                      <a:pt x="248" y="120"/>
                    </a:lnTo>
                    <a:lnTo>
                      <a:pt x="180" y="114"/>
                    </a:lnTo>
                    <a:lnTo>
                      <a:pt x="120" y="108"/>
                    </a:lnTo>
                    <a:lnTo>
                      <a:pt x="70" y="98"/>
                    </a:lnTo>
                    <a:lnTo>
                      <a:pt x="32" y="88"/>
                    </a:lnTo>
                    <a:lnTo>
                      <a:pt x="20" y="82"/>
                    </a:lnTo>
                    <a:lnTo>
                      <a:pt x="10" y="76"/>
                    </a:lnTo>
                    <a:lnTo>
                      <a:pt x="2" y="70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2" y="58"/>
                    </a:lnTo>
                    <a:lnTo>
                      <a:pt x="10" y="52"/>
                    </a:lnTo>
                    <a:lnTo>
                      <a:pt x="20" y="46"/>
                    </a:lnTo>
                    <a:lnTo>
                      <a:pt x="32" y="40"/>
                    </a:lnTo>
                    <a:lnTo>
                      <a:pt x="50" y="34"/>
                    </a:lnTo>
                    <a:lnTo>
                      <a:pt x="70" y="28"/>
                    </a:lnTo>
                    <a:lnTo>
                      <a:pt x="120" y="18"/>
                    </a:lnTo>
                    <a:lnTo>
                      <a:pt x="180" y="10"/>
                    </a:lnTo>
                    <a:lnTo>
                      <a:pt x="248" y="4"/>
                    </a:lnTo>
                    <a:lnTo>
                      <a:pt x="324" y="2"/>
                    </a:lnTo>
                    <a:lnTo>
                      <a:pt x="404" y="0"/>
                    </a:lnTo>
                    <a:lnTo>
                      <a:pt x="404" y="0"/>
                    </a:lnTo>
                    <a:lnTo>
                      <a:pt x="484" y="2"/>
                    </a:lnTo>
                    <a:lnTo>
                      <a:pt x="558" y="4"/>
                    </a:lnTo>
                    <a:lnTo>
                      <a:pt x="626" y="10"/>
                    </a:lnTo>
                    <a:lnTo>
                      <a:pt x="684" y="18"/>
                    </a:lnTo>
                    <a:lnTo>
                      <a:pt x="734" y="28"/>
                    </a:lnTo>
                    <a:lnTo>
                      <a:pt x="754" y="34"/>
                    </a:lnTo>
                    <a:lnTo>
                      <a:pt x="770" y="40"/>
                    </a:lnTo>
                    <a:lnTo>
                      <a:pt x="784" y="46"/>
                    </a:lnTo>
                    <a:lnTo>
                      <a:pt x="794" y="52"/>
                    </a:lnTo>
                    <a:lnTo>
                      <a:pt x="800" y="58"/>
                    </a:lnTo>
                    <a:lnTo>
                      <a:pt x="802" y="64"/>
                    </a:lnTo>
                    <a:lnTo>
                      <a:pt x="802" y="64"/>
                    </a:lnTo>
                    <a:lnTo>
                      <a:pt x="800" y="70"/>
                    </a:lnTo>
                    <a:lnTo>
                      <a:pt x="794" y="76"/>
                    </a:lnTo>
                    <a:lnTo>
                      <a:pt x="784" y="82"/>
                    </a:lnTo>
                    <a:lnTo>
                      <a:pt x="770" y="88"/>
                    </a:lnTo>
                    <a:lnTo>
                      <a:pt x="734" y="98"/>
                    </a:lnTo>
                    <a:lnTo>
                      <a:pt x="684" y="108"/>
                    </a:lnTo>
                    <a:lnTo>
                      <a:pt x="626" y="114"/>
                    </a:lnTo>
                    <a:lnTo>
                      <a:pt x="558" y="120"/>
                    </a:lnTo>
                    <a:lnTo>
                      <a:pt x="484" y="124"/>
                    </a:lnTo>
                    <a:lnTo>
                      <a:pt x="404" y="1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284"/>
              <p:cNvSpPr>
                <a:spLocks/>
              </p:cNvSpPr>
              <p:nvPr/>
            </p:nvSpPr>
            <p:spPr bwMode="auto">
              <a:xfrm>
                <a:off x="4489" y="4164"/>
                <a:ext cx="806" cy="126"/>
              </a:xfrm>
              <a:custGeom>
                <a:avLst/>
                <a:gdLst>
                  <a:gd name="T0" fmla="*/ 406 w 806"/>
                  <a:gd name="T1" fmla="*/ 0 h 126"/>
                  <a:gd name="T2" fmla="*/ 406 w 806"/>
                  <a:gd name="T3" fmla="*/ 0 h 126"/>
                  <a:gd name="T4" fmla="*/ 324 w 806"/>
                  <a:gd name="T5" fmla="*/ 0 h 126"/>
                  <a:gd name="T6" fmla="*/ 248 w 806"/>
                  <a:gd name="T7" fmla="*/ 4 h 126"/>
                  <a:gd name="T8" fmla="*/ 180 w 806"/>
                  <a:gd name="T9" fmla="*/ 10 h 126"/>
                  <a:gd name="T10" fmla="*/ 120 w 806"/>
                  <a:gd name="T11" fmla="*/ 18 h 126"/>
                  <a:gd name="T12" fmla="*/ 70 w 806"/>
                  <a:gd name="T13" fmla="*/ 28 h 126"/>
                  <a:gd name="T14" fmla="*/ 50 w 806"/>
                  <a:gd name="T15" fmla="*/ 34 h 126"/>
                  <a:gd name="T16" fmla="*/ 32 w 806"/>
                  <a:gd name="T17" fmla="*/ 38 h 126"/>
                  <a:gd name="T18" fmla="*/ 20 w 806"/>
                  <a:gd name="T19" fmla="*/ 44 h 126"/>
                  <a:gd name="T20" fmla="*/ 10 w 806"/>
                  <a:gd name="T21" fmla="*/ 52 h 126"/>
                  <a:gd name="T22" fmla="*/ 2 w 806"/>
                  <a:gd name="T23" fmla="*/ 58 h 126"/>
                  <a:gd name="T24" fmla="*/ 0 w 806"/>
                  <a:gd name="T25" fmla="*/ 64 h 126"/>
                  <a:gd name="T26" fmla="*/ 0 w 806"/>
                  <a:gd name="T27" fmla="*/ 64 h 126"/>
                  <a:gd name="T28" fmla="*/ 2 w 806"/>
                  <a:gd name="T29" fmla="*/ 70 h 126"/>
                  <a:gd name="T30" fmla="*/ 10 w 806"/>
                  <a:gd name="T31" fmla="*/ 76 h 126"/>
                  <a:gd name="T32" fmla="*/ 20 w 806"/>
                  <a:gd name="T33" fmla="*/ 82 h 126"/>
                  <a:gd name="T34" fmla="*/ 32 w 806"/>
                  <a:gd name="T35" fmla="*/ 88 h 126"/>
                  <a:gd name="T36" fmla="*/ 70 w 806"/>
                  <a:gd name="T37" fmla="*/ 98 h 126"/>
                  <a:gd name="T38" fmla="*/ 120 w 806"/>
                  <a:gd name="T39" fmla="*/ 108 h 126"/>
                  <a:gd name="T40" fmla="*/ 180 w 806"/>
                  <a:gd name="T41" fmla="*/ 116 h 126"/>
                  <a:gd name="T42" fmla="*/ 248 w 806"/>
                  <a:gd name="T43" fmla="*/ 120 h 126"/>
                  <a:gd name="T44" fmla="*/ 324 w 806"/>
                  <a:gd name="T45" fmla="*/ 124 h 126"/>
                  <a:gd name="T46" fmla="*/ 406 w 806"/>
                  <a:gd name="T47" fmla="*/ 126 h 126"/>
                  <a:gd name="T48" fmla="*/ 406 w 806"/>
                  <a:gd name="T49" fmla="*/ 126 h 126"/>
                  <a:gd name="T50" fmla="*/ 486 w 806"/>
                  <a:gd name="T51" fmla="*/ 124 h 126"/>
                  <a:gd name="T52" fmla="*/ 562 w 806"/>
                  <a:gd name="T53" fmla="*/ 120 h 126"/>
                  <a:gd name="T54" fmla="*/ 630 w 806"/>
                  <a:gd name="T55" fmla="*/ 116 h 126"/>
                  <a:gd name="T56" fmla="*/ 688 w 806"/>
                  <a:gd name="T57" fmla="*/ 108 h 126"/>
                  <a:gd name="T58" fmla="*/ 738 w 806"/>
                  <a:gd name="T59" fmla="*/ 98 h 126"/>
                  <a:gd name="T60" fmla="*/ 774 w 806"/>
                  <a:gd name="T61" fmla="*/ 88 h 126"/>
                  <a:gd name="T62" fmla="*/ 788 w 806"/>
                  <a:gd name="T63" fmla="*/ 82 h 126"/>
                  <a:gd name="T64" fmla="*/ 798 w 806"/>
                  <a:gd name="T65" fmla="*/ 76 h 126"/>
                  <a:gd name="T66" fmla="*/ 804 w 806"/>
                  <a:gd name="T67" fmla="*/ 70 h 126"/>
                  <a:gd name="T68" fmla="*/ 806 w 806"/>
                  <a:gd name="T69" fmla="*/ 64 h 126"/>
                  <a:gd name="T70" fmla="*/ 806 w 806"/>
                  <a:gd name="T71" fmla="*/ 64 h 126"/>
                  <a:gd name="T72" fmla="*/ 804 w 806"/>
                  <a:gd name="T73" fmla="*/ 58 h 126"/>
                  <a:gd name="T74" fmla="*/ 798 w 806"/>
                  <a:gd name="T75" fmla="*/ 52 h 126"/>
                  <a:gd name="T76" fmla="*/ 788 w 806"/>
                  <a:gd name="T77" fmla="*/ 44 h 126"/>
                  <a:gd name="T78" fmla="*/ 774 w 806"/>
                  <a:gd name="T79" fmla="*/ 38 h 126"/>
                  <a:gd name="T80" fmla="*/ 758 w 806"/>
                  <a:gd name="T81" fmla="*/ 34 h 126"/>
                  <a:gd name="T82" fmla="*/ 738 w 806"/>
                  <a:gd name="T83" fmla="*/ 28 h 126"/>
                  <a:gd name="T84" fmla="*/ 688 w 806"/>
                  <a:gd name="T85" fmla="*/ 18 h 126"/>
                  <a:gd name="T86" fmla="*/ 630 w 806"/>
                  <a:gd name="T87" fmla="*/ 10 h 126"/>
                  <a:gd name="T88" fmla="*/ 562 w 806"/>
                  <a:gd name="T89" fmla="*/ 4 h 126"/>
                  <a:gd name="T90" fmla="*/ 486 w 806"/>
                  <a:gd name="T91" fmla="*/ 0 h 126"/>
                  <a:gd name="T92" fmla="*/ 406 w 806"/>
                  <a:gd name="T9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06" h="126">
                    <a:moveTo>
                      <a:pt x="406" y="0"/>
                    </a:moveTo>
                    <a:lnTo>
                      <a:pt x="406" y="0"/>
                    </a:lnTo>
                    <a:lnTo>
                      <a:pt x="324" y="0"/>
                    </a:lnTo>
                    <a:lnTo>
                      <a:pt x="248" y="4"/>
                    </a:lnTo>
                    <a:lnTo>
                      <a:pt x="180" y="10"/>
                    </a:lnTo>
                    <a:lnTo>
                      <a:pt x="120" y="18"/>
                    </a:lnTo>
                    <a:lnTo>
                      <a:pt x="70" y="28"/>
                    </a:lnTo>
                    <a:lnTo>
                      <a:pt x="50" y="34"/>
                    </a:lnTo>
                    <a:lnTo>
                      <a:pt x="32" y="38"/>
                    </a:lnTo>
                    <a:lnTo>
                      <a:pt x="20" y="44"/>
                    </a:lnTo>
                    <a:lnTo>
                      <a:pt x="10" y="52"/>
                    </a:lnTo>
                    <a:lnTo>
                      <a:pt x="2" y="58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2" y="70"/>
                    </a:lnTo>
                    <a:lnTo>
                      <a:pt x="10" y="76"/>
                    </a:lnTo>
                    <a:lnTo>
                      <a:pt x="20" y="82"/>
                    </a:lnTo>
                    <a:lnTo>
                      <a:pt x="32" y="88"/>
                    </a:lnTo>
                    <a:lnTo>
                      <a:pt x="70" y="98"/>
                    </a:lnTo>
                    <a:lnTo>
                      <a:pt x="120" y="108"/>
                    </a:lnTo>
                    <a:lnTo>
                      <a:pt x="180" y="116"/>
                    </a:lnTo>
                    <a:lnTo>
                      <a:pt x="248" y="120"/>
                    </a:lnTo>
                    <a:lnTo>
                      <a:pt x="324" y="124"/>
                    </a:lnTo>
                    <a:lnTo>
                      <a:pt x="406" y="126"/>
                    </a:lnTo>
                    <a:lnTo>
                      <a:pt x="406" y="126"/>
                    </a:lnTo>
                    <a:lnTo>
                      <a:pt x="486" y="124"/>
                    </a:lnTo>
                    <a:lnTo>
                      <a:pt x="562" y="120"/>
                    </a:lnTo>
                    <a:lnTo>
                      <a:pt x="630" y="116"/>
                    </a:lnTo>
                    <a:lnTo>
                      <a:pt x="688" y="108"/>
                    </a:lnTo>
                    <a:lnTo>
                      <a:pt x="738" y="98"/>
                    </a:lnTo>
                    <a:lnTo>
                      <a:pt x="774" y="88"/>
                    </a:lnTo>
                    <a:lnTo>
                      <a:pt x="788" y="82"/>
                    </a:lnTo>
                    <a:lnTo>
                      <a:pt x="798" y="76"/>
                    </a:lnTo>
                    <a:lnTo>
                      <a:pt x="804" y="70"/>
                    </a:lnTo>
                    <a:lnTo>
                      <a:pt x="806" y="64"/>
                    </a:lnTo>
                    <a:lnTo>
                      <a:pt x="806" y="64"/>
                    </a:lnTo>
                    <a:lnTo>
                      <a:pt x="804" y="58"/>
                    </a:lnTo>
                    <a:lnTo>
                      <a:pt x="798" y="52"/>
                    </a:lnTo>
                    <a:lnTo>
                      <a:pt x="788" y="44"/>
                    </a:lnTo>
                    <a:lnTo>
                      <a:pt x="774" y="38"/>
                    </a:lnTo>
                    <a:lnTo>
                      <a:pt x="758" y="34"/>
                    </a:lnTo>
                    <a:lnTo>
                      <a:pt x="738" y="28"/>
                    </a:lnTo>
                    <a:lnTo>
                      <a:pt x="688" y="18"/>
                    </a:lnTo>
                    <a:lnTo>
                      <a:pt x="630" y="10"/>
                    </a:lnTo>
                    <a:lnTo>
                      <a:pt x="562" y="4"/>
                    </a:lnTo>
                    <a:lnTo>
                      <a:pt x="486" y="0"/>
                    </a:lnTo>
                    <a:lnTo>
                      <a:pt x="40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285"/>
              <p:cNvSpPr>
                <a:spLocks noEditPoints="1"/>
              </p:cNvSpPr>
              <p:nvPr/>
            </p:nvSpPr>
            <p:spPr bwMode="auto">
              <a:xfrm>
                <a:off x="4491" y="4164"/>
                <a:ext cx="802" cy="126"/>
              </a:xfrm>
              <a:custGeom>
                <a:avLst/>
                <a:gdLst>
                  <a:gd name="T0" fmla="*/ 404 w 802"/>
                  <a:gd name="T1" fmla="*/ 126 h 126"/>
                  <a:gd name="T2" fmla="*/ 248 w 802"/>
                  <a:gd name="T3" fmla="*/ 120 h 126"/>
                  <a:gd name="T4" fmla="*/ 120 w 802"/>
                  <a:gd name="T5" fmla="*/ 106 h 126"/>
                  <a:gd name="T6" fmla="*/ 34 w 802"/>
                  <a:gd name="T7" fmla="*/ 88 h 126"/>
                  <a:gd name="T8" fmla="*/ 12 w 802"/>
                  <a:gd name="T9" fmla="*/ 76 h 126"/>
                  <a:gd name="T10" fmla="*/ 4 w 802"/>
                  <a:gd name="T11" fmla="*/ 64 h 126"/>
                  <a:gd name="T12" fmla="*/ 6 w 802"/>
                  <a:gd name="T13" fmla="*/ 58 h 126"/>
                  <a:gd name="T14" fmla="*/ 22 w 802"/>
                  <a:gd name="T15" fmla="*/ 46 h 126"/>
                  <a:gd name="T16" fmla="*/ 52 w 802"/>
                  <a:gd name="T17" fmla="*/ 34 h 126"/>
                  <a:gd name="T18" fmla="*/ 120 w 802"/>
                  <a:gd name="T19" fmla="*/ 18 h 126"/>
                  <a:gd name="T20" fmla="*/ 248 w 802"/>
                  <a:gd name="T21" fmla="*/ 6 h 126"/>
                  <a:gd name="T22" fmla="*/ 404 w 802"/>
                  <a:gd name="T23" fmla="*/ 0 h 126"/>
                  <a:gd name="T24" fmla="*/ 484 w 802"/>
                  <a:gd name="T25" fmla="*/ 2 h 126"/>
                  <a:gd name="T26" fmla="*/ 624 w 802"/>
                  <a:gd name="T27" fmla="*/ 12 h 126"/>
                  <a:gd name="T28" fmla="*/ 732 w 802"/>
                  <a:gd name="T29" fmla="*/ 28 h 126"/>
                  <a:gd name="T30" fmla="*/ 768 w 802"/>
                  <a:gd name="T31" fmla="*/ 40 h 126"/>
                  <a:gd name="T32" fmla="*/ 792 w 802"/>
                  <a:gd name="T33" fmla="*/ 52 h 126"/>
                  <a:gd name="T34" fmla="*/ 800 w 802"/>
                  <a:gd name="T35" fmla="*/ 64 h 126"/>
                  <a:gd name="T36" fmla="*/ 798 w 802"/>
                  <a:gd name="T37" fmla="*/ 70 h 126"/>
                  <a:gd name="T38" fmla="*/ 782 w 802"/>
                  <a:gd name="T39" fmla="*/ 82 h 126"/>
                  <a:gd name="T40" fmla="*/ 732 w 802"/>
                  <a:gd name="T41" fmla="*/ 98 h 126"/>
                  <a:gd name="T42" fmla="*/ 624 w 802"/>
                  <a:gd name="T43" fmla="*/ 114 h 126"/>
                  <a:gd name="T44" fmla="*/ 484 w 802"/>
                  <a:gd name="T45" fmla="*/ 124 h 126"/>
                  <a:gd name="T46" fmla="*/ 404 w 802"/>
                  <a:gd name="T47" fmla="*/ 0 h 126"/>
                  <a:gd name="T48" fmla="*/ 324 w 802"/>
                  <a:gd name="T49" fmla="*/ 2 h 126"/>
                  <a:gd name="T50" fmla="*/ 180 w 802"/>
                  <a:gd name="T51" fmla="*/ 10 h 126"/>
                  <a:gd name="T52" fmla="*/ 70 w 802"/>
                  <a:gd name="T53" fmla="*/ 28 h 126"/>
                  <a:gd name="T54" fmla="*/ 32 w 802"/>
                  <a:gd name="T55" fmla="*/ 40 h 126"/>
                  <a:gd name="T56" fmla="*/ 10 w 802"/>
                  <a:gd name="T57" fmla="*/ 52 h 126"/>
                  <a:gd name="T58" fmla="*/ 0 w 802"/>
                  <a:gd name="T59" fmla="*/ 64 h 126"/>
                  <a:gd name="T60" fmla="*/ 2 w 802"/>
                  <a:gd name="T61" fmla="*/ 70 h 126"/>
                  <a:gd name="T62" fmla="*/ 20 w 802"/>
                  <a:gd name="T63" fmla="*/ 82 h 126"/>
                  <a:gd name="T64" fmla="*/ 70 w 802"/>
                  <a:gd name="T65" fmla="*/ 98 h 126"/>
                  <a:gd name="T66" fmla="*/ 180 w 802"/>
                  <a:gd name="T67" fmla="*/ 114 h 126"/>
                  <a:gd name="T68" fmla="*/ 324 w 802"/>
                  <a:gd name="T69" fmla="*/ 124 h 126"/>
                  <a:gd name="T70" fmla="*/ 404 w 802"/>
                  <a:gd name="T71" fmla="*/ 126 h 126"/>
                  <a:gd name="T72" fmla="*/ 558 w 802"/>
                  <a:gd name="T73" fmla="*/ 120 h 126"/>
                  <a:gd name="T74" fmla="*/ 684 w 802"/>
                  <a:gd name="T75" fmla="*/ 108 h 126"/>
                  <a:gd name="T76" fmla="*/ 770 w 802"/>
                  <a:gd name="T77" fmla="*/ 88 h 126"/>
                  <a:gd name="T78" fmla="*/ 794 w 802"/>
                  <a:gd name="T79" fmla="*/ 76 h 126"/>
                  <a:gd name="T80" fmla="*/ 802 w 802"/>
                  <a:gd name="T81" fmla="*/ 64 h 126"/>
                  <a:gd name="T82" fmla="*/ 800 w 802"/>
                  <a:gd name="T83" fmla="*/ 58 h 126"/>
                  <a:gd name="T84" fmla="*/ 784 w 802"/>
                  <a:gd name="T85" fmla="*/ 46 h 126"/>
                  <a:gd name="T86" fmla="*/ 754 w 802"/>
                  <a:gd name="T87" fmla="*/ 34 h 126"/>
                  <a:gd name="T88" fmla="*/ 684 w 802"/>
                  <a:gd name="T89" fmla="*/ 18 h 126"/>
                  <a:gd name="T90" fmla="*/ 558 w 802"/>
                  <a:gd name="T91" fmla="*/ 4 h 126"/>
                  <a:gd name="T92" fmla="*/ 404 w 802"/>
                  <a:gd name="T9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02" h="126">
                    <a:moveTo>
                      <a:pt x="404" y="126"/>
                    </a:moveTo>
                    <a:lnTo>
                      <a:pt x="404" y="126"/>
                    </a:lnTo>
                    <a:lnTo>
                      <a:pt x="324" y="124"/>
                    </a:lnTo>
                    <a:lnTo>
                      <a:pt x="248" y="120"/>
                    </a:lnTo>
                    <a:lnTo>
                      <a:pt x="180" y="114"/>
                    </a:lnTo>
                    <a:lnTo>
                      <a:pt x="120" y="106"/>
                    </a:lnTo>
                    <a:lnTo>
                      <a:pt x="72" y="98"/>
                    </a:lnTo>
                    <a:lnTo>
                      <a:pt x="34" y="88"/>
                    </a:lnTo>
                    <a:lnTo>
                      <a:pt x="22" y="82"/>
                    </a:lnTo>
                    <a:lnTo>
                      <a:pt x="12" y="76"/>
                    </a:lnTo>
                    <a:lnTo>
                      <a:pt x="6" y="70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6" y="58"/>
                    </a:lnTo>
                    <a:lnTo>
                      <a:pt x="12" y="52"/>
                    </a:lnTo>
                    <a:lnTo>
                      <a:pt x="22" y="46"/>
                    </a:lnTo>
                    <a:lnTo>
                      <a:pt x="34" y="40"/>
                    </a:lnTo>
                    <a:lnTo>
                      <a:pt x="52" y="34"/>
                    </a:lnTo>
                    <a:lnTo>
                      <a:pt x="72" y="28"/>
                    </a:lnTo>
                    <a:lnTo>
                      <a:pt x="120" y="18"/>
                    </a:lnTo>
                    <a:lnTo>
                      <a:pt x="180" y="12"/>
                    </a:lnTo>
                    <a:lnTo>
                      <a:pt x="248" y="6"/>
                    </a:lnTo>
                    <a:lnTo>
                      <a:pt x="324" y="2"/>
                    </a:lnTo>
                    <a:lnTo>
                      <a:pt x="404" y="0"/>
                    </a:lnTo>
                    <a:lnTo>
                      <a:pt x="404" y="0"/>
                    </a:lnTo>
                    <a:lnTo>
                      <a:pt x="484" y="2"/>
                    </a:lnTo>
                    <a:lnTo>
                      <a:pt x="558" y="6"/>
                    </a:lnTo>
                    <a:lnTo>
                      <a:pt x="624" y="12"/>
                    </a:lnTo>
                    <a:lnTo>
                      <a:pt x="684" y="18"/>
                    </a:lnTo>
                    <a:lnTo>
                      <a:pt x="732" y="28"/>
                    </a:lnTo>
                    <a:lnTo>
                      <a:pt x="752" y="34"/>
                    </a:lnTo>
                    <a:lnTo>
                      <a:pt x="768" y="40"/>
                    </a:lnTo>
                    <a:lnTo>
                      <a:pt x="782" y="46"/>
                    </a:lnTo>
                    <a:lnTo>
                      <a:pt x="792" y="52"/>
                    </a:lnTo>
                    <a:lnTo>
                      <a:pt x="798" y="58"/>
                    </a:lnTo>
                    <a:lnTo>
                      <a:pt x="800" y="64"/>
                    </a:lnTo>
                    <a:lnTo>
                      <a:pt x="800" y="64"/>
                    </a:lnTo>
                    <a:lnTo>
                      <a:pt x="798" y="70"/>
                    </a:lnTo>
                    <a:lnTo>
                      <a:pt x="792" y="76"/>
                    </a:lnTo>
                    <a:lnTo>
                      <a:pt x="782" y="82"/>
                    </a:lnTo>
                    <a:lnTo>
                      <a:pt x="768" y="88"/>
                    </a:lnTo>
                    <a:lnTo>
                      <a:pt x="732" y="98"/>
                    </a:lnTo>
                    <a:lnTo>
                      <a:pt x="684" y="106"/>
                    </a:lnTo>
                    <a:lnTo>
                      <a:pt x="624" y="114"/>
                    </a:lnTo>
                    <a:lnTo>
                      <a:pt x="558" y="120"/>
                    </a:lnTo>
                    <a:lnTo>
                      <a:pt x="484" y="124"/>
                    </a:lnTo>
                    <a:lnTo>
                      <a:pt x="404" y="126"/>
                    </a:lnTo>
                    <a:close/>
                    <a:moveTo>
                      <a:pt x="404" y="0"/>
                    </a:moveTo>
                    <a:lnTo>
                      <a:pt x="404" y="0"/>
                    </a:lnTo>
                    <a:lnTo>
                      <a:pt x="324" y="2"/>
                    </a:lnTo>
                    <a:lnTo>
                      <a:pt x="248" y="4"/>
                    </a:lnTo>
                    <a:lnTo>
                      <a:pt x="180" y="10"/>
                    </a:lnTo>
                    <a:lnTo>
                      <a:pt x="120" y="18"/>
                    </a:lnTo>
                    <a:lnTo>
                      <a:pt x="70" y="28"/>
                    </a:lnTo>
                    <a:lnTo>
                      <a:pt x="50" y="34"/>
                    </a:lnTo>
                    <a:lnTo>
                      <a:pt x="32" y="40"/>
                    </a:lnTo>
                    <a:lnTo>
                      <a:pt x="20" y="46"/>
                    </a:lnTo>
                    <a:lnTo>
                      <a:pt x="10" y="52"/>
                    </a:lnTo>
                    <a:lnTo>
                      <a:pt x="2" y="58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2" y="70"/>
                    </a:lnTo>
                    <a:lnTo>
                      <a:pt x="10" y="76"/>
                    </a:lnTo>
                    <a:lnTo>
                      <a:pt x="20" y="82"/>
                    </a:lnTo>
                    <a:lnTo>
                      <a:pt x="32" y="88"/>
                    </a:lnTo>
                    <a:lnTo>
                      <a:pt x="70" y="98"/>
                    </a:lnTo>
                    <a:lnTo>
                      <a:pt x="120" y="108"/>
                    </a:lnTo>
                    <a:lnTo>
                      <a:pt x="180" y="114"/>
                    </a:lnTo>
                    <a:lnTo>
                      <a:pt x="248" y="120"/>
                    </a:lnTo>
                    <a:lnTo>
                      <a:pt x="324" y="124"/>
                    </a:lnTo>
                    <a:lnTo>
                      <a:pt x="404" y="126"/>
                    </a:lnTo>
                    <a:lnTo>
                      <a:pt x="404" y="126"/>
                    </a:lnTo>
                    <a:lnTo>
                      <a:pt x="484" y="124"/>
                    </a:lnTo>
                    <a:lnTo>
                      <a:pt x="558" y="120"/>
                    </a:lnTo>
                    <a:lnTo>
                      <a:pt x="626" y="114"/>
                    </a:lnTo>
                    <a:lnTo>
                      <a:pt x="684" y="108"/>
                    </a:lnTo>
                    <a:lnTo>
                      <a:pt x="734" y="98"/>
                    </a:lnTo>
                    <a:lnTo>
                      <a:pt x="770" y="88"/>
                    </a:lnTo>
                    <a:lnTo>
                      <a:pt x="784" y="82"/>
                    </a:lnTo>
                    <a:lnTo>
                      <a:pt x="794" y="76"/>
                    </a:lnTo>
                    <a:lnTo>
                      <a:pt x="800" y="70"/>
                    </a:lnTo>
                    <a:lnTo>
                      <a:pt x="802" y="64"/>
                    </a:lnTo>
                    <a:lnTo>
                      <a:pt x="802" y="64"/>
                    </a:lnTo>
                    <a:lnTo>
                      <a:pt x="800" y="58"/>
                    </a:lnTo>
                    <a:lnTo>
                      <a:pt x="794" y="52"/>
                    </a:lnTo>
                    <a:lnTo>
                      <a:pt x="784" y="46"/>
                    </a:lnTo>
                    <a:lnTo>
                      <a:pt x="770" y="40"/>
                    </a:lnTo>
                    <a:lnTo>
                      <a:pt x="754" y="34"/>
                    </a:lnTo>
                    <a:lnTo>
                      <a:pt x="734" y="28"/>
                    </a:lnTo>
                    <a:lnTo>
                      <a:pt x="684" y="18"/>
                    </a:lnTo>
                    <a:lnTo>
                      <a:pt x="626" y="10"/>
                    </a:lnTo>
                    <a:lnTo>
                      <a:pt x="558" y="4"/>
                    </a:lnTo>
                    <a:lnTo>
                      <a:pt x="484" y="2"/>
                    </a:lnTo>
                    <a:lnTo>
                      <a:pt x="404" y="0"/>
                    </a:lnTo>
                    <a:close/>
                  </a:path>
                </a:pathLst>
              </a:custGeom>
              <a:solidFill>
                <a:srgbClr val="E6E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286"/>
              <p:cNvSpPr>
                <a:spLocks/>
              </p:cNvSpPr>
              <p:nvPr/>
            </p:nvSpPr>
            <p:spPr bwMode="auto">
              <a:xfrm>
                <a:off x="4495" y="4164"/>
                <a:ext cx="796" cy="126"/>
              </a:xfrm>
              <a:custGeom>
                <a:avLst/>
                <a:gdLst>
                  <a:gd name="T0" fmla="*/ 400 w 796"/>
                  <a:gd name="T1" fmla="*/ 126 h 126"/>
                  <a:gd name="T2" fmla="*/ 400 w 796"/>
                  <a:gd name="T3" fmla="*/ 126 h 126"/>
                  <a:gd name="T4" fmla="*/ 320 w 796"/>
                  <a:gd name="T5" fmla="*/ 124 h 126"/>
                  <a:gd name="T6" fmla="*/ 244 w 796"/>
                  <a:gd name="T7" fmla="*/ 120 h 126"/>
                  <a:gd name="T8" fmla="*/ 176 w 796"/>
                  <a:gd name="T9" fmla="*/ 114 h 126"/>
                  <a:gd name="T10" fmla="*/ 116 w 796"/>
                  <a:gd name="T11" fmla="*/ 106 h 126"/>
                  <a:gd name="T12" fmla="*/ 68 w 796"/>
                  <a:gd name="T13" fmla="*/ 98 h 126"/>
                  <a:gd name="T14" fmla="*/ 30 w 796"/>
                  <a:gd name="T15" fmla="*/ 88 h 126"/>
                  <a:gd name="T16" fmla="*/ 18 w 796"/>
                  <a:gd name="T17" fmla="*/ 82 h 126"/>
                  <a:gd name="T18" fmla="*/ 8 w 796"/>
                  <a:gd name="T19" fmla="*/ 76 h 126"/>
                  <a:gd name="T20" fmla="*/ 2 w 796"/>
                  <a:gd name="T21" fmla="*/ 70 h 126"/>
                  <a:gd name="T22" fmla="*/ 0 w 796"/>
                  <a:gd name="T23" fmla="*/ 64 h 126"/>
                  <a:gd name="T24" fmla="*/ 0 w 796"/>
                  <a:gd name="T25" fmla="*/ 64 h 126"/>
                  <a:gd name="T26" fmla="*/ 2 w 796"/>
                  <a:gd name="T27" fmla="*/ 58 h 126"/>
                  <a:gd name="T28" fmla="*/ 8 w 796"/>
                  <a:gd name="T29" fmla="*/ 52 h 126"/>
                  <a:gd name="T30" fmla="*/ 18 w 796"/>
                  <a:gd name="T31" fmla="*/ 46 h 126"/>
                  <a:gd name="T32" fmla="*/ 30 w 796"/>
                  <a:gd name="T33" fmla="*/ 40 h 126"/>
                  <a:gd name="T34" fmla="*/ 48 w 796"/>
                  <a:gd name="T35" fmla="*/ 34 h 126"/>
                  <a:gd name="T36" fmla="*/ 68 w 796"/>
                  <a:gd name="T37" fmla="*/ 28 h 126"/>
                  <a:gd name="T38" fmla="*/ 116 w 796"/>
                  <a:gd name="T39" fmla="*/ 18 h 126"/>
                  <a:gd name="T40" fmla="*/ 176 w 796"/>
                  <a:gd name="T41" fmla="*/ 12 h 126"/>
                  <a:gd name="T42" fmla="*/ 244 w 796"/>
                  <a:gd name="T43" fmla="*/ 6 h 126"/>
                  <a:gd name="T44" fmla="*/ 320 w 796"/>
                  <a:gd name="T45" fmla="*/ 2 h 126"/>
                  <a:gd name="T46" fmla="*/ 400 w 796"/>
                  <a:gd name="T47" fmla="*/ 0 h 126"/>
                  <a:gd name="T48" fmla="*/ 400 w 796"/>
                  <a:gd name="T49" fmla="*/ 0 h 126"/>
                  <a:gd name="T50" fmla="*/ 480 w 796"/>
                  <a:gd name="T51" fmla="*/ 2 h 126"/>
                  <a:gd name="T52" fmla="*/ 554 w 796"/>
                  <a:gd name="T53" fmla="*/ 6 h 126"/>
                  <a:gd name="T54" fmla="*/ 620 w 796"/>
                  <a:gd name="T55" fmla="*/ 12 h 126"/>
                  <a:gd name="T56" fmla="*/ 680 w 796"/>
                  <a:gd name="T57" fmla="*/ 18 h 126"/>
                  <a:gd name="T58" fmla="*/ 728 w 796"/>
                  <a:gd name="T59" fmla="*/ 28 h 126"/>
                  <a:gd name="T60" fmla="*/ 748 w 796"/>
                  <a:gd name="T61" fmla="*/ 34 h 126"/>
                  <a:gd name="T62" fmla="*/ 764 w 796"/>
                  <a:gd name="T63" fmla="*/ 40 h 126"/>
                  <a:gd name="T64" fmla="*/ 778 w 796"/>
                  <a:gd name="T65" fmla="*/ 46 h 126"/>
                  <a:gd name="T66" fmla="*/ 788 w 796"/>
                  <a:gd name="T67" fmla="*/ 52 h 126"/>
                  <a:gd name="T68" fmla="*/ 794 w 796"/>
                  <a:gd name="T69" fmla="*/ 58 h 126"/>
                  <a:gd name="T70" fmla="*/ 796 w 796"/>
                  <a:gd name="T71" fmla="*/ 64 h 126"/>
                  <a:gd name="T72" fmla="*/ 796 w 796"/>
                  <a:gd name="T73" fmla="*/ 64 h 126"/>
                  <a:gd name="T74" fmla="*/ 794 w 796"/>
                  <a:gd name="T75" fmla="*/ 70 h 126"/>
                  <a:gd name="T76" fmla="*/ 788 w 796"/>
                  <a:gd name="T77" fmla="*/ 76 h 126"/>
                  <a:gd name="T78" fmla="*/ 778 w 796"/>
                  <a:gd name="T79" fmla="*/ 82 h 126"/>
                  <a:gd name="T80" fmla="*/ 764 w 796"/>
                  <a:gd name="T81" fmla="*/ 88 h 126"/>
                  <a:gd name="T82" fmla="*/ 728 w 796"/>
                  <a:gd name="T83" fmla="*/ 98 h 126"/>
                  <a:gd name="T84" fmla="*/ 680 w 796"/>
                  <a:gd name="T85" fmla="*/ 106 h 126"/>
                  <a:gd name="T86" fmla="*/ 620 w 796"/>
                  <a:gd name="T87" fmla="*/ 114 h 126"/>
                  <a:gd name="T88" fmla="*/ 554 w 796"/>
                  <a:gd name="T89" fmla="*/ 120 h 126"/>
                  <a:gd name="T90" fmla="*/ 480 w 796"/>
                  <a:gd name="T91" fmla="*/ 124 h 126"/>
                  <a:gd name="T92" fmla="*/ 400 w 796"/>
                  <a:gd name="T93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96" h="126">
                    <a:moveTo>
                      <a:pt x="400" y="126"/>
                    </a:moveTo>
                    <a:lnTo>
                      <a:pt x="400" y="126"/>
                    </a:lnTo>
                    <a:lnTo>
                      <a:pt x="320" y="124"/>
                    </a:lnTo>
                    <a:lnTo>
                      <a:pt x="244" y="120"/>
                    </a:lnTo>
                    <a:lnTo>
                      <a:pt x="176" y="114"/>
                    </a:lnTo>
                    <a:lnTo>
                      <a:pt x="116" y="106"/>
                    </a:lnTo>
                    <a:lnTo>
                      <a:pt x="68" y="98"/>
                    </a:lnTo>
                    <a:lnTo>
                      <a:pt x="30" y="88"/>
                    </a:lnTo>
                    <a:lnTo>
                      <a:pt x="18" y="82"/>
                    </a:lnTo>
                    <a:lnTo>
                      <a:pt x="8" y="76"/>
                    </a:lnTo>
                    <a:lnTo>
                      <a:pt x="2" y="70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2" y="58"/>
                    </a:lnTo>
                    <a:lnTo>
                      <a:pt x="8" y="52"/>
                    </a:lnTo>
                    <a:lnTo>
                      <a:pt x="18" y="46"/>
                    </a:lnTo>
                    <a:lnTo>
                      <a:pt x="30" y="40"/>
                    </a:lnTo>
                    <a:lnTo>
                      <a:pt x="48" y="34"/>
                    </a:lnTo>
                    <a:lnTo>
                      <a:pt x="68" y="28"/>
                    </a:lnTo>
                    <a:lnTo>
                      <a:pt x="116" y="18"/>
                    </a:lnTo>
                    <a:lnTo>
                      <a:pt x="176" y="12"/>
                    </a:lnTo>
                    <a:lnTo>
                      <a:pt x="244" y="6"/>
                    </a:lnTo>
                    <a:lnTo>
                      <a:pt x="320" y="2"/>
                    </a:lnTo>
                    <a:lnTo>
                      <a:pt x="400" y="0"/>
                    </a:lnTo>
                    <a:lnTo>
                      <a:pt x="400" y="0"/>
                    </a:lnTo>
                    <a:lnTo>
                      <a:pt x="480" y="2"/>
                    </a:lnTo>
                    <a:lnTo>
                      <a:pt x="554" y="6"/>
                    </a:lnTo>
                    <a:lnTo>
                      <a:pt x="620" y="12"/>
                    </a:lnTo>
                    <a:lnTo>
                      <a:pt x="680" y="18"/>
                    </a:lnTo>
                    <a:lnTo>
                      <a:pt x="728" y="28"/>
                    </a:lnTo>
                    <a:lnTo>
                      <a:pt x="748" y="34"/>
                    </a:lnTo>
                    <a:lnTo>
                      <a:pt x="764" y="40"/>
                    </a:lnTo>
                    <a:lnTo>
                      <a:pt x="778" y="46"/>
                    </a:lnTo>
                    <a:lnTo>
                      <a:pt x="788" y="52"/>
                    </a:lnTo>
                    <a:lnTo>
                      <a:pt x="794" y="58"/>
                    </a:lnTo>
                    <a:lnTo>
                      <a:pt x="796" y="64"/>
                    </a:lnTo>
                    <a:lnTo>
                      <a:pt x="796" y="64"/>
                    </a:lnTo>
                    <a:lnTo>
                      <a:pt x="794" y="70"/>
                    </a:lnTo>
                    <a:lnTo>
                      <a:pt x="788" y="76"/>
                    </a:lnTo>
                    <a:lnTo>
                      <a:pt x="778" y="82"/>
                    </a:lnTo>
                    <a:lnTo>
                      <a:pt x="764" y="88"/>
                    </a:lnTo>
                    <a:lnTo>
                      <a:pt x="728" y="98"/>
                    </a:lnTo>
                    <a:lnTo>
                      <a:pt x="680" y="106"/>
                    </a:lnTo>
                    <a:lnTo>
                      <a:pt x="620" y="114"/>
                    </a:lnTo>
                    <a:lnTo>
                      <a:pt x="554" y="120"/>
                    </a:lnTo>
                    <a:lnTo>
                      <a:pt x="480" y="124"/>
                    </a:lnTo>
                    <a:lnTo>
                      <a:pt x="400" y="1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287"/>
              <p:cNvSpPr>
                <a:spLocks/>
              </p:cNvSpPr>
              <p:nvPr/>
            </p:nvSpPr>
            <p:spPr bwMode="auto">
              <a:xfrm>
                <a:off x="4491" y="4164"/>
                <a:ext cx="802" cy="126"/>
              </a:xfrm>
              <a:custGeom>
                <a:avLst/>
                <a:gdLst>
                  <a:gd name="T0" fmla="*/ 404 w 802"/>
                  <a:gd name="T1" fmla="*/ 0 h 126"/>
                  <a:gd name="T2" fmla="*/ 404 w 802"/>
                  <a:gd name="T3" fmla="*/ 0 h 126"/>
                  <a:gd name="T4" fmla="*/ 324 w 802"/>
                  <a:gd name="T5" fmla="*/ 2 h 126"/>
                  <a:gd name="T6" fmla="*/ 248 w 802"/>
                  <a:gd name="T7" fmla="*/ 4 h 126"/>
                  <a:gd name="T8" fmla="*/ 180 w 802"/>
                  <a:gd name="T9" fmla="*/ 10 h 126"/>
                  <a:gd name="T10" fmla="*/ 120 w 802"/>
                  <a:gd name="T11" fmla="*/ 18 h 126"/>
                  <a:gd name="T12" fmla="*/ 70 w 802"/>
                  <a:gd name="T13" fmla="*/ 28 h 126"/>
                  <a:gd name="T14" fmla="*/ 50 w 802"/>
                  <a:gd name="T15" fmla="*/ 34 h 126"/>
                  <a:gd name="T16" fmla="*/ 32 w 802"/>
                  <a:gd name="T17" fmla="*/ 40 h 126"/>
                  <a:gd name="T18" fmla="*/ 20 w 802"/>
                  <a:gd name="T19" fmla="*/ 46 h 126"/>
                  <a:gd name="T20" fmla="*/ 10 w 802"/>
                  <a:gd name="T21" fmla="*/ 52 h 126"/>
                  <a:gd name="T22" fmla="*/ 2 w 802"/>
                  <a:gd name="T23" fmla="*/ 58 h 126"/>
                  <a:gd name="T24" fmla="*/ 0 w 802"/>
                  <a:gd name="T25" fmla="*/ 64 h 126"/>
                  <a:gd name="T26" fmla="*/ 0 w 802"/>
                  <a:gd name="T27" fmla="*/ 64 h 126"/>
                  <a:gd name="T28" fmla="*/ 2 w 802"/>
                  <a:gd name="T29" fmla="*/ 70 h 126"/>
                  <a:gd name="T30" fmla="*/ 10 w 802"/>
                  <a:gd name="T31" fmla="*/ 76 h 126"/>
                  <a:gd name="T32" fmla="*/ 20 w 802"/>
                  <a:gd name="T33" fmla="*/ 82 h 126"/>
                  <a:gd name="T34" fmla="*/ 32 w 802"/>
                  <a:gd name="T35" fmla="*/ 88 h 126"/>
                  <a:gd name="T36" fmla="*/ 70 w 802"/>
                  <a:gd name="T37" fmla="*/ 98 h 126"/>
                  <a:gd name="T38" fmla="*/ 120 w 802"/>
                  <a:gd name="T39" fmla="*/ 108 h 126"/>
                  <a:gd name="T40" fmla="*/ 180 w 802"/>
                  <a:gd name="T41" fmla="*/ 114 h 126"/>
                  <a:gd name="T42" fmla="*/ 248 w 802"/>
                  <a:gd name="T43" fmla="*/ 120 h 126"/>
                  <a:gd name="T44" fmla="*/ 324 w 802"/>
                  <a:gd name="T45" fmla="*/ 124 h 126"/>
                  <a:gd name="T46" fmla="*/ 404 w 802"/>
                  <a:gd name="T47" fmla="*/ 126 h 126"/>
                  <a:gd name="T48" fmla="*/ 404 w 802"/>
                  <a:gd name="T49" fmla="*/ 126 h 126"/>
                  <a:gd name="T50" fmla="*/ 484 w 802"/>
                  <a:gd name="T51" fmla="*/ 124 h 126"/>
                  <a:gd name="T52" fmla="*/ 558 w 802"/>
                  <a:gd name="T53" fmla="*/ 120 h 126"/>
                  <a:gd name="T54" fmla="*/ 626 w 802"/>
                  <a:gd name="T55" fmla="*/ 114 h 126"/>
                  <a:gd name="T56" fmla="*/ 684 w 802"/>
                  <a:gd name="T57" fmla="*/ 108 h 126"/>
                  <a:gd name="T58" fmla="*/ 734 w 802"/>
                  <a:gd name="T59" fmla="*/ 98 h 126"/>
                  <a:gd name="T60" fmla="*/ 770 w 802"/>
                  <a:gd name="T61" fmla="*/ 88 h 126"/>
                  <a:gd name="T62" fmla="*/ 784 w 802"/>
                  <a:gd name="T63" fmla="*/ 82 h 126"/>
                  <a:gd name="T64" fmla="*/ 794 w 802"/>
                  <a:gd name="T65" fmla="*/ 76 h 126"/>
                  <a:gd name="T66" fmla="*/ 800 w 802"/>
                  <a:gd name="T67" fmla="*/ 70 h 126"/>
                  <a:gd name="T68" fmla="*/ 802 w 802"/>
                  <a:gd name="T69" fmla="*/ 64 h 126"/>
                  <a:gd name="T70" fmla="*/ 802 w 802"/>
                  <a:gd name="T71" fmla="*/ 64 h 126"/>
                  <a:gd name="T72" fmla="*/ 800 w 802"/>
                  <a:gd name="T73" fmla="*/ 58 h 126"/>
                  <a:gd name="T74" fmla="*/ 794 w 802"/>
                  <a:gd name="T75" fmla="*/ 52 h 126"/>
                  <a:gd name="T76" fmla="*/ 784 w 802"/>
                  <a:gd name="T77" fmla="*/ 46 h 126"/>
                  <a:gd name="T78" fmla="*/ 770 w 802"/>
                  <a:gd name="T79" fmla="*/ 40 h 126"/>
                  <a:gd name="T80" fmla="*/ 754 w 802"/>
                  <a:gd name="T81" fmla="*/ 34 h 126"/>
                  <a:gd name="T82" fmla="*/ 734 w 802"/>
                  <a:gd name="T83" fmla="*/ 28 h 126"/>
                  <a:gd name="T84" fmla="*/ 684 w 802"/>
                  <a:gd name="T85" fmla="*/ 18 h 126"/>
                  <a:gd name="T86" fmla="*/ 626 w 802"/>
                  <a:gd name="T87" fmla="*/ 10 h 126"/>
                  <a:gd name="T88" fmla="*/ 558 w 802"/>
                  <a:gd name="T89" fmla="*/ 4 h 126"/>
                  <a:gd name="T90" fmla="*/ 484 w 802"/>
                  <a:gd name="T91" fmla="*/ 2 h 126"/>
                  <a:gd name="T92" fmla="*/ 404 w 802"/>
                  <a:gd name="T9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02" h="126">
                    <a:moveTo>
                      <a:pt x="404" y="0"/>
                    </a:moveTo>
                    <a:lnTo>
                      <a:pt x="404" y="0"/>
                    </a:lnTo>
                    <a:lnTo>
                      <a:pt x="324" y="2"/>
                    </a:lnTo>
                    <a:lnTo>
                      <a:pt x="248" y="4"/>
                    </a:lnTo>
                    <a:lnTo>
                      <a:pt x="180" y="10"/>
                    </a:lnTo>
                    <a:lnTo>
                      <a:pt x="120" y="18"/>
                    </a:lnTo>
                    <a:lnTo>
                      <a:pt x="70" y="28"/>
                    </a:lnTo>
                    <a:lnTo>
                      <a:pt x="50" y="34"/>
                    </a:lnTo>
                    <a:lnTo>
                      <a:pt x="32" y="40"/>
                    </a:lnTo>
                    <a:lnTo>
                      <a:pt x="20" y="46"/>
                    </a:lnTo>
                    <a:lnTo>
                      <a:pt x="10" y="52"/>
                    </a:lnTo>
                    <a:lnTo>
                      <a:pt x="2" y="58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2" y="70"/>
                    </a:lnTo>
                    <a:lnTo>
                      <a:pt x="10" y="76"/>
                    </a:lnTo>
                    <a:lnTo>
                      <a:pt x="20" y="82"/>
                    </a:lnTo>
                    <a:lnTo>
                      <a:pt x="32" y="88"/>
                    </a:lnTo>
                    <a:lnTo>
                      <a:pt x="70" y="98"/>
                    </a:lnTo>
                    <a:lnTo>
                      <a:pt x="120" y="108"/>
                    </a:lnTo>
                    <a:lnTo>
                      <a:pt x="180" y="114"/>
                    </a:lnTo>
                    <a:lnTo>
                      <a:pt x="248" y="120"/>
                    </a:lnTo>
                    <a:lnTo>
                      <a:pt x="324" y="124"/>
                    </a:lnTo>
                    <a:lnTo>
                      <a:pt x="404" y="126"/>
                    </a:lnTo>
                    <a:lnTo>
                      <a:pt x="404" y="126"/>
                    </a:lnTo>
                    <a:lnTo>
                      <a:pt x="484" y="124"/>
                    </a:lnTo>
                    <a:lnTo>
                      <a:pt x="558" y="120"/>
                    </a:lnTo>
                    <a:lnTo>
                      <a:pt x="626" y="114"/>
                    </a:lnTo>
                    <a:lnTo>
                      <a:pt x="684" y="108"/>
                    </a:lnTo>
                    <a:lnTo>
                      <a:pt x="734" y="98"/>
                    </a:lnTo>
                    <a:lnTo>
                      <a:pt x="770" y="88"/>
                    </a:lnTo>
                    <a:lnTo>
                      <a:pt x="784" y="82"/>
                    </a:lnTo>
                    <a:lnTo>
                      <a:pt x="794" y="76"/>
                    </a:lnTo>
                    <a:lnTo>
                      <a:pt x="800" y="70"/>
                    </a:lnTo>
                    <a:lnTo>
                      <a:pt x="802" y="64"/>
                    </a:lnTo>
                    <a:lnTo>
                      <a:pt x="802" y="64"/>
                    </a:lnTo>
                    <a:lnTo>
                      <a:pt x="800" y="58"/>
                    </a:lnTo>
                    <a:lnTo>
                      <a:pt x="794" y="52"/>
                    </a:lnTo>
                    <a:lnTo>
                      <a:pt x="784" y="46"/>
                    </a:lnTo>
                    <a:lnTo>
                      <a:pt x="770" y="40"/>
                    </a:lnTo>
                    <a:lnTo>
                      <a:pt x="754" y="34"/>
                    </a:lnTo>
                    <a:lnTo>
                      <a:pt x="734" y="28"/>
                    </a:lnTo>
                    <a:lnTo>
                      <a:pt x="684" y="18"/>
                    </a:lnTo>
                    <a:lnTo>
                      <a:pt x="626" y="10"/>
                    </a:lnTo>
                    <a:lnTo>
                      <a:pt x="558" y="4"/>
                    </a:lnTo>
                    <a:lnTo>
                      <a:pt x="484" y="2"/>
                    </a:lnTo>
                    <a:lnTo>
                      <a:pt x="40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288"/>
              <p:cNvSpPr>
                <a:spLocks noEditPoints="1"/>
              </p:cNvSpPr>
              <p:nvPr/>
            </p:nvSpPr>
            <p:spPr bwMode="auto">
              <a:xfrm>
                <a:off x="4495" y="4164"/>
                <a:ext cx="796" cy="126"/>
              </a:xfrm>
              <a:custGeom>
                <a:avLst/>
                <a:gdLst>
                  <a:gd name="T0" fmla="*/ 400 w 796"/>
                  <a:gd name="T1" fmla="*/ 124 h 126"/>
                  <a:gd name="T2" fmla="*/ 246 w 796"/>
                  <a:gd name="T3" fmla="*/ 120 h 126"/>
                  <a:gd name="T4" fmla="*/ 118 w 796"/>
                  <a:gd name="T5" fmla="*/ 106 h 126"/>
                  <a:gd name="T6" fmla="*/ 32 w 796"/>
                  <a:gd name="T7" fmla="*/ 88 h 126"/>
                  <a:gd name="T8" fmla="*/ 10 w 796"/>
                  <a:gd name="T9" fmla="*/ 76 h 126"/>
                  <a:gd name="T10" fmla="*/ 2 w 796"/>
                  <a:gd name="T11" fmla="*/ 64 h 126"/>
                  <a:gd name="T12" fmla="*/ 4 w 796"/>
                  <a:gd name="T13" fmla="*/ 58 h 126"/>
                  <a:gd name="T14" fmla="*/ 20 w 796"/>
                  <a:gd name="T15" fmla="*/ 46 h 126"/>
                  <a:gd name="T16" fmla="*/ 50 w 796"/>
                  <a:gd name="T17" fmla="*/ 34 h 126"/>
                  <a:gd name="T18" fmla="*/ 118 w 796"/>
                  <a:gd name="T19" fmla="*/ 20 h 126"/>
                  <a:gd name="T20" fmla="*/ 246 w 796"/>
                  <a:gd name="T21" fmla="*/ 6 h 126"/>
                  <a:gd name="T22" fmla="*/ 400 w 796"/>
                  <a:gd name="T23" fmla="*/ 0 h 126"/>
                  <a:gd name="T24" fmla="*/ 480 w 796"/>
                  <a:gd name="T25" fmla="*/ 2 h 126"/>
                  <a:gd name="T26" fmla="*/ 620 w 796"/>
                  <a:gd name="T27" fmla="*/ 12 h 126"/>
                  <a:gd name="T28" fmla="*/ 726 w 796"/>
                  <a:gd name="T29" fmla="*/ 28 h 126"/>
                  <a:gd name="T30" fmla="*/ 762 w 796"/>
                  <a:gd name="T31" fmla="*/ 40 h 126"/>
                  <a:gd name="T32" fmla="*/ 786 w 796"/>
                  <a:gd name="T33" fmla="*/ 52 h 126"/>
                  <a:gd name="T34" fmla="*/ 794 w 796"/>
                  <a:gd name="T35" fmla="*/ 64 h 126"/>
                  <a:gd name="T36" fmla="*/ 792 w 796"/>
                  <a:gd name="T37" fmla="*/ 70 h 126"/>
                  <a:gd name="T38" fmla="*/ 776 w 796"/>
                  <a:gd name="T39" fmla="*/ 82 h 126"/>
                  <a:gd name="T40" fmla="*/ 726 w 796"/>
                  <a:gd name="T41" fmla="*/ 98 h 126"/>
                  <a:gd name="T42" fmla="*/ 620 w 796"/>
                  <a:gd name="T43" fmla="*/ 114 h 126"/>
                  <a:gd name="T44" fmla="*/ 480 w 796"/>
                  <a:gd name="T45" fmla="*/ 124 h 126"/>
                  <a:gd name="T46" fmla="*/ 400 w 796"/>
                  <a:gd name="T47" fmla="*/ 0 h 126"/>
                  <a:gd name="T48" fmla="*/ 320 w 796"/>
                  <a:gd name="T49" fmla="*/ 2 h 126"/>
                  <a:gd name="T50" fmla="*/ 176 w 796"/>
                  <a:gd name="T51" fmla="*/ 12 h 126"/>
                  <a:gd name="T52" fmla="*/ 68 w 796"/>
                  <a:gd name="T53" fmla="*/ 28 h 126"/>
                  <a:gd name="T54" fmla="*/ 30 w 796"/>
                  <a:gd name="T55" fmla="*/ 40 h 126"/>
                  <a:gd name="T56" fmla="*/ 8 w 796"/>
                  <a:gd name="T57" fmla="*/ 52 h 126"/>
                  <a:gd name="T58" fmla="*/ 0 w 796"/>
                  <a:gd name="T59" fmla="*/ 64 h 126"/>
                  <a:gd name="T60" fmla="*/ 2 w 796"/>
                  <a:gd name="T61" fmla="*/ 70 h 126"/>
                  <a:gd name="T62" fmla="*/ 18 w 796"/>
                  <a:gd name="T63" fmla="*/ 82 h 126"/>
                  <a:gd name="T64" fmla="*/ 68 w 796"/>
                  <a:gd name="T65" fmla="*/ 98 h 126"/>
                  <a:gd name="T66" fmla="*/ 176 w 796"/>
                  <a:gd name="T67" fmla="*/ 114 h 126"/>
                  <a:gd name="T68" fmla="*/ 320 w 796"/>
                  <a:gd name="T69" fmla="*/ 124 h 126"/>
                  <a:gd name="T70" fmla="*/ 400 w 796"/>
                  <a:gd name="T71" fmla="*/ 126 h 126"/>
                  <a:gd name="T72" fmla="*/ 554 w 796"/>
                  <a:gd name="T73" fmla="*/ 120 h 126"/>
                  <a:gd name="T74" fmla="*/ 680 w 796"/>
                  <a:gd name="T75" fmla="*/ 106 h 126"/>
                  <a:gd name="T76" fmla="*/ 764 w 796"/>
                  <a:gd name="T77" fmla="*/ 88 h 126"/>
                  <a:gd name="T78" fmla="*/ 788 w 796"/>
                  <a:gd name="T79" fmla="*/ 76 h 126"/>
                  <a:gd name="T80" fmla="*/ 796 w 796"/>
                  <a:gd name="T81" fmla="*/ 64 h 126"/>
                  <a:gd name="T82" fmla="*/ 794 w 796"/>
                  <a:gd name="T83" fmla="*/ 58 h 126"/>
                  <a:gd name="T84" fmla="*/ 778 w 796"/>
                  <a:gd name="T85" fmla="*/ 46 h 126"/>
                  <a:gd name="T86" fmla="*/ 748 w 796"/>
                  <a:gd name="T87" fmla="*/ 34 h 126"/>
                  <a:gd name="T88" fmla="*/ 680 w 796"/>
                  <a:gd name="T89" fmla="*/ 18 h 126"/>
                  <a:gd name="T90" fmla="*/ 554 w 796"/>
                  <a:gd name="T91" fmla="*/ 6 h 126"/>
                  <a:gd name="T92" fmla="*/ 400 w 796"/>
                  <a:gd name="T9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96" h="126">
                    <a:moveTo>
                      <a:pt x="400" y="124"/>
                    </a:moveTo>
                    <a:lnTo>
                      <a:pt x="400" y="124"/>
                    </a:lnTo>
                    <a:lnTo>
                      <a:pt x="320" y="124"/>
                    </a:lnTo>
                    <a:lnTo>
                      <a:pt x="246" y="120"/>
                    </a:lnTo>
                    <a:lnTo>
                      <a:pt x="178" y="114"/>
                    </a:lnTo>
                    <a:lnTo>
                      <a:pt x="118" y="106"/>
                    </a:lnTo>
                    <a:lnTo>
                      <a:pt x="70" y="98"/>
                    </a:lnTo>
                    <a:lnTo>
                      <a:pt x="32" y="88"/>
                    </a:lnTo>
                    <a:lnTo>
                      <a:pt x="20" y="82"/>
                    </a:lnTo>
                    <a:lnTo>
                      <a:pt x="10" y="76"/>
                    </a:lnTo>
                    <a:lnTo>
                      <a:pt x="4" y="70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4" y="58"/>
                    </a:lnTo>
                    <a:lnTo>
                      <a:pt x="10" y="52"/>
                    </a:lnTo>
                    <a:lnTo>
                      <a:pt x="20" y="46"/>
                    </a:lnTo>
                    <a:lnTo>
                      <a:pt x="32" y="40"/>
                    </a:lnTo>
                    <a:lnTo>
                      <a:pt x="50" y="34"/>
                    </a:lnTo>
                    <a:lnTo>
                      <a:pt x="70" y="28"/>
                    </a:lnTo>
                    <a:lnTo>
                      <a:pt x="118" y="20"/>
                    </a:lnTo>
                    <a:lnTo>
                      <a:pt x="178" y="12"/>
                    </a:lnTo>
                    <a:lnTo>
                      <a:pt x="246" y="6"/>
                    </a:lnTo>
                    <a:lnTo>
                      <a:pt x="320" y="2"/>
                    </a:lnTo>
                    <a:lnTo>
                      <a:pt x="400" y="0"/>
                    </a:lnTo>
                    <a:lnTo>
                      <a:pt x="400" y="0"/>
                    </a:lnTo>
                    <a:lnTo>
                      <a:pt x="480" y="2"/>
                    </a:lnTo>
                    <a:lnTo>
                      <a:pt x="552" y="6"/>
                    </a:lnTo>
                    <a:lnTo>
                      <a:pt x="620" y="12"/>
                    </a:lnTo>
                    <a:lnTo>
                      <a:pt x="678" y="20"/>
                    </a:lnTo>
                    <a:lnTo>
                      <a:pt x="726" y="28"/>
                    </a:lnTo>
                    <a:lnTo>
                      <a:pt x="746" y="34"/>
                    </a:lnTo>
                    <a:lnTo>
                      <a:pt x="762" y="40"/>
                    </a:lnTo>
                    <a:lnTo>
                      <a:pt x="776" y="46"/>
                    </a:lnTo>
                    <a:lnTo>
                      <a:pt x="786" y="52"/>
                    </a:lnTo>
                    <a:lnTo>
                      <a:pt x="792" y="58"/>
                    </a:lnTo>
                    <a:lnTo>
                      <a:pt x="794" y="64"/>
                    </a:lnTo>
                    <a:lnTo>
                      <a:pt x="794" y="64"/>
                    </a:lnTo>
                    <a:lnTo>
                      <a:pt x="792" y="70"/>
                    </a:lnTo>
                    <a:lnTo>
                      <a:pt x="786" y="76"/>
                    </a:lnTo>
                    <a:lnTo>
                      <a:pt x="776" y="82"/>
                    </a:lnTo>
                    <a:lnTo>
                      <a:pt x="762" y="88"/>
                    </a:lnTo>
                    <a:lnTo>
                      <a:pt x="726" y="98"/>
                    </a:lnTo>
                    <a:lnTo>
                      <a:pt x="678" y="106"/>
                    </a:lnTo>
                    <a:lnTo>
                      <a:pt x="620" y="114"/>
                    </a:lnTo>
                    <a:lnTo>
                      <a:pt x="552" y="120"/>
                    </a:lnTo>
                    <a:lnTo>
                      <a:pt x="480" y="124"/>
                    </a:lnTo>
                    <a:lnTo>
                      <a:pt x="400" y="124"/>
                    </a:lnTo>
                    <a:close/>
                    <a:moveTo>
                      <a:pt x="400" y="0"/>
                    </a:moveTo>
                    <a:lnTo>
                      <a:pt x="400" y="0"/>
                    </a:lnTo>
                    <a:lnTo>
                      <a:pt x="320" y="2"/>
                    </a:lnTo>
                    <a:lnTo>
                      <a:pt x="244" y="6"/>
                    </a:lnTo>
                    <a:lnTo>
                      <a:pt x="176" y="12"/>
                    </a:lnTo>
                    <a:lnTo>
                      <a:pt x="116" y="18"/>
                    </a:lnTo>
                    <a:lnTo>
                      <a:pt x="68" y="28"/>
                    </a:lnTo>
                    <a:lnTo>
                      <a:pt x="48" y="34"/>
                    </a:lnTo>
                    <a:lnTo>
                      <a:pt x="30" y="40"/>
                    </a:lnTo>
                    <a:lnTo>
                      <a:pt x="18" y="46"/>
                    </a:lnTo>
                    <a:lnTo>
                      <a:pt x="8" y="52"/>
                    </a:lnTo>
                    <a:lnTo>
                      <a:pt x="2" y="58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2" y="70"/>
                    </a:lnTo>
                    <a:lnTo>
                      <a:pt x="8" y="76"/>
                    </a:lnTo>
                    <a:lnTo>
                      <a:pt x="18" y="82"/>
                    </a:lnTo>
                    <a:lnTo>
                      <a:pt x="30" y="88"/>
                    </a:lnTo>
                    <a:lnTo>
                      <a:pt x="68" y="98"/>
                    </a:lnTo>
                    <a:lnTo>
                      <a:pt x="116" y="106"/>
                    </a:lnTo>
                    <a:lnTo>
                      <a:pt x="176" y="114"/>
                    </a:lnTo>
                    <a:lnTo>
                      <a:pt x="244" y="120"/>
                    </a:lnTo>
                    <a:lnTo>
                      <a:pt x="320" y="124"/>
                    </a:lnTo>
                    <a:lnTo>
                      <a:pt x="400" y="126"/>
                    </a:lnTo>
                    <a:lnTo>
                      <a:pt x="400" y="126"/>
                    </a:lnTo>
                    <a:lnTo>
                      <a:pt x="480" y="124"/>
                    </a:lnTo>
                    <a:lnTo>
                      <a:pt x="554" y="120"/>
                    </a:lnTo>
                    <a:lnTo>
                      <a:pt x="620" y="114"/>
                    </a:lnTo>
                    <a:lnTo>
                      <a:pt x="680" y="106"/>
                    </a:lnTo>
                    <a:lnTo>
                      <a:pt x="728" y="98"/>
                    </a:lnTo>
                    <a:lnTo>
                      <a:pt x="764" y="88"/>
                    </a:lnTo>
                    <a:lnTo>
                      <a:pt x="778" y="82"/>
                    </a:lnTo>
                    <a:lnTo>
                      <a:pt x="788" y="76"/>
                    </a:lnTo>
                    <a:lnTo>
                      <a:pt x="794" y="70"/>
                    </a:lnTo>
                    <a:lnTo>
                      <a:pt x="796" y="64"/>
                    </a:lnTo>
                    <a:lnTo>
                      <a:pt x="796" y="64"/>
                    </a:lnTo>
                    <a:lnTo>
                      <a:pt x="794" y="58"/>
                    </a:lnTo>
                    <a:lnTo>
                      <a:pt x="788" y="52"/>
                    </a:lnTo>
                    <a:lnTo>
                      <a:pt x="778" y="46"/>
                    </a:lnTo>
                    <a:lnTo>
                      <a:pt x="764" y="40"/>
                    </a:lnTo>
                    <a:lnTo>
                      <a:pt x="748" y="34"/>
                    </a:lnTo>
                    <a:lnTo>
                      <a:pt x="728" y="28"/>
                    </a:lnTo>
                    <a:lnTo>
                      <a:pt x="680" y="18"/>
                    </a:lnTo>
                    <a:lnTo>
                      <a:pt x="620" y="12"/>
                    </a:lnTo>
                    <a:lnTo>
                      <a:pt x="554" y="6"/>
                    </a:lnTo>
                    <a:lnTo>
                      <a:pt x="480" y="2"/>
                    </a:lnTo>
                    <a:lnTo>
                      <a:pt x="400" y="0"/>
                    </a:lnTo>
                    <a:close/>
                  </a:path>
                </a:pathLst>
              </a:custGeom>
              <a:solidFill>
                <a:srgbClr val="E5E3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289"/>
              <p:cNvSpPr>
                <a:spLocks/>
              </p:cNvSpPr>
              <p:nvPr/>
            </p:nvSpPr>
            <p:spPr bwMode="auto">
              <a:xfrm>
                <a:off x="4497" y="4164"/>
                <a:ext cx="792" cy="124"/>
              </a:xfrm>
              <a:custGeom>
                <a:avLst/>
                <a:gdLst>
                  <a:gd name="T0" fmla="*/ 398 w 792"/>
                  <a:gd name="T1" fmla="*/ 124 h 124"/>
                  <a:gd name="T2" fmla="*/ 398 w 792"/>
                  <a:gd name="T3" fmla="*/ 124 h 124"/>
                  <a:gd name="T4" fmla="*/ 318 w 792"/>
                  <a:gd name="T5" fmla="*/ 124 h 124"/>
                  <a:gd name="T6" fmla="*/ 244 w 792"/>
                  <a:gd name="T7" fmla="*/ 120 h 124"/>
                  <a:gd name="T8" fmla="*/ 176 w 792"/>
                  <a:gd name="T9" fmla="*/ 114 h 124"/>
                  <a:gd name="T10" fmla="*/ 116 w 792"/>
                  <a:gd name="T11" fmla="*/ 106 h 124"/>
                  <a:gd name="T12" fmla="*/ 68 w 792"/>
                  <a:gd name="T13" fmla="*/ 98 h 124"/>
                  <a:gd name="T14" fmla="*/ 30 w 792"/>
                  <a:gd name="T15" fmla="*/ 88 h 124"/>
                  <a:gd name="T16" fmla="*/ 18 w 792"/>
                  <a:gd name="T17" fmla="*/ 82 h 124"/>
                  <a:gd name="T18" fmla="*/ 8 w 792"/>
                  <a:gd name="T19" fmla="*/ 76 h 124"/>
                  <a:gd name="T20" fmla="*/ 2 w 792"/>
                  <a:gd name="T21" fmla="*/ 70 h 124"/>
                  <a:gd name="T22" fmla="*/ 0 w 792"/>
                  <a:gd name="T23" fmla="*/ 64 h 124"/>
                  <a:gd name="T24" fmla="*/ 0 w 792"/>
                  <a:gd name="T25" fmla="*/ 64 h 124"/>
                  <a:gd name="T26" fmla="*/ 2 w 792"/>
                  <a:gd name="T27" fmla="*/ 58 h 124"/>
                  <a:gd name="T28" fmla="*/ 8 w 792"/>
                  <a:gd name="T29" fmla="*/ 52 h 124"/>
                  <a:gd name="T30" fmla="*/ 18 w 792"/>
                  <a:gd name="T31" fmla="*/ 46 h 124"/>
                  <a:gd name="T32" fmla="*/ 30 w 792"/>
                  <a:gd name="T33" fmla="*/ 40 h 124"/>
                  <a:gd name="T34" fmla="*/ 48 w 792"/>
                  <a:gd name="T35" fmla="*/ 34 h 124"/>
                  <a:gd name="T36" fmla="*/ 68 w 792"/>
                  <a:gd name="T37" fmla="*/ 28 h 124"/>
                  <a:gd name="T38" fmla="*/ 116 w 792"/>
                  <a:gd name="T39" fmla="*/ 20 h 124"/>
                  <a:gd name="T40" fmla="*/ 176 w 792"/>
                  <a:gd name="T41" fmla="*/ 12 h 124"/>
                  <a:gd name="T42" fmla="*/ 244 w 792"/>
                  <a:gd name="T43" fmla="*/ 6 h 124"/>
                  <a:gd name="T44" fmla="*/ 318 w 792"/>
                  <a:gd name="T45" fmla="*/ 2 h 124"/>
                  <a:gd name="T46" fmla="*/ 398 w 792"/>
                  <a:gd name="T47" fmla="*/ 0 h 124"/>
                  <a:gd name="T48" fmla="*/ 398 w 792"/>
                  <a:gd name="T49" fmla="*/ 0 h 124"/>
                  <a:gd name="T50" fmla="*/ 478 w 792"/>
                  <a:gd name="T51" fmla="*/ 2 h 124"/>
                  <a:gd name="T52" fmla="*/ 550 w 792"/>
                  <a:gd name="T53" fmla="*/ 6 h 124"/>
                  <a:gd name="T54" fmla="*/ 618 w 792"/>
                  <a:gd name="T55" fmla="*/ 12 h 124"/>
                  <a:gd name="T56" fmla="*/ 676 w 792"/>
                  <a:gd name="T57" fmla="*/ 20 h 124"/>
                  <a:gd name="T58" fmla="*/ 724 w 792"/>
                  <a:gd name="T59" fmla="*/ 28 h 124"/>
                  <a:gd name="T60" fmla="*/ 744 w 792"/>
                  <a:gd name="T61" fmla="*/ 34 h 124"/>
                  <a:gd name="T62" fmla="*/ 760 w 792"/>
                  <a:gd name="T63" fmla="*/ 40 h 124"/>
                  <a:gd name="T64" fmla="*/ 774 w 792"/>
                  <a:gd name="T65" fmla="*/ 46 h 124"/>
                  <a:gd name="T66" fmla="*/ 784 w 792"/>
                  <a:gd name="T67" fmla="*/ 52 h 124"/>
                  <a:gd name="T68" fmla="*/ 790 w 792"/>
                  <a:gd name="T69" fmla="*/ 58 h 124"/>
                  <a:gd name="T70" fmla="*/ 792 w 792"/>
                  <a:gd name="T71" fmla="*/ 64 h 124"/>
                  <a:gd name="T72" fmla="*/ 792 w 792"/>
                  <a:gd name="T73" fmla="*/ 64 h 124"/>
                  <a:gd name="T74" fmla="*/ 790 w 792"/>
                  <a:gd name="T75" fmla="*/ 70 h 124"/>
                  <a:gd name="T76" fmla="*/ 784 w 792"/>
                  <a:gd name="T77" fmla="*/ 76 h 124"/>
                  <a:gd name="T78" fmla="*/ 774 w 792"/>
                  <a:gd name="T79" fmla="*/ 82 h 124"/>
                  <a:gd name="T80" fmla="*/ 760 w 792"/>
                  <a:gd name="T81" fmla="*/ 88 h 124"/>
                  <a:gd name="T82" fmla="*/ 724 w 792"/>
                  <a:gd name="T83" fmla="*/ 98 h 124"/>
                  <a:gd name="T84" fmla="*/ 676 w 792"/>
                  <a:gd name="T85" fmla="*/ 106 h 124"/>
                  <a:gd name="T86" fmla="*/ 618 w 792"/>
                  <a:gd name="T87" fmla="*/ 114 h 124"/>
                  <a:gd name="T88" fmla="*/ 550 w 792"/>
                  <a:gd name="T89" fmla="*/ 120 h 124"/>
                  <a:gd name="T90" fmla="*/ 478 w 792"/>
                  <a:gd name="T91" fmla="*/ 124 h 124"/>
                  <a:gd name="T92" fmla="*/ 398 w 792"/>
                  <a:gd name="T93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92" h="124">
                    <a:moveTo>
                      <a:pt x="398" y="124"/>
                    </a:moveTo>
                    <a:lnTo>
                      <a:pt x="398" y="124"/>
                    </a:lnTo>
                    <a:lnTo>
                      <a:pt x="318" y="124"/>
                    </a:lnTo>
                    <a:lnTo>
                      <a:pt x="244" y="120"/>
                    </a:lnTo>
                    <a:lnTo>
                      <a:pt x="176" y="114"/>
                    </a:lnTo>
                    <a:lnTo>
                      <a:pt x="116" y="106"/>
                    </a:lnTo>
                    <a:lnTo>
                      <a:pt x="68" y="98"/>
                    </a:lnTo>
                    <a:lnTo>
                      <a:pt x="30" y="88"/>
                    </a:lnTo>
                    <a:lnTo>
                      <a:pt x="18" y="82"/>
                    </a:lnTo>
                    <a:lnTo>
                      <a:pt x="8" y="76"/>
                    </a:lnTo>
                    <a:lnTo>
                      <a:pt x="2" y="70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2" y="58"/>
                    </a:lnTo>
                    <a:lnTo>
                      <a:pt x="8" y="52"/>
                    </a:lnTo>
                    <a:lnTo>
                      <a:pt x="18" y="46"/>
                    </a:lnTo>
                    <a:lnTo>
                      <a:pt x="30" y="40"/>
                    </a:lnTo>
                    <a:lnTo>
                      <a:pt x="48" y="34"/>
                    </a:lnTo>
                    <a:lnTo>
                      <a:pt x="68" y="28"/>
                    </a:lnTo>
                    <a:lnTo>
                      <a:pt x="116" y="20"/>
                    </a:lnTo>
                    <a:lnTo>
                      <a:pt x="176" y="12"/>
                    </a:lnTo>
                    <a:lnTo>
                      <a:pt x="244" y="6"/>
                    </a:lnTo>
                    <a:lnTo>
                      <a:pt x="318" y="2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478" y="2"/>
                    </a:lnTo>
                    <a:lnTo>
                      <a:pt x="550" y="6"/>
                    </a:lnTo>
                    <a:lnTo>
                      <a:pt x="618" y="12"/>
                    </a:lnTo>
                    <a:lnTo>
                      <a:pt x="676" y="20"/>
                    </a:lnTo>
                    <a:lnTo>
                      <a:pt x="724" y="28"/>
                    </a:lnTo>
                    <a:lnTo>
                      <a:pt x="744" y="34"/>
                    </a:lnTo>
                    <a:lnTo>
                      <a:pt x="760" y="40"/>
                    </a:lnTo>
                    <a:lnTo>
                      <a:pt x="774" y="46"/>
                    </a:lnTo>
                    <a:lnTo>
                      <a:pt x="784" y="52"/>
                    </a:lnTo>
                    <a:lnTo>
                      <a:pt x="790" y="58"/>
                    </a:lnTo>
                    <a:lnTo>
                      <a:pt x="792" y="64"/>
                    </a:lnTo>
                    <a:lnTo>
                      <a:pt x="792" y="64"/>
                    </a:lnTo>
                    <a:lnTo>
                      <a:pt x="790" y="70"/>
                    </a:lnTo>
                    <a:lnTo>
                      <a:pt x="784" y="76"/>
                    </a:lnTo>
                    <a:lnTo>
                      <a:pt x="774" y="82"/>
                    </a:lnTo>
                    <a:lnTo>
                      <a:pt x="760" y="88"/>
                    </a:lnTo>
                    <a:lnTo>
                      <a:pt x="724" y="98"/>
                    </a:lnTo>
                    <a:lnTo>
                      <a:pt x="676" y="106"/>
                    </a:lnTo>
                    <a:lnTo>
                      <a:pt x="618" y="114"/>
                    </a:lnTo>
                    <a:lnTo>
                      <a:pt x="550" y="120"/>
                    </a:lnTo>
                    <a:lnTo>
                      <a:pt x="478" y="124"/>
                    </a:lnTo>
                    <a:lnTo>
                      <a:pt x="398" y="12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290"/>
              <p:cNvSpPr>
                <a:spLocks/>
              </p:cNvSpPr>
              <p:nvPr/>
            </p:nvSpPr>
            <p:spPr bwMode="auto">
              <a:xfrm>
                <a:off x="4495" y="4164"/>
                <a:ext cx="796" cy="126"/>
              </a:xfrm>
              <a:custGeom>
                <a:avLst/>
                <a:gdLst>
                  <a:gd name="T0" fmla="*/ 400 w 796"/>
                  <a:gd name="T1" fmla="*/ 0 h 126"/>
                  <a:gd name="T2" fmla="*/ 400 w 796"/>
                  <a:gd name="T3" fmla="*/ 0 h 126"/>
                  <a:gd name="T4" fmla="*/ 320 w 796"/>
                  <a:gd name="T5" fmla="*/ 2 h 126"/>
                  <a:gd name="T6" fmla="*/ 244 w 796"/>
                  <a:gd name="T7" fmla="*/ 6 h 126"/>
                  <a:gd name="T8" fmla="*/ 176 w 796"/>
                  <a:gd name="T9" fmla="*/ 12 h 126"/>
                  <a:gd name="T10" fmla="*/ 116 w 796"/>
                  <a:gd name="T11" fmla="*/ 18 h 126"/>
                  <a:gd name="T12" fmla="*/ 68 w 796"/>
                  <a:gd name="T13" fmla="*/ 28 h 126"/>
                  <a:gd name="T14" fmla="*/ 48 w 796"/>
                  <a:gd name="T15" fmla="*/ 34 h 126"/>
                  <a:gd name="T16" fmla="*/ 30 w 796"/>
                  <a:gd name="T17" fmla="*/ 40 h 126"/>
                  <a:gd name="T18" fmla="*/ 18 w 796"/>
                  <a:gd name="T19" fmla="*/ 46 h 126"/>
                  <a:gd name="T20" fmla="*/ 8 w 796"/>
                  <a:gd name="T21" fmla="*/ 52 h 126"/>
                  <a:gd name="T22" fmla="*/ 2 w 796"/>
                  <a:gd name="T23" fmla="*/ 58 h 126"/>
                  <a:gd name="T24" fmla="*/ 0 w 796"/>
                  <a:gd name="T25" fmla="*/ 64 h 126"/>
                  <a:gd name="T26" fmla="*/ 0 w 796"/>
                  <a:gd name="T27" fmla="*/ 64 h 126"/>
                  <a:gd name="T28" fmla="*/ 2 w 796"/>
                  <a:gd name="T29" fmla="*/ 70 h 126"/>
                  <a:gd name="T30" fmla="*/ 8 w 796"/>
                  <a:gd name="T31" fmla="*/ 76 h 126"/>
                  <a:gd name="T32" fmla="*/ 18 w 796"/>
                  <a:gd name="T33" fmla="*/ 82 h 126"/>
                  <a:gd name="T34" fmla="*/ 30 w 796"/>
                  <a:gd name="T35" fmla="*/ 88 h 126"/>
                  <a:gd name="T36" fmla="*/ 68 w 796"/>
                  <a:gd name="T37" fmla="*/ 98 h 126"/>
                  <a:gd name="T38" fmla="*/ 116 w 796"/>
                  <a:gd name="T39" fmla="*/ 106 h 126"/>
                  <a:gd name="T40" fmla="*/ 176 w 796"/>
                  <a:gd name="T41" fmla="*/ 114 h 126"/>
                  <a:gd name="T42" fmla="*/ 244 w 796"/>
                  <a:gd name="T43" fmla="*/ 120 h 126"/>
                  <a:gd name="T44" fmla="*/ 320 w 796"/>
                  <a:gd name="T45" fmla="*/ 124 h 126"/>
                  <a:gd name="T46" fmla="*/ 400 w 796"/>
                  <a:gd name="T47" fmla="*/ 126 h 126"/>
                  <a:gd name="T48" fmla="*/ 400 w 796"/>
                  <a:gd name="T49" fmla="*/ 126 h 126"/>
                  <a:gd name="T50" fmla="*/ 480 w 796"/>
                  <a:gd name="T51" fmla="*/ 124 h 126"/>
                  <a:gd name="T52" fmla="*/ 554 w 796"/>
                  <a:gd name="T53" fmla="*/ 120 h 126"/>
                  <a:gd name="T54" fmla="*/ 620 w 796"/>
                  <a:gd name="T55" fmla="*/ 114 h 126"/>
                  <a:gd name="T56" fmla="*/ 680 w 796"/>
                  <a:gd name="T57" fmla="*/ 106 h 126"/>
                  <a:gd name="T58" fmla="*/ 728 w 796"/>
                  <a:gd name="T59" fmla="*/ 98 h 126"/>
                  <a:gd name="T60" fmla="*/ 764 w 796"/>
                  <a:gd name="T61" fmla="*/ 88 h 126"/>
                  <a:gd name="T62" fmla="*/ 778 w 796"/>
                  <a:gd name="T63" fmla="*/ 82 h 126"/>
                  <a:gd name="T64" fmla="*/ 788 w 796"/>
                  <a:gd name="T65" fmla="*/ 76 h 126"/>
                  <a:gd name="T66" fmla="*/ 794 w 796"/>
                  <a:gd name="T67" fmla="*/ 70 h 126"/>
                  <a:gd name="T68" fmla="*/ 796 w 796"/>
                  <a:gd name="T69" fmla="*/ 64 h 126"/>
                  <a:gd name="T70" fmla="*/ 796 w 796"/>
                  <a:gd name="T71" fmla="*/ 64 h 126"/>
                  <a:gd name="T72" fmla="*/ 794 w 796"/>
                  <a:gd name="T73" fmla="*/ 58 h 126"/>
                  <a:gd name="T74" fmla="*/ 788 w 796"/>
                  <a:gd name="T75" fmla="*/ 52 h 126"/>
                  <a:gd name="T76" fmla="*/ 778 w 796"/>
                  <a:gd name="T77" fmla="*/ 46 h 126"/>
                  <a:gd name="T78" fmla="*/ 764 w 796"/>
                  <a:gd name="T79" fmla="*/ 40 h 126"/>
                  <a:gd name="T80" fmla="*/ 748 w 796"/>
                  <a:gd name="T81" fmla="*/ 34 h 126"/>
                  <a:gd name="T82" fmla="*/ 728 w 796"/>
                  <a:gd name="T83" fmla="*/ 28 h 126"/>
                  <a:gd name="T84" fmla="*/ 680 w 796"/>
                  <a:gd name="T85" fmla="*/ 18 h 126"/>
                  <a:gd name="T86" fmla="*/ 620 w 796"/>
                  <a:gd name="T87" fmla="*/ 12 h 126"/>
                  <a:gd name="T88" fmla="*/ 554 w 796"/>
                  <a:gd name="T89" fmla="*/ 6 h 126"/>
                  <a:gd name="T90" fmla="*/ 480 w 796"/>
                  <a:gd name="T91" fmla="*/ 2 h 126"/>
                  <a:gd name="T92" fmla="*/ 400 w 796"/>
                  <a:gd name="T9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96" h="126">
                    <a:moveTo>
                      <a:pt x="400" y="0"/>
                    </a:moveTo>
                    <a:lnTo>
                      <a:pt x="400" y="0"/>
                    </a:lnTo>
                    <a:lnTo>
                      <a:pt x="320" y="2"/>
                    </a:lnTo>
                    <a:lnTo>
                      <a:pt x="244" y="6"/>
                    </a:lnTo>
                    <a:lnTo>
                      <a:pt x="176" y="12"/>
                    </a:lnTo>
                    <a:lnTo>
                      <a:pt x="116" y="18"/>
                    </a:lnTo>
                    <a:lnTo>
                      <a:pt x="68" y="28"/>
                    </a:lnTo>
                    <a:lnTo>
                      <a:pt x="48" y="34"/>
                    </a:lnTo>
                    <a:lnTo>
                      <a:pt x="30" y="40"/>
                    </a:lnTo>
                    <a:lnTo>
                      <a:pt x="18" y="46"/>
                    </a:lnTo>
                    <a:lnTo>
                      <a:pt x="8" y="52"/>
                    </a:lnTo>
                    <a:lnTo>
                      <a:pt x="2" y="58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2" y="70"/>
                    </a:lnTo>
                    <a:lnTo>
                      <a:pt x="8" y="76"/>
                    </a:lnTo>
                    <a:lnTo>
                      <a:pt x="18" y="82"/>
                    </a:lnTo>
                    <a:lnTo>
                      <a:pt x="30" y="88"/>
                    </a:lnTo>
                    <a:lnTo>
                      <a:pt x="68" y="98"/>
                    </a:lnTo>
                    <a:lnTo>
                      <a:pt x="116" y="106"/>
                    </a:lnTo>
                    <a:lnTo>
                      <a:pt x="176" y="114"/>
                    </a:lnTo>
                    <a:lnTo>
                      <a:pt x="244" y="120"/>
                    </a:lnTo>
                    <a:lnTo>
                      <a:pt x="320" y="124"/>
                    </a:lnTo>
                    <a:lnTo>
                      <a:pt x="400" y="126"/>
                    </a:lnTo>
                    <a:lnTo>
                      <a:pt x="400" y="126"/>
                    </a:lnTo>
                    <a:lnTo>
                      <a:pt x="480" y="124"/>
                    </a:lnTo>
                    <a:lnTo>
                      <a:pt x="554" y="120"/>
                    </a:lnTo>
                    <a:lnTo>
                      <a:pt x="620" y="114"/>
                    </a:lnTo>
                    <a:lnTo>
                      <a:pt x="680" y="106"/>
                    </a:lnTo>
                    <a:lnTo>
                      <a:pt x="728" y="98"/>
                    </a:lnTo>
                    <a:lnTo>
                      <a:pt x="764" y="88"/>
                    </a:lnTo>
                    <a:lnTo>
                      <a:pt x="778" y="82"/>
                    </a:lnTo>
                    <a:lnTo>
                      <a:pt x="788" y="76"/>
                    </a:lnTo>
                    <a:lnTo>
                      <a:pt x="794" y="70"/>
                    </a:lnTo>
                    <a:lnTo>
                      <a:pt x="796" y="64"/>
                    </a:lnTo>
                    <a:lnTo>
                      <a:pt x="796" y="64"/>
                    </a:lnTo>
                    <a:lnTo>
                      <a:pt x="794" y="58"/>
                    </a:lnTo>
                    <a:lnTo>
                      <a:pt x="788" y="52"/>
                    </a:lnTo>
                    <a:lnTo>
                      <a:pt x="778" y="46"/>
                    </a:lnTo>
                    <a:lnTo>
                      <a:pt x="764" y="40"/>
                    </a:lnTo>
                    <a:lnTo>
                      <a:pt x="748" y="34"/>
                    </a:lnTo>
                    <a:lnTo>
                      <a:pt x="728" y="28"/>
                    </a:lnTo>
                    <a:lnTo>
                      <a:pt x="680" y="18"/>
                    </a:lnTo>
                    <a:lnTo>
                      <a:pt x="620" y="12"/>
                    </a:lnTo>
                    <a:lnTo>
                      <a:pt x="554" y="6"/>
                    </a:lnTo>
                    <a:lnTo>
                      <a:pt x="480" y="2"/>
                    </a:lnTo>
                    <a:lnTo>
                      <a:pt x="40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291"/>
              <p:cNvSpPr>
                <a:spLocks noEditPoints="1"/>
              </p:cNvSpPr>
              <p:nvPr/>
            </p:nvSpPr>
            <p:spPr bwMode="auto">
              <a:xfrm>
                <a:off x="4497" y="4164"/>
                <a:ext cx="792" cy="124"/>
              </a:xfrm>
              <a:custGeom>
                <a:avLst/>
                <a:gdLst>
                  <a:gd name="T0" fmla="*/ 398 w 792"/>
                  <a:gd name="T1" fmla="*/ 124 h 124"/>
                  <a:gd name="T2" fmla="*/ 244 w 792"/>
                  <a:gd name="T3" fmla="*/ 120 h 124"/>
                  <a:gd name="T4" fmla="*/ 118 w 792"/>
                  <a:gd name="T5" fmla="*/ 106 h 124"/>
                  <a:gd name="T6" fmla="*/ 32 w 792"/>
                  <a:gd name="T7" fmla="*/ 88 h 124"/>
                  <a:gd name="T8" fmla="*/ 10 w 792"/>
                  <a:gd name="T9" fmla="*/ 76 h 124"/>
                  <a:gd name="T10" fmla="*/ 2 w 792"/>
                  <a:gd name="T11" fmla="*/ 64 h 124"/>
                  <a:gd name="T12" fmla="*/ 4 w 792"/>
                  <a:gd name="T13" fmla="*/ 58 h 124"/>
                  <a:gd name="T14" fmla="*/ 20 w 792"/>
                  <a:gd name="T15" fmla="*/ 46 h 124"/>
                  <a:gd name="T16" fmla="*/ 50 w 792"/>
                  <a:gd name="T17" fmla="*/ 34 h 124"/>
                  <a:gd name="T18" fmla="*/ 118 w 792"/>
                  <a:gd name="T19" fmla="*/ 20 h 124"/>
                  <a:gd name="T20" fmla="*/ 244 w 792"/>
                  <a:gd name="T21" fmla="*/ 6 h 124"/>
                  <a:gd name="T22" fmla="*/ 398 w 792"/>
                  <a:gd name="T23" fmla="*/ 0 h 124"/>
                  <a:gd name="T24" fmla="*/ 476 w 792"/>
                  <a:gd name="T25" fmla="*/ 2 h 124"/>
                  <a:gd name="T26" fmla="*/ 616 w 792"/>
                  <a:gd name="T27" fmla="*/ 12 h 124"/>
                  <a:gd name="T28" fmla="*/ 722 w 792"/>
                  <a:gd name="T29" fmla="*/ 28 h 124"/>
                  <a:gd name="T30" fmla="*/ 758 w 792"/>
                  <a:gd name="T31" fmla="*/ 40 h 124"/>
                  <a:gd name="T32" fmla="*/ 782 w 792"/>
                  <a:gd name="T33" fmla="*/ 52 h 124"/>
                  <a:gd name="T34" fmla="*/ 790 w 792"/>
                  <a:gd name="T35" fmla="*/ 64 h 124"/>
                  <a:gd name="T36" fmla="*/ 788 w 792"/>
                  <a:gd name="T37" fmla="*/ 70 h 124"/>
                  <a:gd name="T38" fmla="*/ 772 w 792"/>
                  <a:gd name="T39" fmla="*/ 82 h 124"/>
                  <a:gd name="T40" fmla="*/ 722 w 792"/>
                  <a:gd name="T41" fmla="*/ 98 h 124"/>
                  <a:gd name="T42" fmla="*/ 616 w 792"/>
                  <a:gd name="T43" fmla="*/ 114 h 124"/>
                  <a:gd name="T44" fmla="*/ 476 w 792"/>
                  <a:gd name="T45" fmla="*/ 124 h 124"/>
                  <a:gd name="T46" fmla="*/ 398 w 792"/>
                  <a:gd name="T47" fmla="*/ 0 h 124"/>
                  <a:gd name="T48" fmla="*/ 318 w 792"/>
                  <a:gd name="T49" fmla="*/ 2 h 124"/>
                  <a:gd name="T50" fmla="*/ 176 w 792"/>
                  <a:gd name="T51" fmla="*/ 12 h 124"/>
                  <a:gd name="T52" fmla="*/ 68 w 792"/>
                  <a:gd name="T53" fmla="*/ 28 h 124"/>
                  <a:gd name="T54" fmla="*/ 30 w 792"/>
                  <a:gd name="T55" fmla="*/ 40 h 124"/>
                  <a:gd name="T56" fmla="*/ 8 w 792"/>
                  <a:gd name="T57" fmla="*/ 52 h 124"/>
                  <a:gd name="T58" fmla="*/ 0 w 792"/>
                  <a:gd name="T59" fmla="*/ 64 h 124"/>
                  <a:gd name="T60" fmla="*/ 2 w 792"/>
                  <a:gd name="T61" fmla="*/ 70 h 124"/>
                  <a:gd name="T62" fmla="*/ 18 w 792"/>
                  <a:gd name="T63" fmla="*/ 82 h 124"/>
                  <a:gd name="T64" fmla="*/ 68 w 792"/>
                  <a:gd name="T65" fmla="*/ 98 h 124"/>
                  <a:gd name="T66" fmla="*/ 176 w 792"/>
                  <a:gd name="T67" fmla="*/ 114 h 124"/>
                  <a:gd name="T68" fmla="*/ 318 w 792"/>
                  <a:gd name="T69" fmla="*/ 124 h 124"/>
                  <a:gd name="T70" fmla="*/ 398 w 792"/>
                  <a:gd name="T71" fmla="*/ 124 h 124"/>
                  <a:gd name="T72" fmla="*/ 550 w 792"/>
                  <a:gd name="T73" fmla="*/ 120 h 124"/>
                  <a:gd name="T74" fmla="*/ 676 w 792"/>
                  <a:gd name="T75" fmla="*/ 106 h 124"/>
                  <a:gd name="T76" fmla="*/ 760 w 792"/>
                  <a:gd name="T77" fmla="*/ 88 h 124"/>
                  <a:gd name="T78" fmla="*/ 784 w 792"/>
                  <a:gd name="T79" fmla="*/ 76 h 124"/>
                  <a:gd name="T80" fmla="*/ 792 w 792"/>
                  <a:gd name="T81" fmla="*/ 64 h 124"/>
                  <a:gd name="T82" fmla="*/ 790 w 792"/>
                  <a:gd name="T83" fmla="*/ 58 h 124"/>
                  <a:gd name="T84" fmla="*/ 774 w 792"/>
                  <a:gd name="T85" fmla="*/ 46 h 124"/>
                  <a:gd name="T86" fmla="*/ 744 w 792"/>
                  <a:gd name="T87" fmla="*/ 34 h 124"/>
                  <a:gd name="T88" fmla="*/ 676 w 792"/>
                  <a:gd name="T89" fmla="*/ 20 h 124"/>
                  <a:gd name="T90" fmla="*/ 550 w 792"/>
                  <a:gd name="T91" fmla="*/ 6 h 124"/>
                  <a:gd name="T92" fmla="*/ 398 w 792"/>
                  <a:gd name="T93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92" h="124">
                    <a:moveTo>
                      <a:pt x="398" y="124"/>
                    </a:moveTo>
                    <a:lnTo>
                      <a:pt x="398" y="124"/>
                    </a:lnTo>
                    <a:lnTo>
                      <a:pt x="318" y="124"/>
                    </a:lnTo>
                    <a:lnTo>
                      <a:pt x="244" y="120"/>
                    </a:lnTo>
                    <a:lnTo>
                      <a:pt x="176" y="114"/>
                    </a:lnTo>
                    <a:lnTo>
                      <a:pt x="118" y="106"/>
                    </a:lnTo>
                    <a:lnTo>
                      <a:pt x="70" y="98"/>
                    </a:lnTo>
                    <a:lnTo>
                      <a:pt x="32" y="88"/>
                    </a:lnTo>
                    <a:lnTo>
                      <a:pt x="20" y="82"/>
                    </a:lnTo>
                    <a:lnTo>
                      <a:pt x="10" y="76"/>
                    </a:lnTo>
                    <a:lnTo>
                      <a:pt x="4" y="70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4" y="58"/>
                    </a:lnTo>
                    <a:lnTo>
                      <a:pt x="10" y="52"/>
                    </a:lnTo>
                    <a:lnTo>
                      <a:pt x="20" y="46"/>
                    </a:lnTo>
                    <a:lnTo>
                      <a:pt x="32" y="40"/>
                    </a:lnTo>
                    <a:lnTo>
                      <a:pt x="50" y="34"/>
                    </a:lnTo>
                    <a:lnTo>
                      <a:pt x="70" y="28"/>
                    </a:lnTo>
                    <a:lnTo>
                      <a:pt x="118" y="20"/>
                    </a:lnTo>
                    <a:lnTo>
                      <a:pt x="176" y="12"/>
                    </a:lnTo>
                    <a:lnTo>
                      <a:pt x="244" y="6"/>
                    </a:lnTo>
                    <a:lnTo>
                      <a:pt x="318" y="2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476" y="2"/>
                    </a:lnTo>
                    <a:lnTo>
                      <a:pt x="550" y="6"/>
                    </a:lnTo>
                    <a:lnTo>
                      <a:pt x="616" y="12"/>
                    </a:lnTo>
                    <a:lnTo>
                      <a:pt x="674" y="20"/>
                    </a:lnTo>
                    <a:lnTo>
                      <a:pt x="722" y="28"/>
                    </a:lnTo>
                    <a:lnTo>
                      <a:pt x="742" y="34"/>
                    </a:lnTo>
                    <a:lnTo>
                      <a:pt x="758" y="40"/>
                    </a:lnTo>
                    <a:lnTo>
                      <a:pt x="772" y="46"/>
                    </a:lnTo>
                    <a:lnTo>
                      <a:pt x="782" y="52"/>
                    </a:lnTo>
                    <a:lnTo>
                      <a:pt x="788" y="58"/>
                    </a:lnTo>
                    <a:lnTo>
                      <a:pt x="790" y="64"/>
                    </a:lnTo>
                    <a:lnTo>
                      <a:pt x="790" y="64"/>
                    </a:lnTo>
                    <a:lnTo>
                      <a:pt x="788" y="70"/>
                    </a:lnTo>
                    <a:lnTo>
                      <a:pt x="782" y="76"/>
                    </a:lnTo>
                    <a:lnTo>
                      <a:pt x="772" y="82"/>
                    </a:lnTo>
                    <a:lnTo>
                      <a:pt x="758" y="88"/>
                    </a:lnTo>
                    <a:lnTo>
                      <a:pt x="722" y="98"/>
                    </a:lnTo>
                    <a:lnTo>
                      <a:pt x="674" y="106"/>
                    </a:lnTo>
                    <a:lnTo>
                      <a:pt x="616" y="114"/>
                    </a:lnTo>
                    <a:lnTo>
                      <a:pt x="550" y="120"/>
                    </a:lnTo>
                    <a:lnTo>
                      <a:pt x="476" y="124"/>
                    </a:lnTo>
                    <a:lnTo>
                      <a:pt x="398" y="124"/>
                    </a:lnTo>
                    <a:close/>
                    <a:moveTo>
                      <a:pt x="398" y="0"/>
                    </a:moveTo>
                    <a:lnTo>
                      <a:pt x="398" y="0"/>
                    </a:lnTo>
                    <a:lnTo>
                      <a:pt x="318" y="2"/>
                    </a:lnTo>
                    <a:lnTo>
                      <a:pt x="244" y="6"/>
                    </a:lnTo>
                    <a:lnTo>
                      <a:pt x="176" y="12"/>
                    </a:lnTo>
                    <a:lnTo>
                      <a:pt x="116" y="20"/>
                    </a:lnTo>
                    <a:lnTo>
                      <a:pt x="68" y="28"/>
                    </a:lnTo>
                    <a:lnTo>
                      <a:pt x="48" y="34"/>
                    </a:lnTo>
                    <a:lnTo>
                      <a:pt x="30" y="40"/>
                    </a:lnTo>
                    <a:lnTo>
                      <a:pt x="18" y="46"/>
                    </a:lnTo>
                    <a:lnTo>
                      <a:pt x="8" y="52"/>
                    </a:lnTo>
                    <a:lnTo>
                      <a:pt x="2" y="58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2" y="70"/>
                    </a:lnTo>
                    <a:lnTo>
                      <a:pt x="8" y="76"/>
                    </a:lnTo>
                    <a:lnTo>
                      <a:pt x="18" y="82"/>
                    </a:lnTo>
                    <a:lnTo>
                      <a:pt x="30" y="88"/>
                    </a:lnTo>
                    <a:lnTo>
                      <a:pt x="68" y="98"/>
                    </a:lnTo>
                    <a:lnTo>
                      <a:pt x="116" y="106"/>
                    </a:lnTo>
                    <a:lnTo>
                      <a:pt x="176" y="114"/>
                    </a:lnTo>
                    <a:lnTo>
                      <a:pt x="244" y="120"/>
                    </a:lnTo>
                    <a:lnTo>
                      <a:pt x="318" y="124"/>
                    </a:lnTo>
                    <a:lnTo>
                      <a:pt x="398" y="124"/>
                    </a:lnTo>
                    <a:lnTo>
                      <a:pt x="398" y="124"/>
                    </a:lnTo>
                    <a:lnTo>
                      <a:pt x="478" y="124"/>
                    </a:lnTo>
                    <a:lnTo>
                      <a:pt x="550" y="120"/>
                    </a:lnTo>
                    <a:lnTo>
                      <a:pt x="618" y="114"/>
                    </a:lnTo>
                    <a:lnTo>
                      <a:pt x="676" y="106"/>
                    </a:lnTo>
                    <a:lnTo>
                      <a:pt x="724" y="98"/>
                    </a:lnTo>
                    <a:lnTo>
                      <a:pt x="760" y="88"/>
                    </a:lnTo>
                    <a:lnTo>
                      <a:pt x="774" y="82"/>
                    </a:lnTo>
                    <a:lnTo>
                      <a:pt x="784" y="76"/>
                    </a:lnTo>
                    <a:lnTo>
                      <a:pt x="790" y="70"/>
                    </a:lnTo>
                    <a:lnTo>
                      <a:pt x="792" y="64"/>
                    </a:lnTo>
                    <a:lnTo>
                      <a:pt x="792" y="64"/>
                    </a:lnTo>
                    <a:lnTo>
                      <a:pt x="790" y="58"/>
                    </a:lnTo>
                    <a:lnTo>
                      <a:pt x="784" y="52"/>
                    </a:lnTo>
                    <a:lnTo>
                      <a:pt x="774" y="46"/>
                    </a:lnTo>
                    <a:lnTo>
                      <a:pt x="760" y="40"/>
                    </a:lnTo>
                    <a:lnTo>
                      <a:pt x="744" y="34"/>
                    </a:lnTo>
                    <a:lnTo>
                      <a:pt x="724" y="28"/>
                    </a:lnTo>
                    <a:lnTo>
                      <a:pt x="676" y="20"/>
                    </a:lnTo>
                    <a:lnTo>
                      <a:pt x="618" y="12"/>
                    </a:lnTo>
                    <a:lnTo>
                      <a:pt x="550" y="6"/>
                    </a:lnTo>
                    <a:lnTo>
                      <a:pt x="478" y="2"/>
                    </a:lnTo>
                    <a:lnTo>
                      <a:pt x="398" y="0"/>
                    </a:lnTo>
                    <a:close/>
                  </a:path>
                </a:pathLst>
              </a:custGeom>
              <a:solidFill>
                <a:srgbClr val="E5E3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292"/>
              <p:cNvSpPr>
                <a:spLocks/>
              </p:cNvSpPr>
              <p:nvPr/>
            </p:nvSpPr>
            <p:spPr bwMode="auto">
              <a:xfrm>
                <a:off x="4499" y="4164"/>
                <a:ext cx="788" cy="124"/>
              </a:xfrm>
              <a:custGeom>
                <a:avLst/>
                <a:gdLst>
                  <a:gd name="T0" fmla="*/ 396 w 788"/>
                  <a:gd name="T1" fmla="*/ 124 h 124"/>
                  <a:gd name="T2" fmla="*/ 396 w 788"/>
                  <a:gd name="T3" fmla="*/ 124 h 124"/>
                  <a:gd name="T4" fmla="*/ 316 w 788"/>
                  <a:gd name="T5" fmla="*/ 124 h 124"/>
                  <a:gd name="T6" fmla="*/ 242 w 788"/>
                  <a:gd name="T7" fmla="*/ 120 h 124"/>
                  <a:gd name="T8" fmla="*/ 174 w 788"/>
                  <a:gd name="T9" fmla="*/ 114 h 124"/>
                  <a:gd name="T10" fmla="*/ 116 w 788"/>
                  <a:gd name="T11" fmla="*/ 106 h 124"/>
                  <a:gd name="T12" fmla="*/ 68 w 788"/>
                  <a:gd name="T13" fmla="*/ 98 h 124"/>
                  <a:gd name="T14" fmla="*/ 30 w 788"/>
                  <a:gd name="T15" fmla="*/ 88 h 124"/>
                  <a:gd name="T16" fmla="*/ 18 w 788"/>
                  <a:gd name="T17" fmla="*/ 82 h 124"/>
                  <a:gd name="T18" fmla="*/ 8 w 788"/>
                  <a:gd name="T19" fmla="*/ 76 h 124"/>
                  <a:gd name="T20" fmla="*/ 2 w 788"/>
                  <a:gd name="T21" fmla="*/ 70 h 124"/>
                  <a:gd name="T22" fmla="*/ 0 w 788"/>
                  <a:gd name="T23" fmla="*/ 64 h 124"/>
                  <a:gd name="T24" fmla="*/ 0 w 788"/>
                  <a:gd name="T25" fmla="*/ 64 h 124"/>
                  <a:gd name="T26" fmla="*/ 2 w 788"/>
                  <a:gd name="T27" fmla="*/ 58 h 124"/>
                  <a:gd name="T28" fmla="*/ 8 w 788"/>
                  <a:gd name="T29" fmla="*/ 52 h 124"/>
                  <a:gd name="T30" fmla="*/ 18 w 788"/>
                  <a:gd name="T31" fmla="*/ 46 h 124"/>
                  <a:gd name="T32" fmla="*/ 30 w 788"/>
                  <a:gd name="T33" fmla="*/ 40 h 124"/>
                  <a:gd name="T34" fmla="*/ 48 w 788"/>
                  <a:gd name="T35" fmla="*/ 34 h 124"/>
                  <a:gd name="T36" fmla="*/ 68 w 788"/>
                  <a:gd name="T37" fmla="*/ 28 h 124"/>
                  <a:gd name="T38" fmla="*/ 116 w 788"/>
                  <a:gd name="T39" fmla="*/ 20 h 124"/>
                  <a:gd name="T40" fmla="*/ 174 w 788"/>
                  <a:gd name="T41" fmla="*/ 12 h 124"/>
                  <a:gd name="T42" fmla="*/ 242 w 788"/>
                  <a:gd name="T43" fmla="*/ 6 h 124"/>
                  <a:gd name="T44" fmla="*/ 316 w 788"/>
                  <a:gd name="T45" fmla="*/ 2 h 124"/>
                  <a:gd name="T46" fmla="*/ 396 w 788"/>
                  <a:gd name="T47" fmla="*/ 0 h 124"/>
                  <a:gd name="T48" fmla="*/ 396 w 788"/>
                  <a:gd name="T49" fmla="*/ 0 h 124"/>
                  <a:gd name="T50" fmla="*/ 474 w 788"/>
                  <a:gd name="T51" fmla="*/ 2 h 124"/>
                  <a:gd name="T52" fmla="*/ 548 w 788"/>
                  <a:gd name="T53" fmla="*/ 6 h 124"/>
                  <a:gd name="T54" fmla="*/ 614 w 788"/>
                  <a:gd name="T55" fmla="*/ 12 h 124"/>
                  <a:gd name="T56" fmla="*/ 672 w 788"/>
                  <a:gd name="T57" fmla="*/ 20 h 124"/>
                  <a:gd name="T58" fmla="*/ 720 w 788"/>
                  <a:gd name="T59" fmla="*/ 28 h 124"/>
                  <a:gd name="T60" fmla="*/ 740 w 788"/>
                  <a:gd name="T61" fmla="*/ 34 h 124"/>
                  <a:gd name="T62" fmla="*/ 756 w 788"/>
                  <a:gd name="T63" fmla="*/ 40 h 124"/>
                  <a:gd name="T64" fmla="*/ 770 w 788"/>
                  <a:gd name="T65" fmla="*/ 46 h 124"/>
                  <a:gd name="T66" fmla="*/ 780 w 788"/>
                  <a:gd name="T67" fmla="*/ 52 h 124"/>
                  <a:gd name="T68" fmla="*/ 786 w 788"/>
                  <a:gd name="T69" fmla="*/ 58 h 124"/>
                  <a:gd name="T70" fmla="*/ 788 w 788"/>
                  <a:gd name="T71" fmla="*/ 64 h 124"/>
                  <a:gd name="T72" fmla="*/ 788 w 788"/>
                  <a:gd name="T73" fmla="*/ 64 h 124"/>
                  <a:gd name="T74" fmla="*/ 786 w 788"/>
                  <a:gd name="T75" fmla="*/ 70 h 124"/>
                  <a:gd name="T76" fmla="*/ 780 w 788"/>
                  <a:gd name="T77" fmla="*/ 76 h 124"/>
                  <a:gd name="T78" fmla="*/ 770 w 788"/>
                  <a:gd name="T79" fmla="*/ 82 h 124"/>
                  <a:gd name="T80" fmla="*/ 756 w 788"/>
                  <a:gd name="T81" fmla="*/ 88 h 124"/>
                  <a:gd name="T82" fmla="*/ 720 w 788"/>
                  <a:gd name="T83" fmla="*/ 98 h 124"/>
                  <a:gd name="T84" fmla="*/ 672 w 788"/>
                  <a:gd name="T85" fmla="*/ 106 h 124"/>
                  <a:gd name="T86" fmla="*/ 614 w 788"/>
                  <a:gd name="T87" fmla="*/ 114 h 124"/>
                  <a:gd name="T88" fmla="*/ 548 w 788"/>
                  <a:gd name="T89" fmla="*/ 120 h 124"/>
                  <a:gd name="T90" fmla="*/ 474 w 788"/>
                  <a:gd name="T91" fmla="*/ 124 h 124"/>
                  <a:gd name="T92" fmla="*/ 396 w 788"/>
                  <a:gd name="T93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88" h="124">
                    <a:moveTo>
                      <a:pt x="396" y="124"/>
                    </a:moveTo>
                    <a:lnTo>
                      <a:pt x="396" y="124"/>
                    </a:lnTo>
                    <a:lnTo>
                      <a:pt x="316" y="124"/>
                    </a:lnTo>
                    <a:lnTo>
                      <a:pt x="242" y="120"/>
                    </a:lnTo>
                    <a:lnTo>
                      <a:pt x="174" y="114"/>
                    </a:lnTo>
                    <a:lnTo>
                      <a:pt x="116" y="106"/>
                    </a:lnTo>
                    <a:lnTo>
                      <a:pt x="68" y="98"/>
                    </a:lnTo>
                    <a:lnTo>
                      <a:pt x="30" y="88"/>
                    </a:lnTo>
                    <a:lnTo>
                      <a:pt x="18" y="82"/>
                    </a:lnTo>
                    <a:lnTo>
                      <a:pt x="8" y="76"/>
                    </a:lnTo>
                    <a:lnTo>
                      <a:pt x="2" y="70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2" y="58"/>
                    </a:lnTo>
                    <a:lnTo>
                      <a:pt x="8" y="52"/>
                    </a:lnTo>
                    <a:lnTo>
                      <a:pt x="18" y="46"/>
                    </a:lnTo>
                    <a:lnTo>
                      <a:pt x="30" y="40"/>
                    </a:lnTo>
                    <a:lnTo>
                      <a:pt x="48" y="34"/>
                    </a:lnTo>
                    <a:lnTo>
                      <a:pt x="68" y="28"/>
                    </a:lnTo>
                    <a:lnTo>
                      <a:pt x="116" y="20"/>
                    </a:lnTo>
                    <a:lnTo>
                      <a:pt x="174" y="12"/>
                    </a:lnTo>
                    <a:lnTo>
                      <a:pt x="242" y="6"/>
                    </a:lnTo>
                    <a:lnTo>
                      <a:pt x="316" y="2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474" y="2"/>
                    </a:lnTo>
                    <a:lnTo>
                      <a:pt x="548" y="6"/>
                    </a:lnTo>
                    <a:lnTo>
                      <a:pt x="614" y="12"/>
                    </a:lnTo>
                    <a:lnTo>
                      <a:pt x="672" y="20"/>
                    </a:lnTo>
                    <a:lnTo>
                      <a:pt x="720" y="28"/>
                    </a:lnTo>
                    <a:lnTo>
                      <a:pt x="740" y="34"/>
                    </a:lnTo>
                    <a:lnTo>
                      <a:pt x="756" y="40"/>
                    </a:lnTo>
                    <a:lnTo>
                      <a:pt x="770" y="46"/>
                    </a:lnTo>
                    <a:lnTo>
                      <a:pt x="780" y="52"/>
                    </a:lnTo>
                    <a:lnTo>
                      <a:pt x="786" y="58"/>
                    </a:lnTo>
                    <a:lnTo>
                      <a:pt x="788" y="64"/>
                    </a:lnTo>
                    <a:lnTo>
                      <a:pt x="788" y="64"/>
                    </a:lnTo>
                    <a:lnTo>
                      <a:pt x="786" y="70"/>
                    </a:lnTo>
                    <a:lnTo>
                      <a:pt x="780" y="76"/>
                    </a:lnTo>
                    <a:lnTo>
                      <a:pt x="770" y="82"/>
                    </a:lnTo>
                    <a:lnTo>
                      <a:pt x="756" y="88"/>
                    </a:lnTo>
                    <a:lnTo>
                      <a:pt x="720" y="98"/>
                    </a:lnTo>
                    <a:lnTo>
                      <a:pt x="672" y="106"/>
                    </a:lnTo>
                    <a:lnTo>
                      <a:pt x="614" y="114"/>
                    </a:lnTo>
                    <a:lnTo>
                      <a:pt x="548" y="120"/>
                    </a:lnTo>
                    <a:lnTo>
                      <a:pt x="474" y="124"/>
                    </a:lnTo>
                    <a:lnTo>
                      <a:pt x="396" y="12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293"/>
              <p:cNvSpPr>
                <a:spLocks/>
              </p:cNvSpPr>
              <p:nvPr/>
            </p:nvSpPr>
            <p:spPr bwMode="auto">
              <a:xfrm>
                <a:off x="4497" y="4164"/>
                <a:ext cx="792" cy="124"/>
              </a:xfrm>
              <a:custGeom>
                <a:avLst/>
                <a:gdLst>
                  <a:gd name="T0" fmla="*/ 398 w 792"/>
                  <a:gd name="T1" fmla="*/ 0 h 124"/>
                  <a:gd name="T2" fmla="*/ 398 w 792"/>
                  <a:gd name="T3" fmla="*/ 0 h 124"/>
                  <a:gd name="T4" fmla="*/ 318 w 792"/>
                  <a:gd name="T5" fmla="*/ 2 h 124"/>
                  <a:gd name="T6" fmla="*/ 244 w 792"/>
                  <a:gd name="T7" fmla="*/ 6 h 124"/>
                  <a:gd name="T8" fmla="*/ 176 w 792"/>
                  <a:gd name="T9" fmla="*/ 12 h 124"/>
                  <a:gd name="T10" fmla="*/ 116 w 792"/>
                  <a:gd name="T11" fmla="*/ 20 h 124"/>
                  <a:gd name="T12" fmla="*/ 68 w 792"/>
                  <a:gd name="T13" fmla="*/ 28 h 124"/>
                  <a:gd name="T14" fmla="*/ 48 w 792"/>
                  <a:gd name="T15" fmla="*/ 34 h 124"/>
                  <a:gd name="T16" fmla="*/ 30 w 792"/>
                  <a:gd name="T17" fmla="*/ 40 h 124"/>
                  <a:gd name="T18" fmla="*/ 18 w 792"/>
                  <a:gd name="T19" fmla="*/ 46 h 124"/>
                  <a:gd name="T20" fmla="*/ 8 w 792"/>
                  <a:gd name="T21" fmla="*/ 52 h 124"/>
                  <a:gd name="T22" fmla="*/ 2 w 792"/>
                  <a:gd name="T23" fmla="*/ 58 h 124"/>
                  <a:gd name="T24" fmla="*/ 0 w 792"/>
                  <a:gd name="T25" fmla="*/ 64 h 124"/>
                  <a:gd name="T26" fmla="*/ 0 w 792"/>
                  <a:gd name="T27" fmla="*/ 64 h 124"/>
                  <a:gd name="T28" fmla="*/ 2 w 792"/>
                  <a:gd name="T29" fmla="*/ 70 h 124"/>
                  <a:gd name="T30" fmla="*/ 8 w 792"/>
                  <a:gd name="T31" fmla="*/ 76 h 124"/>
                  <a:gd name="T32" fmla="*/ 18 w 792"/>
                  <a:gd name="T33" fmla="*/ 82 h 124"/>
                  <a:gd name="T34" fmla="*/ 30 w 792"/>
                  <a:gd name="T35" fmla="*/ 88 h 124"/>
                  <a:gd name="T36" fmla="*/ 68 w 792"/>
                  <a:gd name="T37" fmla="*/ 98 h 124"/>
                  <a:gd name="T38" fmla="*/ 116 w 792"/>
                  <a:gd name="T39" fmla="*/ 106 h 124"/>
                  <a:gd name="T40" fmla="*/ 176 w 792"/>
                  <a:gd name="T41" fmla="*/ 114 h 124"/>
                  <a:gd name="T42" fmla="*/ 244 w 792"/>
                  <a:gd name="T43" fmla="*/ 120 h 124"/>
                  <a:gd name="T44" fmla="*/ 318 w 792"/>
                  <a:gd name="T45" fmla="*/ 124 h 124"/>
                  <a:gd name="T46" fmla="*/ 398 w 792"/>
                  <a:gd name="T47" fmla="*/ 124 h 124"/>
                  <a:gd name="T48" fmla="*/ 398 w 792"/>
                  <a:gd name="T49" fmla="*/ 124 h 124"/>
                  <a:gd name="T50" fmla="*/ 478 w 792"/>
                  <a:gd name="T51" fmla="*/ 124 h 124"/>
                  <a:gd name="T52" fmla="*/ 550 w 792"/>
                  <a:gd name="T53" fmla="*/ 120 h 124"/>
                  <a:gd name="T54" fmla="*/ 618 w 792"/>
                  <a:gd name="T55" fmla="*/ 114 h 124"/>
                  <a:gd name="T56" fmla="*/ 676 w 792"/>
                  <a:gd name="T57" fmla="*/ 106 h 124"/>
                  <a:gd name="T58" fmla="*/ 724 w 792"/>
                  <a:gd name="T59" fmla="*/ 98 h 124"/>
                  <a:gd name="T60" fmla="*/ 760 w 792"/>
                  <a:gd name="T61" fmla="*/ 88 h 124"/>
                  <a:gd name="T62" fmla="*/ 774 w 792"/>
                  <a:gd name="T63" fmla="*/ 82 h 124"/>
                  <a:gd name="T64" fmla="*/ 784 w 792"/>
                  <a:gd name="T65" fmla="*/ 76 h 124"/>
                  <a:gd name="T66" fmla="*/ 790 w 792"/>
                  <a:gd name="T67" fmla="*/ 70 h 124"/>
                  <a:gd name="T68" fmla="*/ 792 w 792"/>
                  <a:gd name="T69" fmla="*/ 64 h 124"/>
                  <a:gd name="T70" fmla="*/ 792 w 792"/>
                  <a:gd name="T71" fmla="*/ 64 h 124"/>
                  <a:gd name="T72" fmla="*/ 790 w 792"/>
                  <a:gd name="T73" fmla="*/ 58 h 124"/>
                  <a:gd name="T74" fmla="*/ 784 w 792"/>
                  <a:gd name="T75" fmla="*/ 52 h 124"/>
                  <a:gd name="T76" fmla="*/ 774 w 792"/>
                  <a:gd name="T77" fmla="*/ 46 h 124"/>
                  <a:gd name="T78" fmla="*/ 760 w 792"/>
                  <a:gd name="T79" fmla="*/ 40 h 124"/>
                  <a:gd name="T80" fmla="*/ 744 w 792"/>
                  <a:gd name="T81" fmla="*/ 34 h 124"/>
                  <a:gd name="T82" fmla="*/ 724 w 792"/>
                  <a:gd name="T83" fmla="*/ 28 h 124"/>
                  <a:gd name="T84" fmla="*/ 676 w 792"/>
                  <a:gd name="T85" fmla="*/ 20 h 124"/>
                  <a:gd name="T86" fmla="*/ 618 w 792"/>
                  <a:gd name="T87" fmla="*/ 12 h 124"/>
                  <a:gd name="T88" fmla="*/ 550 w 792"/>
                  <a:gd name="T89" fmla="*/ 6 h 124"/>
                  <a:gd name="T90" fmla="*/ 478 w 792"/>
                  <a:gd name="T91" fmla="*/ 2 h 124"/>
                  <a:gd name="T92" fmla="*/ 398 w 792"/>
                  <a:gd name="T93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92" h="124">
                    <a:moveTo>
                      <a:pt x="398" y="0"/>
                    </a:moveTo>
                    <a:lnTo>
                      <a:pt x="398" y="0"/>
                    </a:lnTo>
                    <a:lnTo>
                      <a:pt x="318" y="2"/>
                    </a:lnTo>
                    <a:lnTo>
                      <a:pt x="244" y="6"/>
                    </a:lnTo>
                    <a:lnTo>
                      <a:pt x="176" y="12"/>
                    </a:lnTo>
                    <a:lnTo>
                      <a:pt x="116" y="20"/>
                    </a:lnTo>
                    <a:lnTo>
                      <a:pt x="68" y="28"/>
                    </a:lnTo>
                    <a:lnTo>
                      <a:pt x="48" y="34"/>
                    </a:lnTo>
                    <a:lnTo>
                      <a:pt x="30" y="40"/>
                    </a:lnTo>
                    <a:lnTo>
                      <a:pt x="18" y="46"/>
                    </a:lnTo>
                    <a:lnTo>
                      <a:pt x="8" y="52"/>
                    </a:lnTo>
                    <a:lnTo>
                      <a:pt x="2" y="58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2" y="70"/>
                    </a:lnTo>
                    <a:lnTo>
                      <a:pt x="8" y="76"/>
                    </a:lnTo>
                    <a:lnTo>
                      <a:pt x="18" y="82"/>
                    </a:lnTo>
                    <a:lnTo>
                      <a:pt x="30" y="88"/>
                    </a:lnTo>
                    <a:lnTo>
                      <a:pt x="68" y="98"/>
                    </a:lnTo>
                    <a:lnTo>
                      <a:pt x="116" y="106"/>
                    </a:lnTo>
                    <a:lnTo>
                      <a:pt x="176" y="114"/>
                    </a:lnTo>
                    <a:lnTo>
                      <a:pt x="244" y="120"/>
                    </a:lnTo>
                    <a:lnTo>
                      <a:pt x="318" y="124"/>
                    </a:lnTo>
                    <a:lnTo>
                      <a:pt x="398" y="124"/>
                    </a:lnTo>
                    <a:lnTo>
                      <a:pt x="398" y="124"/>
                    </a:lnTo>
                    <a:lnTo>
                      <a:pt x="478" y="124"/>
                    </a:lnTo>
                    <a:lnTo>
                      <a:pt x="550" y="120"/>
                    </a:lnTo>
                    <a:lnTo>
                      <a:pt x="618" y="114"/>
                    </a:lnTo>
                    <a:lnTo>
                      <a:pt x="676" y="106"/>
                    </a:lnTo>
                    <a:lnTo>
                      <a:pt x="724" y="98"/>
                    </a:lnTo>
                    <a:lnTo>
                      <a:pt x="760" y="88"/>
                    </a:lnTo>
                    <a:lnTo>
                      <a:pt x="774" y="82"/>
                    </a:lnTo>
                    <a:lnTo>
                      <a:pt x="784" y="76"/>
                    </a:lnTo>
                    <a:lnTo>
                      <a:pt x="790" y="70"/>
                    </a:lnTo>
                    <a:lnTo>
                      <a:pt x="792" y="64"/>
                    </a:lnTo>
                    <a:lnTo>
                      <a:pt x="792" y="64"/>
                    </a:lnTo>
                    <a:lnTo>
                      <a:pt x="790" y="58"/>
                    </a:lnTo>
                    <a:lnTo>
                      <a:pt x="784" y="52"/>
                    </a:lnTo>
                    <a:lnTo>
                      <a:pt x="774" y="46"/>
                    </a:lnTo>
                    <a:lnTo>
                      <a:pt x="760" y="40"/>
                    </a:lnTo>
                    <a:lnTo>
                      <a:pt x="744" y="34"/>
                    </a:lnTo>
                    <a:lnTo>
                      <a:pt x="724" y="28"/>
                    </a:lnTo>
                    <a:lnTo>
                      <a:pt x="676" y="20"/>
                    </a:lnTo>
                    <a:lnTo>
                      <a:pt x="618" y="12"/>
                    </a:lnTo>
                    <a:lnTo>
                      <a:pt x="550" y="6"/>
                    </a:lnTo>
                    <a:lnTo>
                      <a:pt x="478" y="2"/>
                    </a:lnTo>
                    <a:lnTo>
                      <a:pt x="3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294"/>
              <p:cNvSpPr>
                <a:spLocks noEditPoints="1"/>
              </p:cNvSpPr>
              <p:nvPr/>
            </p:nvSpPr>
            <p:spPr bwMode="auto">
              <a:xfrm>
                <a:off x="4499" y="4164"/>
                <a:ext cx="788" cy="124"/>
              </a:xfrm>
              <a:custGeom>
                <a:avLst/>
                <a:gdLst>
                  <a:gd name="T0" fmla="*/ 396 w 788"/>
                  <a:gd name="T1" fmla="*/ 124 h 124"/>
                  <a:gd name="T2" fmla="*/ 244 w 788"/>
                  <a:gd name="T3" fmla="*/ 120 h 124"/>
                  <a:gd name="T4" fmla="*/ 118 w 788"/>
                  <a:gd name="T5" fmla="*/ 106 h 124"/>
                  <a:gd name="T6" fmla="*/ 32 w 788"/>
                  <a:gd name="T7" fmla="*/ 88 h 124"/>
                  <a:gd name="T8" fmla="*/ 10 w 788"/>
                  <a:gd name="T9" fmla="*/ 76 h 124"/>
                  <a:gd name="T10" fmla="*/ 2 w 788"/>
                  <a:gd name="T11" fmla="*/ 64 h 124"/>
                  <a:gd name="T12" fmla="*/ 4 w 788"/>
                  <a:gd name="T13" fmla="*/ 58 h 124"/>
                  <a:gd name="T14" fmla="*/ 20 w 788"/>
                  <a:gd name="T15" fmla="*/ 46 h 124"/>
                  <a:gd name="T16" fmla="*/ 50 w 788"/>
                  <a:gd name="T17" fmla="*/ 34 h 124"/>
                  <a:gd name="T18" fmla="*/ 118 w 788"/>
                  <a:gd name="T19" fmla="*/ 20 h 124"/>
                  <a:gd name="T20" fmla="*/ 244 w 788"/>
                  <a:gd name="T21" fmla="*/ 6 h 124"/>
                  <a:gd name="T22" fmla="*/ 396 w 788"/>
                  <a:gd name="T23" fmla="*/ 2 h 124"/>
                  <a:gd name="T24" fmla="*/ 474 w 788"/>
                  <a:gd name="T25" fmla="*/ 2 h 124"/>
                  <a:gd name="T26" fmla="*/ 614 w 788"/>
                  <a:gd name="T27" fmla="*/ 12 h 124"/>
                  <a:gd name="T28" fmla="*/ 718 w 788"/>
                  <a:gd name="T29" fmla="*/ 28 h 124"/>
                  <a:gd name="T30" fmla="*/ 754 w 788"/>
                  <a:gd name="T31" fmla="*/ 40 h 124"/>
                  <a:gd name="T32" fmla="*/ 778 w 788"/>
                  <a:gd name="T33" fmla="*/ 52 h 124"/>
                  <a:gd name="T34" fmla="*/ 784 w 788"/>
                  <a:gd name="T35" fmla="*/ 64 h 124"/>
                  <a:gd name="T36" fmla="*/ 782 w 788"/>
                  <a:gd name="T37" fmla="*/ 70 h 124"/>
                  <a:gd name="T38" fmla="*/ 768 w 788"/>
                  <a:gd name="T39" fmla="*/ 82 h 124"/>
                  <a:gd name="T40" fmla="*/ 718 w 788"/>
                  <a:gd name="T41" fmla="*/ 98 h 124"/>
                  <a:gd name="T42" fmla="*/ 614 w 788"/>
                  <a:gd name="T43" fmla="*/ 114 h 124"/>
                  <a:gd name="T44" fmla="*/ 474 w 788"/>
                  <a:gd name="T45" fmla="*/ 122 h 124"/>
                  <a:gd name="T46" fmla="*/ 396 w 788"/>
                  <a:gd name="T47" fmla="*/ 0 h 124"/>
                  <a:gd name="T48" fmla="*/ 316 w 788"/>
                  <a:gd name="T49" fmla="*/ 2 h 124"/>
                  <a:gd name="T50" fmla="*/ 174 w 788"/>
                  <a:gd name="T51" fmla="*/ 12 h 124"/>
                  <a:gd name="T52" fmla="*/ 68 w 788"/>
                  <a:gd name="T53" fmla="*/ 28 h 124"/>
                  <a:gd name="T54" fmla="*/ 30 w 788"/>
                  <a:gd name="T55" fmla="*/ 40 h 124"/>
                  <a:gd name="T56" fmla="*/ 8 w 788"/>
                  <a:gd name="T57" fmla="*/ 52 h 124"/>
                  <a:gd name="T58" fmla="*/ 0 w 788"/>
                  <a:gd name="T59" fmla="*/ 64 h 124"/>
                  <a:gd name="T60" fmla="*/ 2 w 788"/>
                  <a:gd name="T61" fmla="*/ 70 h 124"/>
                  <a:gd name="T62" fmla="*/ 18 w 788"/>
                  <a:gd name="T63" fmla="*/ 82 h 124"/>
                  <a:gd name="T64" fmla="*/ 68 w 788"/>
                  <a:gd name="T65" fmla="*/ 98 h 124"/>
                  <a:gd name="T66" fmla="*/ 174 w 788"/>
                  <a:gd name="T67" fmla="*/ 114 h 124"/>
                  <a:gd name="T68" fmla="*/ 316 w 788"/>
                  <a:gd name="T69" fmla="*/ 124 h 124"/>
                  <a:gd name="T70" fmla="*/ 396 w 788"/>
                  <a:gd name="T71" fmla="*/ 124 h 124"/>
                  <a:gd name="T72" fmla="*/ 548 w 788"/>
                  <a:gd name="T73" fmla="*/ 120 h 124"/>
                  <a:gd name="T74" fmla="*/ 672 w 788"/>
                  <a:gd name="T75" fmla="*/ 106 h 124"/>
                  <a:gd name="T76" fmla="*/ 756 w 788"/>
                  <a:gd name="T77" fmla="*/ 88 h 124"/>
                  <a:gd name="T78" fmla="*/ 780 w 788"/>
                  <a:gd name="T79" fmla="*/ 76 h 124"/>
                  <a:gd name="T80" fmla="*/ 788 w 788"/>
                  <a:gd name="T81" fmla="*/ 64 h 124"/>
                  <a:gd name="T82" fmla="*/ 786 w 788"/>
                  <a:gd name="T83" fmla="*/ 58 h 124"/>
                  <a:gd name="T84" fmla="*/ 770 w 788"/>
                  <a:gd name="T85" fmla="*/ 46 h 124"/>
                  <a:gd name="T86" fmla="*/ 740 w 788"/>
                  <a:gd name="T87" fmla="*/ 34 h 124"/>
                  <a:gd name="T88" fmla="*/ 672 w 788"/>
                  <a:gd name="T89" fmla="*/ 20 h 124"/>
                  <a:gd name="T90" fmla="*/ 548 w 788"/>
                  <a:gd name="T91" fmla="*/ 6 h 124"/>
                  <a:gd name="T92" fmla="*/ 396 w 788"/>
                  <a:gd name="T93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88" h="124">
                    <a:moveTo>
                      <a:pt x="396" y="124"/>
                    </a:moveTo>
                    <a:lnTo>
                      <a:pt x="396" y="124"/>
                    </a:lnTo>
                    <a:lnTo>
                      <a:pt x="316" y="122"/>
                    </a:lnTo>
                    <a:lnTo>
                      <a:pt x="244" y="120"/>
                    </a:lnTo>
                    <a:lnTo>
                      <a:pt x="176" y="114"/>
                    </a:lnTo>
                    <a:lnTo>
                      <a:pt x="118" y="106"/>
                    </a:lnTo>
                    <a:lnTo>
                      <a:pt x="70" y="98"/>
                    </a:lnTo>
                    <a:lnTo>
                      <a:pt x="32" y="88"/>
                    </a:lnTo>
                    <a:lnTo>
                      <a:pt x="20" y="82"/>
                    </a:lnTo>
                    <a:lnTo>
                      <a:pt x="10" y="76"/>
                    </a:lnTo>
                    <a:lnTo>
                      <a:pt x="4" y="70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4" y="58"/>
                    </a:lnTo>
                    <a:lnTo>
                      <a:pt x="10" y="52"/>
                    </a:lnTo>
                    <a:lnTo>
                      <a:pt x="20" y="46"/>
                    </a:lnTo>
                    <a:lnTo>
                      <a:pt x="32" y="40"/>
                    </a:lnTo>
                    <a:lnTo>
                      <a:pt x="50" y="34"/>
                    </a:lnTo>
                    <a:lnTo>
                      <a:pt x="70" y="28"/>
                    </a:lnTo>
                    <a:lnTo>
                      <a:pt x="118" y="20"/>
                    </a:lnTo>
                    <a:lnTo>
                      <a:pt x="176" y="12"/>
                    </a:lnTo>
                    <a:lnTo>
                      <a:pt x="244" y="6"/>
                    </a:lnTo>
                    <a:lnTo>
                      <a:pt x="316" y="2"/>
                    </a:lnTo>
                    <a:lnTo>
                      <a:pt x="396" y="2"/>
                    </a:lnTo>
                    <a:lnTo>
                      <a:pt x="396" y="2"/>
                    </a:lnTo>
                    <a:lnTo>
                      <a:pt x="474" y="2"/>
                    </a:lnTo>
                    <a:lnTo>
                      <a:pt x="548" y="6"/>
                    </a:lnTo>
                    <a:lnTo>
                      <a:pt x="614" y="12"/>
                    </a:lnTo>
                    <a:lnTo>
                      <a:pt x="670" y="20"/>
                    </a:lnTo>
                    <a:lnTo>
                      <a:pt x="718" y="28"/>
                    </a:lnTo>
                    <a:lnTo>
                      <a:pt x="738" y="34"/>
                    </a:lnTo>
                    <a:lnTo>
                      <a:pt x="754" y="40"/>
                    </a:lnTo>
                    <a:lnTo>
                      <a:pt x="768" y="46"/>
                    </a:lnTo>
                    <a:lnTo>
                      <a:pt x="778" y="52"/>
                    </a:lnTo>
                    <a:lnTo>
                      <a:pt x="782" y="58"/>
                    </a:lnTo>
                    <a:lnTo>
                      <a:pt x="784" y="64"/>
                    </a:lnTo>
                    <a:lnTo>
                      <a:pt x="784" y="64"/>
                    </a:lnTo>
                    <a:lnTo>
                      <a:pt x="782" y="70"/>
                    </a:lnTo>
                    <a:lnTo>
                      <a:pt x="778" y="76"/>
                    </a:lnTo>
                    <a:lnTo>
                      <a:pt x="768" y="82"/>
                    </a:lnTo>
                    <a:lnTo>
                      <a:pt x="754" y="88"/>
                    </a:lnTo>
                    <a:lnTo>
                      <a:pt x="718" y="98"/>
                    </a:lnTo>
                    <a:lnTo>
                      <a:pt x="670" y="106"/>
                    </a:lnTo>
                    <a:lnTo>
                      <a:pt x="614" y="114"/>
                    </a:lnTo>
                    <a:lnTo>
                      <a:pt x="548" y="120"/>
                    </a:lnTo>
                    <a:lnTo>
                      <a:pt x="474" y="122"/>
                    </a:lnTo>
                    <a:lnTo>
                      <a:pt x="396" y="124"/>
                    </a:lnTo>
                    <a:close/>
                    <a:moveTo>
                      <a:pt x="396" y="0"/>
                    </a:moveTo>
                    <a:lnTo>
                      <a:pt x="396" y="0"/>
                    </a:lnTo>
                    <a:lnTo>
                      <a:pt x="316" y="2"/>
                    </a:lnTo>
                    <a:lnTo>
                      <a:pt x="242" y="6"/>
                    </a:lnTo>
                    <a:lnTo>
                      <a:pt x="174" y="12"/>
                    </a:lnTo>
                    <a:lnTo>
                      <a:pt x="116" y="20"/>
                    </a:lnTo>
                    <a:lnTo>
                      <a:pt x="68" y="28"/>
                    </a:lnTo>
                    <a:lnTo>
                      <a:pt x="48" y="34"/>
                    </a:lnTo>
                    <a:lnTo>
                      <a:pt x="30" y="40"/>
                    </a:lnTo>
                    <a:lnTo>
                      <a:pt x="18" y="46"/>
                    </a:lnTo>
                    <a:lnTo>
                      <a:pt x="8" y="52"/>
                    </a:lnTo>
                    <a:lnTo>
                      <a:pt x="2" y="58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2" y="70"/>
                    </a:lnTo>
                    <a:lnTo>
                      <a:pt x="8" y="76"/>
                    </a:lnTo>
                    <a:lnTo>
                      <a:pt x="18" y="82"/>
                    </a:lnTo>
                    <a:lnTo>
                      <a:pt x="30" y="88"/>
                    </a:lnTo>
                    <a:lnTo>
                      <a:pt x="68" y="98"/>
                    </a:lnTo>
                    <a:lnTo>
                      <a:pt x="116" y="106"/>
                    </a:lnTo>
                    <a:lnTo>
                      <a:pt x="174" y="114"/>
                    </a:lnTo>
                    <a:lnTo>
                      <a:pt x="242" y="120"/>
                    </a:lnTo>
                    <a:lnTo>
                      <a:pt x="316" y="124"/>
                    </a:lnTo>
                    <a:lnTo>
                      <a:pt x="396" y="124"/>
                    </a:lnTo>
                    <a:lnTo>
                      <a:pt x="396" y="124"/>
                    </a:lnTo>
                    <a:lnTo>
                      <a:pt x="474" y="124"/>
                    </a:lnTo>
                    <a:lnTo>
                      <a:pt x="548" y="120"/>
                    </a:lnTo>
                    <a:lnTo>
                      <a:pt x="614" y="114"/>
                    </a:lnTo>
                    <a:lnTo>
                      <a:pt x="672" y="106"/>
                    </a:lnTo>
                    <a:lnTo>
                      <a:pt x="720" y="98"/>
                    </a:lnTo>
                    <a:lnTo>
                      <a:pt x="756" y="88"/>
                    </a:lnTo>
                    <a:lnTo>
                      <a:pt x="770" y="82"/>
                    </a:lnTo>
                    <a:lnTo>
                      <a:pt x="780" y="76"/>
                    </a:lnTo>
                    <a:lnTo>
                      <a:pt x="786" y="70"/>
                    </a:lnTo>
                    <a:lnTo>
                      <a:pt x="788" y="64"/>
                    </a:lnTo>
                    <a:lnTo>
                      <a:pt x="788" y="64"/>
                    </a:lnTo>
                    <a:lnTo>
                      <a:pt x="786" y="58"/>
                    </a:lnTo>
                    <a:lnTo>
                      <a:pt x="780" y="52"/>
                    </a:lnTo>
                    <a:lnTo>
                      <a:pt x="770" y="46"/>
                    </a:lnTo>
                    <a:lnTo>
                      <a:pt x="756" y="40"/>
                    </a:lnTo>
                    <a:lnTo>
                      <a:pt x="740" y="34"/>
                    </a:lnTo>
                    <a:lnTo>
                      <a:pt x="720" y="28"/>
                    </a:lnTo>
                    <a:lnTo>
                      <a:pt x="672" y="20"/>
                    </a:lnTo>
                    <a:lnTo>
                      <a:pt x="614" y="12"/>
                    </a:lnTo>
                    <a:lnTo>
                      <a:pt x="548" y="6"/>
                    </a:lnTo>
                    <a:lnTo>
                      <a:pt x="474" y="2"/>
                    </a:lnTo>
                    <a:lnTo>
                      <a:pt x="396" y="0"/>
                    </a:lnTo>
                    <a:close/>
                  </a:path>
                </a:pathLst>
              </a:custGeom>
              <a:solidFill>
                <a:srgbClr val="E4E2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295"/>
              <p:cNvSpPr>
                <a:spLocks/>
              </p:cNvSpPr>
              <p:nvPr/>
            </p:nvSpPr>
            <p:spPr bwMode="auto">
              <a:xfrm>
                <a:off x="4501" y="4166"/>
                <a:ext cx="782" cy="122"/>
              </a:xfrm>
              <a:custGeom>
                <a:avLst/>
                <a:gdLst>
                  <a:gd name="T0" fmla="*/ 394 w 782"/>
                  <a:gd name="T1" fmla="*/ 122 h 122"/>
                  <a:gd name="T2" fmla="*/ 394 w 782"/>
                  <a:gd name="T3" fmla="*/ 122 h 122"/>
                  <a:gd name="T4" fmla="*/ 314 w 782"/>
                  <a:gd name="T5" fmla="*/ 120 h 122"/>
                  <a:gd name="T6" fmla="*/ 242 w 782"/>
                  <a:gd name="T7" fmla="*/ 118 h 122"/>
                  <a:gd name="T8" fmla="*/ 174 w 782"/>
                  <a:gd name="T9" fmla="*/ 112 h 122"/>
                  <a:gd name="T10" fmla="*/ 116 w 782"/>
                  <a:gd name="T11" fmla="*/ 104 h 122"/>
                  <a:gd name="T12" fmla="*/ 68 w 782"/>
                  <a:gd name="T13" fmla="*/ 96 h 122"/>
                  <a:gd name="T14" fmla="*/ 30 w 782"/>
                  <a:gd name="T15" fmla="*/ 86 h 122"/>
                  <a:gd name="T16" fmla="*/ 18 w 782"/>
                  <a:gd name="T17" fmla="*/ 80 h 122"/>
                  <a:gd name="T18" fmla="*/ 8 w 782"/>
                  <a:gd name="T19" fmla="*/ 74 h 122"/>
                  <a:gd name="T20" fmla="*/ 2 w 782"/>
                  <a:gd name="T21" fmla="*/ 68 h 122"/>
                  <a:gd name="T22" fmla="*/ 0 w 782"/>
                  <a:gd name="T23" fmla="*/ 62 h 122"/>
                  <a:gd name="T24" fmla="*/ 0 w 782"/>
                  <a:gd name="T25" fmla="*/ 62 h 122"/>
                  <a:gd name="T26" fmla="*/ 2 w 782"/>
                  <a:gd name="T27" fmla="*/ 56 h 122"/>
                  <a:gd name="T28" fmla="*/ 8 w 782"/>
                  <a:gd name="T29" fmla="*/ 50 h 122"/>
                  <a:gd name="T30" fmla="*/ 18 w 782"/>
                  <a:gd name="T31" fmla="*/ 44 h 122"/>
                  <a:gd name="T32" fmla="*/ 30 w 782"/>
                  <a:gd name="T33" fmla="*/ 38 h 122"/>
                  <a:gd name="T34" fmla="*/ 48 w 782"/>
                  <a:gd name="T35" fmla="*/ 32 h 122"/>
                  <a:gd name="T36" fmla="*/ 68 w 782"/>
                  <a:gd name="T37" fmla="*/ 26 h 122"/>
                  <a:gd name="T38" fmla="*/ 116 w 782"/>
                  <a:gd name="T39" fmla="*/ 18 h 122"/>
                  <a:gd name="T40" fmla="*/ 174 w 782"/>
                  <a:gd name="T41" fmla="*/ 10 h 122"/>
                  <a:gd name="T42" fmla="*/ 242 w 782"/>
                  <a:gd name="T43" fmla="*/ 4 h 122"/>
                  <a:gd name="T44" fmla="*/ 314 w 782"/>
                  <a:gd name="T45" fmla="*/ 0 h 122"/>
                  <a:gd name="T46" fmla="*/ 394 w 782"/>
                  <a:gd name="T47" fmla="*/ 0 h 122"/>
                  <a:gd name="T48" fmla="*/ 394 w 782"/>
                  <a:gd name="T49" fmla="*/ 0 h 122"/>
                  <a:gd name="T50" fmla="*/ 472 w 782"/>
                  <a:gd name="T51" fmla="*/ 0 h 122"/>
                  <a:gd name="T52" fmla="*/ 546 w 782"/>
                  <a:gd name="T53" fmla="*/ 4 h 122"/>
                  <a:gd name="T54" fmla="*/ 612 w 782"/>
                  <a:gd name="T55" fmla="*/ 10 h 122"/>
                  <a:gd name="T56" fmla="*/ 668 w 782"/>
                  <a:gd name="T57" fmla="*/ 18 h 122"/>
                  <a:gd name="T58" fmla="*/ 716 w 782"/>
                  <a:gd name="T59" fmla="*/ 26 h 122"/>
                  <a:gd name="T60" fmla="*/ 736 w 782"/>
                  <a:gd name="T61" fmla="*/ 32 h 122"/>
                  <a:gd name="T62" fmla="*/ 752 w 782"/>
                  <a:gd name="T63" fmla="*/ 38 h 122"/>
                  <a:gd name="T64" fmla="*/ 766 w 782"/>
                  <a:gd name="T65" fmla="*/ 44 h 122"/>
                  <a:gd name="T66" fmla="*/ 776 w 782"/>
                  <a:gd name="T67" fmla="*/ 50 h 122"/>
                  <a:gd name="T68" fmla="*/ 780 w 782"/>
                  <a:gd name="T69" fmla="*/ 56 h 122"/>
                  <a:gd name="T70" fmla="*/ 782 w 782"/>
                  <a:gd name="T71" fmla="*/ 62 h 122"/>
                  <a:gd name="T72" fmla="*/ 782 w 782"/>
                  <a:gd name="T73" fmla="*/ 62 h 122"/>
                  <a:gd name="T74" fmla="*/ 780 w 782"/>
                  <a:gd name="T75" fmla="*/ 68 h 122"/>
                  <a:gd name="T76" fmla="*/ 776 w 782"/>
                  <a:gd name="T77" fmla="*/ 74 h 122"/>
                  <a:gd name="T78" fmla="*/ 766 w 782"/>
                  <a:gd name="T79" fmla="*/ 80 h 122"/>
                  <a:gd name="T80" fmla="*/ 752 w 782"/>
                  <a:gd name="T81" fmla="*/ 86 h 122"/>
                  <a:gd name="T82" fmla="*/ 716 w 782"/>
                  <a:gd name="T83" fmla="*/ 96 h 122"/>
                  <a:gd name="T84" fmla="*/ 668 w 782"/>
                  <a:gd name="T85" fmla="*/ 104 h 122"/>
                  <a:gd name="T86" fmla="*/ 612 w 782"/>
                  <a:gd name="T87" fmla="*/ 112 h 122"/>
                  <a:gd name="T88" fmla="*/ 546 w 782"/>
                  <a:gd name="T89" fmla="*/ 118 h 122"/>
                  <a:gd name="T90" fmla="*/ 472 w 782"/>
                  <a:gd name="T91" fmla="*/ 120 h 122"/>
                  <a:gd name="T92" fmla="*/ 394 w 782"/>
                  <a:gd name="T93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82" h="122">
                    <a:moveTo>
                      <a:pt x="394" y="122"/>
                    </a:moveTo>
                    <a:lnTo>
                      <a:pt x="394" y="122"/>
                    </a:lnTo>
                    <a:lnTo>
                      <a:pt x="314" y="120"/>
                    </a:lnTo>
                    <a:lnTo>
                      <a:pt x="242" y="118"/>
                    </a:lnTo>
                    <a:lnTo>
                      <a:pt x="174" y="112"/>
                    </a:lnTo>
                    <a:lnTo>
                      <a:pt x="116" y="104"/>
                    </a:lnTo>
                    <a:lnTo>
                      <a:pt x="68" y="96"/>
                    </a:lnTo>
                    <a:lnTo>
                      <a:pt x="30" y="86"/>
                    </a:lnTo>
                    <a:lnTo>
                      <a:pt x="18" y="80"/>
                    </a:lnTo>
                    <a:lnTo>
                      <a:pt x="8" y="74"/>
                    </a:lnTo>
                    <a:lnTo>
                      <a:pt x="2" y="68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56"/>
                    </a:lnTo>
                    <a:lnTo>
                      <a:pt x="8" y="50"/>
                    </a:lnTo>
                    <a:lnTo>
                      <a:pt x="18" y="44"/>
                    </a:lnTo>
                    <a:lnTo>
                      <a:pt x="30" y="38"/>
                    </a:lnTo>
                    <a:lnTo>
                      <a:pt x="48" y="32"/>
                    </a:lnTo>
                    <a:lnTo>
                      <a:pt x="68" y="26"/>
                    </a:lnTo>
                    <a:lnTo>
                      <a:pt x="116" y="18"/>
                    </a:lnTo>
                    <a:lnTo>
                      <a:pt x="174" y="10"/>
                    </a:lnTo>
                    <a:lnTo>
                      <a:pt x="242" y="4"/>
                    </a:lnTo>
                    <a:lnTo>
                      <a:pt x="314" y="0"/>
                    </a:lnTo>
                    <a:lnTo>
                      <a:pt x="394" y="0"/>
                    </a:lnTo>
                    <a:lnTo>
                      <a:pt x="394" y="0"/>
                    </a:lnTo>
                    <a:lnTo>
                      <a:pt x="472" y="0"/>
                    </a:lnTo>
                    <a:lnTo>
                      <a:pt x="546" y="4"/>
                    </a:lnTo>
                    <a:lnTo>
                      <a:pt x="612" y="10"/>
                    </a:lnTo>
                    <a:lnTo>
                      <a:pt x="668" y="18"/>
                    </a:lnTo>
                    <a:lnTo>
                      <a:pt x="716" y="26"/>
                    </a:lnTo>
                    <a:lnTo>
                      <a:pt x="736" y="32"/>
                    </a:lnTo>
                    <a:lnTo>
                      <a:pt x="752" y="38"/>
                    </a:lnTo>
                    <a:lnTo>
                      <a:pt x="766" y="44"/>
                    </a:lnTo>
                    <a:lnTo>
                      <a:pt x="776" y="50"/>
                    </a:lnTo>
                    <a:lnTo>
                      <a:pt x="780" y="56"/>
                    </a:lnTo>
                    <a:lnTo>
                      <a:pt x="782" y="62"/>
                    </a:lnTo>
                    <a:lnTo>
                      <a:pt x="782" y="62"/>
                    </a:lnTo>
                    <a:lnTo>
                      <a:pt x="780" y="68"/>
                    </a:lnTo>
                    <a:lnTo>
                      <a:pt x="776" y="74"/>
                    </a:lnTo>
                    <a:lnTo>
                      <a:pt x="766" y="80"/>
                    </a:lnTo>
                    <a:lnTo>
                      <a:pt x="752" y="86"/>
                    </a:lnTo>
                    <a:lnTo>
                      <a:pt x="716" y="96"/>
                    </a:lnTo>
                    <a:lnTo>
                      <a:pt x="668" y="104"/>
                    </a:lnTo>
                    <a:lnTo>
                      <a:pt x="612" y="112"/>
                    </a:lnTo>
                    <a:lnTo>
                      <a:pt x="546" y="118"/>
                    </a:lnTo>
                    <a:lnTo>
                      <a:pt x="472" y="120"/>
                    </a:lnTo>
                    <a:lnTo>
                      <a:pt x="394" y="12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296"/>
              <p:cNvSpPr>
                <a:spLocks/>
              </p:cNvSpPr>
              <p:nvPr/>
            </p:nvSpPr>
            <p:spPr bwMode="auto">
              <a:xfrm>
                <a:off x="4499" y="4164"/>
                <a:ext cx="788" cy="124"/>
              </a:xfrm>
              <a:custGeom>
                <a:avLst/>
                <a:gdLst>
                  <a:gd name="T0" fmla="*/ 396 w 788"/>
                  <a:gd name="T1" fmla="*/ 0 h 124"/>
                  <a:gd name="T2" fmla="*/ 396 w 788"/>
                  <a:gd name="T3" fmla="*/ 0 h 124"/>
                  <a:gd name="T4" fmla="*/ 316 w 788"/>
                  <a:gd name="T5" fmla="*/ 2 h 124"/>
                  <a:gd name="T6" fmla="*/ 242 w 788"/>
                  <a:gd name="T7" fmla="*/ 6 h 124"/>
                  <a:gd name="T8" fmla="*/ 174 w 788"/>
                  <a:gd name="T9" fmla="*/ 12 h 124"/>
                  <a:gd name="T10" fmla="*/ 116 w 788"/>
                  <a:gd name="T11" fmla="*/ 20 h 124"/>
                  <a:gd name="T12" fmla="*/ 68 w 788"/>
                  <a:gd name="T13" fmla="*/ 28 h 124"/>
                  <a:gd name="T14" fmla="*/ 48 w 788"/>
                  <a:gd name="T15" fmla="*/ 34 h 124"/>
                  <a:gd name="T16" fmla="*/ 30 w 788"/>
                  <a:gd name="T17" fmla="*/ 40 h 124"/>
                  <a:gd name="T18" fmla="*/ 18 w 788"/>
                  <a:gd name="T19" fmla="*/ 46 h 124"/>
                  <a:gd name="T20" fmla="*/ 8 w 788"/>
                  <a:gd name="T21" fmla="*/ 52 h 124"/>
                  <a:gd name="T22" fmla="*/ 2 w 788"/>
                  <a:gd name="T23" fmla="*/ 58 h 124"/>
                  <a:gd name="T24" fmla="*/ 0 w 788"/>
                  <a:gd name="T25" fmla="*/ 64 h 124"/>
                  <a:gd name="T26" fmla="*/ 0 w 788"/>
                  <a:gd name="T27" fmla="*/ 64 h 124"/>
                  <a:gd name="T28" fmla="*/ 2 w 788"/>
                  <a:gd name="T29" fmla="*/ 70 h 124"/>
                  <a:gd name="T30" fmla="*/ 8 w 788"/>
                  <a:gd name="T31" fmla="*/ 76 h 124"/>
                  <a:gd name="T32" fmla="*/ 18 w 788"/>
                  <a:gd name="T33" fmla="*/ 82 h 124"/>
                  <a:gd name="T34" fmla="*/ 30 w 788"/>
                  <a:gd name="T35" fmla="*/ 88 h 124"/>
                  <a:gd name="T36" fmla="*/ 68 w 788"/>
                  <a:gd name="T37" fmla="*/ 98 h 124"/>
                  <a:gd name="T38" fmla="*/ 116 w 788"/>
                  <a:gd name="T39" fmla="*/ 106 h 124"/>
                  <a:gd name="T40" fmla="*/ 174 w 788"/>
                  <a:gd name="T41" fmla="*/ 114 h 124"/>
                  <a:gd name="T42" fmla="*/ 242 w 788"/>
                  <a:gd name="T43" fmla="*/ 120 h 124"/>
                  <a:gd name="T44" fmla="*/ 316 w 788"/>
                  <a:gd name="T45" fmla="*/ 124 h 124"/>
                  <a:gd name="T46" fmla="*/ 396 w 788"/>
                  <a:gd name="T47" fmla="*/ 124 h 124"/>
                  <a:gd name="T48" fmla="*/ 396 w 788"/>
                  <a:gd name="T49" fmla="*/ 124 h 124"/>
                  <a:gd name="T50" fmla="*/ 474 w 788"/>
                  <a:gd name="T51" fmla="*/ 124 h 124"/>
                  <a:gd name="T52" fmla="*/ 548 w 788"/>
                  <a:gd name="T53" fmla="*/ 120 h 124"/>
                  <a:gd name="T54" fmla="*/ 614 w 788"/>
                  <a:gd name="T55" fmla="*/ 114 h 124"/>
                  <a:gd name="T56" fmla="*/ 672 w 788"/>
                  <a:gd name="T57" fmla="*/ 106 h 124"/>
                  <a:gd name="T58" fmla="*/ 720 w 788"/>
                  <a:gd name="T59" fmla="*/ 98 h 124"/>
                  <a:gd name="T60" fmla="*/ 756 w 788"/>
                  <a:gd name="T61" fmla="*/ 88 h 124"/>
                  <a:gd name="T62" fmla="*/ 770 w 788"/>
                  <a:gd name="T63" fmla="*/ 82 h 124"/>
                  <a:gd name="T64" fmla="*/ 780 w 788"/>
                  <a:gd name="T65" fmla="*/ 76 h 124"/>
                  <a:gd name="T66" fmla="*/ 786 w 788"/>
                  <a:gd name="T67" fmla="*/ 70 h 124"/>
                  <a:gd name="T68" fmla="*/ 788 w 788"/>
                  <a:gd name="T69" fmla="*/ 64 h 124"/>
                  <a:gd name="T70" fmla="*/ 788 w 788"/>
                  <a:gd name="T71" fmla="*/ 64 h 124"/>
                  <a:gd name="T72" fmla="*/ 786 w 788"/>
                  <a:gd name="T73" fmla="*/ 58 h 124"/>
                  <a:gd name="T74" fmla="*/ 780 w 788"/>
                  <a:gd name="T75" fmla="*/ 52 h 124"/>
                  <a:gd name="T76" fmla="*/ 770 w 788"/>
                  <a:gd name="T77" fmla="*/ 46 h 124"/>
                  <a:gd name="T78" fmla="*/ 756 w 788"/>
                  <a:gd name="T79" fmla="*/ 40 h 124"/>
                  <a:gd name="T80" fmla="*/ 740 w 788"/>
                  <a:gd name="T81" fmla="*/ 34 h 124"/>
                  <a:gd name="T82" fmla="*/ 720 w 788"/>
                  <a:gd name="T83" fmla="*/ 28 h 124"/>
                  <a:gd name="T84" fmla="*/ 672 w 788"/>
                  <a:gd name="T85" fmla="*/ 20 h 124"/>
                  <a:gd name="T86" fmla="*/ 614 w 788"/>
                  <a:gd name="T87" fmla="*/ 12 h 124"/>
                  <a:gd name="T88" fmla="*/ 548 w 788"/>
                  <a:gd name="T89" fmla="*/ 6 h 124"/>
                  <a:gd name="T90" fmla="*/ 474 w 788"/>
                  <a:gd name="T91" fmla="*/ 2 h 124"/>
                  <a:gd name="T92" fmla="*/ 396 w 788"/>
                  <a:gd name="T93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88" h="124">
                    <a:moveTo>
                      <a:pt x="396" y="0"/>
                    </a:moveTo>
                    <a:lnTo>
                      <a:pt x="396" y="0"/>
                    </a:lnTo>
                    <a:lnTo>
                      <a:pt x="316" y="2"/>
                    </a:lnTo>
                    <a:lnTo>
                      <a:pt x="242" y="6"/>
                    </a:lnTo>
                    <a:lnTo>
                      <a:pt x="174" y="12"/>
                    </a:lnTo>
                    <a:lnTo>
                      <a:pt x="116" y="20"/>
                    </a:lnTo>
                    <a:lnTo>
                      <a:pt x="68" y="28"/>
                    </a:lnTo>
                    <a:lnTo>
                      <a:pt x="48" y="34"/>
                    </a:lnTo>
                    <a:lnTo>
                      <a:pt x="30" y="40"/>
                    </a:lnTo>
                    <a:lnTo>
                      <a:pt x="18" y="46"/>
                    </a:lnTo>
                    <a:lnTo>
                      <a:pt x="8" y="52"/>
                    </a:lnTo>
                    <a:lnTo>
                      <a:pt x="2" y="58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2" y="70"/>
                    </a:lnTo>
                    <a:lnTo>
                      <a:pt x="8" y="76"/>
                    </a:lnTo>
                    <a:lnTo>
                      <a:pt x="18" y="82"/>
                    </a:lnTo>
                    <a:lnTo>
                      <a:pt x="30" y="88"/>
                    </a:lnTo>
                    <a:lnTo>
                      <a:pt x="68" y="98"/>
                    </a:lnTo>
                    <a:lnTo>
                      <a:pt x="116" y="106"/>
                    </a:lnTo>
                    <a:lnTo>
                      <a:pt x="174" y="114"/>
                    </a:lnTo>
                    <a:lnTo>
                      <a:pt x="242" y="120"/>
                    </a:lnTo>
                    <a:lnTo>
                      <a:pt x="316" y="124"/>
                    </a:lnTo>
                    <a:lnTo>
                      <a:pt x="396" y="124"/>
                    </a:lnTo>
                    <a:lnTo>
                      <a:pt x="396" y="124"/>
                    </a:lnTo>
                    <a:lnTo>
                      <a:pt x="474" y="124"/>
                    </a:lnTo>
                    <a:lnTo>
                      <a:pt x="548" y="120"/>
                    </a:lnTo>
                    <a:lnTo>
                      <a:pt x="614" y="114"/>
                    </a:lnTo>
                    <a:lnTo>
                      <a:pt x="672" y="106"/>
                    </a:lnTo>
                    <a:lnTo>
                      <a:pt x="720" y="98"/>
                    </a:lnTo>
                    <a:lnTo>
                      <a:pt x="756" y="88"/>
                    </a:lnTo>
                    <a:lnTo>
                      <a:pt x="770" y="82"/>
                    </a:lnTo>
                    <a:lnTo>
                      <a:pt x="780" y="76"/>
                    </a:lnTo>
                    <a:lnTo>
                      <a:pt x="786" y="70"/>
                    </a:lnTo>
                    <a:lnTo>
                      <a:pt x="788" y="64"/>
                    </a:lnTo>
                    <a:lnTo>
                      <a:pt x="788" y="64"/>
                    </a:lnTo>
                    <a:lnTo>
                      <a:pt x="786" y="58"/>
                    </a:lnTo>
                    <a:lnTo>
                      <a:pt x="780" y="52"/>
                    </a:lnTo>
                    <a:lnTo>
                      <a:pt x="770" y="46"/>
                    </a:lnTo>
                    <a:lnTo>
                      <a:pt x="756" y="40"/>
                    </a:lnTo>
                    <a:lnTo>
                      <a:pt x="740" y="34"/>
                    </a:lnTo>
                    <a:lnTo>
                      <a:pt x="720" y="28"/>
                    </a:lnTo>
                    <a:lnTo>
                      <a:pt x="672" y="20"/>
                    </a:lnTo>
                    <a:lnTo>
                      <a:pt x="614" y="12"/>
                    </a:lnTo>
                    <a:lnTo>
                      <a:pt x="548" y="6"/>
                    </a:lnTo>
                    <a:lnTo>
                      <a:pt x="474" y="2"/>
                    </a:lnTo>
                    <a:lnTo>
                      <a:pt x="39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297"/>
              <p:cNvSpPr>
                <a:spLocks noEditPoints="1"/>
              </p:cNvSpPr>
              <p:nvPr/>
            </p:nvSpPr>
            <p:spPr bwMode="auto">
              <a:xfrm>
                <a:off x="4501" y="4166"/>
                <a:ext cx="782" cy="122"/>
              </a:xfrm>
              <a:custGeom>
                <a:avLst/>
                <a:gdLst>
                  <a:gd name="T0" fmla="*/ 394 w 782"/>
                  <a:gd name="T1" fmla="*/ 122 h 122"/>
                  <a:gd name="T2" fmla="*/ 242 w 782"/>
                  <a:gd name="T3" fmla="*/ 118 h 122"/>
                  <a:gd name="T4" fmla="*/ 116 w 782"/>
                  <a:gd name="T5" fmla="*/ 104 h 122"/>
                  <a:gd name="T6" fmla="*/ 32 w 782"/>
                  <a:gd name="T7" fmla="*/ 86 h 122"/>
                  <a:gd name="T8" fmla="*/ 10 w 782"/>
                  <a:gd name="T9" fmla="*/ 74 h 122"/>
                  <a:gd name="T10" fmla="*/ 2 w 782"/>
                  <a:gd name="T11" fmla="*/ 62 h 122"/>
                  <a:gd name="T12" fmla="*/ 4 w 782"/>
                  <a:gd name="T13" fmla="*/ 56 h 122"/>
                  <a:gd name="T14" fmla="*/ 20 w 782"/>
                  <a:gd name="T15" fmla="*/ 44 h 122"/>
                  <a:gd name="T16" fmla="*/ 50 w 782"/>
                  <a:gd name="T17" fmla="*/ 32 h 122"/>
                  <a:gd name="T18" fmla="*/ 116 w 782"/>
                  <a:gd name="T19" fmla="*/ 18 h 122"/>
                  <a:gd name="T20" fmla="*/ 242 w 782"/>
                  <a:gd name="T21" fmla="*/ 4 h 122"/>
                  <a:gd name="T22" fmla="*/ 394 w 782"/>
                  <a:gd name="T23" fmla="*/ 0 h 122"/>
                  <a:gd name="T24" fmla="*/ 472 w 782"/>
                  <a:gd name="T25" fmla="*/ 0 h 122"/>
                  <a:gd name="T26" fmla="*/ 610 w 782"/>
                  <a:gd name="T27" fmla="*/ 10 h 122"/>
                  <a:gd name="T28" fmla="*/ 714 w 782"/>
                  <a:gd name="T29" fmla="*/ 28 h 122"/>
                  <a:gd name="T30" fmla="*/ 750 w 782"/>
                  <a:gd name="T31" fmla="*/ 38 h 122"/>
                  <a:gd name="T32" fmla="*/ 772 w 782"/>
                  <a:gd name="T33" fmla="*/ 50 h 122"/>
                  <a:gd name="T34" fmla="*/ 780 w 782"/>
                  <a:gd name="T35" fmla="*/ 62 h 122"/>
                  <a:gd name="T36" fmla="*/ 778 w 782"/>
                  <a:gd name="T37" fmla="*/ 68 h 122"/>
                  <a:gd name="T38" fmla="*/ 764 w 782"/>
                  <a:gd name="T39" fmla="*/ 80 h 122"/>
                  <a:gd name="T40" fmla="*/ 714 w 782"/>
                  <a:gd name="T41" fmla="*/ 96 h 122"/>
                  <a:gd name="T42" fmla="*/ 610 w 782"/>
                  <a:gd name="T43" fmla="*/ 112 h 122"/>
                  <a:gd name="T44" fmla="*/ 472 w 782"/>
                  <a:gd name="T45" fmla="*/ 120 h 122"/>
                  <a:gd name="T46" fmla="*/ 394 w 782"/>
                  <a:gd name="T47" fmla="*/ 0 h 122"/>
                  <a:gd name="T48" fmla="*/ 314 w 782"/>
                  <a:gd name="T49" fmla="*/ 0 h 122"/>
                  <a:gd name="T50" fmla="*/ 174 w 782"/>
                  <a:gd name="T51" fmla="*/ 10 h 122"/>
                  <a:gd name="T52" fmla="*/ 68 w 782"/>
                  <a:gd name="T53" fmla="*/ 26 h 122"/>
                  <a:gd name="T54" fmla="*/ 30 w 782"/>
                  <a:gd name="T55" fmla="*/ 38 h 122"/>
                  <a:gd name="T56" fmla="*/ 8 w 782"/>
                  <a:gd name="T57" fmla="*/ 50 h 122"/>
                  <a:gd name="T58" fmla="*/ 0 w 782"/>
                  <a:gd name="T59" fmla="*/ 62 h 122"/>
                  <a:gd name="T60" fmla="*/ 2 w 782"/>
                  <a:gd name="T61" fmla="*/ 68 h 122"/>
                  <a:gd name="T62" fmla="*/ 18 w 782"/>
                  <a:gd name="T63" fmla="*/ 80 h 122"/>
                  <a:gd name="T64" fmla="*/ 68 w 782"/>
                  <a:gd name="T65" fmla="*/ 96 h 122"/>
                  <a:gd name="T66" fmla="*/ 174 w 782"/>
                  <a:gd name="T67" fmla="*/ 112 h 122"/>
                  <a:gd name="T68" fmla="*/ 314 w 782"/>
                  <a:gd name="T69" fmla="*/ 120 h 122"/>
                  <a:gd name="T70" fmla="*/ 394 w 782"/>
                  <a:gd name="T71" fmla="*/ 122 h 122"/>
                  <a:gd name="T72" fmla="*/ 546 w 782"/>
                  <a:gd name="T73" fmla="*/ 118 h 122"/>
                  <a:gd name="T74" fmla="*/ 668 w 782"/>
                  <a:gd name="T75" fmla="*/ 104 h 122"/>
                  <a:gd name="T76" fmla="*/ 752 w 782"/>
                  <a:gd name="T77" fmla="*/ 86 h 122"/>
                  <a:gd name="T78" fmla="*/ 776 w 782"/>
                  <a:gd name="T79" fmla="*/ 74 h 122"/>
                  <a:gd name="T80" fmla="*/ 782 w 782"/>
                  <a:gd name="T81" fmla="*/ 62 h 122"/>
                  <a:gd name="T82" fmla="*/ 780 w 782"/>
                  <a:gd name="T83" fmla="*/ 56 h 122"/>
                  <a:gd name="T84" fmla="*/ 766 w 782"/>
                  <a:gd name="T85" fmla="*/ 44 h 122"/>
                  <a:gd name="T86" fmla="*/ 736 w 782"/>
                  <a:gd name="T87" fmla="*/ 32 h 122"/>
                  <a:gd name="T88" fmla="*/ 668 w 782"/>
                  <a:gd name="T89" fmla="*/ 18 h 122"/>
                  <a:gd name="T90" fmla="*/ 546 w 782"/>
                  <a:gd name="T91" fmla="*/ 4 h 122"/>
                  <a:gd name="T92" fmla="*/ 394 w 782"/>
                  <a:gd name="T93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82" h="122">
                    <a:moveTo>
                      <a:pt x="394" y="122"/>
                    </a:moveTo>
                    <a:lnTo>
                      <a:pt x="394" y="122"/>
                    </a:lnTo>
                    <a:lnTo>
                      <a:pt x="316" y="120"/>
                    </a:lnTo>
                    <a:lnTo>
                      <a:pt x="242" y="118"/>
                    </a:lnTo>
                    <a:lnTo>
                      <a:pt x="176" y="112"/>
                    </a:lnTo>
                    <a:lnTo>
                      <a:pt x="116" y="104"/>
                    </a:lnTo>
                    <a:lnTo>
                      <a:pt x="68" y="96"/>
                    </a:lnTo>
                    <a:lnTo>
                      <a:pt x="32" y="86"/>
                    </a:lnTo>
                    <a:lnTo>
                      <a:pt x="20" y="80"/>
                    </a:lnTo>
                    <a:lnTo>
                      <a:pt x="10" y="74"/>
                    </a:lnTo>
                    <a:lnTo>
                      <a:pt x="4" y="68"/>
                    </a:lnTo>
                    <a:lnTo>
                      <a:pt x="2" y="62"/>
                    </a:lnTo>
                    <a:lnTo>
                      <a:pt x="2" y="62"/>
                    </a:lnTo>
                    <a:lnTo>
                      <a:pt x="4" y="56"/>
                    </a:lnTo>
                    <a:lnTo>
                      <a:pt x="10" y="50"/>
                    </a:lnTo>
                    <a:lnTo>
                      <a:pt x="20" y="44"/>
                    </a:lnTo>
                    <a:lnTo>
                      <a:pt x="32" y="38"/>
                    </a:lnTo>
                    <a:lnTo>
                      <a:pt x="50" y="32"/>
                    </a:lnTo>
                    <a:lnTo>
                      <a:pt x="68" y="28"/>
                    </a:lnTo>
                    <a:lnTo>
                      <a:pt x="116" y="18"/>
                    </a:lnTo>
                    <a:lnTo>
                      <a:pt x="176" y="10"/>
                    </a:lnTo>
                    <a:lnTo>
                      <a:pt x="242" y="4"/>
                    </a:lnTo>
                    <a:lnTo>
                      <a:pt x="316" y="0"/>
                    </a:lnTo>
                    <a:lnTo>
                      <a:pt x="394" y="0"/>
                    </a:lnTo>
                    <a:lnTo>
                      <a:pt x="394" y="0"/>
                    </a:lnTo>
                    <a:lnTo>
                      <a:pt x="472" y="0"/>
                    </a:lnTo>
                    <a:lnTo>
                      <a:pt x="544" y="4"/>
                    </a:lnTo>
                    <a:lnTo>
                      <a:pt x="610" y="10"/>
                    </a:lnTo>
                    <a:lnTo>
                      <a:pt x="668" y="18"/>
                    </a:lnTo>
                    <a:lnTo>
                      <a:pt x="714" y="28"/>
                    </a:lnTo>
                    <a:lnTo>
                      <a:pt x="734" y="32"/>
                    </a:lnTo>
                    <a:lnTo>
                      <a:pt x="750" y="38"/>
                    </a:lnTo>
                    <a:lnTo>
                      <a:pt x="764" y="44"/>
                    </a:lnTo>
                    <a:lnTo>
                      <a:pt x="772" y="50"/>
                    </a:lnTo>
                    <a:lnTo>
                      <a:pt x="778" y="56"/>
                    </a:lnTo>
                    <a:lnTo>
                      <a:pt x="780" y="62"/>
                    </a:lnTo>
                    <a:lnTo>
                      <a:pt x="780" y="62"/>
                    </a:lnTo>
                    <a:lnTo>
                      <a:pt x="778" y="68"/>
                    </a:lnTo>
                    <a:lnTo>
                      <a:pt x="772" y="74"/>
                    </a:lnTo>
                    <a:lnTo>
                      <a:pt x="764" y="80"/>
                    </a:lnTo>
                    <a:lnTo>
                      <a:pt x="750" y="86"/>
                    </a:lnTo>
                    <a:lnTo>
                      <a:pt x="714" y="96"/>
                    </a:lnTo>
                    <a:lnTo>
                      <a:pt x="668" y="104"/>
                    </a:lnTo>
                    <a:lnTo>
                      <a:pt x="610" y="112"/>
                    </a:lnTo>
                    <a:lnTo>
                      <a:pt x="544" y="118"/>
                    </a:lnTo>
                    <a:lnTo>
                      <a:pt x="472" y="120"/>
                    </a:lnTo>
                    <a:lnTo>
                      <a:pt x="394" y="122"/>
                    </a:lnTo>
                    <a:close/>
                    <a:moveTo>
                      <a:pt x="394" y="0"/>
                    </a:moveTo>
                    <a:lnTo>
                      <a:pt x="394" y="0"/>
                    </a:lnTo>
                    <a:lnTo>
                      <a:pt x="314" y="0"/>
                    </a:lnTo>
                    <a:lnTo>
                      <a:pt x="242" y="4"/>
                    </a:lnTo>
                    <a:lnTo>
                      <a:pt x="174" y="10"/>
                    </a:lnTo>
                    <a:lnTo>
                      <a:pt x="116" y="18"/>
                    </a:lnTo>
                    <a:lnTo>
                      <a:pt x="68" y="26"/>
                    </a:lnTo>
                    <a:lnTo>
                      <a:pt x="48" y="32"/>
                    </a:lnTo>
                    <a:lnTo>
                      <a:pt x="30" y="38"/>
                    </a:lnTo>
                    <a:lnTo>
                      <a:pt x="18" y="44"/>
                    </a:lnTo>
                    <a:lnTo>
                      <a:pt x="8" y="50"/>
                    </a:lnTo>
                    <a:lnTo>
                      <a:pt x="2" y="56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68"/>
                    </a:lnTo>
                    <a:lnTo>
                      <a:pt x="8" y="74"/>
                    </a:lnTo>
                    <a:lnTo>
                      <a:pt x="18" y="80"/>
                    </a:lnTo>
                    <a:lnTo>
                      <a:pt x="30" y="86"/>
                    </a:lnTo>
                    <a:lnTo>
                      <a:pt x="68" y="96"/>
                    </a:lnTo>
                    <a:lnTo>
                      <a:pt x="116" y="104"/>
                    </a:lnTo>
                    <a:lnTo>
                      <a:pt x="174" y="112"/>
                    </a:lnTo>
                    <a:lnTo>
                      <a:pt x="242" y="118"/>
                    </a:lnTo>
                    <a:lnTo>
                      <a:pt x="314" y="120"/>
                    </a:lnTo>
                    <a:lnTo>
                      <a:pt x="394" y="122"/>
                    </a:lnTo>
                    <a:lnTo>
                      <a:pt x="394" y="122"/>
                    </a:lnTo>
                    <a:lnTo>
                      <a:pt x="472" y="120"/>
                    </a:lnTo>
                    <a:lnTo>
                      <a:pt x="546" y="118"/>
                    </a:lnTo>
                    <a:lnTo>
                      <a:pt x="612" y="112"/>
                    </a:lnTo>
                    <a:lnTo>
                      <a:pt x="668" y="104"/>
                    </a:lnTo>
                    <a:lnTo>
                      <a:pt x="716" y="96"/>
                    </a:lnTo>
                    <a:lnTo>
                      <a:pt x="752" y="86"/>
                    </a:lnTo>
                    <a:lnTo>
                      <a:pt x="766" y="80"/>
                    </a:lnTo>
                    <a:lnTo>
                      <a:pt x="776" y="74"/>
                    </a:lnTo>
                    <a:lnTo>
                      <a:pt x="780" y="68"/>
                    </a:lnTo>
                    <a:lnTo>
                      <a:pt x="782" y="62"/>
                    </a:lnTo>
                    <a:lnTo>
                      <a:pt x="782" y="62"/>
                    </a:lnTo>
                    <a:lnTo>
                      <a:pt x="780" y="56"/>
                    </a:lnTo>
                    <a:lnTo>
                      <a:pt x="776" y="50"/>
                    </a:lnTo>
                    <a:lnTo>
                      <a:pt x="766" y="44"/>
                    </a:lnTo>
                    <a:lnTo>
                      <a:pt x="752" y="38"/>
                    </a:lnTo>
                    <a:lnTo>
                      <a:pt x="736" y="32"/>
                    </a:lnTo>
                    <a:lnTo>
                      <a:pt x="716" y="26"/>
                    </a:lnTo>
                    <a:lnTo>
                      <a:pt x="668" y="18"/>
                    </a:lnTo>
                    <a:lnTo>
                      <a:pt x="612" y="10"/>
                    </a:lnTo>
                    <a:lnTo>
                      <a:pt x="546" y="4"/>
                    </a:lnTo>
                    <a:lnTo>
                      <a:pt x="472" y="0"/>
                    </a:lnTo>
                    <a:lnTo>
                      <a:pt x="394" y="0"/>
                    </a:lnTo>
                    <a:close/>
                  </a:path>
                </a:pathLst>
              </a:custGeom>
              <a:solidFill>
                <a:srgbClr val="E4E1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298"/>
              <p:cNvSpPr>
                <a:spLocks/>
              </p:cNvSpPr>
              <p:nvPr/>
            </p:nvSpPr>
            <p:spPr bwMode="auto">
              <a:xfrm>
                <a:off x="4503" y="4166"/>
                <a:ext cx="778" cy="122"/>
              </a:xfrm>
              <a:custGeom>
                <a:avLst/>
                <a:gdLst>
                  <a:gd name="T0" fmla="*/ 392 w 778"/>
                  <a:gd name="T1" fmla="*/ 122 h 122"/>
                  <a:gd name="T2" fmla="*/ 392 w 778"/>
                  <a:gd name="T3" fmla="*/ 122 h 122"/>
                  <a:gd name="T4" fmla="*/ 314 w 778"/>
                  <a:gd name="T5" fmla="*/ 120 h 122"/>
                  <a:gd name="T6" fmla="*/ 240 w 778"/>
                  <a:gd name="T7" fmla="*/ 118 h 122"/>
                  <a:gd name="T8" fmla="*/ 174 w 778"/>
                  <a:gd name="T9" fmla="*/ 112 h 122"/>
                  <a:gd name="T10" fmla="*/ 114 w 778"/>
                  <a:gd name="T11" fmla="*/ 104 h 122"/>
                  <a:gd name="T12" fmla="*/ 66 w 778"/>
                  <a:gd name="T13" fmla="*/ 96 h 122"/>
                  <a:gd name="T14" fmla="*/ 30 w 778"/>
                  <a:gd name="T15" fmla="*/ 86 h 122"/>
                  <a:gd name="T16" fmla="*/ 18 w 778"/>
                  <a:gd name="T17" fmla="*/ 80 h 122"/>
                  <a:gd name="T18" fmla="*/ 8 w 778"/>
                  <a:gd name="T19" fmla="*/ 74 h 122"/>
                  <a:gd name="T20" fmla="*/ 2 w 778"/>
                  <a:gd name="T21" fmla="*/ 68 h 122"/>
                  <a:gd name="T22" fmla="*/ 0 w 778"/>
                  <a:gd name="T23" fmla="*/ 62 h 122"/>
                  <a:gd name="T24" fmla="*/ 0 w 778"/>
                  <a:gd name="T25" fmla="*/ 62 h 122"/>
                  <a:gd name="T26" fmla="*/ 2 w 778"/>
                  <a:gd name="T27" fmla="*/ 56 h 122"/>
                  <a:gd name="T28" fmla="*/ 8 w 778"/>
                  <a:gd name="T29" fmla="*/ 50 h 122"/>
                  <a:gd name="T30" fmla="*/ 18 w 778"/>
                  <a:gd name="T31" fmla="*/ 44 h 122"/>
                  <a:gd name="T32" fmla="*/ 30 w 778"/>
                  <a:gd name="T33" fmla="*/ 38 h 122"/>
                  <a:gd name="T34" fmla="*/ 48 w 778"/>
                  <a:gd name="T35" fmla="*/ 32 h 122"/>
                  <a:gd name="T36" fmla="*/ 66 w 778"/>
                  <a:gd name="T37" fmla="*/ 28 h 122"/>
                  <a:gd name="T38" fmla="*/ 114 w 778"/>
                  <a:gd name="T39" fmla="*/ 18 h 122"/>
                  <a:gd name="T40" fmla="*/ 174 w 778"/>
                  <a:gd name="T41" fmla="*/ 10 h 122"/>
                  <a:gd name="T42" fmla="*/ 240 w 778"/>
                  <a:gd name="T43" fmla="*/ 4 h 122"/>
                  <a:gd name="T44" fmla="*/ 314 w 778"/>
                  <a:gd name="T45" fmla="*/ 0 h 122"/>
                  <a:gd name="T46" fmla="*/ 392 w 778"/>
                  <a:gd name="T47" fmla="*/ 0 h 122"/>
                  <a:gd name="T48" fmla="*/ 392 w 778"/>
                  <a:gd name="T49" fmla="*/ 0 h 122"/>
                  <a:gd name="T50" fmla="*/ 470 w 778"/>
                  <a:gd name="T51" fmla="*/ 0 h 122"/>
                  <a:gd name="T52" fmla="*/ 542 w 778"/>
                  <a:gd name="T53" fmla="*/ 4 h 122"/>
                  <a:gd name="T54" fmla="*/ 608 w 778"/>
                  <a:gd name="T55" fmla="*/ 10 h 122"/>
                  <a:gd name="T56" fmla="*/ 666 w 778"/>
                  <a:gd name="T57" fmla="*/ 18 h 122"/>
                  <a:gd name="T58" fmla="*/ 712 w 778"/>
                  <a:gd name="T59" fmla="*/ 28 h 122"/>
                  <a:gd name="T60" fmla="*/ 732 w 778"/>
                  <a:gd name="T61" fmla="*/ 32 h 122"/>
                  <a:gd name="T62" fmla="*/ 748 w 778"/>
                  <a:gd name="T63" fmla="*/ 38 h 122"/>
                  <a:gd name="T64" fmla="*/ 762 w 778"/>
                  <a:gd name="T65" fmla="*/ 44 h 122"/>
                  <a:gd name="T66" fmla="*/ 770 w 778"/>
                  <a:gd name="T67" fmla="*/ 50 h 122"/>
                  <a:gd name="T68" fmla="*/ 776 w 778"/>
                  <a:gd name="T69" fmla="*/ 56 h 122"/>
                  <a:gd name="T70" fmla="*/ 778 w 778"/>
                  <a:gd name="T71" fmla="*/ 62 h 122"/>
                  <a:gd name="T72" fmla="*/ 778 w 778"/>
                  <a:gd name="T73" fmla="*/ 62 h 122"/>
                  <a:gd name="T74" fmla="*/ 776 w 778"/>
                  <a:gd name="T75" fmla="*/ 68 h 122"/>
                  <a:gd name="T76" fmla="*/ 770 w 778"/>
                  <a:gd name="T77" fmla="*/ 74 h 122"/>
                  <a:gd name="T78" fmla="*/ 762 w 778"/>
                  <a:gd name="T79" fmla="*/ 80 h 122"/>
                  <a:gd name="T80" fmla="*/ 748 w 778"/>
                  <a:gd name="T81" fmla="*/ 86 h 122"/>
                  <a:gd name="T82" fmla="*/ 712 w 778"/>
                  <a:gd name="T83" fmla="*/ 96 h 122"/>
                  <a:gd name="T84" fmla="*/ 666 w 778"/>
                  <a:gd name="T85" fmla="*/ 104 h 122"/>
                  <a:gd name="T86" fmla="*/ 608 w 778"/>
                  <a:gd name="T87" fmla="*/ 112 h 122"/>
                  <a:gd name="T88" fmla="*/ 542 w 778"/>
                  <a:gd name="T89" fmla="*/ 118 h 122"/>
                  <a:gd name="T90" fmla="*/ 470 w 778"/>
                  <a:gd name="T91" fmla="*/ 120 h 122"/>
                  <a:gd name="T92" fmla="*/ 392 w 778"/>
                  <a:gd name="T93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78" h="122">
                    <a:moveTo>
                      <a:pt x="392" y="122"/>
                    </a:moveTo>
                    <a:lnTo>
                      <a:pt x="392" y="122"/>
                    </a:lnTo>
                    <a:lnTo>
                      <a:pt x="314" y="120"/>
                    </a:lnTo>
                    <a:lnTo>
                      <a:pt x="240" y="118"/>
                    </a:lnTo>
                    <a:lnTo>
                      <a:pt x="174" y="112"/>
                    </a:lnTo>
                    <a:lnTo>
                      <a:pt x="114" y="104"/>
                    </a:lnTo>
                    <a:lnTo>
                      <a:pt x="66" y="96"/>
                    </a:lnTo>
                    <a:lnTo>
                      <a:pt x="30" y="86"/>
                    </a:lnTo>
                    <a:lnTo>
                      <a:pt x="18" y="80"/>
                    </a:lnTo>
                    <a:lnTo>
                      <a:pt x="8" y="74"/>
                    </a:lnTo>
                    <a:lnTo>
                      <a:pt x="2" y="68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56"/>
                    </a:lnTo>
                    <a:lnTo>
                      <a:pt x="8" y="50"/>
                    </a:lnTo>
                    <a:lnTo>
                      <a:pt x="18" y="44"/>
                    </a:lnTo>
                    <a:lnTo>
                      <a:pt x="30" y="38"/>
                    </a:lnTo>
                    <a:lnTo>
                      <a:pt x="48" y="32"/>
                    </a:lnTo>
                    <a:lnTo>
                      <a:pt x="66" y="28"/>
                    </a:lnTo>
                    <a:lnTo>
                      <a:pt x="114" y="18"/>
                    </a:lnTo>
                    <a:lnTo>
                      <a:pt x="174" y="10"/>
                    </a:lnTo>
                    <a:lnTo>
                      <a:pt x="240" y="4"/>
                    </a:lnTo>
                    <a:lnTo>
                      <a:pt x="314" y="0"/>
                    </a:lnTo>
                    <a:lnTo>
                      <a:pt x="392" y="0"/>
                    </a:lnTo>
                    <a:lnTo>
                      <a:pt x="392" y="0"/>
                    </a:lnTo>
                    <a:lnTo>
                      <a:pt x="470" y="0"/>
                    </a:lnTo>
                    <a:lnTo>
                      <a:pt x="542" y="4"/>
                    </a:lnTo>
                    <a:lnTo>
                      <a:pt x="608" y="10"/>
                    </a:lnTo>
                    <a:lnTo>
                      <a:pt x="666" y="18"/>
                    </a:lnTo>
                    <a:lnTo>
                      <a:pt x="712" y="28"/>
                    </a:lnTo>
                    <a:lnTo>
                      <a:pt x="732" y="32"/>
                    </a:lnTo>
                    <a:lnTo>
                      <a:pt x="748" y="38"/>
                    </a:lnTo>
                    <a:lnTo>
                      <a:pt x="762" y="44"/>
                    </a:lnTo>
                    <a:lnTo>
                      <a:pt x="770" y="50"/>
                    </a:lnTo>
                    <a:lnTo>
                      <a:pt x="776" y="56"/>
                    </a:lnTo>
                    <a:lnTo>
                      <a:pt x="778" y="62"/>
                    </a:lnTo>
                    <a:lnTo>
                      <a:pt x="778" y="62"/>
                    </a:lnTo>
                    <a:lnTo>
                      <a:pt x="776" y="68"/>
                    </a:lnTo>
                    <a:lnTo>
                      <a:pt x="770" y="74"/>
                    </a:lnTo>
                    <a:lnTo>
                      <a:pt x="762" y="80"/>
                    </a:lnTo>
                    <a:lnTo>
                      <a:pt x="748" y="86"/>
                    </a:lnTo>
                    <a:lnTo>
                      <a:pt x="712" y="96"/>
                    </a:lnTo>
                    <a:lnTo>
                      <a:pt x="666" y="104"/>
                    </a:lnTo>
                    <a:lnTo>
                      <a:pt x="608" y="112"/>
                    </a:lnTo>
                    <a:lnTo>
                      <a:pt x="542" y="118"/>
                    </a:lnTo>
                    <a:lnTo>
                      <a:pt x="470" y="120"/>
                    </a:lnTo>
                    <a:lnTo>
                      <a:pt x="392" y="12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299"/>
              <p:cNvSpPr>
                <a:spLocks/>
              </p:cNvSpPr>
              <p:nvPr/>
            </p:nvSpPr>
            <p:spPr bwMode="auto">
              <a:xfrm>
                <a:off x="4501" y="4166"/>
                <a:ext cx="782" cy="122"/>
              </a:xfrm>
              <a:custGeom>
                <a:avLst/>
                <a:gdLst>
                  <a:gd name="T0" fmla="*/ 394 w 782"/>
                  <a:gd name="T1" fmla="*/ 0 h 122"/>
                  <a:gd name="T2" fmla="*/ 394 w 782"/>
                  <a:gd name="T3" fmla="*/ 0 h 122"/>
                  <a:gd name="T4" fmla="*/ 314 w 782"/>
                  <a:gd name="T5" fmla="*/ 0 h 122"/>
                  <a:gd name="T6" fmla="*/ 242 w 782"/>
                  <a:gd name="T7" fmla="*/ 4 h 122"/>
                  <a:gd name="T8" fmla="*/ 174 w 782"/>
                  <a:gd name="T9" fmla="*/ 10 h 122"/>
                  <a:gd name="T10" fmla="*/ 116 w 782"/>
                  <a:gd name="T11" fmla="*/ 18 h 122"/>
                  <a:gd name="T12" fmla="*/ 68 w 782"/>
                  <a:gd name="T13" fmla="*/ 26 h 122"/>
                  <a:gd name="T14" fmla="*/ 48 w 782"/>
                  <a:gd name="T15" fmla="*/ 32 h 122"/>
                  <a:gd name="T16" fmla="*/ 30 w 782"/>
                  <a:gd name="T17" fmla="*/ 38 h 122"/>
                  <a:gd name="T18" fmla="*/ 18 w 782"/>
                  <a:gd name="T19" fmla="*/ 44 h 122"/>
                  <a:gd name="T20" fmla="*/ 8 w 782"/>
                  <a:gd name="T21" fmla="*/ 50 h 122"/>
                  <a:gd name="T22" fmla="*/ 2 w 782"/>
                  <a:gd name="T23" fmla="*/ 56 h 122"/>
                  <a:gd name="T24" fmla="*/ 0 w 782"/>
                  <a:gd name="T25" fmla="*/ 62 h 122"/>
                  <a:gd name="T26" fmla="*/ 0 w 782"/>
                  <a:gd name="T27" fmla="*/ 62 h 122"/>
                  <a:gd name="T28" fmla="*/ 2 w 782"/>
                  <a:gd name="T29" fmla="*/ 68 h 122"/>
                  <a:gd name="T30" fmla="*/ 8 w 782"/>
                  <a:gd name="T31" fmla="*/ 74 h 122"/>
                  <a:gd name="T32" fmla="*/ 18 w 782"/>
                  <a:gd name="T33" fmla="*/ 80 h 122"/>
                  <a:gd name="T34" fmla="*/ 30 w 782"/>
                  <a:gd name="T35" fmla="*/ 86 h 122"/>
                  <a:gd name="T36" fmla="*/ 68 w 782"/>
                  <a:gd name="T37" fmla="*/ 96 h 122"/>
                  <a:gd name="T38" fmla="*/ 116 w 782"/>
                  <a:gd name="T39" fmla="*/ 104 h 122"/>
                  <a:gd name="T40" fmla="*/ 174 w 782"/>
                  <a:gd name="T41" fmla="*/ 112 h 122"/>
                  <a:gd name="T42" fmla="*/ 242 w 782"/>
                  <a:gd name="T43" fmla="*/ 118 h 122"/>
                  <a:gd name="T44" fmla="*/ 314 w 782"/>
                  <a:gd name="T45" fmla="*/ 120 h 122"/>
                  <a:gd name="T46" fmla="*/ 394 w 782"/>
                  <a:gd name="T47" fmla="*/ 122 h 122"/>
                  <a:gd name="T48" fmla="*/ 394 w 782"/>
                  <a:gd name="T49" fmla="*/ 122 h 122"/>
                  <a:gd name="T50" fmla="*/ 472 w 782"/>
                  <a:gd name="T51" fmla="*/ 120 h 122"/>
                  <a:gd name="T52" fmla="*/ 546 w 782"/>
                  <a:gd name="T53" fmla="*/ 118 h 122"/>
                  <a:gd name="T54" fmla="*/ 612 w 782"/>
                  <a:gd name="T55" fmla="*/ 112 h 122"/>
                  <a:gd name="T56" fmla="*/ 668 w 782"/>
                  <a:gd name="T57" fmla="*/ 104 h 122"/>
                  <a:gd name="T58" fmla="*/ 716 w 782"/>
                  <a:gd name="T59" fmla="*/ 96 h 122"/>
                  <a:gd name="T60" fmla="*/ 752 w 782"/>
                  <a:gd name="T61" fmla="*/ 86 h 122"/>
                  <a:gd name="T62" fmla="*/ 766 w 782"/>
                  <a:gd name="T63" fmla="*/ 80 h 122"/>
                  <a:gd name="T64" fmla="*/ 776 w 782"/>
                  <a:gd name="T65" fmla="*/ 74 h 122"/>
                  <a:gd name="T66" fmla="*/ 780 w 782"/>
                  <a:gd name="T67" fmla="*/ 68 h 122"/>
                  <a:gd name="T68" fmla="*/ 782 w 782"/>
                  <a:gd name="T69" fmla="*/ 62 h 122"/>
                  <a:gd name="T70" fmla="*/ 782 w 782"/>
                  <a:gd name="T71" fmla="*/ 62 h 122"/>
                  <a:gd name="T72" fmla="*/ 780 w 782"/>
                  <a:gd name="T73" fmla="*/ 56 h 122"/>
                  <a:gd name="T74" fmla="*/ 776 w 782"/>
                  <a:gd name="T75" fmla="*/ 50 h 122"/>
                  <a:gd name="T76" fmla="*/ 766 w 782"/>
                  <a:gd name="T77" fmla="*/ 44 h 122"/>
                  <a:gd name="T78" fmla="*/ 752 w 782"/>
                  <a:gd name="T79" fmla="*/ 38 h 122"/>
                  <a:gd name="T80" fmla="*/ 736 w 782"/>
                  <a:gd name="T81" fmla="*/ 32 h 122"/>
                  <a:gd name="T82" fmla="*/ 716 w 782"/>
                  <a:gd name="T83" fmla="*/ 26 h 122"/>
                  <a:gd name="T84" fmla="*/ 668 w 782"/>
                  <a:gd name="T85" fmla="*/ 18 h 122"/>
                  <a:gd name="T86" fmla="*/ 612 w 782"/>
                  <a:gd name="T87" fmla="*/ 10 h 122"/>
                  <a:gd name="T88" fmla="*/ 546 w 782"/>
                  <a:gd name="T89" fmla="*/ 4 h 122"/>
                  <a:gd name="T90" fmla="*/ 472 w 782"/>
                  <a:gd name="T91" fmla="*/ 0 h 122"/>
                  <a:gd name="T92" fmla="*/ 394 w 782"/>
                  <a:gd name="T93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82" h="122">
                    <a:moveTo>
                      <a:pt x="394" y="0"/>
                    </a:moveTo>
                    <a:lnTo>
                      <a:pt x="394" y="0"/>
                    </a:lnTo>
                    <a:lnTo>
                      <a:pt x="314" y="0"/>
                    </a:lnTo>
                    <a:lnTo>
                      <a:pt x="242" y="4"/>
                    </a:lnTo>
                    <a:lnTo>
                      <a:pt x="174" y="10"/>
                    </a:lnTo>
                    <a:lnTo>
                      <a:pt x="116" y="18"/>
                    </a:lnTo>
                    <a:lnTo>
                      <a:pt x="68" y="26"/>
                    </a:lnTo>
                    <a:lnTo>
                      <a:pt x="48" y="32"/>
                    </a:lnTo>
                    <a:lnTo>
                      <a:pt x="30" y="38"/>
                    </a:lnTo>
                    <a:lnTo>
                      <a:pt x="18" y="44"/>
                    </a:lnTo>
                    <a:lnTo>
                      <a:pt x="8" y="50"/>
                    </a:lnTo>
                    <a:lnTo>
                      <a:pt x="2" y="56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68"/>
                    </a:lnTo>
                    <a:lnTo>
                      <a:pt x="8" y="74"/>
                    </a:lnTo>
                    <a:lnTo>
                      <a:pt x="18" y="80"/>
                    </a:lnTo>
                    <a:lnTo>
                      <a:pt x="30" y="86"/>
                    </a:lnTo>
                    <a:lnTo>
                      <a:pt x="68" y="96"/>
                    </a:lnTo>
                    <a:lnTo>
                      <a:pt x="116" y="104"/>
                    </a:lnTo>
                    <a:lnTo>
                      <a:pt x="174" y="112"/>
                    </a:lnTo>
                    <a:lnTo>
                      <a:pt x="242" y="118"/>
                    </a:lnTo>
                    <a:lnTo>
                      <a:pt x="314" y="120"/>
                    </a:lnTo>
                    <a:lnTo>
                      <a:pt x="394" y="122"/>
                    </a:lnTo>
                    <a:lnTo>
                      <a:pt x="394" y="122"/>
                    </a:lnTo>
                    <a:lnTo>
                      <a:pt x="472" y="120"/>
                    </a:lnTo>
                    <a:lnTo>
                      <a:pt x="546" y="118"/>
                    </a:lnTo>
                    <a:lnTo>
                      <a:pt x="612" y="112"/>
                    </a:lnTo>
                    <a:lnTo>
                      <a:pt x="668" y="104"/>
                    </a:lnTo>
                    <a:lnTo>
                      <a:pt x="716" y="96"/>
                    </a:lnTo>
                    <a:lnTo>
                      <a:pt x="752" y="86"/>
                    </a:lnTo>
                    <a:lnTo>
                      <a:pt x="766" y="80"/>
                    </a:lnTo>
                    <a:lnTo>
                      <a:pt x="776" y="74"/>
                    </a:lnTo>
                    <a:lnTo>
                      <a:pt x="780" y="68"/>
                    </a:lnTo>
                    <a:lnTo>
                      <a:pt x="782" y="62"/>
                    </a:lnTo>
                    <a:lnTo>
                      <a:pt x="782" y="62"/>
                    </a:lnTo>
                    <a:lnTo>
                      <a:pt x="780" y="56"/>
                    </a:lnTo>
                    <a:lnTo>
                      <a:pt x="776" y="50"/>
                    </a:lnTo>
                    <a:lnTo>
                      <a:pt x="766" y="44"/>
                    </a:lnTo>
                    <a:lnTo>
                      <a:pt x="752" y="38"/>
                    </a:lnTo>
                    <a:lnTo>
                      <a:pt x="736" y="32"/>
                    </a:lnTo>
                    <a:lnTo>
                      <a:pt x="716" y="26"/>
                    </a:lnTo>
                    <a:lnTo>
                      <a:pt x="668" y="18"/>
                    </a:lnTo>
                    <a:lnTo>
                      <a:pt x="612" y="10"/>
                    </a:lnTo>
                    <a:lnTo>
                      <a:pt x="546" y="4"/>
                    </a:lnTo>
                    <a:lnTo>
                      <a:pt x="472" y="0"/>
                    </a:lnTo>
                    <a:lnTo>
                      <a:pt x="39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300"/>
              <p:cNvSpPr>
                <a:spLocks noEditPoints="1"/>
              </p:cNvSpPr>
              <p:nvPr/>
            </p:nvSpPr>
            <p:spPr bwMode="auto">
              <a:xfrm>
                <a:off x="4503" y="4166"/>
                <a:ext cx="778" cy="122"/>
              </a:xfrm>
              <a:custGeom>
                <a:avLst/>
                <a:gdLst>
                  <a:gd name="T0" fmla="*/ 392 w 778"/>
                  <a:gd name="T1" fmla="*/ 122 h 122"/>
                  <a:gd name="T2" fmla="*/ 240 w 778"/>
                  <a:gd name="T3" fmla="*/ 116 h 122"/>
                  <a:gd name="T4" fmla="*/ 116 w 778"/>
                  <a:gd name="T5" fmla="*/ 104 h 122"/>
                  <a:gd name="T6" fmla="*/ 32 w 778"/>
                  <a:gd name="T7" fmla="*/ 84 h 122"/>
                  <a:gd name="T8" fmla="*/ 10 w 778"/>
                  <a:gd name="T9" fmla="*/ 74 h 122"/>
                  <a:gd name="T10" fmla="*/ 2 w 778"/>
                  <a:gd name="T11" fmla="*/ 62 h 122"/>
                  <a:gd name="T12" fmla="*/ 4 w 778"/>
                  <a:gd name="T13" fmla="*/ 56 h 122"/>
                  <a:gd name="T14" fmla="*/ 20 w 778"/>
                  <a:gd name="T15" fmla="*/ 44 h 122"/>
                  <a:gd name="T16" fmla="*/ 68 w 778"/>
                  <a:gd name="T17" fmla="*/ 28 h 122"/>
                  <a:gd name="T18" fmla="*/ 174 w 778"/>
                  <a:gd name="T19" fmla="*/ 10 h 122"/>
                  <a:gd name="T20" fmla="*/ 314 w 778"/>
                  <a:gd name="T21" fmla="*/ 2 h 122"/>
                  <a:gd name="T22" fmla="*/ 392 w 778"/>
                  <a:gd name="T23" fmla="*/ 0 h 122"/>
                  <a:gd name="T24" fmla="*/ 542 w 778"/>
                  <a:gd name="T25" fmla="*/ 4 h 122"/>
                  <a:gd name="T26" fmla="*/ 664 w 778"/>
                  <a:gd name="T27" fmla="*/ 18 h 122"/>
                  <a:gd name="T28" fmla="*/ 746 w 778"/>
                  <a:gd name="T29" fmla="*/ 38 h 122"/>
                  <a:gd name="T30" fmla="*/ 768 w 778"/>
                  <a:gd name="T31" fmla="*/ 50 h 122"/>
                  <a:gd name="T32" fmla="*/ 776 w 778"/>
                  <a:gd name="T33" fmla="*/ 62 h 122"/>
                  <a:gd name="T34" fmla="*/ 774 w 778"/>
                  <a:gd name="T35" fmla="*/ 68 h 122"/>
                  <a:gd name="T36" fmla="*/ 760 w 778"/>
                  <a:gd name="T37" fmla="*/ 80 h 122"/>
                  <a:gd name="T38" fmla="*/ 710 w 778"/>
                  <a:gd name="T39" fmla="*/ 94 h 122"/>
                  <a:gd name="T40" fmla="*/ 606 w 778"/>
                  <a:gd name="T41" fmla="*/ 112 h 122"/>
                  <a:gd name="T42" fmla="*/ 470 w 778"/>
                  <a:gd name="T43" fmla="*/ 120 h 122"/>
                  <a:gd name="T44" fmla="*/ 392 w 778"/>
                  <a:gd name="T45" fmla="*/ 0 h 122"/>
                  <a:gd name="T46" fmla="*/ 314 w 778"/>
                  <a:gd name="T47" fmla="*/ 0 h 122"/>
                  <a:gd name="T48" fmla="*/ 174 w 778"/>
                  <a:gd name="T49" fmla="*/ 10 h 122"/>
                  <a:gd name="T50" fmla="*/ 66 w 778"/>
                  <a:gd name="T51" fmla="*/ 28 h 122"/>
                  <a:gd name="T52" fmla="*/ 30 w 778"/>
                  <a:gd name="T53" fmla="*/ 38 h 122"/>
                  <a:gd name="T54" fmla="*/ 8 w 778"/>
                  <a:gd name="T55" fmla="*/ 50 h 122"/>
                  <a:gd name="T56" fmla="*/ 0 w 778"/>
                  <a:gd name="T57" fmla="*/ 62 h 122"/>
                  <a:gd name="T58" fmla="*/ 2 w 778"/>
                  <a:gd name="T59" fmla="*/ 68 h 122"/>
                  <a:gd name="T60" fmla="*/ 18 w 778"/>
                  <a:gd name="T61" fmla="*/ 80 h 122"/>
                  <a:gd name="T62" fmla="*/ 66 w 778"/>
                  <a:gd name="T63" fmla="*/ 96 h 122"/>
                  <a:gd name="T64" fmla="*/ 174 w 778"/>
                  <a:gd name="T65" fmla="*/ 112 h 122"/>
                  <a:gd name="T66" fmla="*/ 314 w 778"/>
                  <a:gd name="T67" fmla="*/ 120 h 122"/>
                  <a:gd name="T68" fmla="*/ 392 w 778"/>
                  <a:gd name="T69" fmla="*/ 122 h 122"/>
                  <a:gd name="T70" fmla="*/ 542 w 778"/>
                  <a:gd name="T71" fmla="*/ 118 h 122"/>
                  <a:gd name="T72" fmla="*/ 666 w 778"/>
                  <a:gd name="T73" fmla="*/ 104 h 122"/>
                  <a:gd name="T74" fmla="*/ 748 w 778"/>
                  <a:gd name="T75" fmla="*/ 86 h 122"/>
                  <a:gd name="T76" fmla="*/ 770 w 778"/>
                  <a:gd name="T77" fmla="*/ 74 h 122"/>
                  <a:gd name="T78" fmla="*/ 778 w 778"/>
                  <a:gd name="T79" fmla="*/ 62 h 122"/>
                  <a:gd name="T80" fmla="*/ 776 w 778"/>
                  <a:gd name="T81" fmla="*/ 56 h 122"/>
                  <a:gd name="T82" fmla="*/ 762 w 778"/>
                  <a:gd name="T83" fmla="*/ 44 h 122"/>
                  <a:gd name="T84" fmla="*/ 732 w 778"/>
                  <a:gd name="T85" fmla="*/ 32 h 122"/>
                  <a:gd name="T86" fmla="*/ 666 w 778"/>
                  <a:gd name="T87" fmla="*/ 18 h 122"/>
                  <a:gd name="T88" fmla="*/ 542 w 778"/>
                  <a:gd name="T89" fmla="*/ 4 h 122"/>
                  <a:gd name="T90" fmla="*/ 392 w 778"/>
                  <a:gd name="T91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78" h="122">
                    <a:moveTo>
                      <a:pt x="392" y="122"/>
                    </a:moveTo>
                    <a:lnTo>
                      <a:pt x="392" y="122"/>
                    </a:lnTo>
                    <a:lnTo>
                      <a:pt x="314" y="120"/>
                    </a:lnTo>
                    <a:lnTo>
                      <a:pt x="240" y="116"/>
                    </a:lnTo>
                    <a:lnTo>
                      <a:pt x="174" y="112"/>
                    </a:lnTo>
                    <a:lnTo>
                      <a:pt x="116" y="104"/>
                    </a:lnTo>
                    <a:lnTo>
                      <a:pt x="68" y="94"/>
                    </a:lnTo>
                    <a:lnTo>
                      <a:pt x="32" y="84"/>
                    </a:lnTo>
                    <a:lnTo>
                      <a:pt x="20" y="80"/>
                    </a:lnTo>
                    <a:lnTo>
                      <a:pt x="10" y="74"/>
                    </a:lnTo>
                    <a:lnTo>
                      <a:pt x="4" y="68"/>
                    </a:lnTo>
                    <a:lnTo>
                      <a:pt x="2" y="62"/>
                    </a:lnTo>
                    <a:lnTo>
                      <a:pt x="2" y="62"/>
                    </a:lnTo>
                    <a:lnTo>
                      <a:pt x="4" y="56"/>
                    </a:lnTo>
                    <a:lnTo>
                      <a:pt x="10" y="50"/>
                    </a:lnTo>
                    <a:lnTo>
                      <a:pt x="20" y="44"/>
                    </a:lnTo>
                    <a:lnTo>
                      <a:pt x="32" y="38"/>
                    </a:lnTo>
                    <a:lnTo>
                      <a:pt x="68" y="28"/>
                    </a:lnTo>
                    <a:lnTo>
                      <a:pt x="116" y="18"/>
                    </a:lnTo>
                    <a:lnTo>
                      <a:pt x="174" y="10"/>
                    </a:lnTo>
                    <a:lnTo>
                      <a:pt x="240" y="4"/>
                    </a:lnTo>
                    <a:lnTo>
                      <a:pt x="314" y="2"/>
                    </a:lnTo>
                    <a:lnTo>
                      <a:pt x="392" y="0"/>
                    </a:lnTo>
                    <a:lnTo>
                      <a:pt x="392" y="0"/>
                    </a:lnTo>
                    <a:lnTo>
                      <a:pt x="470" y="2"/>
                    </a:lnTo>
                    <a:lnTo>
                      <a:pt x="542" y="4"/>
                    </a:lnTo>
                    <a:lnTo>
                      <a:pt x="606" y="10"/>
                    </a:lnTo>
                    <a:lnTo>
                      <a:pt x="664" y="18"/>
                    </a:lnTo>
                    <a:lnTo>
                      <a:pt x="710" y="28"/>
                    </a:lnTo>
                    <a:lnTo>
                      <a:pt x="746" y="38"/>
                    </a:lnTo>
                    <a:lnTo>
                      <a:pt x="760" y="44"/>
                    </a:lnTo>
                    <a:lnTo>
                      <a:pt x="768" y="50"/>
                    </a:lnTo>
                    <a:lnTo>
                      <a:pt x="774" y="56"/>
                    </a:lnTo>
                    <a:lnTo>
                      <a:pt x="776" y="62"/>
                    </a:lnTo>
                    <a:lnTo>
                      <a:pt x="776" y="62"/>
                    </a:lnTo>
                    <a:lnTo>
                      <a:pt x="774" y="68"/>
                    </a:lnTo>
                    <a:lnTo>
                      <a:pt x="768" y="74"/>
                    </a:lnTo>
                    <a:lnTo>
                      <a:pt x="760" y="80"/>
                    </a:lnTo>
                    <a:lnTo>
                      <a:pt x="746" y="84"/>
                    </a:lnTo>
                    <a:lnTo>
                      <a:pt x="710" y="94"/>
                    </a:lnTo>
                    <a:lnTo>
                      <a:pt x="664" y="104"/>
                    </a:lnTo>
                    <a:lnTo>
                      <a:pt x="606" y="112"/>
                    </a:lnTo>
                    <a:lnTo>
                      <a:pt x="542" y="116"/>
                    </a:lnTo>
                    <a:lnTo>
                      <a:pt x="470" y="120"/>
                    </a:lnTo>
                    <a:lnTo>
                      <a:pt x="392" y="122"/>
                    </a:lnTo>
                    <a:close/>
                    <a:moveTo>
                      <a:pt x="392" y="0"/>
                    </a:moveTo>
                    <a:lnTo>
                      <a:pt x="392" y="0"/>
                    </a:lnTo>
                    <a:lnTo>
                      <a:pt x="314" y="0"/>
                    </a:lnTo>
                    <a:lnTo>
                      <a:pt x="240" y="4"/>
                    </a:lnTo>
                    <a:lnTo>
                      <a:pt x="174" y="10"/>
                    </a:lnTo>
                    <a:lnTo>
                      <a:pt x="114" y="18"/>
                    </a:lnTo>
                    <a:lnTo>
                      <a:pt x="66" y="28"/>
                    </a:lnTo>
                    <a:lnTo>
                      <a:pt x="48" y="32"/>
                    </a:lnTo>
                    <a:lnTo>
                      <a:pt x="30" y="38"/>
                    </a:lnTo>
                    <a:lnTo>
                      <a:pt x="18" y="44"/>
                    </a:lnTo>
                    <a:lnTo>
                      <a:pt x="8" y="50"/>
                    </a:lnTo>
                    <a:lnTo>
                      <a:pt x="2" y="56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68"/>
                    </a:lnTo>
                    <a:lnTo>
                      <a:pt x="8" y="74"/>
                    </a:lnTo>
                    <a:lnTo>
                      <a:pt x="18" y="80"/>
                    </a:lnTo>
                    <a:lnTo>
                      <a:pt x="30" y="86"/>
                    </a:lnTo>
                    <a:lnTo>
                      <a:pt x="66" y="96"/>
                    </a:lnTo>
                    <a:lnTo>
                      <a:pt x="114" y="104"/>
                    </a:lnTo>
                    <a:lnTo>
                      <a:pt x="174" y="112"/>
                    </a:lnTo>
                    <a:lnTo>
                      <a:pt x="240" y="118"/>
                    </a:lnTo>
                    <a:lnTo>
                      <a:pt x="314" y="120"/>
                    </a:lnTo>
                    <a:lnTo>
                      <a:pt x="392" y="122"/>
                    </a:lnTo>
                    <a:lnTo>
                      <a:pt x="392" y="122"/>
                    </a:lnTo>
                    <a:lnTo>
                      <a:pt x="470" y="120"/>
                    </a:lnTo>
                    <a:lnTo>
                      <a:pt x="542" y="118"/>
                    </a:lnTo>
                    <a:lnTo>
                      <a:pt x="608" y="112"/>
                    </a:lnTo>
                    <a:lnTo>
                      <a:pt x="666" y="104"/>
                    </a:lnTo>
                    <a:lnTo>
                      <a:pt x="712" y="96"/>
                    </a:lnTo>
                    <a:lnTo>
                      <a:pt x="748" y="86"/>
                    </a:lnTo>
                    <a:lnTo>
                      <a:pt x="762" y="80"/>
                    </a:lnTo>
                    <a:lnTo>
                      <a:pt x="770" y="74"/>
                    </a:lnTo>
                    <a:lnTo>
                      <a:pt x="776" y="68"/>
                    </a:lnTo>
                    <a:lnTo>
                      <a:pt x="778" y="62"/>
                    </a:lnTo>
                    <a:lnTo>
                      <a:pt x="778" y="62"/>
                    </a:lnTo>
                    <a:lnTo>
                      <a:pt x="776" y="56"/>
                    </a:lnTo>
                    <a:lnTo>
                      <a:pt x="770" y="50"/>
                    </a:lnTo>
                    <a:lnTo>
                      <a:pt x="762" y="44"/>
                    </a:lnTo>
                    <a:lnTo>
                      <a:pt x="748" y="38"/>
                    </a:lnTo>
                    <a:lnTo>
                      <a:pt x="732" y="32"/>
                    </a:lnTo>
                    <a:lnTo>
                      <a:pt x="712" y="28"/>
                    </a:lnTo>
                    <a:lnTo>
                      <a:pt x="666" y="18"/>
                    </a:lnTo>
                    <a:lnTo>
                      <a:pt x="608" y="10"/>
                    </a:lnTo>
                    <a:lnTo>
                      <a:pt x="542" y="4"/>
                    </a:lnTo>
                    <a:lnTo>
                      <a:pt x="470" y="0"/>
                    </a:lnTo>
                    <a:lnTo>
                      <a:pt x="392" y="0"/>
                    </a:lnTo>
                    <a:close/>
                  </a:path>
                </a:pathLst>
              </a:custGeom>
              <a:solidFill>
                <a:srgbClr val="E3E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301"/>
              <p:cNvSpPr>
                <a:spLocks/>
              </p:cNvSpPr>
              <p:nvPr/>
            </p:nvSpPr>
            <p:spPr bwMode="auto">
              <a:xfrm>
                <a:off x="4505" y="4166"/>
                <a:ext cx="774" cy="122"/>
              </a:xfrm>
              <a:custGeom>
                <a:avLst/>
                <a:gdLst>
                  <a:gd name="T0" fmla="*/ 390 w 774"/>
                  <a:gd name="T1" fmla="*/ 122 h 122"/>
                  <a:gd name="T2" fmla="*/ 390 w 774"/>
                  <a:gd name="T3" fmla="*/ 122 h 122"/>
                  <a:gd name="T4" fmla="*/ 312 w 774"/>
                  <a:gd name="T5" fmla="*/ 120 h 122"/>
                  <a:gd name="T6" fmla="*/ 238 w 774"/>
                  <a:gd name="T7" fmla="*/ 116 h 122"/>
                  <a:gd name="T8" fmla="*/ 172 w 774"/>
                  <a:gd name="T9" fmla="*/ 112 h 122"/>
                  <a:gd name="T10" fmla="*/ 114 w 774"/>
                  <a:gd name="T11" fmla="*/ 104 h 122"/>
                  <a:gd name="T12" fmla="*/ 66 w 774"/>
                  <a:gd name="T13" fmla="*/ 94 h 122"/>
                  <a:gd name="T14" fmla="*/ 30 w 774"/>
                  <a:gd name="T15" fmla="*/ 84 h 122"/>
                  <a:gd name="T16" fmla="*/ 18 w 774"/>
                  <a:gd name="T17" fmla="*/ 80 h 122"/>
                  <a:gd name="T18" fmla="*/ 8 w 774"/>
                  <a:gd name="T19" fmla="*/ 74 h 122"/>
                  <a:gd name="T20" fmla="*/ 2 w 774"/>
                  <a:gd name="T21" fmla="*/ 68 h 122"/>
                  <a:gd name="T22" fmla="*/ 0 w 774"/>
                  <a:gd name="T23" fmla="*/ 62 h 122"/>
                  <a:gd name="T24" fmla="*/ 0 w 774"/>
                  <a:gd name="T25" fmla="*/ 62 h 122"/>
                  <a:gd name="T26" fmla="*/ 2 w 774"/>
                  <a:gd name="T27" fmla="*/ 56 h 122"/>
                  <a:gd name="T28" fmla="*/ 8 w 774"/>
                  <a:gd name="T29" fmla="*/ 50 h 122"/>
                  <a:gd name="T30" fmla="*/ 18 w 774"/>
                  <a:gd name="T31" fmla="*/ 44 h 122"/>
                  <a:gd name="T32" fmla="*/ 30 w 774"/>
                  <a:gd name="T33" fmla="*/ 38 h 122"/>
                  <a:gd name="T34" fmla="*/ 66 w 774"/>
                  <a:gd name="T35" fmla="*/ 28 h 122"/>
                  <a:gd name="T36" fmla="*/ 114 w 774"/>
                  <a:gd name="T37" fmla="*/ 18 h 122"/>
                  <a:gd name="T38" fmla="*/ 172 w 774"/>
                  <a:gd name="T39" fmla="*/ 10 h 122"/>
                  <a:gd name="T40" fmla="*/ 238 w 774"/>
                  <a:gd name="T41" fmla="*/ 4 h 122"/>
                  <a:gd name="T42" fmla="*/ 312 w 774"/>
                  <a:gd name="T43" fmla="*/ 2 h 122"/>
                  <a:gd name="T44" fmla="*/ 390 w 774"/>
                  <a:gd name="T45" fmla="*/ 0 h 122"/>
                  <a:gd name="T46" fmla="*/ 390 w 774"/>
                  <a:gd name="T47" fmla="*/ 0 h 122"/>
                  <a:gd name="T48" fmla="*/ 468 w 774"/>
                  <a:gd name="T49" fmla="*/ 2 h 122"/>
                  <a:gd name="T50" fmla="*/ 540 w 774"/>
                  <a:gd name="T51" fmla="*/ 4 h 122"/>
                  <a:gd name="T52" fmla="*/ 604 w 774"/>
                  <a:gd name="T53" fmla="*/ 10 h 122"/>
                  <a:gd name="T54" fmla="*/ 662 w 774"/>
                  <a:gd name="T55" fmla="*/ 18 h 122"/>
                  <a:gd name="T56" fmla="*/ 708 w 774"/>
                  <a:gd name="T57" fmla="*/ 28 h 122"/>
                  <a:gd name="T58" fmla="*/ 744 w 774"/>
                  <a:gd name="T59" fmla="*/ 38 h 122"/>
                  <a:gd name="T60" fmla="*/ 758 w 774"/>
                  <a:gd name="T61" fmla="*/ 44 h 122"/>
                  <a:gd name="T62" fmla="*/ 766 w 774"/>
                  <a:gd name="T63" fmla="*/ 50 h 122"/>
                  <a:gd name="T64" fmla="*/ 772 w 774"/>
                  <a:gd name="T65" fmla="*/ 56 h 122"/>
                  <a:gd name="T66" fmla="*/ 774 w 774"/>
                  <a:gd name="T67" fmla="*/ 62 h 122"/>
                  <a:gd name="T68" fmla="*/ 774 w 774"/>
                  <a:gd name="T69" fmla="*/ 62 h 122"/>
                  <a:gd name="T70" fmla="*/ 772 w 774"/>
                  <a:gd name="T71" fmla="*/ 68 h 122"/>
                  <a:gd name="T72" fmla="*/ 766 w 774"/>
                  <a:gd name="T73" fmla="*/ 74 h 122"/>
                  <a:gd name="T74" fmla="*/ 758 w 774"/>
                  <a:gd name="T75" fmla="*/ 80 h 122"/>
                  <a:gd name="T76" fmla="*/ 744 w 774"/>
                  <a:gd name="T77" fmla="*/ 84 h 122"/>
                  <a:gd name="T78" fmla="*/ 708 w 774"/>
                  <a:gd name="T79" fmla="*/ 94 h 122"/>
                  <a:gd name="T80" fmla="*/ 662 w 774"/>
                  <a:gd name="T81" fmla="*/ 104 h 122"/>
                  <a:gd name="T82" fmla="*/ 604 w 774"/>
                  <a:gd name="T83" fmla="*/ 112 h 122"/>
                  <a:gd name="T84" fmla="*/ 540 w 774"/>
                  <a:gd name="T85" fmla="*/ 116 h 122"/>
                  <a:gd name="T86" fmla="*/ 468 w 774"/>
                  <a:gd name="T87" fmla="*/ 120 h 122"/>
                  <a:gd name="T88" fmla="*/ 390 w 774"/>
                  <a:gd name="T89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74" h="122">
                    <a:moveTo>
                      <a:pt x="390" y="122"/>
                    </a:moveTo>
                    <a:lnTo>
                      <a:pt x="390" y="122"/>
                    </a:lnTo>
                    <a:lnTo>
                      <a:pt x="312" y="120"/>
                    </a:lnTo>
                    <a:lnTo>
                      <a:pt x="238" y="116"/>
                    </a:lnTo>
                    <a:lnTo>
                      <a:pt x="172" y="112"/>
                    </a:lnTo>
                    <a:lnTo>
                      <a:pt x="114" y="104"/>
                    </a:lnTo>
                    <a:lnTo>
                      <a:pt x="66" y="94"/>
                    </a:lnTo>
                    <a:lnTo>
                      <a:pt x="30" y="84"/>
                    </a:lnTo>
                    <a:lnTo>
                      <a:pt x="18" y="80"/>
                    </a:lnTo>
                    <a:lnTo>
                      <a:pt x="8" y="74"/>
                    </a:lnTo>
                    <a:lnTo>
                      <a:pt x="2" y="68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56"/>
                    </a:lnTo>
                    <a:lnTo>
                      <a:pt x="8" y="50"/>
                    </a:lnTo>
                    <a:lnTo>
                      <a:pt x="18" y="44"/>
                    </a:lnTo>
                    <a:lnTo>
                      <a:pt x="30" y="38"/>
                    </a:lnTo>
                    <a:lnTo>
                      <a:pt x="66" y="28"/>
                    </a:lnTo>
                    <a:lnTo>
                      <a:pt x="114" y="18"/>
                    </a:lnTo>
                    <a:lnTo>
                      <a:pt x="172" y="10"/>
                    </a:lnTo>
                    <a:lnTo>
                      <a:pt x="238" y="4"/>
                    </a:lnTo>
                    <a:lnTo>
                      <a:pt x="312" y="2"/>
                    </a:lnTo>
                    <a:lnTo>
                      <a:pt x="390" y="0"/>
                    </a:lnTo>
                    <a:lnTo>
                      <a:pt x="390" y="0"/>
                    </a:lnTo>
                    <a:lnTo>
                      <a:pt x="468" y="2"/>
                    </a:lnTo>
                    <a:lnTo>
                      <a:pt x="540" y="4"/>
                    </a:lnTo>
                    <a:lnTo>
                      <a:pt x="604" y="10"/>
                    </a:lnTo>
                    <a:lnTo>
                      <a:pt x="662" y="18"/>
                    </a:lnTo>
                    <a:lnTo>
                      <a:pt x="708" y="28"/>
                    </a:lnTo>
                    <a:lnTo>
                      <a:pt x="744" y="38"/>
                    </a:lnTo>
                    <a:lnTo>
                      <a:pt x="758" y="44"/>
                    </a:lnTo>
                    <a:lnTo>
                      <a:pt x="766" y="50"/>
                    </a:lnTo>
                    <a:lnTo>
                      <a:pt x="772" y="56"/>
                    </a:lnTo>
                    <a:lnTo>
                      <a:pt x="774" y="62"/>
                    </a:lnTo>
                    <a:lnTo>
                      <a:pt x="774" y="62"/>
                    </a:lnTo>
                    <a:lnTo>
                      <a:pt x="772" y="68"/>
                    </a:lnTo>
                    <a:lnTo>
                      <a:pt x="766" y="74"/>
                    </a:lnTo>
                    <a:lnTo>
                      <a:pt x="758" y="80"/>
                    </a:lnTo>
                    <a:lnTo>
                      <a:pt x="744" y="84"/>
                    </a:lnTo>
                    <a:lnTo>
                      <a:pt x="708" y="94"/>
                    </a:lnTo>
                    <a:lnTo>
                      <a:pt x="662" y="104"/>
                    </a:lnTo>
                    <a:lnTo>
                      <a:pt x="604" y="112"/>
                    </a:lnTo>
                    <a:lnTo>
                      <a:pt x="540" y="116"/>
                    </a:lnTo>
                    <a:lnTo>
                      <a:pt x="468" y="120"/>
                    </a:lnTo>
                    <a:lnTo>
                      <a:pt x="390" y="12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302"/>
              <p:cNvSpPr>
                <a:spLocks/>
              </p:cNvSpPr>
              <p:nvPr/>
            </p:nvSpPr>
            <p:spPr bwMode="auto">
              <a:xfrm>
                <a:off x="4503" y="4166"/>
                <a:ext cx="778" cy="122"/>
              </a:xfrm>
              <a:custGeom>
                <a:avLst/>
                <a:gdLst>
                  <a:gd name="T0" fmla="*/ 392 w 778"/>
                  <a:gd name="T1" fmla="*/ 0 h 122"/>
                  <a:gd name="T2" fmla="*/ 392 w 778"/>
                  <a:gd name="T3" fmla="*/ 0 h 122"/>
                  <a:gd name="T4" fmla="*/ 314 w 778"/>
                  <a:gd name="T5" fmla="*/ 0 h 122"/>
                  <a:gd name="T6" fmla="*/ 240 w 778"/>
                  <a:gd name="T7" fmla="*/ 4 h 122"/>
                  <a:gd name="T8" fmla="*/ 174 w 778"/>
                  <a:gd name="T9" fmla="*/ 10 h 122"/>
                  <a:gd name="T10" fmla="*/ 114 w 778"/>
                  <a:gd name="T11" fmla="*/ 18 h 122"/>
                  <a:gd name="T12" fmla="*/ 66 w 778"/>
                  <a:gd name="T13" fmla="*/ 28 h 122"/>
                  <a:gd name="T14" fmla="*/ 48 w 778"/>
                  <a:gd name="T15" fmla="*/ 32 h 122"/>
                  <a:gd name="T16" fmla="*/ 30 w 778"/>
                  <a:gd name="T17" fmla="*/ 38 h 122"/>
                  <a:gd name="T18" fmla="*/ 18 w 778"/>
                  <a:gd name="T19" fmla="*/ 44 h 122"/>
                  <a:gd name="T20" fmla="*/ 8 w 778"/>
                  <a:gd name="T21" fmla="*/ 50 h 122"/>
                  <a:gd name="T22" fmla="*/ 2 w 778"/>
                  <a:gd name="T23" fmla="*/ 56 h 122"/>
                  <a:gd name="T24" fmla="*/ 0 w 778"/>
                  <a:gd name="T25" fmla="*/ 62 h 122"/>
                  <a:gd name="T26" fmla="*/ 0 w 778"/>
                  <a:gd name="T27" fmla="*/ 62 h 122"/>
                  <a:gd name="T28" fmla="*/ 2 w 778"/>
                  <a:gd name="T29" fmla="*/ 68 h 122"/>
                  <a:gd name="T30" fmla="*/ 8 w 778"/>
                  <a:gd name="T31" fmla="*/ 74 h 122"/>
                  <a:gd name="T32" fmla="*/ 18 w 778"/>
                  <a:gd name="T33" fmla="*/ 80 h 122"/>
                  <a:gd name="T34" fmla="*/ 30 w 778"/>
                  <a:gd name="T35" fmla="*/ 86 h 122"/>
                  <a:gd name="T36" fmla="*/ 66 w 778"/>
                  <a:gd name="T37" fmla="*/ 96 h 122"/>
                  <a:gd name="T38" fmla="*/ 114 w 778"/>
                  <a:gd name="T39" fmla="*/ 104 h 122"/>
                  <a:gd name="T40" fmla="*/ 174 w 778"/>
                  <a:gd name="T41" fmla="*/ 112 h 122"/>
                  <a:gd name="T42" fmla="*/ 240 w 778"/>
                  <a:gd name="T43" fmla="*/ 118 h 122"/>
                  <a:gd name="T44" fmla="*/ 314 w 778"/>
                  <a:gd name="T45" fmla="*/ 120 h 122"/>
                  <a:gd name="T46" fmla="*/ 392 w 778"/>
                  <a:gd name="T47" fmla="*/ 122 h 122"/>
                  <a:gd name="T48" fmla="*/ 392 w 778"/>
                  <a:gd name="T49" fmla="*/ 122 h 122"/>
                  <a:gd name="T50" fmla="*/ 470 w 778"/>
                  <a:gd name="T51" fmla="*/ 120 h 122"/>
                  <a:gd name="T52" fmla="*/ 542 w 778"/>
                  <a:gd name="T53" fmla="*/ 118 h 122"/>
                  <a:gd name="T54" fmla="*/ 608 w 778"/>
                  <a:gd name="T55" fmla="*/ 112 h 122"/>
                  <a:gd name="T56" fmla="*/ 666 w 778"/>
                  <a:gd name="T57" fmla="*/ 104 h 122"/>
                  <a:gd name="T58" fmla="*/ 712 w 778"/>
                  <a:gd name="T59" fmla="*/ 96 h 122"/>
                  <a:gd name="T60" fmla="*/ 748 w 778"/>
                  <a:gd name="T61" fmla="*/ 86 h 122"/>
                  <a:gd name="T62" fmla="*/ 762 w 778"/>
                  <a:gd name="T63" fmla="*/ 80 h 122"/>
                  <a:gd name="T64" fmla="*/ 770 w 778"/>
                  <a:gd name="T65" fmla="*/ 74 h 122"/>
                  <a:gd name="T66" fmla="*/ 776 w 778"/>
                  <a:gd name="T67" fmla="*/ 68 h 122"/>
                  <a:gd name="T68" fmla="*/ 778 w 778"/>
                  <a:gd name="T69" fmla="*/ 62 h 122"/>
                  <a:gd name="T70" fmla="*/ 778 w 778"/>
                  <a:gd name="T71" fmla="*/ 62 h 122"/>
                  <a:gd name="T72" fmla="*/ 776 w 778"/>
                  <a:gd name="T73" fmla="*/ 56 h 122"/>
                  <a:gd name="T74" fmla="*/ 770 w 778"/>
                  <a:gd name="T75" fmla="*/ 50 h 122"/>
                  <a:gd name="T76" fmla="*/ 762 w 778"/>
                  <a:gd name="T77" fmla="*/ 44 h 122"/>
                  <a:gd name="T78" fmla="*/ 748 w 778"/>
                  <a:gd name="T79" fmla="*/ 38 h 122"/>
                  <a:gd name="T80" fmla="*/ 732 w 778"/>
                  <a:gd name="T81" fmla="*/ 32 h 122"/>
                  <a:gd name="T82" fmla="*/ 712 w 778"/>
                  <a:gd name="T83" fmla="*/ 28 h 122"/>
                  <a:gd name="T84" fmla="*/ 666 w 778"/>
                  <a:gd name="T85" fmla="*/ 18 h 122"/>
                  <a:gd name="T86" fmla="*/ 608 w 778"/>
                  <a:gd name="T87" fmla="*/ 10 h 122"/>
                  <a:gd name="T88" fmla="*/ 542 w 778"/>
                  <a:gd name="T89" fmla="*/ 4 h 122"/>
                  <a:gd name="T90" fmla="*/ 470 w 778"/>
                  <a:gd name="T91" fmla="*/ 0 h 122"/>
                  <a:gd name="T92" fmla="*/ 392 w 778"/>
                  <a:gd name="T93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78" h="122">
                    <a:moveTo>
                      <a:pt x="392" y="0"/>
                    </a:moveTo>
                    <a:lnTo>
                      <a:pt x="392" y="0"/>
                    </a:lnTo>
                    <a:lnTo>
                      <a:pt x="314" y="0"/>
                    </a:lnTo>
                    <a:lnTo>
                      <a:pt x="240" y="4"/>
                    </a:lnTo>
                    <a:lnTo>
                      <a:pt x="174" y="10"/>
                    </a:lnTo>
                    <a:lnTo>
                      <a:pt x="114" y="18"/>
                    </a:lnTo>
                    <a:lnTo>
                      <a:pt x="66" y="28"/>
                    </a:lnTo>
                    <a:lnTo>
                      <a:pt x="48" y="32"/>
                    </a:lnTo>
                    <a:lnTo>
                      <a:pt x="30" y="38"/>
                    </a:lnTo>
                    <a:lnTo>
                      <a:pt x="18" y="44"/>
                    </a:lnTo>
                    <a:lnTo>
                      <a:pt x="8" y="50"/>
                    </a:lnTo>
                    <a:lnTo>
                      <a:pt x="2" y="56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68"/>
                    </a:lnTo>
                    <a:lnTo>
                      <a:pt x="8" y="74"/>
                    </a:lnTo>
                    <a:lnTo>
                      <a:pt x="18" y="80"/>
                    </a:lnTo>
                    <a:lnTo>
                      <a:pt x="30" y="86"/>
                    </a:lnTo>
                    <a:lnTo>
                      <a:pt x="66" y="96"/>
                    </a:lnTo>
                    <a:lnTo>
                      <a:pt x="114" y="104"/>
                    </a:lnTo>
                    <a:lnTo>
                      <a:pt x="174" y="112"/>
                    </a:lnTo>
                    <a:lnTo>
                      <a:pt x="240" y="118"/>
                    </a:lnTo>
                    <a:lnTo>
                      <a:pt x="314" y="120"/>
                    </a:lnTo>
                    <a:lnTo>
                      <a:pt x="392" y="122"/>
                    </a:lnTo>
                    <a:lnTo>
                      <a:pt x="392" y="122"/>
                    </a:lnTo>
                    <a:lnTo>
                      <a:pt x="470" y="120"/>
                    </a:lnTo>
                    <a:lnTo>
                      <a:pt x="542" y="118"/>
                    </a:lnTo>
                    <a:lnTo>
                      <a:pt x="608" y="112"/>
                    </a:lnTo>
                    <a:lnTo>
                      <a:pt x="666" y="104"/>
                    </a:lnTo>
                    <a:lnTo>
                      <a:pt x="712" y="96"/>
                    </a:lnTo>
                    <a:lnTo>
                      <a:pt x="748" y="86"/>
                    </a:lnTo>
                    <a:lnTo>
                      <a:pt x="762" y="80"/>
                    </a:lnTo>
                    <a:lnTo>
                      <a:pt x="770" y="74"/>
                    </a:lnTo>
                    <a:lnTo>
                      <a:pt x="776" y="68"/>
                    </a:lnTo>
                    <a:lnTo>
                      <a:pt x="778" y="62"/>
                    </a:lnTo>
                    <a:lnTo>
                      <a:pt x="778" y="62"/>
                    </a:lnTo>
                    <a:lnTo>
                      <a:pt x="776" y="56"/>
                    </a:lnTo>
                    <a:lnTo>
                      <a:pt x="770" y="50"/>
                    </a:lnTo>
                    <a:lnTo>
                      <a:pt x="762" y="44"/>
                    </a:lnTo>
                    <a:lnTo>
                      <a:pt x="748" y="38"/>
                    </a:lnTo>
                    <a:lnTo>
                      <a:pt x="732" y="32"/>
                    </a:lnTo>
                    <a:lnTo>
                      <a:pt x="712" y="28"/>
                    </a:lnTo>
                    <a:lnTo>
                      <a:pt x="666" y="18"/>
                    </a:lnTo>
                    <a:lnTo>
                      <a:pt x="608" y="10"/>
                    </a:lnTo>
                    <a:lnTo>
                      <a:pt x="542" y="4"/>
                    </a:lnTo>
                    <a:lnTo>
                      <a:pt x="470" y="0"/>
                    </a:lnTo>
                    <a:lnTo>
                      <a:pt x="39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303"/>
              <p:cNvSpPr>
                <a:spLocks noEditPoints="1"/>
              </p:cNvSpPr>
              <p:nvPr/>
            </p:nvSpPr>
            <p:spPr bwMode="auto">
              <a:xfrm>
                <a:off x="4505" y="4166"/>
                <a:ext cx="774" cy="122"/>
              </a:xfrm>
              <a:custGeom>
                <a:avLst/>
                <a:gdLst>
                  <a:gd name="T0" fmla="*/ 390 w 774"/>
                  <a:gd name="T1" fmla="*/ 122 h 122"/>
                  <a:gd name="T2" fmla="*/ 240 w 774"/>
                  <a:gd name="T3" fmla="*/ 116 h 122"/>
                  <a:gd name="T4" fmla="*/ 116 w 774"/>
                  <a:gd name="T5" fmla="*/ 104 h 122"/>
                  <a:gd name="T6" fmla="*/ 32 w 774"/>
                  <a:gd name="T7" fmla="*/ 84 h 122"/>
                  <a:gd name="T8" fmla="*/ 10 w 774"/>
                  <a:gd name="T9" fmla="*/ 74 h 122"/>
                  <a:gd name="T10" fmla="*/ 2 w 774"/>
                  <a:gd name="T11" fmla="*/ 62 h 122"/>
                  <a:gd name="T12" fmla="*/ 4 w 774"/>
                  <a:gd name="T13" fmla="*/ 56 h 122"/>
                  <a:gd name="T14" fmla="*/ 20 w 774"/>
                  <a:gd name="T15" fmla="*/ 44 h 122"/>
                  <a:gd name="T16" fmla="*/ 68 w 774"/>
                  <a:gd name="T17" fmla="*/ 28 h 122"/>
                  <a:gd name="T18" fmla="*/ 174 w 774"/>
                  <a:gd name="T19" fmla="*/ 10 h 122"/>
                  <a:gd name="T20" fmla="*/ 312 w 774"/>
                  <a:gd name="T21" fmla="*/ 2 h 122"/>
                  <a:gd name="T22" fmla="*/ 390 w 774"/>
                  <a:gd name="T23" fmla="*/ 0 h 122"/>
                  <a:gd name="T24" fmla="*/ 538 w 774"/>
                  <a:gd name="T25" fmla="*/ 4 h 122"/>
                  <a:gd name="T26" fmla="*/ 660 w 774"/>
                  <a:gd name="T27" fmla="*/ 18 h 122"/>
                  <a:gd name="T28" fmla="*/ 742 w 774"/>
                  <a:gd name="T29" fmla="*/ 38 h 122"/>
                  <a:gd name="T30" fmla="*/ 764 w 774"/>
                  <a:gd name="T31" fmla="*/ 50 h 122"/>
                  <a:gd name="T32" fmla="*/ 772 w 774"/>
                  <a:gd name="T33" fmla="*/ 62 h 122"/>
                  <a:gd name="T34" fmla="*/ 770 w 774"/>
                  <a:gd name="T35" fmla="*/ 68 h 122"/>
                  <a:gd name="T36" fmla="*/ 756 w 774"/>
                  <a:gd name="T37" fmla="*/ 80 h 122"/>
                  <a:gd name="T38" fmla="*/ 708 w 774"/>
                  <a:gd name="T39" fmla="*/ 94 h 122"/>
                  <a:gd name="T40" fmla="*/ 604 w 774"/>
                  <a:gd name="T41" fmla="*/ 110 h 122"/>
                  <a:gd name="T42" fmla="*/ 468 w 774"/>
                  <a:gd name="T43" fmla="*/ 120 h 122"/>
                  <a:gd name="T44" fmla="*/ 390 w 774"/>
                  <a:gd name="T45" fmla="*/ 0 h 122"/>
                  <a:gd name="T46" fmla="*/ 312 w 774"/>
                  <a:gd name="T47" fmla="*/ 2 h 122"/>
                  <a:gd name="T48" fmla="*/ 172 w 774"/>
                  <a:gd name="T49" fmla="*/ 10 h 122"/>
                  <a:gd name="T50" fmla="*/ 66 w 774"/>
                  <a:gd name="T51" fmla="*/ 28 h 122"/>
                  <a:gd name="T52" fmla="*/ 18 w 774"/>
                  <a:gd name="T53" fmla="*/ 44 h 122"/>
                  <a:gd name="T54" fmla="*/ 2 w 774"/>
                  <a:gd name="T55" fmla="*/ 56 h 122"/>
                  <a:gd name="T56" fmla="*/ 0 w 774"/>
                  <a:gd name="T57" fmla="*/ 62 h 122"/>
                  <a:gd name="T58" fmla="*/ 8 w 774"/>
                  <a:gd name="T59" fmla="*/ 74 h 122"/>
                  <a:gd name="T60" fmla="*/ 30 w 774"/>
                  <a:gd name="T61" fmla="*/ 84 h 122"/>
                  <a:gd name="T62" fmla="*/ 114 w 774"/>
                  <a:gd name="T63" fmla="*/ 104 h 122"/>
                  <a:gd name="T64" fmla="*/ 238 w 774"/>
                  <a:gd name="T65" fmla="*/ 116 h 122"/>
                  <a:gd name="T66" fmla="*/ 390 w 774"/>
                  <a:gd name="T67" fmla="*/ 122 h 122"/>
                  <a:gd name="T68" fmla="*/ 468 w 774"/>
                  <a:gd name="T69" fmla="*/ 120 h 122"/>
                  <a:gd name="T70" fmla="*/ 604 w 774"/>
                  <a:gd name="T71" fmla="*/ 112 h 122"/>
                  <a:gd name="T72" fmla="*/ 708 w 774"/>
                  <a:gd name="T73" fmla="*/ 94 h 122"/>
                  <a:gd name="T74" fmla="*/ 758 w 774"/>
                  <a:gd name="T75" fmla="*/ 80 h 122"/>
                  <a:gd name="T76" fmla="*/ 772 w 774"/>
                  <a:gd name="T77" fmla="*/ 68 h 122"/>
                  <a:gd name="T78" fmla="*/ 774 w 774"/>
                  <a:gd name="T79" fmla="*/ 62 h 122"/>
                  <a:gd name="T80" fmla="*/ 766 w 774"/>
                  <a:gd name="T81" fmla="*/ 50 h 122"/>
                  <a:gd name="T82" fmla="*/ 744 w 774"/>
                  <a:gd name="T83" fmla="*/ 38 h 122"/>
                  <a:gd name="T84" fmla="*/ 662 w 774"/>
                  <a:gd name="T85" fmla="*/ 18 h 122"/>
                  <a:gd name="T86" fmla="*/ 540 w 774"/>
                  <a:gd name="T87" fmla="*/ 4 h 122"/>
                  <a:gd name="T88" fmla="*/ 390 w 774"/>
                  <a:gd name="T8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74" h="122">
                    <a:moveTo>
                      <a:pt x="390" y="122"/>
                    </a:moveTo>
                    <a:lnTo>
                      <a:pt x="390" y="122"/>
                    </a:lnTo>
                    <a:lnTo>
                      <a:pt x="312" y="120"/>
                    </a:lnTo>
                    <a:lnTo>
                      <a:pt x="240" y="116"/>
                    </a:lnTo>
                    <a:lnTo>
                      <a:pt x="174" y="110"/>
                    </a:lnTo>
                    <a:lnTo>
                      <a:pt x="116" y="104"/>
                    </a:lnTo>
                    <a:lnTo>
                      <a:pt x="68" y="94"/>
                    </a:lnTo>
                    <a:lnTo>
                      <a:pt x="32" y="84"/>
                    </a:lnTo>
                    <a:lnTo>
                      <a:pt x="20" y="80"/>
                    </a:lnTo>
                    <a:lnTo>
                      <a:pt x="10" y="74"/>
                    </a:lnTo>
                    <a:lnTo>
                      <a:pt x="4" y="68"/>
                    </a:lnTo>
                    <a:lnTo>
                      <a:pt x="2" y="62"/>
                    </a:lnTo>
                    <a:lnTo>
                      <a:pt x="2" y="62"/>
                    </a:lnTo>
                    <a:lnTo>
                      <a:pt x="4" y="56"/>
                    </a:lnTo>
                    <a:lnTo>
                      <a:pt x="10" y="50"/>
                    </a:lnTo>
                    <a:lnTo>
                      <a:pt x="20" y="44"/>
                    </a:lnTo>
                    <a:lnTo>
                      <a:pt x="32" y="38"/>
                    </a:lnTo>
                    <a:lnTo>
                      <a:pt x="68" y="28"/>
                    </a:lnTo>
                    <a:lnTo>
                      <a:pt x="116" y="18"/>
                    </a:lnTo>
                    <a:lnTo>
                      <a:pt x="174" y="10"/>
                    </a:lnTo>
                    <a:lnTo>
                      <a:pt x="240" y="4"/>
                    </a:lnTo>
                    <a:lnTo>
                      <a:pt x="312" y="2"/>
                    </a:lnTo>
                    <a:lnTo>
                      <a:pt x="390" y="0"/>
                    </a:lnTo>
                    <a:lnTo>
                      <a:pt x="390" y="0"/>
                    </a:lnTo>
                    <a:lnTo>
                      <a:pt x="468" y="2"/>
                    </a:lnTo>
                    <a:lnTo>
                      <a:pt x="538" y="4"/>
                    </a:lnTo>
                    <a:lnTo>
                      <a:pt x="604" y="10"/>
                    </a:lnTo>
                    <a:lnTo>
                      <a:pt x="660" y="18"/>
                    </a:lnTo>
                    <a:lnTo>
                      <a:pt x="708" y="28"/>
                    </a:lnTo>
                    <a:lnTo>
                      <a:pt x="742" y="38"/>
                    </a:lnTo>
                    <a:lnTo>
                      <a:pt x="756" y="44"/>
                    </a:lnTo>
                    <a:lnTo>
                      <a:pt x="764" y="50"/>
                    </a:lnTo>
                    <a:lnTo>
                      <a:pt x="770" y="56"/>
                    </a:lnTo>
                    <a:lnTo>
                      <a:pt x="772" y="62"/>
                    </a:lnTo>
                    <a:lnTo>
                      <a:pt x="772" y="62"/>
                    </a:lnTo>
                    <a:lnTo>
                      <a:pt x="770" y="68"/>
                    </a:lnTo>
                    <a:lnTo>
                      <a:pt x="764" y="74"/>
                    </a:lnTo>
                    <a:lnTo>
                      <a:pt x="756" y="80"/>
                    </a:lnTo>
                    <a:lnTo>
                      <a:pt x="742" y="84"/>
                    </a:lnTo>
                    <a:lnTo>
                      <a:pt x="708" y="94"/>
                    </a:lnTo>
                    <a:lnTo>
                      <a:pt x="660" y="104"/>
                    </a:lnTo>
                    <a:lnTo>
                      <a:pt x="604" y="110"/>
                    </a:lnTo>
                    <a:lnTo>
                      <a:pt x="538" y="116"/>
                    </a:lnTo>
                    <a:lnTo>
                      <a:pt x="468" y="120"/>
                    </a:lnTo>
                    <a:lnTo>
                      <a:pt x="390" y="122"/>
                    </a:lnTo>
                    <a:close/>
                    <a:moveTo>
                      <a:pt x="390" y="0"/>
                    </a:moveTo>
                    <a:lnTo>
                      <a:pt x="390" y="0"/>
                    </a:lnTo>
                    <a:lnTo>
                      <a:pt x="312" y="2"/>
                    </a:lnTo>
                    <a:lnTo>
                      <a:pt x="238" y="4"/>
                    </a:lnTo>
                    <a:lnTo>
                      <a:pt x="172" y="10"/>
                    </a:lnTo>
                    <a:lnTo>
                      <a:pt x="114" y="18"/>
                    </a:lnTo>
                    <a:lnTo>
                      <a:pt x="66" y="28"/>
                    </a:lnTo>
                    <a:lnTo>
                      <a:pt x="30" y="38"/>
                    </a:lnTo>
                    <a:lnTo>
                      <a:pt x="18" y="44"/>
                    </a:lnTo>
                    <a:lnTo>
                      <a:pt x="8" y="50"/>
                    </a:lnTo>
                    <a:lnTo>
                      <a:pt x="2" y="56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68"/>
                    </a:lnTo>
                    <a:lnTo>
                      <a:pt x="8" y="74"/>
                    </a:lnTo>
                    <a:lnTo>
                      <a:pt x="18" y="80"/>
                    </a:lnTo>
                    <a:lnTo>
                      <a:pt x="30" y="84"/>
                    </a:lnTo>
                    <a:lnTo>
                      <a:pt x="66" y="94"/>
                    </a:lnTo>
                    <a:lnTo>
                      <a:pt x="114" y="104"/>
                    </a:lnTo>
                    <a:lnTo>
                      <a:pt x="172" y="112"/>
                    </a:lnTo>
                    <a:lnTo>
                      <a:pt x="238" y="116"/>
                    </a:lnTo>
                    <a:lnTo>
                      <a:pt x="312" y="120"/>
                    </a:lnTo>
                    <a:lnTo>
                      <a:pt x="390" y="122"/>
                    </a:lnTo>
                    <a:lnTo>
                      <a:pt x="390" y="122"/>
                    </a:lnTo>
                    <a:lnTo>
                      <a:pt x="468" y="120"/>
                    </a:lnTo>
                    <a:lnTo>
                      <a:pt x="540" y="116"/>
                    </a:lnTo>
                    <a:lnTo>
                      <a:pt x="604" y="112"/>
                    </a:lnTo>
                    <a:lnTo>
                      <a:pt x="662" y="104"/>
                    </a:lnTo>
                    <a:lnTo>
                      <a:pt x="708" y="94"/>
                    </a:lnTo>
                    <a:lnTo>
                      <a:pt x="744" y="84"/>
                    </a:lnTo>
                    <a:lnTo>
                      <a:pt x="758" y="80"/>
                    </a:lnTo>
                    <a:lnTo>
                      <a:pt x="766" y="74"/>
                    </a:lnTo>
                    <a:lnTo>
                      <a:pt x="772" y="68"/>
                    </a:lnTo>
                    <a:lnTo>
                      <a:pt x="774" y="62"/>
                    </a:lnTo>
                    <a:lnTo>
                      <a:pt x="774" y="62"/>
                    </a:lnTo>
                    <a:lnTo>
                      <a:pt x="772" y="56"/>
                    </a:lnTo>
                    <a:lnTo>
                      <a:pt x="766" y="50"/>
                    </a:lnTo>
                    <a:lnTo>
                      <a:pt x="758" y="44"/>
                    </a:lnTo>
                    <a:lnTo>
                      <a:pt x="744" y="38"/>
                    </a:lnTo>
                    <a:lnTo>
                      <a:pt x="708" y="28"/>
                    </a:lnTo>
                    <a:lnTo>
                      <a:pt x="662" y="18"/>
                    </a:lnTo>
                    <a:lnTo>
                      <a:pt x="604" y="10"/>
                    </a:lnTo>
                    <a:lnTo>
                      <a:pt x="540" y="4"/>
                    </a:lnTo>
                    <a:lnTo>
                      <a:pt x="468" y="2"/>
                    </a:lnTo>
                    <a:lnTo>
                      <a:pt x="390" y="0"/>
                    </a:lnTo>
                    <a:close/>
                  </a:path>
                </a:pathLst>
              </a:custGeom>
              <a:solidFill>
                <a:srgbClr val="E3E0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304"/>
              <p:cNvSpPr>
                <a:spLocks/>
              </p:cNvSpPr>
              <p:nvPr/>
            </p:nvSpPr>
            <p:spPr bwMode="auto">
              <a:xfrm>
                <a:off x="4507" y="4166"/>
                <a:ext cx="770" cy="122"/>
              </a:xfrm>
              <a:custGeom>
                <a:avLst/>
                <a:gdLst>
                  <a:gd name="T0" fmla="*/ 388 w 770"/>
                  <a:gd name="T1" fmla="*/ 122 h 122"/>
                  <a:gd name="T2" fmla="*/ 388 w 770"/>
                  <a:gd name="T3" fmla="*/ 122 h 122"/>
                  <a:gd name="T4" fmla="*/ 310 w 770"/>
                  <a:gd name="T5" fmla="*/ 120 h 122"/>
                  <a:gd name="T6" fmla="*/ 238 w 770"/>
                  <a:gd name="T7" fmla="*/ 116 h 122"/>
                  <a:gd name="T8" fmla="*/ 172 w 770"/>
                  <a:gd name="T9" fmla="*/ 110 h 122"/>
                  <a:gd name="T10" fmla="*/ 114 w 770"/>
                  <a:gd name="T11" fmla="*/ 104 h 122"/>
                  <a:gd name="T12" fmla="*/ 66 w 770"/>
                  <a:gd name="T13" fmla="*/ 94 h 122"/>
                  <a:gd name="T14" fmla="*/ 30 w 770"/>
                  <a:gd name="T15" fmla="*/ 84 h 122"/>
                  <a:gd name="T16" fmla="*/ 18 w 770"/>
                  <a:gd name="T17" fmla="*/ 80 h 122"/>
                  <a:gd name="T18" fmla="*/ 8 w 770"/>
                  <a:gd name="T19" fmla="*/ 74 h 122"/>
                  <a:gd name="T20" fmla="*/ 2 w 770"/>
                  <a:gd name="T21" fmla="*/ 68 h 122"/>
                  <a:gd name="T22" fmla="*/ 0 w 770"/>
                  <a:gd name="T23" fmla="*/ 62 h 122"/>
                  <a:gd name="T24" fmla="*/ 0 w 770"/>
                  <a:gd name="T25" fmla="*/ 62 h 122"/>
                  <a:gd name="T26" fmla="*/ 2 w 770"/>
                  <a:gd name="T27" fmla="*/ 56 h 122"/>
                  <a:gd name="T28" fmla="*/ 8 w 770"/>
                  <a:gd name="T29" fmla="*/ 50 h 122"/>
                  <a:gd name="T30" fmla="*/ 18 w 770"/>
                  <a:gd name="T31" fmla="*/ 44 h 122"/>
                  <a:gd name="T32" fmla="*/ 30 w 770"/>
                  <a:gd name="T33" fmla="*/ 38 h 122"/>
                  <a:gd name="T34" fmla="*/ 66 w 770"/>
                  <a:gd name="T35" fmla="*/ 28 h 122"/>
                  <a:gd name="T36" fmla="*/ 114 w 770"/>
                  <a:gd name="T37" fmla="*/ 18 h 122"/>
                  <a:gd name="T38" fmla="*/ 172 w 770"/>
                  <a:gd name="T39" fmla="*/ 10 h 122"/>
                  <a:gd name="T40" fmla="*/ 238 w 770"/>
                  <a:gd name="T41" fmla="*/ 4 h 122"/>
                  <a:gd name="T42" fmla="*/ 310 w 770"/>
                  <a:gd name="T43" fmla="*/ 2 h 122"/>
                  <a:gd name="T44" fmla="*/ 388 w 770"/>
                  <a:gd name="T45" fmla="*/ 0 h 122"/>
                  <a:gd name="T46" fmla="*/ 388 w 770"/>
                  <a:gd name="T47" fmla="*/ 0 h 122"/>
                  <a:gd name="T48" fmla="*/ 466 w 770"/>
                  <a:gd name="T49" fmla="*/ 2 h 122"/>
                  <a:gd name="T50" fmla="*/ 536 w 770"/>
                  <a:gd name="T51" fmla="*/ 4 h 122"/>
                  <a:gd name="T52" fmla="*/ 602 w 770"/>
                  <a:gd name="T53" fmla="*/ 10 h 122"/>
                  <a:gd name="T54" fmla="*/ 658 w 770"/>
                  <a:gd name="T55" fmla="*/ 18 h 122"/>
                  <a:gd name="T56" fmla="*/ 706 w 770"/>
                  <a:gd name="T57" fmla="*/ 28 h 122"/>
                  <a:gd name="T58" fmla="*/ 740 w 770"/>
                  <a:gd name="T59" fmla="*/ 38 h 122"/>
                  <a:gd name="T60" fmla="*/ 754 w 770"/>
                  <a:gd name="T61" fmla="*/ 44 h 122"/>
                  <a:gd name="T62" fmla="*/ 762 w 770"/>
                  <a:gd name="T63" fmla="*/ 50 h 122"/>
                  <a:gd name="T64" fmla="*/ 768 w 770"/>
                  <a:gd name="T65" fmla="*/ 56 h 122"/>
                  <a:gd name="T66" fmla="*/ 770 w 770"/>
                  <a:gd name="T67" fmla="*/ 62 h 122"/>
                  <a:gd name="T68" fmla="*/ 770 w 770"/>
                  <a:gd name="T69" fmla="*/ 62 h 122"/>
                  <a:gd name="T70" fmla="*/ 768 w 770"/>
                  <a:gd name="T71" fmla="*/ 68 h 122"/>
                  <a:gd name="T72" fmla="*/ 762 w 770"/>
                  <a:gd name="T73" fmla="*/ 74 h 122"/>
                  <a:gd name="T74" fmla="*/ 754 w 770"/>
                  <a:gd name="T75" fmla="*/ 80 h 122"/>
                  <a:gd name="T76" fmla="*/ 740 w 770"/>
                  <a:gd name="T77" fmla="*/ 84 h 122"/>
                  <a:gd name="T78" fmla="*/ 706 w 770"/>
                  <a:gd name="T79" fmla="*/ 94 h 122"/>
                  <a:gd name="T80" fmla="*/ 658 w 770"/>
                  <a:gd name="T81" fmla="*/ 104 h 122"/>
                  <a:gd name="T82" fmla="*/ 602 w 770"/>
                  <a:gd name="T83" fmla="*/ 110 h 122"/>
                  <a:gd name="T84" fmla="*/ 536 w 770"/>
                  <a:gd name="T85" fmla="*/ 116 h 122"/>
                  <a:gd name="T86" fmla="*/ 466 w 770"/>
                  <a:gd name="T87" fmla="*/ 120 h 122"/>
                  <a:gd name="T88" fmla="*/ 388 w 770"/>
                  <a:gd name="T89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70" h="122">
                    <a:moveTo>
                      <a:pt x="388" y="122"/>
                    </a:moveTo>
                    <a:lnTo>
                      <a:pt x="388" y="122"/>
                    </a:lnTo>
                    <a:lnTo>
                      <a:pt x="310" y="120"/>
                    </a:lnTo>
                    <a:lnTo>
                      <a:pt x="238" y="116"/>
                    </a:lnTo>
                    <a:lnTo>
                      <a:pt x="172" y="110"/>
                    </a:lnTo>
                    <a:lnTo>
                      <a:pt x="114" y="104"/>
                    </a:lnTo>
                    <a:lnTo>
                      <a:pt x="66" y="94"/>
                    </a:lnTo>
                    <a:lnTo>
                      <a:pt x="30" y="84"/>
                    </a:lnTo>
                    <a:lnTo>
                      <a:pt x="18" y="80"/>
                    </a:lnTo>
                    <a:lnTo>
                      <a:pt x="8" y="74"/>
                    </a:lnTo>
                    <a:lnTo>
                      <a:pt x="2" y="68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56"/>
                    </a:lnTo>
                    <a:lnTo>
                      <a:pt x="8" y="50"/>
                    </a:lnTo>
                    <a:lnTo>
                      <a:pt x="18" y="44"/>
                    </a:lnTo>
                    <a:lnTo>
                      <a:pt x="30" y="38"/>
                    </a:lnTo>
                    <a:lnTo>
                      <a:pt x="66" y="28"/>
                    </a:lnTo>
                    <a:lnTo>
                      <a:pt x="114" y="18"/>
                    </a:lnTo>
                    <a:lnTo>
                      <a:pt x="172" y="10"/>
                    </a:lnTo>
                    <a:lnTo>
                      <a:pt x="238" y="4"/>
                    </a:lnTo>
                    <a:lnTo>
                      <a:pt x="310" y="2"/>
                    </a:lnTo>
                    <a:lnTo>
                      <a:pt x="388" y="0"/>
                    </a:lnTo>
                    <a:lnTo>
                      <a:pt x="388" y="0"/>
                    </a:lnTo>
                    <a:lnTo>
                      <a:pt x="466" y="2"/>
                    </a:lnTo>
                    <a:lnTo>
                      <a:pt x="536" y="4"/>
                    </a:lnTo>
                    <a:lnTo>
                      <a:pt x="602" y="10"/>
                    </a:lnTo>
                    <a:lnTo>
                      <a:pt x="658" y="18"/>
                    </a:lnTo>
                    <a:lnTo>
                      <a:pt x="706" y="28"/>
                    </a:lnTo>
                    <a:lnTo>
                      <a:pt x="740" y="38"/>
                    </a:lnTo>
                    <a:lnTo>
                      <a:pt x="754" y="44"/>
                    </a:lnTo>
                    <a:lnTo>
                      <a:pt x="762" y="50"/>
                    </a:lnTo>
                    <a:lnTo>
                      <a:pt x="768" y="56"/>
                    </a:lnTo>
                    <a:lnTo>
                      <a:pt x="770" y="62"/>
                    </a:lnTo>
                    <a:lnTo>
                      <a:pt x="770" y="62"/>
                    </a:lnTo>
                    <a:lnTo>
                      <a:pt x="768" y="68"/>
                    </a:lnTo>
                    <a:lnTo>
                      <a:pt x="762" y="74"/>
                    </a:lnTo>
                    <a:lnTo>
                      <a:pt x="754" y="80"/>
                    </a:lnTo>
                    <a:lnTo>
                      <a:pt x="740" y="84"/>
                    </a:lnTo>
                    <a:lnTo>
                      <a:pt x="706" y="94"/>
                    </a:lnTo>
                    <a:lnTo>
                      <a:pt x="658" y="104"/>
                    </a:lnTo>
                    <a:lnTo>
                      <a:pt x="602" y="110"/>
                    </a:lnTo>
                    <a:lnTo>
                      <a:pt x="536" y="116"/>
                    </a:lnTo>
                    <a:lnTo>
                      <a:pt x="466" y="120"/>
                    </a:lnTo>
                    <a:lnTo>
                      <a:pt x="388" y="12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305"/>
              <p:cNvSpPr>
                <a:spLocks/>
              </p:cNvSpPr>
              <p:nvPr/>
            </p:nvSpPr>
            <p:spPr bwMode="auto">
              <a:xfrm>
                <a:off x="4505" y="4166"/>
                <a:ext cx="774" cy="122"/>
              </a:xfrm>
              <a:custGeom>
                <a:avLst/>
                <a:gdLst>
                  <a:gd name="T0" fmla="*/ 390 w 774"/>
                  <a:gd name="T1" fmla="*/ 0 h 122"/>
                  <a:gd name="T2" fmla="*/ 390 w 774"/>
                  <a:gd name="T3" fmla="*/ 0 h 122"/>
                  <a:gd name="T4" fmla="*/ 312 w 774"/>
                  <a:gd name="T5" fmla="*/ 2 h 122"/>
                  <a:gd name="T6" fmla="*/ 238 w 774"/>
                  <a:gd name="T7" fmla="*/ 4 h 122"/>
                  <a:gd name="T8" fmla="*/ 172 w 774"/>
                  <a:gd name="T9" fmla="*/ 10 h 122"/>
                  <a:gd name="T10" fmla="*/ 114 w 774"/>
                  <a:gd name="T11" fmla="*/ 18 h 122"/>
                  <a:gd name="T12" fmla="*/ 66 w 774"/>
                  <a:gd name="T13" fmla="*/ 28 h 122"/>
                  <a:gd name="T14" fmla="*/ 30 w 774"/>
                  <a:gd name="T15" fmla="*/ 38 h 122"/>
                  <a:gd name="T16" fmla="*/ 18 w 774"/>
                  <a:gd name="T17" fmla="*/ 44 h 122"/>
                  <a:gd name="T18" fmla="*/ 8 w 774"/>
                  <a:gd name="T19" fmla="*/ 50 h 122"/>
                  <a:gd name="T20" fmla="*/ 2 w 774"/>
                  <a:gd name="T21" fmla="*/ 56 h 122"/>
                  <a:gd name="T22" fmla="*/ 0 w 774"/>
                  <a:gd name="T23" fmla="*/ 62 h 122"/>
                  <a:gd name="T24" fmla="*/ 0 w 774"/>
                  <a:gd name="T25" fmla="*/ 62 h 122"/>
                  <a:gd name="T26" fmla="*/ 2 w 774"/>
                  <a:gd name="T27" fmla="*/ 68 h 122"/>
                  <a:gd name="T28" fmla="*/ 8 w 774"/>
                  <a:gd name="T29" fmla="*/ 74 h 122"/>
                  <a:gd name="T30" fmla="*/ 18 w 774"/>
                  <a:gd name="T31" fmla="*/ 80 h 122"/>
                  <a:gd name="T32" fmla="*/ 30 w 774"/>
                  <a:gd name="T33" fmla="*/ 84 h 122"/>
                  <a:gd name="T34" fmla="*/ 66 w 774"/>
                  <a:gd name="T35" fmla="*/ 94 h 122"/>
                  <a:gd name="T36" fmla="*/ 114 w 774"/>
                  <a:gd name="T37" fmla="*/ 104 h 122"/>
                  <a:gd name="T38" fmla="*/ 172 w 774"/>
                  <a:gd name="T39" fmla="*/ 112 h 122"/>
                  <a:gd name="T40" fmla="*/ 238 w 774"/>
                  <a:gd name="T41" fmla="*/ 116 h 122"/>
                  <a:gd name="T42" fmla="*/ 312 w 774"/>
                  <a:gd name="T43" fmla="*/ 120 h 122"/>
                  <a:gd name="T44" fmla="*/ 390 w 774"/>
                  <a:gd name="T45" fmla="*/ 122 h 122"/>
                  <a:gd name="T46" fmla="*/ 390 w 774"/>
                  <a:gd name="T47" fmla="*/ 122 h 122"/>
                  <a:gd name="T48" fmla="*/ 468 w 774"/>
                  <a:gd name="T49" fmla="*/ 120 h 122"/>
                  <a:gd name="T50" fmla="*/ 540 w 774"/>
                  <a:gd name="T51" fmla="*/ 116 h 122"/>
                  <a:gd name="T52" fmla="*/ 604 w 774"/>
                  <a:gd name="T53" fmla="*/ 112 h 122"/>
                  <a:gd name="T54" fmla="*/ 662 w 774"/>
                  <a:gd name="T55" fmla="*/ 104 h 122"/>
                  <a:gd name="T56" fmla="*/ 708 w 774"/>
                  <a:gd name="T57" fmla="*/ 94 h 122"/>
                  <a:gd name="T58" fmla="*/ 744 w 774"/>
                  <a:gd name="T59" fmla="*/ 84 h 122"/>
                  <a:gd name="T60" fmla="*/ 758 w 774"/>
                  <a:gd name="T61" fmla="*/ 80 h 122"/>
                  <a:gd name="T62" fmla="*/ 766 w 774"/>
                  <a:gd name="T63" fmla="*/ 74 h 122"/>
                  <a:gd name="T64" fmla="*/ 772 w 774"/>
                  <a:gd name="T65" fmla="*/ 68 h 122"/>
                  <a:gd name="T66" fmla="*/ 774 w 774"/>
                  <a:gd name="T67" fmla="*/ 62 h 122"/>
                  <a:gd name="T68" fmla="*/ 774 w 774"/>
                  <a:gd name="T69" fmla="*/ 62 h 122"/>
                  <a:gd name="T70" fmla="*/ 772 w 774"/>
                  <a:gd name="T71" fmla="*/ 56 h 122"/>
                  <a:gd name="T72" fmla="*/ 766 w 774"/>
                  <a:gd name="T73" fmla="*/ 50 h 122"/>
                  <a:gd name="T74" fmla="*/ 758 w 774"/>
                  <a:gd name="T75" fmla="*/ 44 h 122"/>
                  <a:gd name="T76" fmla="*/ 744 w 774"/>
                  <a:gd name="T77" fmla="*/ 38 h 122"/>
                  <a:gd name="T78" fmla="*/ 708 w 774"/>
                  <a:gd name="T79" fmla="*/ 28 h 122"/>
                  <a:gd name="T80" fmla="*/ 662 w 774"/>
                  <a:gd name="T81" fmla="*/ 18 h 122"/>
                  <a:gd name="T82" fmla="*/ 604 w 774"/>
                  <a:gd name="T83" fmla="*/ 10 h 122"/>
                  <a:gd name="T84" fmla="*/ 540 w 774"/>
                  <a:gd name="T85" fmla="*/ 4 h 122"/>
                  <a:gd name="T86" fmla="*/ 468 w 774"/>
                  <a:gd name="T87" fmla="*/ 2 h 122"/>
                  <a:gd name="T88" fmla="*/ 390 w 774"/>
                  <a:gd name="T8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74" h="122">
                    <a:moveTo>
                      <a:pt x="390" y="0"/>
                    </a:moveTo>
                    <a:lnTo>
                      <a:pt x="390" y="0"/>
                    </a:lnTo>
                    <a:lnTo>
                      <a:pt x="312" y="2"/>
                    </a:lnTo>
                    <a:lnTo>
                      <a:pt x="238" y="4"/>
                    </a:lnTo>
                    <a:lnTo>
                      <a:pt x="172" y="10"/>
                    </a:lnTo>
                    <a:lnTo>
                      <a:pt x="114" y="18"/>
                    </a:lnTo>
                    <a:lnTo>
                      <a:pt x="66" y="28"/>
                    </a:lnTo>
                    <a:lnTo>
                      <a:pt x="30" y="38"/>
                    </a:lnTo>
                    <a:lnTo>
                      <a:pt x="18" y="44"/>
                    </a:lnTo>
                    <a:lnTo>
                      <a:pt x="8" y="50"/>
                    </a:lnTo>
                    <a:lnTo>
                      <a:pt x="2" y="56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68"/>
                    </a:lnTo>
                    <a:lnTo>
                      <a:pt x="8" y="74"/>
                    </a:lnTo>
                    <a:lnTo>
                      <a:pt x="18" y="80"/>
                    </a:lnTo>
                    <a:lnTo>
                      <a:pt x="30" y="84"/>
                    </a:lnTo>
                    <a:lnTo>
                      <a:pt x="66" y="94"/>
                    </a:lnTo>
                    <a:lnTo>
                      <a:pt x="114" y="104"/>
                    </a:lnTo>
                    <a:lnTo>
                      <a:pt x="172" y="112"/>
                    </a:lnTo>
                    <a:lnTo>
                      <a:pt x="238" y="116"/>
                    </a:lnTo>
                    <a:lnTo>
                      <a:pt x="312" y="120"/>
                    </a:lnTo>
                    <a:lnTo>
                      <a:pt x="390" y="122"/>
                    </a:lnTo>
                    <a:lnTo>
                      <a:pt x="390" y="122"/>
                    </a:lnTo>
                    <a:lnTo>
                      <a:pt x="468" y="120"/>
                    </a:lnTo>
                    <a:lnTo>
                      <a:pt x="540" y="116"/>
                    </a:lnTo>
                    <a:lnTo>
                      <a:pt x="604" y="112"/>
                    </a:lnTo>
                    <a:lnTo>
                      <a:pt x="662" y="104"/>
                    </a:lnTo>
                    <a:lnTo>
                      <a:pt x="708" y="94"/>
                    </a:lnTo>
                    <a:lnTo>
                      <a:pt x="744" y="84"/>
                    </a:lnTo>
                    <a:lnTo>
                      <a:pt x="758" y="80"/>
                    </a:lnTo>
                    <a:lnTo>
                      <a:pt x="766" y="74"/>
                    </a:lnTo>
                    <a:lnTo>
                      <a:pt x="772" y="68"/>
                    </a:lnTo>
                    <a:lnTo>
                      <a:pt x="774" y="62"/>
                    </a:lnTo>
                    <a:lnTo>
                      <a:pt x="774" y="62"/>
                    </a:lnTo>
                    <a:lnTo>
                      <a:pt x="772" y="56"/>
                    </a:lnTo>
                    <a:lnTo>
                      <a:pt x="766" y="50"/>
                    </a:lnTo>
                    <a:lnTo>
                      <a:pt x="758" y="44"/>
                    </a:lnTo>
                    <a:lnTo>
                      <a:pt x="744" y="38"/>
                    </a:lnTo>
                    <a:lnTo>
                      <a:pt x="708" y="28"/>
                    </a:lnTo>
                    <a:lnTo>
                      <a:pt x="662" y="18"/>
                    </a:lnTo>
                    <a:lnTo>
                      <a:pt x="604" y="10"/>
                    </a:lnTo>
                    <a:lnTo>
                      <a:pt x="540" y="4"/>
                    </a:lnTo>
                    <a:lnTo>
                      <a:pt x="468" y="2"/>
                    </a:lnTo>
                    <a:lnTo>
                      <a:pt x="39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0" name="Freeform 306"/>
              <p:cNvSpPr>
                <a:spLocks noEditPoints="1"/>
              </p:cNvSpPr>
              <p:nvPr/>
            </p:nvSpPr>
            <p:spPr bwMode="auto">
              <a:xfrm>
                <a:off x="4507" y="4166"/>
                <a:ext cx="770" cy="122"/>
              </a:xfrm>
              <a:custGeom>
                <a:avLst/>
                <a:gdLst>
                  <a:gd name="T0" fmla="*/ 388 w 770"/>
                  <a:gd name="T1" fmla="*/ 120 h 122"/>
                  <a:gd name="T2" fmla="*/ 238 w 770"/>
                  <a:gd name="T3" fmla="*/ 116 h 122"/>
                  <a:gd name="T4" fmla="*/ 116 w 770"/>
                  <a:gd name="T5" fmla="*/ 104 h 122"/>
                  <a:gd name="T6" fmla="*/ 32 w 770"/>
                  <a:gd name="T7" fmla="*/ 84 h 122"/>
                  <a:gd name="T8" fmla="*/ 10 w 770"/>
                  <a:gd name="T9" fmla="*/ 74 h 122"/>
                  <a:gd name="T10" fmla="*/ 2 w 770"/>
                  <a:gd name="T11" fmla="*/ 62 h 122"/>
                  <a:gd name="T12" fmla="*/ 4 w 770"/>
                  <a:gd name="T13" fmla="*/ 56 h 122"/>
                  <a:gd name="T14" fmla="*/ 20 w 770"/>
                  <a:gd name="T15" fmla="*/ 44 h 122"/>
                  <a:gd name="T16" fmla="*/ 68 w 770"/>
                  <a:gd name="T17" fmla="*/ 28 h 122"/>
                  <a:gd name="T18" fmla="*/ 172 w 770"/>
                  <a:gd name="T19" fmla="*/ 10 h 122"/>
                  <a:gd name="T20" fmla="*/ 310 w 770"/>
                  <a:gd name="T21" fmla="*/ 2 h 122"/>
                  <a:gd name="T22" fmla="*/ 388 w 770"/>
                  <a:gd name="T23" fmla="*/ 0 h 122"/>
                  <a:gd name="T24" fmla="*/ 536 w 770"/>
                  <a:gd name="T25" fmla="*/ 6 h 122"/>
                  <a:gd name="T26" fmla="*/ 656 w 770"/>
                  <a:gd name="T27" fmla="*/ 18 h 122"/>
                  <a:gd name="T28" fmla="*/ 738 w 770"/>
                  <a:gd name="T29" fmla="*/ 38 h 122"/>
                  <a:gd name="T30" fmla="*/ 760 w 770"/>
                  <a:gd name="T31" fmla="*/ 50 h 122"/>
                  <a:gd name="T32" fmla="*/ 768 w 770"/>
                  <a:gd name="T33" fmla="*/ 62 h 122"/>
                  <a:gd name="T34" fmla="*/ 766 w 770"/>
                  <a:gd name="T35" fmla="*/ 68 h 122"/>
                  <a:gd name="T36" fmla="*/ 752 w 770"/>
                  <a:gd name="T37" fmla="*/ 80 h 122"/>
                  <a:gd name="T38" fmla="*/ 704 w 770"/>
                  <a:gd name="T39" fmla="*/ 94 h 122"/>
                  <a:gd name="T40" fmla="*/ 600 w 770"/>
                  <a:gd name="T41" fmla="*/ 110 h 122"/>
                  <a:gd name="T42" fmla="*/ 464 w 770"/>
                  <a:gd name="T43" fmla="*/ 120 h 122"/>
                  <a:gd name="T44" fmla="*/ 388 w 770"/>
                  <a:gd name="T45" fmla="*/ 0 h 122"/>
                  <a:gd name="T46" fmla="*/ 310 w 770"/>
                  <a:gd name="T47" fmla="*/ 2 h 122"/>
                  <a:gd name="T48" fmla="*/ 172 w 770"/>
                  <a:gd name="T49" fmla="*/ 10 h 122"/>
                  <a:gd name="T50" fmla="*/ 66 w 770"/>
                  <a:gd name="T51" fmla="*/ 28 h 122"/>
                  <a:gd name="T52" fmla="*/ 18 w 770"/>
                  <a:gd name="T53" fmla="*/ 44 h 122"/>
                  <a:gd name="T54" fmla="*/ 2 w 770"/>
                  <a:gd name="T55" fmla="*/ 56 h 122"/>
                  <a:gd name="T56" fmla="*/ 0 w 770"/>
                  <a:gd name="T57" fmla="*/ 62 h 122"/>
                  <a:gd name="T58" fmla="*/ 8 w 770"/>
                  <a:gd name="T59" fmla="*/ 74 h 122"/>
                  <a:gd name="T60" fmla="*/ 30 w 770"/>
                  <a:gd name="T61" fmla="*/ 84 h 122"/>
                  <a:gd name="T62" fmla="*/ 114 w 770"/>
                  <a:gd name="T63" fmla="*/ 104 h 122"/>
                  <a:gd name="T64" fmla="*/ 238 w 770"/>
                  <a:gd name="T65" fmla="*/ 116 h 122"/>
                  <a:gd name="T66" fmla="*/ 388 w 770"/>
                  <a:gd name="T67" fmla="*/ 122 h 122"/>
                  <a:gd name="T68" fmla="*/ 466 w 770"/>
                  <a:gd name="T69" fmla="*/ 120 h 122"/>
                  <a:gd name="T70" fmla="*/ 602 w 770"/>
                  <a:gd name="T71" fmla="*/ 110 h 122"/>
                  <a:gd name="T72" fmla="*/ 706 w 770"/>
                  <a:gd name="T73" fmla="*/ 94 h 122"/>
                  <a:gd name="T74" fmla="*/ 754 w 770"/>
                  <a:gd name="T75" fmla="*/ 80 h 122"/>
                  <a:gd name="T76" fmla="*/ 768 w 770"/>
                  <a:gd name="T77" fmla="*/ 68 h 122"/>
                  <a:gd name="T78" fmla="*/ 770 w 770"/>
                  <a:gd name="T79" fmla="*/ 62 h 122"/>
                  <a:gd name="T80" fmla="*/ 762 w 770"/>
                  <a:gd name="T81" fmla="*/ 50 h 122"/>
                  <a:gd name="T82" fmla="*/ 740 w 770"/>
                  <a:gd name="T83" fmla="*/ 38 h 122"/>
                  <a:gd name="T84" fmla="*/ 658 w 770"/>
                  <a:gd name="T85" fmla="*/ 18 h 122"/>
                  <a:gd name="T86" fmla="*/ 536 w 770"/>
                  <a:gd name="T87" fmla="*/ 4 h 122"/>
                  <a:gd name="T88" fmla="*/ 388 w 770"/>
                  <a:gd name="T8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70" h="122">
                    <a:moveTo>
                      <a:pt x="388" y="120"/>
                    </a:moveTo>
                    <a:lnTo>
                      <a:pt x="388" y="120"/>
                    </a:lnTo>
                    <a:lnTo>
                      <a:pt x="310" y="120"/>
                    </a:lnTo>
                    <a:lnTo>
                      <a:pt x="238" y="116"/>
                    </a:lnTo>
                    <a:lnTo>
                      <a:pt x="172" y="110"/>
                    </a:lnTo>
                    <a:lnTo>
                      <a:pt x="116" y="104"/>
                    </a:lnTo>
                    <a:lnTo>
                      <a:pt x="68" y="94"/>
                    </a:lnTo>
                    <a:lnTo>
                      <a:pt x="32" y="84"/>
                    </a:lnTo>
                    <a:lnTo>
                      <a:pt x="20" y="80"/>
                    </a:lnTo>
                    <a:lnTo>
                      <a:pt x="10" y="74"/>
                    </a:lnTo>
                    <a:lnTo>
                      <a:pt x="4" y="68"/>
                    </a:lnTo>
                    <a:lnTo>
                      <a:pt x="2" y="62"/>
                    </a:lnTo>
                    <a:lnTo>
                      <a:pt x="2" y="62"/>
                    </a:lnTo>
                    <a:lnTo>
                      <a:pt x="4" y="56"/>
                    </a:lnTo>
                    <a:lnTo>
                      <a:pt x="10" y="50"/>
                    </a:lnTo>
                    <a:lnTo>
                      <a:pt x="20" y="44"/>
                    </a:lnTo>
                    <a:lnTo>
                      <a:pt x="32" y="38"/>
                    </a:lnTo>
                    <a:lnTo>
                      <a:pt x="68" y="28"/>
                    </a:lnTo>
                    <a:lnTo>
                      <a:pt x="116" y="18"/>
                    </a:lnTo>
                    <a:lnTo>
                      <a:pt x="172" y="10"/>
                    </a:lnTo>
                    <a:lnTo>
                      <a:pt x="238" y="6"/>
                    </a:lnTo>
                    <a:lnTo>
                      <a:pt x="310" y="2"/>
                    </a:lnTo>
                    <a:lnTo>
                      <a:pt x="388" y="0"/>
                    </a:lnTo>
                    <a:lnTo>
                      <a:pt x="388" y="0"/>
                    </a:lnTo>
                    <a:lnTo>
                      <a:pt x="464" y="2"/>
                    </a:lnTo>
                    <a:lnTo>
                      <a:pt x="536" y="6"/>
                    </a:lnTo>
                    <a:lnTo>
                      <a:pt x="600" y="10"/>
                    </a:lnTo>
                    <a:lnTo>
                      <a:pt x="656" y="18"/>
                    </a:lnTo>
                    <a:lnTo>
                      <a:pt x="704" y="28"/>
                    </a:lnTo>
                    <a:lnTo>
                      <a:pt x="738" y="38"/>
                    </a:lnTo>
                    <a:lnTo>
                      <a:pt x="752" y="44"/>
                    </a:lnTo>
                    <a:lnTo>
                      <a:pt x="760" y="50"/>
                    </a:lnTo>
                    <a:lnTo>
                      <a:pt x="766" y="56"/>
                    </a:lnTo>
                    <a:lnTo>
                      <a:pt x="768" y="62"/>
                    </a:lnTo>
                    <a:lnTo>
                      <a:pt x="768" y="62"/>
                    </a:lnTo>
                    <a:lnTo>
                      <a:pt x="766" y="68"/>
                    </a:lnTo>
                    <a:lnTo>
                      <a:pt x="760" y="74"/>
                    </a:lnTo>
                    <a:lnTo>
                      <a:pt x="752" y="80"/>
                    </a:lnTo>
                    <a:lnTo>
                      <a:pt x="738" y="84"/>
                    </a:lnTo>
                    <a:lnTo>
                      <a:pt x="704" y="94"/>
                    </a:lnTo>
                    <a:lnTo>
                      <a:pt x="656" y="104"/>
                    </a:lnTo>
                    <a:lnTo>
                      <a:pt x="600" y="110"/>
                    </a:lnTo>
                    <a:lnTo>
                      <a:pt x="536" y="116"/>
                    </a:lnTo>
                    <a:lnTo>
                      <a:pt x="464" y="120"/>
                    </a:lnTo>
                    <a:lnTo>
                      <a:pt x="388" y="120"/>
                    </a:lnTo>
                    <a:close/>
                    <a:moveTo>
                      <a:pt x="388" y="0"/>
                    </a:moveTo>
                    <a:lnTo>
                      <a:pt x="388" y="0"/>
                    </a:lnTo>
                    <a:lnTo>
                      <a:pt x="310" y="2"/>
                    </a:lnTo>
                    <a:lnTo>
                      <a:pt x="238" y="4"/>
                    </a:lnTo>
                    <a:lnTo>
                      <a:pt x="172" y="10"/>
                    </a:lnTo>
                    <a:lnTo>
                      <a:pt x="114" y="18"/>
                    </a:lnTo>
                    <a:lnTo>
                      <a:pt x="66" y="28"/>
                    </a:lnTo>
                    <a:lnTo>
                      <a:pt x="30" y="38"/>
                    </a:lnTo>
                    <a:lnTo>
                      <a:pt x="18" y="44"/>
                    </a:lnTo>
                    <a:lnTo>
                      <a:pt x="8" y="50"/>
                    </a:lnTo>
                    <a:lnTo>
                      <a:pt x="2" y="56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68"/>
                    </a:lnTo>
                    <a:lnTo>
                      <a:pt x="8" y="74"/>
                    </a:lnTo>
                    <a:lnTo>
                      <a:pt x="18" y="80"/>
                    </a:lnTo>
                    <a:lnTo>
                      <a:pt x="30" y="84"/>
                    </a:lnTo>
                    <a:lnTo>
                      <a:pt x="66" y="94"/>
                    </a:lnTo>
                    <a:lnTo>
                      <a:pt x="114" y="104"/>
                    </a:lnTo>
                    <a:lnTo>
                      <a:pt x="172" y="110"/>
                    </a:lnTo>
                    <a:lnTo>
                      <a:pt x="238" y="116"/>
                    </a:lnTo>
                    <a:lnTo>
                      <a:pt x="310" y="120"/>
                    </a:lnTo>
                    <a:lnTo>
                      <a:pt x="388" y="122"/>
                    </a:lnTo>
                    <a:lnTo>
                      <a:pt x="388" y="122"/>
                    </a:lnTo>
                    <a:lnTo>
                      <a:pt x="466" y="120"/>
                    </a:lnTo>
                    <a:lnTo>
                      <a:pt x="536" y="116"/>
                    </a:lnTo>
                    <a:lnTo>
                      <a:pt x="602" y="110"/>
                    </a:lnTo>
                    <a:lnTo>
                      <a:pt x="658" y="104"/>
                    </a:lnTo>
                    <a:lnTo>
                      <a:pt x="706" y="94"/>
                    </a:lnTo>
                    <a:lnTo>
                      <a:pt x="740" y="84"/>
                    </a:lnTo>
                    <a:lnTo>
                      <a:pt x="754" y="80"/>
                    </a:lnTo>
                    <a:lnTo>
                      <a:pt x="762" y="74"/>
                    </a:lnTo>
                    <a:lnTo>
                      <a:pt x="768" y="68"/>
                    </a:lnTo>
                    <a:lnTo>
                      <a:pt x="770" y="62"/>
                    </a:lnTo>
                    <a:lnTo>
                      <a:pt x="770" y="62"/>
                    </a:lnTo>
                    <a:lnTo>
                      <a:pt x="768" y="56"/>
                    </a:lnTo>
                    <a:lnTo>
                      <a:pt x="762" y="50"/>
                    </a:lnTo>
                    <a:lnTo>
                      <a:pt x="754" y="44"/>
                    </a:lnTo>
                    <a:lnTo>
                      <a:pt x="740" y="38"/>
                    </a:lnTo>
                    <a:lnTo>
                      <a:pt x="706" y="28"/>
                    </a:lnTo>
                    <a:lnTo>
                      <a:pt x="658" y="18"/>
                    </a:lnTo>
                    <a:lnTo>
                      <a:pt x="602" y="10"/>
                    </a:lnTo>
                    <a:lnTo>
                      <a:pt x="536" y="4"/>
                    </a:lnTo>
                    <a:lnTo>
                      <a:pt x="466" y="2"/>
                    </a:lnTo>
                    <a:lnTo>
                      <a:pt x="388" y="0"/>
                    </a:lnTo>
                    <a:close/>
                  </a:path>
                </a:pathLst>
              </a:custGeom>
              <a:solidFill>
                <a:srgbClr val="E2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1" name="Freeform 307"/>
              <p:cNvSpPr>
                <a:spLocks/>
              </p:cNvSpPr>
              <p:nvPr/>
            </p:nvSpPr>
            <p:spPr bwMode="auto">
              <a:xfrm>
                <a:off x="4509" y="4166"/>
                <a:ext cx="766" cy="120"/>
              </a:xfrm>
              <a:custGeom>
                <a:avLst/>
                <a:gdLst>
                  <a:gd name="T0" fmla="*/ 386 w 766"/>
                  <a:gd name="T1" fmla="*/ 120 h 120"/>
                  <a:gd name="T2" fmla="*/ 386 w 766"/>
                  <a:gd name="T3" fmla="*/ 120 h 120"/>
                  <a:gd name="T4" fmla="*/ 308 w 766"/>
                  <a:gd name="T5" fmla="*/ 120 h 120"/>
                  <a:gd name="T6" fmla="*/ 236 w 766"/>
                  <a:gd name="T7" fmla="*/ 116 h 120"/>
                  <a:gd name="T8" fmla="*/ 170 w 766"/>
                  <a:gd name="T9" fmla="*/ 110 h 120"/>
                  <a:gd name="T10" fmla="*/ 114 w 766"/>
                  <a:gd name="T11" fmla="*/ 104 h 120"/>
                  <a:gd name="T12" fmla="*/ 66 w 766"/>
                  <a:gd name="T13" fmla="*/ 94 h 120"/>
                  <a:gd name="T14" fmla="*/ 30 w 766"/>
                  <a:gd name="T15" fmla="*/ 84 h 120"/>
                  <a:gd name="T16" fmla="*/ 18 w 766"/>
                  <a:gd name="T17" fmla="*/ 80 h 120"/>
                  <a:gd name="T18" fmla="*/ 8 w 766"/>
                  <a:gd name="T19" fmla="*/ 74 h 120"/>
                  <a:gd name="T20" fmla="*/ 2 w 766"/>
                  <a:gd name="T21" fmla="*/ 68 h 120"/>
                  <a:gd name="T22" fmla="*/ 0 w 766"/>
                  <a:gd name="T23" fmla="*/ 62 h 120"/>
                  <a:gd name="T24" fmla="*/ 0 w 766"/>
                  <a:gd name="T25" fmla="*/ 62 h 120"/>
                  <a:gd name="T26" fmla="*/ 2 w 766"/>
                  <a:gd name="T27" fmla="*/ 56 h 120"/>
                  <a:gd name="T28" fmla="*/ 8 w 766"/>
                  <a:gd name="T29" fmla="*/ 50 h 120"/>
                  <a:gd name="T30" fmla="*/ 18 w 766"/>
                  <a:gd name="T31" fmla="*/ 44 h 120"/>
                  <a:gd name="T32" fmla="*/ 30 w 766"/>
                  <a:gd name="T33" fmla="*/ 38 h 120"/>
                  <a:gd name="T34" fmla="*/ 66 w 766"/>
                  <a:gd name="T35" fmla="*/ 28 h 120"/>
                  <a:gd name="T36" fmla="*/ 114 w 766"/>
                  <a:gd name="T37" fmla="*/ 18 h 120"/>
                  <a:gd name="T38" fmla="*/ 170 w 766"/>
                  <a:gd name="T39" fmla="*/ 10 h 120"/>
                  <a:gd name="T40" fmla="*/ 236 w 766"/>
                  <a:gd name="T41" fmla="*/ 6 h 120"/>
                  <a:gd name="T42" fmla="*/ 308 w 766"/>
                  <a:gd name="T43" fmla="*/ 2 h 120"/>
                  <a:gd name="T44" fmla="*/ 386 w 766"/>
                  <a:gd name="T45" fmla="*/ 0 h 120"/>
                  <a:gd name="T46" fmla="*/ 386 w 766"/>
                  <a:gd name="T47" fmla="*/ 0 h 120"/>
                  <a:gd name="T48" fmla="*/ 462 w 766"/>
                  <a:gd name="T49" fmla="*/ 2 h 120"/>
                  <a:gd name="T50" fmla="*/ 534 w 766"/>
                  <a:gd name="T51" fmla="*/ 6 h 120"/>
                  <a:gd name="T52" fmla="*/ 598 w 766"/>
                  <a:gd name="T53" fmla="*/ 10 h 120"/>
                  <a:gd name="T54" fmla="*/ 654 w 766"/>
                  <a:gd name="T55" fmla="*/ 18 h 120"/>
                  <a:gd name="T56" fmla="*/ 702 w 766"/>
                  <a:gd name="T57" fmla="*/ 28 h 120"/>
                  <a:gd name="T58" fmla="*/ 736 w 766"/>
                  <a:gd name="T59" fmla="*/ 38 h 120"/>
                  <a:gd name="T60" fmla="*/ 750 w 766"/>
                  <a:gd name="T61" fmla="*/ 44 h 120"/>
                  <a:gd name="T62" fmla="*/ 758 w 766"/>
                  <a:gd name="T63" fmla="*/ 50 h 120"/>
                  <a:gd name="T64" fmla="*/ 764 w 766"/>
                  <a:gd name="T65" fmla="*/ 56 h 120"/>
                  <a:gd name="T66" fmla="*/ 766 w 766"/>
                  <a:gd name="T67" fmla="*/ 62 h 120"/>
                  <a:gd name="T68" fmla="*/ 766 w 766"/>
                  <a:gd name="T69" fmla="*/ 62 h 120"/>
                  <a:gd name="T70" fmla="*/ 764 w 766"/>
                  <a:gd name="T71" fmla="*/ 68 h 120"/>
                  <a:gd name="T72" fmla="*/ 758 w 766"/>
                  <a:gd name="T73" fmla="*/ 74 h 120"/>
                  <a:gd name="T74" fmla="*/ 750 w 766"/>
                  <a:gd name="T75" fmla="*/ 80 h 120"/>
                  <a:gd name="T76" fmla="*/ 736 w 766"/>
                  <a:gd name="T77" fmla="*/ 84 h 120"/>
                  <a:gd name="T78" fmla="*/ 702 w 766"/>
                  <a:gd name="T79" fmla="*/ 94 h 120"/>
                  <a:gd name="T80" fmla="*/ 654 w 766"/>
                  <a:gd name="T81" fmla="*/ 104 h 120"/>
                  <a:gd name="T82" fmla="*/ 598 w 766"/>
                  <a:gd name="T83" fmla="*/ 110 h 120"/>
                  <a:gd name="T84" fmla="*/ 534 w 766"/>
                  <a:gd name="T85" fmla="*/ 116 h 120"/>
                  <a:gd name="T86" fmla="*/ 462 w 766"/>
                  <a:gd name="T87" fmla="*/ 120 h 120"/>
                  <a:gd name="T88" fmla="*/ 386 w 766"/>
                  <a:gd name="T8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66" h="120">
                    <a:moveTo>
                      <a:pt x="386" y="120"/>
                    </a:moveTo>
                    <a:lnTo>
                      <a:pt x="386" y="120"/>
                    </a:lnTo>
                    <a:lnTo>
                      <a:pt x="308" y="120"/>
                    </a:lnTo>
                    <a:lnTo>
                      <a:pt x="236" y="116"/>
                    </a:lnTo>
                    <a:lnTo>
                      <a:pt x="170" y="110"/>
                    </a:lnTo>
                    <a:lnTo>
                      <a:pt x="114" y="104"/>
                    </a:lnTo>
                    <a:lnTo>
                      <a:pt x="66" y="94"/>
                    </a:lnTo>
                    <a:lnTo>
                      <a:pt x="30" y="84"/>
                    </a:lnTo>
                    <a:lnTo>
                      <a:pt x="18" y="80"/>
                    </a:lnTo>
                    <a:lnTo>
                      <a:pt x="8" y="74"/>
                    </a:lnTo>
                    <a:lnTo>
                      <a:pt x="2" y="68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56"/>
                    </a:lnTo>
                    <a:lnTo>
                      <a:pt x="8" y="50"/>
                    </a:lnTo>
                    <a:lnTo>
                      <a:pt x="18" y="44"/>
                    </a:lnTo>
                    <a:lnTo>
                      <a:pt x="30" y="38"/>
                    </a:lnTo>
                    <a:lnTo>
                      <a:pt x="66" y="28"/>
                    </a:lnTo>
                    <a:lnTo>
                      <a:pt x="114" y="18"/>
                    </a:lnTo>
                    <a:lnTo>
                      <a:pt x="170" y="10"/>
                    </a:lnTo>
                    <a:lnTo>
                      <a:pt x="236" y="6"/>
                    </a:lnTo>
                    <a:lnTo>
                      <a:pt x="308" y="2"/>
                    </a:lnTo>
                    <a:lnTo>
                      <a:pt x="386" y="0"/>
                    </a:lnTo>
                    <a:lnTo>
                      <a:pt x="386" y="0"/>
                    </a:lnTo>
                    <a:lnTo>
                      <a:pt x="462" y="2"/>
                    </a:lnTo>
                    <a:lnTo>
                      <a:pt x="534" y="6"/>
                    </a:lnTo>
                    <a:lnTo>
                      <a:pt x="598" y="10"/>
                    </a:lnTo>
                    <a:lnTo>
                      <a:pt x="654" y="18"/>
                    </a:lnTo>
                    <a:lnTo>
                      <a:pt x="702" y="28"/>
                    </a:lnTo>
                    <a:lnTo>
                      <a:pt x="736" y="38"/>
                    </a:lnTo>
                    <a:lnTo>
                      <a:pt x="750" y="44"/>
                    </a:lnTo>
                    <a:lnTo>
                      <a:pt x="758" y="50"/>
                    </a:lnTo>
                    <a:lnTo>
                      <a:pt x="764" y="56"/>
                    </a:lnTo>
                    <a:lnTo>
                      <a:pt x="766" y="62"/>
                    </a:lnTo>
                    <a:lnTo>
                      <a:pt x="766" y="62"/>
                    </a:lnTo>
                    <a:lnTo>
                      <a:pt x="764" y="68"/>
                    </a:lnTo>
                    <a:lnTo>
                      <a:pt x="758" y="74"/>
                    </a:lnTo>
                    <a:lnTo>
                      <a:pt x="750" y="80"/>
                    </a:lnTo>
                    <a:lnTo>
                      <a:pt x="736" y="84"/>
                    </a:lnTo>
                    <a:lnTo>
                      <a:pt x="702" y="94"/>
                    </a:lnTo>
                    <a:lnTo>
                      <a:pt x="654" y="104"/>
                    </a:lnTo>
                    <a:lnTo>
                      <a:pt x="598" y="110"/>
                    </a:lnTo>
                    <a:lnTo>
                      <a:pt x="534" y="116"/>
                    </a:lnTo>
                    <a:lnTo>
                      <a:pt x="462" y="120"/>
                    </a:lnTo>
                    <a:lnTo>
                      <a:pt x="386" y="1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2" name="Freeform 308"/>
              <p:cNvSpPr>
                <a:spLocks/>
              </p:cNvSpPr>
              <p:nvPr/>
            </p:nvSpPr>
            <p:spPr bwMode="auto">
              <a:xfrm>
                <a:off x="4507" y="4166"/>
                <a:ext cx="770" cy="122"/>
              </a:xfrm>
              <a:custGeom>
                <a:avLst/>
                <a:gdLst>
                  <a:gd name="T0" fmla="*/ 388 w 770"/>
                  <a:gd name="T1" fmla="*/ 0 h 122"/>
                  <a:gd name="T2" fmla="*/ 388 w 770"/>
                  <a:gd name="T3" fmla="*/ 0 h 122"/>
                  <a:gd name="T4" fmla="*/ 310 w 770"/>
                  <a:gd name="T5" fmla="*/ 2 h 122"/>
                  <a:gd name="T6" fmla="*/ 238 w 770"/>
                  <a:gd name="T7" fmla="*/ 4 h 122"/>
                  <a:gd name="T8" fmla="*/ 172 w 770"/>
                  <a:gd name="T9" fmla="*/ 10 h 122"/>
                  <a:gd name="T10" fmla="*/ 114 w 770"/>
                  <a:gd name="T11" fmla="*/ 18 h 122"/>
                  <a:gd name="T12" fmla="*/ 66 w 770"/>
                  <a:gd name="T13" fmla="*/ 28 h 122"/>
                  <a:gd name="T14" fmla="*/ 30 w 770"/>
                  <a:gd name="T15" fmla="*/ 38 h 122"/>
                  <a:gd name="T16" fmla="*/ 18 w 770"/>
                  <a:gd name="T17" fmla="*/ 44 h 122"/>
                  <a:gd name="T18" fmla="*/ 8 w 770"/>
                  <a:gd name="T19" fmla="*/ 50 h 122"/>
                  <a:gd name="T20" fmla="*/ 2 w 770"/>
                  <a:gd name="T21" fmla="*/ 56 h 122"/>
                  <a:gd name="T22" fmla="*/ 0 w 770"/>
                  <a:gd name="T23" fmla="*/ 62 h 122"/>
                  <a:gd name="T24" fmla="*/ 0 w 770"/>
                  <a:gd name="T25" fmla="*/ 62 h 122"/>
                  <a:gd name="T26" fmla="*/ 2 w 770"/>
                  <a:gd name="T27" fmla="*/ 68 h 122"/>
                  <a:gd name="T28" fmla="*/ 8 w 770"/>
                  <a:gd name="T29" fmla="*/ 74 h 122"/>
                  <a:gd name="T30" fmla="*/ 18 w 770"/>
                  <a:gd name="T31" fmla="*/ 80 h 122"/>
                  <a:gd name="T32" fmla="*/ 30 w 770"/>
                  <a:gd name="T33" fmla="*/ 84 h 122"/>
                  <a:gd name="T34" fmla="*/ 66 w 770"/>
                  <a:gd name="T35" fmla="*/ 94 h 122"/>
                  <a:gd name="T36" fmla="*/ 114 w 770"/>
                  <a:gd name="T37" fmla="*/ 104 h 122"/>
                  <a:gd name="T38" fmla="*/ 172 w 770"/>
                  <a:gd name="T39" fmla="*/ 110 h 122"/>
                  <a:gd name="T40" fmla="*/ 238 w 770"/>
                  <a:gd name="T41" fmla="*/ 116 h 122"/>
                  <a:gd name="T42" fmla="*/ 310 w 770"/>
                  <a:gd name="T43" fmla="*/ 120 h 122"/>
                  <a:gd name="T44" fmla="*/ 388 w 770"/>
                  <a:gd name="T45" fmla="*/ 122 h 122"/>
                  <a:gd name="T46" fmla="*/ 388 w 770"/>
                  <a:gd name="T47" fmla="*/ 122 h 122"/>
                  <a:gd name="T48" fmla="*/ 466 w 770"/>
                  <a:gd name="T49" fmla="*/ 120 h 122"/>
                  <a:gd name="T50" fmla="*/ 536 w 770"/>
                  <a:gd name="T51" fmla="*/ 116 h 122"/>
                  <a:gd name="T52" fmla="*/ 602 w 770"/>
                  <a:gd name="T53" fmla="*/ 110 h 122"/>
                  <a:gd name="T54" fmla="*/ 658 w 770"/>
                  <a:gd name="T55" fmla="*/ 104 h 122"/>
                  <a:gd name="T56" fmla="*/ 706 w 770"/>
                  <a:gd name="T57" fmla="*/ 94 h 122"/>
                  <a:gd name="T58" fmla="*/ 740 w 770"/>
                  <a:gd name="T59" fmla="*/ 84 h 122"/>
                  <a:gd name="T60" fmla="*/ 754 w 770"/>
                  <a:gd name="T61" fmla="*/ 80 h 122"/>
                  <a:gd name="T62" fmla="*/ 762 w 770"/>
                  <a:gd name="T63" fmla="*/ 74 h 122"/>
                  <a:gd name="T64" fmla="*/ 768 w 770"/>
                  <a:gd name="T65" fmla="*/ 68 h 122"/>
                  <a:gd name="T66" fmla="*/ 770 w 770"/>
                  <a:gd name="T67" fmla="*/ 62 h 122"/>
                  <a:gd name="T68" fmla="*/ 770 w 770"/>
                  <a:gd name="T69" fmla="*/ 62 h 122"/>
                  <a:gd name="T70" fmla="*/ 768 w 770"/>
                  <a:gd name="T71" fmla="*/ 56 h 122"/>
                  <a:gd name="T72" fmla="*/ 762 w 770"/>
                  <a:gd name="T73" fmla="*/ 50 h 122"/>
                  <a:gd name="T74" fmla="*/ 754 w 770"/>
                  <a:gd name="T75" fmla="*/ 44 h 122"/>
                  <a:gd name="T76" fmla="*/ 740 w 770"/>
                  <a:gd name="T77" fmla="*/ 38 h 122"/>
                  <a:gd name="T78" fmla="*/ 706 w 770"/>
                  <a:gd name="T79" fmla="*/ 28 h 122"/>
                  <a:gd name="T80" fmla="*/ 658 w 770"/>
                  <a:gd name="T81" fmla="*/ 18 h 122"/>
                  <a:gd name="T82" fmla="*/ 602 w 770"/>
                  <a:gd name="T83" fmla="*/ 10 h 122"/>
                  <a:gd name="T84" fmla="*/ 536 w 770"/>
                  <a:gd name="T85" fmla="*/ 4 h 122"/>
                  <a:gd name="T86" fmla="*/ 466 w 770"/>
                  <a:gd name="T87" fmla="*/ 2 h 122"/>
                  <a:gd name="T88" fmla="*/ 388 w 770"/>
                  <a:gd name="T8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70" h="122">
                    <a:moveTo>
                      <a:pt x="388" y="0"/>
                    </a:moveTo>
                    <a:lnTo>
                      <a:pt x="388" y="0"/>
                    </a:lnTo>
                    <a:lnTo>
                      <a:pt x="310" y="2"/>
                    </a:lnTo>
                    <a:lnTo>
                      <a:pt x="238" y="4"/>
                    </a:lnTo>
                    <a:lnTo>
                      <a:pt x="172" y="10"/>
                    </a:lnTo>
                    <a:lnTo>
                      <a:pt x="114" y="18"/>
                    </a:lnTo>
                    <a:lnTo>
                      <a:pt x="66" y="28"/>
                    </a:lnTo>
                    <a:lnTo>
                      <a:pt x="30" y="38"/>
                    </a:lnTo>
                    <a:lnTo>
                      <a:pt x="18" y="44"/>
                    </a:lnTo>
                    <a:lnTo>
                      <a:pt x="8" y="50"/>
                    </a:lnTo>
                    <a:lnTo>
                      <a:pt x="2" y="56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68"/>
                    </a:lnTo>
                    <a:lnTo>
                      <a:pt x="8" y="74"/>
                    </a:lnTo>
                    <a:lnTo>
                      <a:pt x="18" y="80"/>
                    </a:lnTo>
                    <a:lnTo>
                      <a:pt x="30" y="84"/>
                    </a:lnTo>
                    <a:lnTo>
                      <a:pt x="66" y="94"/>
                    </a:lnTo>
                    <a:lnTo>
                      <a:pt x="114" y="104"/>
                    </a:lnTo>
                    <a:lnTo>
                      <a:pt x="172" y="110"/>
                    </a:lnTo>
                    <a:lnTo>
                      <a:pt x="238" y="116"/>
                    </a:lnTo>
                    <a:lnTo>
                      <a:pt x="310" y="120"/>
                    </a:lnTo>
                    <a:lnTo>
                      <a:pt x="388" y="122"/>
                    </a:lnTo>
                    <a:lnTo>
                      <a:pt x="388" y="122"/>
                    </a:lnTo>
                    <a:lnTo>
                      <a:pt x="466" y="120"/>
                    </a:lnTo>
                    <a:lnTo>
                      <a:pt x="536" y="116"/>
                    </a:lnTo>
                    <a:lnTo>
                      <a:pt x="602" y="110"/>
                    </a:lnTo>
                    <a:lnTo>
                      <a:pt x="658" y="104"/>
                    </a:lnTo>
                    <a:lnTo>
                      <a:pt x="706" y="94"/>
                    </a:lnTo>
                    <a:lnTo>
                      <a:pt x="740" y="84"/>
                    </a:lnTo>
                    <a:lnTo>
                      <a:pt x="754" y="80"/>
                    </a:lnTo>
                    <a:lnTo>
                      <a:pt x="762" y="74"/>
                    </a:lnTo>
                    <a:lnTo>
                      <a:pt x="768" y="68"/>
                    </a:lnTo>
                    <a:lnTo>
                      <a:pt x="770" y="62"/>
                    </a:lnTo>
                    <a:lnTo>
                      <a:pt x="770" y="62"/>
                    </a:lnTo>
                    <a:lnTo>
                      <a:pt x="768" y="56"/>
                    </a:lnTo>
                    <a:lnTo>
                      <a:pt x="762" y="50"/>
                    </a:lnTo>
                    <a:lnTo>
                      <a:pt x="754" y="44"/>
                    </a:lnTo>
                    <a:lnTo>
                      <a:pt x="740" y="38"/>
                    </a:lnTo>
                    <a:lnTo>
                      <a:pt x="706" y="28"/>
                    </a:lnTo>
                    <a:lnTo>
                      <a:pt x="658" y="18"/>
                    </a:lnTo>
                    <a:lnTo>
                      <a:pt x="602" y="10"/>
                    </a:lnTo>
                    <a:lnTo>
                      <a:pt x="536" y="4"/>
                    </a:lnTo>
                    <a:lnTo>
                      <a:pt x="466" y="2"/>
                    </a:lnTo>
                    <a:lnTo>
                      <a:pt x="38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3" name="Freeform 309"/>
              <p:cNvSpPr>
                <a:spLocks noEditPoints="1"/>
              </p:cNvSpPr>
              <p:nvPr/>
            </p:nvSpPr>
            <p:spPr bwMode="auto">
              <a:xfrm>
                <a:off x="4509" y="4166"/>
                <a:ext cx="766" cy="120"/>
              </a:xfrm>
              <a:custGeom>
                <a:avLst/>
                <a:gdLst>
                  <a:gd name="T0" fmla="*/ 386 w 766"/>
                  <a:gd name="T1" fmla="*/ 120 h 120"/>
                  <a:gd name="T2" fmla="*/ 238 w 766"/>
                  <a:gd name="T3" fmla="*/ 116 h 120"/>
                  <a:gd name="T4" fmla="*/ 114 w 766"/>
                  <a:gd name="T5" fmla="*/ 104 h 120"/>
                  <a:gd name="T6" fmla="*/ 32 w 766"/>
                  <a:gd name="T7" fmla="*/ 84 h 120"/>
                  <a:gd name="T8" fmla="*/ 10 w 766"/>
                  <a:gd name="T9" fmla="*/ 74 h 120"/>
                  <a:gd name="T10" fmla="*/ 2 w 766"/>
                  <a:gd name="T11" fmla="*/ 62 h 120"/>
                  <a:gd name="T12" fmla="*/ 4 w 766"/>
                  <a:gd name="T13" fmla="*/ 56 h 120"/>
                  <a:gd name="T14" fmla="*/ 20 w 766"/>
                  <a:gd name="T15" fmla="*/ 44 h 120"/>
                  <a:gd name="T16" fmla="*/ 68 w 766"/>
                  <a:gd name="T17" fmla="*/ 28 h 120"/>
                  <a:gd name="T18" fmla="*/ 172 w 766"/>
                  <a:gd name="T19" fmla="*/ 12 h 120"/>
                  <a:gd name="T20" fmla="*/ 310 w 766"/>
                  <a:gd name="T21" fmla="*/ 2 h 120"/>
                  <a:gd name="T22" fmla="*/ 386 w 766"/>
                  <a:gd name="T23" fmla="*/ 0 h 120"/>
                  <a:gd name="T24" fmla="*/ 534 w 766"/>
                  <a:gd name="T25" fmla="*/ 6 h 120"/>
                  <a:gd name="T26" fmla="*/ 654 w 766"/>
                  <a:gd name="T27" fmla="*/ 18 h 120"/>
                  <a:gd name="T28" fmla="*/ 734 w 766"/>
                  <a:gd name="T29" fmla="*/ 38 h 120"/>
                  <a:gd name="T30" fmla="*/ 756 w 766"/>
                  <a:gd name="T31" fmla="*/ 50 h 120"/>
                  <a:gd name="T32" fmla="*/ 764 w 766"/>
                  <a:gd name="T33" fmla="*/ 62 h 120"/>
                  <a:gd name="T34" fmla="*/ 762 w 766"/>
                  <a:gd name="T35" fmla="*/ 68 h 120"/>
                  <a:gd name="T36" fmla="*/ 748 w 766"/>
                  <a:gd name="T37" fmla="*/ 80 h 120"/>
                  <a:gd name="T38" fmla="*/ 700 w 766"/>
                  <a:gd name="T39" fmla="*/ 94 h 120"/>
                  <a:gd name="T40" fmla="*/ 598 w 766"/>
                  <a:gd name="T41" fmla="*/ 110 h 120"/>
                  <a:gd name="T42" fmla="*/ 462 w 766"/>
                  <a:gd name="T43" fmla="*/ 120 h 120"/>
                  <a:gd name="T44" fmla="*/ 386 w 766"/>
                  <a:gd name="T45" fmla="*/ 0 h 120"/>
                  <a:gd name="T46" fmla="*/ 308 w 766"/>
                  <a:gd name="T47" fmla="*/ 2 h 120"/>
                  <a:gd name="T48" fmla="*/ 170 w 766"/>
                  <a:gd name="T49" fmla="*/ 10 h 120"/>
                  <a:gd name="T50" fmla="*/ 66 w 766"/>
                  <a:gd name="T51" fmla="*/ 28 h 120"/>
                  <a:gd name="T52" fmla="*/ 18 w 766"/>
                  <a:gd name="T53" fmla="*/ 44 h 120"/>
                  <a:gd name="T54" fmla="*/ 2 w 766"/>
                  <a:gd name="T55" fmla="*/ 56 h 120"/>
                  <a:gd name="T56" fmla="*/ 0 w 766"/>
                  <a:gd name="T57" fmla="*/ 62 h 120"/>
                  <a:gd name="T58" fmla="*/ 8 w 766"/>
                  <a:gd name="T59" fmla="*/ 74 h 120"/>
                  <a:gd name="T60" fmla="*/ 30 w 766"/>
                  <a:gd name="T61" fmla="*/ 84 h 120"/>
                  <a:gd name="T62" fmla="*/ 114 w 766"/>
                  <a:gd name="T63" fmla="*/ 104 h 120"/>
                  <a:gd name="T64" fmla="*/ 236 w 766"/>
                  <a:gd name="T65" fmla="*/ 116 h 120"/>
                  <a:gd name="T66" fmla="*/ 386 w 766"/>
                  <a:gd name="T67" fmla="*/ 120 h 120"/>
                  <a:gd name="T68" fmla="*/ 462 w 766"/>
                  <a:gd name="T69" fmla="*/ 120 h 120"/>
                  <a:gd name="T70" fmla="*/ 598 w 766"/>
                  <a:gd name="T71" fmla="*/ 110 h 120"/>
                  <a:gd name="T72" fmla="*/ 702 w 766"/>
                  <a:gd name="T73" fmla="*/ 94 h 120"/>
                  <a:gd name="T74" fmla="*/ 750 w 766"/>
                  <a:gd name="T75" fmla="*/ 80 h 120"/>
                  <a:gd name="T76" fmla="*/ 764 w 766"/>
                  <a:gd name="T77" fmla="*/ 68 h 120"/>
                  <a:gd name="T78" fmla="*/ 766 w 766"/>
                  <a:gd name="T79" fmla="*/ 62 h 120"/>
                  <a:gd name="T80" fmla="*/ 758 w 766"/>
                  <a:gd name="T81" fmla="*/ 50 h 120"/>
                  <a:gd name="T82" fmla="*/ 736 w 766"/>
                  <a:gd name="T83" fmla="*/ 38 h 120"/>
                  <a:gd name="T84" fmla="*/ 654 w 766"/>
                  <a:gd name="T85" fmla="*/ 18 h 120"/>
                  <a:gd name="T86" fmla="*/ 534 w 766"/>
                  <a:gd name="T87" fmla="*/ 6 h 120"/>
                  <a:gd name="T88" fmla="*/ 386 w 766"/>
                  <a:gd name="T8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66" h="120">
                    <a:moveTo>
                      <a:pt x="386" y="120"/>
                    </a:moveTo>
                    <a:lnTo>
                      <a:pt x="386" y="120"/>
                    </a:lnTo>
                    <a:lnTo>
                      <a:pt x="310" y="120"/>
                    </a:lnTo>
                    <a:lnTo>
                      <a:pt x="238" y="116"/>
                    </a:lnTo>
                    <a:lnTo>
                      <a:pt x="172" y="110"/>
                    </a:lnTo>
                    <a:lnTo>
                      <a:pt x="114" y="104"/>
                    </a:lnTo>
                    <a:lnTo>
                      <a:pt x="68" y="94"/>
                    </a:lnTo>
                    <a:lnTo>
                      <a:pt x="32" y="84"/>
                    </a:lnTo>
                    <a:lnTo>
                      <a:pt x="20" y="80"/>
                    </a:lnTo>
                    <a:lnTo>
                      <a:pt x="10" y="74"/>
                    </a:lnTo>
                    <a:lnTo>
                      <a:pt x="4" y="68"/>
                    </a:lnTo>
                    <a:lnTo>
                      <a:pt x="2" y="62"/>
                    </a:lnTo>
                    <a:lnTo>
                      <a:pt x="2" y="62"/>
                    </a:lnTo>
                    <a:lnTo>
                      <a:pt x="4" y="56"/>
                    </a:lnTo>
                    <a:lnTo>
                      <a:pt x="10" y="50"/>
                    </a:lnTo>
                    <a:lnTo>
                      <a:pt x="20" y="44"/>
                    </a:lnTo>
                    <a:lnTo>
                      <a:pt x="32" y="38"/>
                    </a:lnTo>
                    <a:lnTo>
                      <a:pt x="68" y="28"/>
                    </a:lnTo>
                    <a:lnTo>
                      <a:pt x="114" y="18"/>
                    </a:lnTo>
                    <a:lnTo>
                      <a:pt x="172" y="12"/>
                    </a:lnTo>
                    <a:lnTo>
                      <a:pt x="238" y="6"/>
                    </a:lnTo>
                    <a:lnTo>
                      <a:pt x="310" y="2"/>
                    </a:lnTo>
                    <a:lnTo>
                      <a:pt x="386" y="0"/>
                    </a:lnTo>
                    <a:lnTo>
                      <a:pt x="386" y="0"/>
                    </a:lnTo>
                    <a:lnTo>
                      <a:pt x="462" y="2"/>
                    </a:lnTo>
                    <a:lnTo>
                      <a:pt x="534" y="6"/>
                    </a:lnTo>
                    <a:lnTo>
                      <a:pt x="598" y="12"/>
                    </a:lnTo>
                    <a:lnTo>
                      <a:pt x="654" y="18"/>
                    </a:lnTo>
                    <a:lnTo>
                      <a:pt x="700" y="28"/>
                    </a:lnTo>
                    <a:lnTo>
                      <a:pt x="734" y="38"/>
                    </a:lnTo>
                    <a:lnTo>
                      <a:pt x="748" y="44"/>
                    </a:lnTo>
                    <a:lnTo>
                      <a:pt x="756" y="50"/>
                    </a:lnTo>
                    <a:lnTo>
                      <a:pt x="762" y="56"/>
                    </a:lnTo>
                    <a:lnTo>
                      <a:pt x="764" y="62"/>
                    </a:lnTo>
                    <a:lnTo>
                      <a:pt x="764" y="62"/>
                    </a:lnTo>
                    <a:lnTo>
                      <a:pt x="762" y="68"/>
                    </a:lnTo>
                    <a:lnTo>
                      <a:pt x="756" y="74"/>
                    </a:lnTo>
                    <a:lnTo>
                      <a:pt x="748" y="80"/>
                    </a:lnTo>
                    <a:lnTo>
                      <a:pt x="734" y="84"/>
                    </a:lnTo>
                    <a:lnTo>
                      <a:pt x="700" y="94"/>
                    </a:lnTo>
                    <a:lnTo>
                      <a:pt x="654" y="104"/>
                    </a:lnTo>
                    <a:lnTo>
                      <a:pt x="598" y="110"/>
                    </a:lnTo>
                    <a:lnTo>
                      <a:pt x="534" y="116"/>
                    </a:lnTo>
                    <a:lnTo>
                      <a:pt x="462" y="120"/>
                    </a:lnTo>
                    <a:lnTo>
                      <a:pt x="386" y="120"/>
                    </a:lnTo>
                    <a:close/>
                    <a:moveTo>
                      <a:pt x="386" y="0"/>
                    </a:moveTo>
                    <a:lnTo>
                      <a:pt x="386" y="0"/>
                    </a:lnTo>
                    <a:lnTo>
                      <a:pt x="308" y="2"/>
                    </a:lnTo>
                    <a:lnTo>
                      <a:pt x="236" y="6"/>
                    </a:lnTo>
                    <a:lnTo>
                      <a:pt x="170" y="10"/>
                    </a:lnTo>
                    <a:lnTo>
                      <a:pt x="114" y="18"/>
                    </a:lnTo>
                    <a:lnTo>
                      <a:pt x="66" y="28"/>
                    </a:lnTo>
                    <a:lnTo>
                      <a:pt x="30" y="38"/>
                    </a:lnTo>
                    <a:lnTo>
                      <a:pt x="18" y="44"/>
                    </a:lnTo>
                    <a:lnTo>
                      <a:pt x="8" y="50"/>
                    </a:lnTo>
                    <a:lnTo>
                      <a:pt x="2" y="56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68"/>
                    </a:lnTo>
                    <a:lnTo>
                      <a:pt x="8" y="74"/>
                    </a:lnTo>
                    <a:lnTo>
                      <a:pt x="18" y="80"/>
                    </a:lnTo>
                    <a:lnTo>
                      <a:pt x="30" y="84"/>
                    </a:lnTo>
                    <a:lnTo>
                      <a:pt x="66" y="94"/>
                    </a:lnTo>
                    <a:lnTo>
                      <a:pt x="114" y="104"/>
                    </a:lnTo>
                    <a:lnTo>
                      <a:pt x="170" y="110"/>
                    </a:lnTo>
                    <a:lnTo>
                      <a:pt x="236" y="116"/>
                    </a:lnTo>
                    <a:lnTo>
                      <a:pt x="308" y="120"/>
                    </a:lnTo>
                    <a:lnTo>
                      <a:pt x="386" y="120"/>
                    </a:lnTo>
                    <a:lnTo>
                      <a:pt x="386" y="120"/>
                    </a:lnTo>
                    <a:lnTo>
                      <a:pt x="462" y="120"/>
                    </a:lnTo>
                    <a:lnTo>
                      <a:pt x="534" y="116"/>
                    </a:lnTo>
                    <a:lnTo>
                      <a:pt x="598" y="110"/>
                    </a:lnTo>
                    <a:lnTo>
                      <a:pt x="654" y="104"/>
                    </a:lnTo>
                    <a:lnTo>
                      <a:pt x="702" y="94"/>
                    </a:lnTo>
                    <a:lnTo>
                      <a:pt x="736" y="84"/>
                    </a:lnTo>
                    <a:lnTo>
                      <a:pt x="750" y="80"/>
                    </a:lnTo>
                    <a:lnTo>
                      <a:pt x="758" y="74"/>
                    </a:lnTo>
                    <a:lnTo>
                      <a:pt x="764" y="68"/>
                    </a:lnTo>
                    <a:lnTo>
                      <a:pt x="766" y="62"/>
                    </a:lnTo>
                    <a:lnTo>
                      <a:pt x="766" y="62"/>
                    </a:lnTo>
                    <a:lnTo>
                      <a:pt x="764" y="56"/>
                    </a:lnTo>
                    <a:lnTo>
                      <a:pt x="758" y="50"/>
                    </a:lnTo>
                    <a:lnTo>
                      <a:pt x="750" y="44"/>
                    </a:lnTo>
                    <a:lnTo>
                      <a:pt x="736" y="38"/>
                    </a:lnTo>
                    <a:lnTo>
                      <a:pt x="702" y="28"/>
                    </a:lnTo>
                    <a:lnTo>
                      <a:pt x="654" y="18"/>
                    </a:lnTo>
                    <a:lnTo>
                      <a:pt x="598" y="10"/>
                    </a:lnTo>
                    <a:lnTo>
                      <a:pt x="534" y="6"/>
                    </a:lnTo>
                    <a:lnTo>
                      <a:pt x="462" y="2"/>
                    </a:lnTo>
                    <a:lnTo>
                      <a:pt x="386" y="0"/>
                    </a:lnTo>
                    <a:close/>
                  </a:path>
                </a:pathLst>
              </a:custGeom>
              <a:solidFill>
                <a:srgbClr val="E2DF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4" name="Freeform 310"/>
              <p:cNvSpPr>
                <a:spLocks/>
              </p:cNvSpPr>
              <p:nvPr/>
            </p:nvSpPr>
            <p:spPr bwMode="auto">
              <a:xfrm>
                <a:off x="4511" y="4166"/>
                <a:ext cx="762" cy="120"/>
              </a:xfrm>
              <a:custGeom>
                <a:avLst/>
                <a:gdLst>
                  <a:gd name="T0" fmla="*/ 384 w 762"/>
                  <a:gd name="T1" fmla="*/ 120 h 120"/>
                  <a:gd name="T2" fmla="*/ 384 w 762"/>
                  <a:gd name="T3" fmla="*/ 120 h 120"/>
                  <a:gd name="T4" fmla="*/ 308 w 762"/>
                  <a:gd name="T5" fmla="*/ 120 h 120"/>
                  <a:gd name="T6" fmla="*/ 236 w 762"/>
                  <a:gd name="T7" fmla="*/ 116 h 120"/>
                  <a:gd name="T8" fmla="*/ 170 w 762"/>
                  <a:gd name="T9" fmla="*/ 110 h 120"/>
                  <a:gd name="T10" fmla="*/ 112 w 762"/>
                  <a:gd name="T11" fmla="*/ 104 h 120"/>
                  <a:gd name="T12" fmla="*/ 66 w 762"/>
                  <a:gd name="T13" fmla="*/ 94 h 120"/>
                  <a:gd name="T14" fmla="*/ 30 w 762"/>
                  <a:gd name="T15" fmla="*/ 84 h 120"/>
                  <a:gd name="T16" fmla="*/ 18 w 762"/>
                  <a:gd name="T17" fmla="*/ 80 h 120"/>
                  <a:gd name="T18" fmla="*/ 8 w 762"/>
                  <a:gd name="T19" fmla="*/ 74 h 120"/>
                  <a:gd name="T20" fmla="*/ 2 w 762"/>
                  <a:gd name="T21" fmla="*/ 68 h 120"/>
                  <a:gd name="T22" fmla="*/ 0 w 762"/>
                  <a:gd name="T23" fmla="*/ 62 h 120"/>
                  <a:gd name="T24" fmla="*/ 0 w 762"/>
                  <a:gd name="T25" fmla="*/ 62 h 120"/>
                  <a:gd name="T26" fmla="*/ 2 w 762"/>
                  <a:gd name="T27" fmla="*/ 56 h 120"/>
                  <a:gd name="T28" fmla="*/ 8 w 762"/>
                  <a:gd name="T29" fmla="*/ 50 h 120"/>
                  <a:gd name="T30" fmla="*/ 18 w 762"/>
                  <a:gd name="T31" fmla="*/ 44 h 120"/>
                  <a:gd name="T32" fmla="*/ 30 w 762"/>
                  <a:gd name="T33" fmla="*/ 38 h 120"/>
                  <a:gd name="T34" fmla="*/ 66 w 762"/>
                  <a:gd name="T35" fmla="*/ 28 h 120"/>
                  <a:gd name="T36" fmla="*/ 112 w 762"/>
                  <a:gd name="T37" fmla="*/ 18 h 120"/>
                  <a:gd name="T38" fmla="*/ 170 w 762"/>
                  <a:gd name="T39" fmla="*/ 12 h 120"/>
                  <a:gd name="T40" fmla="*/ 236 w 762"/>
                  <a:gd name="T41" fmla="*/ 6 h 120"/>
                  <a:gd name="T42" fmla="*/ 308 w 762"/>
                  <a:gd name="T43" fmla="*/ 2 h 120"/>
                  <a:gd name="T44" fmla="*/ 384 w 762"/>
                  <a:gd name="T45" fmla="*/ 0 h 120"/>
                  <a:gd name="T46" fmla="*/ 384 w 762"/>
                  <a:gd name="T47" fmla="*/ 0 h 120"/>
                  <a:gd name="T48" fmla="*/ 460 w 762"/>
                  <a:gd name="T49" fmla="*/ 2 h 120"/>
                  <a:gd name="T50" fmla="*/ 532 w 762"/>
                  <a:gd name="T51" fmla="*/ 6 h 120"/>
                  <a:gd name="T52" fmla="*/ 596 w 762"/>
                  <a:gd name="T53" fmla="*/ 12 h 120"/>
                  <a:gd name="T54" fmla="*/ 652 w 762"/>
                  <a:gd name="T55" fmla="*/ 18 h 120"/>
                  <a:gd name="T56" fmla="*/ 698 w 762"/>
                  <a:gd name="T57" fmla="*/ 28 h 120"/>
                  <a:gd name="T58" fmla="*/ 732 w 762"/>
                  <a:gd name="T59" fmla="*/ 38 h 120"/>
                  <a:gd name="T60" fmla="*/ 746 w 762"/>
                  <a:gd name="T61" fmla="*/ 44 h 120"/>
                  <a:gd name="T62" fmla="*/ 754 w 762"/>
                  <a:gd name="T63" fmla="*/ 50 h 120"/>
                  <a:gd name="T64" fmla="*/ 760 w 762"/>
                  <a:gd name="T65" fmla="*/ 56 h 120"/>
                  <a:gd name="T66" fmla="*/ 762 w 762"/>
                  <a:gd name="T67" fmla="*/ 62 h 120"/>
                  <a:gd name="T68" fmla="*/ 762 w 762"/>
                  <a:gd name="T69" fmla="*/ 62 h 120"/>
                  <a:gd name="T70" fmla="*/ 760 w 762"/>
                  <a:gd name="T71" fmla="*/ 68 h 120"/>
                  <a:gd name="T72" fmla="*/ 754 w 762"/>
                  <a:gd name="T73" fmla="*/ 74 h 120"/>
                  <a:gd name="T74" fmla="*/ 746 w 762"/>
                  <a:gd name="T75" fmla="*/ 80 h 120"/>
                  <a:gd name="T76" fmla="*/ 732 w 762"/>
                  <a:gd name="T77" fmla="*/ 84 h 120"/>
                  <a:gd name="T78" fmla="*/ 698 w 762"/>
                  <a:gd name="T79" fmla="*/ 94 h 120"/>
                  <a:gd name="T80" fmla="*/ 652 w 762"/>
                  <a:gd name="T81" fmla="*/ 104 h 120"/>
                  <a:gd name="T82" fmla="*/ 596 w 762"/>
                  <a:gd name="T83" fmla="*/ 110 h 120"/>
                  <a:gd name="T84" fmla="*/ 532 w 762"/>
                  <a:gd name="T85" fmla="*/ 116 h 120"/>
                  <a:gd name="T86" fmla="*/ 460 w 762"/>
                  <a:gd name="T87" fmla="*/ 120 h 120"/>
                  <a:gd name="T88" fmla="*/ 384 w 762"/>
                  <a:gd name="T8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62" h="120">
                    <a:moveTo>
                      <a:pt x="384" y="120"/>
                    </a:moveTo>
                    <a:lnTo>
                      <a:pt x="384" y="120"/>
                    </a:lnTo>
                    <a:lnTo>
                      <a:pt x="308" y="120"/>
                    </a:lnTo>
                    <a:lnTo>
                      <a:pt x="236" y="116"/>
                    </a:lnTo>
                    <a:lnTo>
                      <a:pt x="170" y="110"/>
                    </a:lnTo>
                    <a:lnTo>
                      <a:pt x="112" y="104"/>
                    </a:lnTo>
                    <a:lnTo>
                      <a:pt x="66" y="94"/>
                    </a:lnTo>
                    <a:lnTo>
                      <a:pt x="30" y="84"/>
                    </a:lnTo>
                    <a:lnTo>
                      <a:pt x="18" y="80"/>
                    </a:lnTo>
                    <a:lnTo>
                      <a:pt x="8" y="74"/>
                    </a:lnTo>
                    <a:lnTo>
                      <a:pt x="2" y="68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56"/>
                    </a:lnTo>
                    <a:lnTo>
                      <a:pt x="8" y="50"/>
                    </a:lnTo>
                    <a:lnTo>
                      <a:pt x="18" y="44"/>
                    </a:lnTo>
                    <a:lnTo>
                      <a:pt x="30" y="38"/>
                    </a:lnTo>
                    <a:lnTo>
                      <a:pt x="66" y="28"/>
                    </a:lnTo>
                    <a:lnTo>
                      <a:pt x="112" y="18"/>
                    </a:lnTo>
                    <a:lnTo>
                      <a:pt x="170" y="12"/>
                    </a:lnTo>
                    <a:lnTo>
                      <a:pt x="236" y="6"/>
                    </a:lnTo>
                    <a:lnTo>
                      <a:pt x="308" y="2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460" y="2"/>
                    </a:lnTo>
                    <a:lnTo>
                      <a:pt x="532" y="6"/>
                    </a:lnTo>
                    <a:lnTo>
                      <a:pt x="596" y="12"/>
                    </a:lnTo>
                    <a:lnTo>
                      <a:pt x="652" y="18"/>
                    </a:lnTo>
                    <a:lnTo>
                      <a:pt x="698" y="28"/>
                    </a:lnTo>
                    <a:lnTo>
                      <a:pt x="732" y="38"/>
                    </a:lnTo>
                    <a:lnTo>
                      <a:pt x="746" y="44"/>
                    </a:lnTo>
                    <a:lnTo>
                      <a:pt x="754" y="50"/>
                    </a:lnTo>
                    <a:lnTo>
                      <a:pt x="760" y="56"/>
                    </a:lnTo>
                    <a:lnTo>
                      <a:pt x="762" y="62"/>
                    </a:lnTo>
                    <a:lnTo>
                      <a:pt x="762" y="62"/>
                    </a:lnTo>
                    <a:lnTo>
                      <a:pt x="760" y="68"/>
                    </a:lnTo>
                    <a:lnTo>
                      <a:pt x="754" y="74"/>
                    </a:lnTo>
                    <a:lnTo>
                      <a:pt x="746" y="80"/>
                    </a:lnTo>
                    <a:lnTo>
                      <a:pt x="732" y="84"/>
                    </a:lnTo>
                    <a:lnTo>
                      <a:pt x="698" y="94"/>
                    </a:lnTo>
                    <a:lnTo>
                      <a:pt x="652" y="104"/>
                    </a:lnTo>
                    <a:lnTo>
                      <a:pt x="596" y="110"/>
                    </a:lnTo>
                    <a:lnTo>
                      <a:pt x="532" y="116"/>
                    </a:lnTo>
                    <a:lnTo>
                      <a:pt x="460" y="120"/>
                    </a:lnTo>
                    <a:lnTo>
                      <a:pt x="384" y="1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5" name="Freeform 311"/>
              <p:cNvSpPr>
                <a:spLocks/>
              </p:cNvSpPr>
              <p:nvPr/>
            </p:nvSpPr>
            <p:spPr bwMode="auto">
              <a:xfrm>
                <a:off x="4509" y="4166"/>
                <a:ext cx="766" cy="120"/>
              </a:xfrm>
              <a:custGeom>
                <a:avLst/>
                <a:gdLst>
                  <a:gd name="T0" fmla="*/ 386 w 766"/>
                  <a:gd name="T1" fmla="*/ 0 h 120"/>
                  <a:gd name="T2" fmla="*/ 386 w 766"/>
                  <a:gd name="T3" fmla="*/ 0 h 120"/>
                  <a:gd name="T4" fmla="*/ 308 w 766"/>
                  <a:gd name="T5" fmla="*/ 2 h 120"/>
                  <a:gd name="T6" fmla="*/ 236 w 766"/>
                  <a:gd name="T7" fmla="*/ 6 h 120"/>
                  <a:gd name="T8" fmla="*/ 170 w 766"/>
                  <a:gd name="T9" fmla="*/ 10 h 120"/>
                  <a:gd name="T10" fmla="*/ 114 w 766"/>
                  <a:gd name="T11" fmla="*/ 18 h 120"/>
                  <a:gd name="T12" fmla="*/ 66 w 766"/>
                  <a:gd name="T13" fmla="*/ 28 h 120"/>
                  <a:gd name="T14" fmla="*/ 30 w 766"/>
                  <a:gd name="T15" fmla="*/ 38 h 120"/>
                  <a:gd name="T16" fmla="*/ 18 w 766"/>
                  <a:gd name="T17" fmla="*/ 44 h 120"/>
                  <a:gd name="T18" fmla="*/ 8 w 766"/>
                  <a:gd name="T19" fmla="*/ 50 h 120"/>
                  <a:gd name="T20" fmla="*/ 2 w 766"/>
                  <a:gd name="T21" fmla="*/ 56 h 120"/>
                  <a:gd name="T22" fmla="*/ 0 w 766"/>
                  <a:gd name="T23" fmla="*/ 62 h 120"/>
                  <a:gd name="T24" fmla="*/ 0 w 766"/>
                  <a:gd name="T25" fmla="*/ 62 h 120"/>
                  <a:gd name="T26" fmla="*/ 2 w 766"/>
                  <a:gd name="T27" fmla="*/ 68 h 120"/>
                  <a:gd name="T28" fmla="*/ 8 w 766"/>
                  <a:gd name="T29" fmla="*/ 74 h 120"/>
                  <a:gd name="T30" fmla="*/ 18 w 766"/>
                  <a:gd name="T31" fmla="*/ 80 h 120"/>
                  <a:gd name="T32" fmla="*/ 30 w 766"/>
                  <a:gd name="T33" fmla="*/ 84 h 120"/>
                  <a:gd name="T34" fmla="*/ 66 w 766"/>
                  <a:gd name="T35" fmla="*/ 94 h 120"/>
                  <a:gd name="T36" fmla="*/ 114 w 766"/>
                  <a:gd name="T37" fmla="*/ 104 h 120"/>
                  <a:gd name="T38" fmla="*/ 170 w 766"/>
                  <a:gd name="T39" fmla="*/ 110 h 120"/>
                  <a:gd name="T40" fmla="*/ 236 w 766"/>
                  <a:gd name="T41" fmla="*/ 116 h 120"/>
                  <a:gd name="T42" fmla="*/ 308 w 766"/>
                  <a:gd name="T43" fmla="*/ 120 h 120"/>
                  <a:gd name="T44" fmla="*/ 386 w 766"/>
                  <a:gd name="T45" fmla="*/ 120 h 120"/>
                  <a:gd name="T46" fmla="*/ 386 w 766"/>
                  <a:gd name="T47" fmla="*/ 120 h 120"/>
                  <a:gd name="T48" fmla="*/ 462 w 766"/>
                  <a:gd name="T49" fmla="*/ 120 h 120"/>
                  <a:gd name="T50" fmla="*/ 534 w 766"/>
                  <a:gd name="T51" fmla="*/ 116 h 120"/>
                  <a:gd name="T52" fmla="*/ 598 w 766"/>
                  <a:gd name="T53" fmla="*/ 110 h 120"/>
                  <a:gd name="T54" fmla="*/ 654 w 766"/>
                  <a:gd name="T55" fmla="*/ 104 h 120"/>
                  <a:gd name="T56" fmla="*/ 702 w 766"/>
                  <a:gd name="T57" fmla="*/ 94 h 120"/>
                  <a:gd name="T58" fmla="*/ 736 w 766"/>
                  <a:gd name="T59" fmla="*/ 84 h 120"/>
                  <a:gd name="T60" fmla="*/ 750 w 766"/>
                  <a:gd name="T61" fmla="*/ 80 h 120"/>
                  <a:gd name="T62" fmla="*/ 758 w 766"/>
                  <a:gd name="T63" fmla="*/ 74 h 120"/>
                  <a:gd name="T64" fmla="*/ 764 w 766"/>
                  <a:gd name="T65" fmla="*/ 68 h 120"/>
                  <a:gd name="T66" fmla="*/ 766 w 766"/>
                  <a:gd name="T67" fmla="*/ 62 h 120"/>
                  <a:gd name="T68" fmla="*/ 766 w 766"/>
                  <a:gd name="T69" fmla="*/ 62 h 120"/>
                  <a:gd name="T70" fmla="*/ 764 w 766"/>
                  <a:gd name="T71" fmla="*/ 56 h 120"/>
                  <a:gd name="T72" fmla="*/ 758 w 766"/>
                  <a:gd name="T73" fmla="*/ 50 h 120"/>
                  <a:gd name="T74" fmla="*/ 750 w 766"/>
                  <a:gd name="T75" fmla="*/ 44 h 120"/>
                  <a:gd name="T76" fmla="*/ 736 w 766"/>
                  <a:gd name="T77" fmla="*/ 38 h 120"/>
                  <a:gd name="T78" fmla="*/ 702 w 766"/>
                  <a:gd name="T79" fmla="*/ 28 h 120"/>
                  <a:gd name="T80" fmla="*/ 654 w 766"/>
                  <a:gd name="T81" fmla="*/ 18 h 120"/>
                  <a:gd name="T82" fmla="*/ 598 w 766"/>
                  <a:gd name="T83" fmla="*/ 10 h 120"/>
                  <a:gd name="T84" fmla="*/ 534 w 766"/>
                  <a:gd name="T85" fmla="*/ 6 h 120"/>
                  <a:gd name="T86" fmla="*/ 462 w 766"/>
                  <a:gd name="T87" fmla="*/ 2 h 120"/>
                  <a:gd name="T88" fmla="*/ 386 w 766"/>
                  <a:gd name="T8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66" h="120">
                    <a:moveTo>
                      <a:pt x="386" y="0"/>
                    </a:moveTo>
                    <a:lnTo>
                      <a:pt x="386" y="0"/>
                    </a:lnTo>
                    <a:lnTo>
                      <a:pt x="308" y="2"/>
                    </a:lnTo>
                    <a:lnTo>
                      <a:pt x="236" y="6"/>
                    </a:lnTo>
                    <a:lnTo>
                      <a:pt x="170" y="10"/>
                    </a:lnTo>
                    <a:lnTo>
                      <a:pt x="114" y="18"/>
                    </a:lnTo>
                    <a:lnTo>
                      <a:pt x="66" y="28"/>
                    </a:lnTo>
                    <a:lnTo>
                      <a:pt x="30" y="38"/>
                    </a:lnTo>
                    <a:lnTo>
                      <a:pt x="18" y="44"/>
                    </a:lnTo>
                    <a:lnTo>
                      <a:pt x="8" y="50"/>
                    </a:lnTo>
                    <a:lnTo>
                      <a:pt x="2" y="56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68"/>
                    </a:lnTo>
                    <a:lnTo>
                      <a:pt x="8" y="74"/>
                    </a:lnTo>
                    <a:lnTo>
                      <a:pt x="18" y="80"/>
                    </a:lnTo>
                    <a:lnTo>
                      <a:pt x="30" y="84"/>
                    </a:lnTo>
                    <a:lnTo>
                      <a:pt x="66" y="94"/>
                    </a:lnTo>
                    <a:lnTo>
                      <a:pt x="114" y="104"/>
                    </a:lnTo>
                    <a:lnTo>
                      <a:pt x="170" y="110"/>
                    </a:lnTo>
                    <a:lnTo>
                      <a:pt x="236" y="116"/>
                    </a:lnTo>
                    <a:lnTo>
                      <a:pt x="308" y="120"/>
                    </a:lnTo>
                    <a:lnTo>
                      <a:pt x="386" y="120"/>
                    </a:lnTo>
                    <a:lnTo>
                      <a:pt x="386" y="120"/>
                    </a:lnTo>
                    <a:lnTo>
                      <a:pt x="462" y="120"/>
                    </a:lnTo>
                    <a:lnTo>
                      <a:pt x="534" y="116"/>
                    </a:lnTo>
                    <a:lnTo>
                      <a:pt x="598" y="110"/>
                    </a:lnTo>
                    <a:lnTo>
                      <a:pt x="654" y="104"/>
                    </a:lnTo>
                    <a:lnTo>
                      <a:pt x="702" y="94"/>
                    </a:lnTo>
                    <a:lnTo>
                      <a:pt x="736" y="84"/>
                    </a:lnTo>
                    <a:lnTo>
                      <a:pt x="750" y="80"/>
                    </a:lnTo>
                    <a:lnTo>
                      <a:pt x="758" y="74"/>
                    </a:lnTo>
                    <a:lnTo>
                      <a:pt x="764" y="68"/>
                    </a:lnTo>
                    <a:lnTo>
                      <a:pt x="766" y="62"/>
                    </a:lnTo>
                    <a:lnTo>
                      <a:pt x="766" y="62"/>
                    </a:lnTo>
                    <a:lnTo>
                      <a:pt x="764" y="56"/>
                    </a:lnTo>
                    <a:lnTo>
                      <a:pt x="758" y="50"/>
                    </a:lnTo>
                    <a:lnTo>
                      <a:pt x="750" y="44"/>
                    </a:lnTo>
                    <a:lnTo>
                      <a:pt x="736" y="38"/>
                    </a:lnTo>
                    <a:lnTo>
                      <a:pt x="702" y="28"/>
                    </a:lnTo>
                    <a:lnTo>
                      <a:pt x="654" y="18"/>
                    </a:lnTo>
                    <a:lnTo>
                      <a:pt x="598" y="10"/>
                    </a:lnTo>
                    <a:lnTo>
                      <a:pt x="534" y="6"/>
                    </a:lnTo>
                    <a:lnTo>
                      <a:pt x="462" y="2"/>
                    </a:lnTo>
                    <a:lnTo>
                      <a:pt x="38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6" name="Freeform 312"/>
              <p:cNvSpPr>
                <a:spLocks noEditPoints="1"/>
              </p:cNvSpPr>
              <p:nvPr/>
            </p:nvSpPr>
            <p:spPr bwMode="auto">
              <a:xfrm>
                <a:off x="4511" y="4166"/>
                <a:ext cx="762" cy="120"/>
              </a:xfrm>
              <a:custGeom>
                <a:avLst/>
                <a:gdLst>
                  <a:gd name="T0" fmla="*/ 384 w 762"/>
                  <a:gd name="T1" fmla="*/ 120 h 120"/>
                  <a:gd name="T2" fmla="*/ 236 w 762"/>
                  <a:gd name="T3" fmla="*/ 116 h 120"/>
                  <a:gd name="T4" fmla="*/ 114 w 762"/>
                  <a:gd name="T5" fmla="*/ 102 h 120"/>
                  <a:gd name="T6" fmla="*/ 32 w 762"/>
                  <a:gd name="T7" fmla="*/ 84 h 120"/>
                  <a:gd name="T8" fmla="*/ 10 w 762"/>
                  <a:gd name="T9" fmla="*/ 74 h 120"/>
                  <a:gd name="T10" fmla="*/ 2 w 762"/>
                  <a:gd name="T11" fmla="*/ 62 h 120"/>
                  <a:gd name="T12" fmla="*/ 4 w 762"/>
                  <a:gd name="T13" fmla="*/ 56 h 120"/>
                  <a:gd name="T14" fmla="*/ 20 w 762"/>
                  <a:gd name="T15" fmla="*/ 44 h 120"/>
                  <a:gd name="T16" fmla="*/ 68 w 762"/>
                  <a:gd name="T17" fmla="*/ 28 h 120"/>
                  <a:gd name="T18" fmla="*/ 172 w 762"/>
                  <a:gd name="T19" fmla="*/ 12 h 120"/>
                  <a:gd name="T20" fmla="*/ 308 w 762"/>
                  <a:gd name="T21" fmla="*/ 2 h 120"/>
                  <a:gd name="T22" fmla="*/ 384 w 762"/>
                  <a:gd name="T23" fmla="*/ 2 h 120"/>
                  <a:gd name="T24" fmla="*/ 530 w 762"/>
                  <a:gd name="T25" fmla="*/ 6 h 120"/>
                  <a:gd name="T26" fmla="*/ 650 w 762"/>
                  <a:gd name="T27" fmla="*/ 18 h 120"/>
                  <a:gd name="T28" fmla="*/ 730 w 762"/>
                  <a:gd name="T29" fmla="*/ 38 h 120"/>
                  <a:gd name="T30" fmla="*/ 752 w 762"/>
                  <a:gd name="T31" fmla="*/ 50 h 120"/>
                  <a:gd name="T32" fmla="*/ 760 w 762"/>
                  <a:gd name="T33" fmla="*/ 62 h 120"/>
                  <a:gd name="T34" fmla="*/ 758 w 762"/>
                  <a:gd name="T35" fmla="*/ 68 h 120"/>
                  <a:gd name="T36" fmla="*/ 744 w 762"/>
                  <a:gd name="T37" fmla="*/ 80 h 120"/>
                  <a:gd name="T38" fmla="*/ 696 w 762"/>
                  <a:gd name="T39" fmla="*/ 94 h 120"/>
                  <a:gd name="T40" fmla="*/ 594 w 762"/>
                  <a:gd name="T41" fmla="*/ 110 h 120"/>
                  <a:gd name="T42" fmla="*/ 460 w 762"/>
                  <a:gd name="T43" fmla="*/ 120 h 120"/>
                  <a:gd name="T44" fmla="*/ 384 w 762"/>
                  <a:gd name="T45" fmla="*/ 0 h 120"/>
                  <a:gd name="T46" fmla="*/ 308 w 762"/>
                  <a:gd name="T47" fmla="*/ 2 h 120"/>
                  <a:gd name="T48" fmla="*/ 170 w 762"/>
                  <a:gd name="T49" fmla="*/ 12 h 120"/>
                  <a:gd name="T50" fmla="*/ 66 w 762"/>
                  <a:gd name="T51" fmla="*/ 28 h 120"/>
                  <a:gd name="T52" fmla="*/ 18 w 762"/>
                  <a:gd name="T53" fmla="*/ 44 h 120"/>
                  <a:gd name="T54" fmla="*/ 2 w 762"/>
                  <a:gd name="T55" fmla="*/ 56 h 120"/>
                  <a:gd name="T56" fmla="*/ 0 w 762"/>
                  <a:gd name="T57" fmla="*/ 62 h 120"/>
                  <a:gd name="T58" fmla="*/ 8 w 762"/>
                  <a:gd name="T59" fmla="*/ 74 h 120"/>
                  <a:gd name="T60" fmla="*/ 30 w 762"/>
                  <a:gd name="T61" fmla="*/ 84 h 120"/>
                  <a:gd name="T62" fmla="*/ 112 w 762"/>
                  <a:gd name="T63" fmla="*/ 104 h 120"/>
                  <a:gd name="T64" fmla="*/ 236 w 762"/>
                  <a:gd name="T65" fmla="*/ 116 h 120"/>
                  <a:gd name="T66" fmla="*/ 384 w 762"/>
                  <a:gd name="T67" fmla="*/ 120 h 120"/>
                  <a:gd name="T68" fmla="*/ 460 w 762"/>
                  <a:gd name="T69" fmla="*/ 120 h 120"/>
                  <a:gd name="T70" fmla="*/ 596 w 762"/>
                  <a:gd name="T71" fmla="*/ 110 h 120"/>
                  <a:gd name="T72" fmla="*/ 698 w 762"/>
                  <a:gd name="T73" fmla="*/ 94 h 120"/>
                  <a:gd name="T74" fmla="*/ 746 w 762"/>
                  <a:gd name="T75" fmla="*/ 80 h 120"/>
                  <a:gd name="T76" fmla="*/ 760 w 762"/>
                  <a:gd name="T77" fmla="*/ 68 h 120"/>
                  <a:gd name="T78" fmla="*/ 762 w 762"/>
                  <a:gd name="T79" fmla="*/ 62 h 120"/>
                  <a:gd name="T80" fmla="*/ 754 w 762"/>
                  <a:gd name="T81" fmla="*/ 50 h 120"/>
                  <a:gd name="T82" fmla="*/ 732 w 762"/>
                  <a:gd name="T83" fmla="*/ 38 h 120"/>
                  <a:gd name="T84" fmla="*/ 652 w 762"/>
                  <a:gd name="T85" fmla="*/ 18 h 120"/>
                  <a:gd name="T86" fmla="*/ 532 w 762"/>
                  <a:gd name="T87" fmla="*/ 6 h 120"/>
                  <a:gd name="T88" fmla="*/ 384 w 762"/>
                  <a:gd name="T8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62" h="120">
                    <a:moveTo>
                      <a:pt x="384" y="120"/>
                    </a:moveTo>
                    <a:lnTo>
                      <a:pt x="384" y="120"/>
                    </a:lnTo>
                    <a:lnTo>
                      <a:pt x="308" y="120"/>
                    </a:lnTo>
                    <a:lnTo>
                      <a:pt x="236" y="116"/>
                    </a:lnTo>
                    <a:lnTo>
                      <a:pt x="172" y="110"/>
                    </a:lnTo>
                    <a:lnTo>
                      <a:pt x="114" y="102"/>
                    </a:lnTo>
                    <a:lnTo>
                      <a:pt x="68" y="94"/>
                    </a:lnTo>
                    <a:lnTo>
                      <a:pt x="32" y="84"/>
                    </a:lnTo>
                    <a:lnTo>
                      <a:pt x="20" y="80"/>
                    </a:lnTo>
                    <a:lnTo>
                      <a:pt x="10" y="74"/>
                    </a:lnTo>
                    <a:lnTo>
                      <a:pt x="4" y="68"/>
                    </a:lnTo>
                    <a:lnTo>
                      <a:pt x="2" y="62"/>
                    </a:lnTo>
                    <a:lnTo>
                      <a:pt x="2" y="62"/>
                    </a:lnTo>
                    <a:lnTo>
                      <a:pt x="4" y="56"/>
                    </a:lnTo>
                    <a:lnTo>
                      <a:pt x="10" y="50"/>
                    </a:lnTo>
                    <a:lnTo>
                      <a:pt x="20" y="44"/>
                    </a:lnTo>
                    <a:lnTo>
                      <a:pt x="32" y="38"/>
                    </a:lnTo>
                    <a:lnTo>
                      <a:pt x="68" y="28"/>
                    </a:lnTo>
                    <a:lnTo>
                      <a:pt x="114" y="18"/>
                    </a:lnTo>
                    <a:lnTo>
                      <a:pt x="172" y="12"/>
                    </a:lnTo>
                    <a:lnTo>
                      <a:pt x="236" y="6"/>
                    </a:lnTo>
                    <a:lnTo>
                      <a:pt x="308" y="2"/>
                    </a:lnTo>
                    <a:lnTo>
                      <a:pt x="384" y="2"/>
                    </a:lnTo>
                    <a:lnTo>
                      <a:pt x="384" y="2"/>
                    </a:lnTo>
                    <a:lnTo>
                      <a:pt x="460" y="2"/>
                    </a:lnTo>
                    <a:lnTo>
                      <a:pt x="530" y="6"/>
                    </a:lnTo>
                    <a:lnTo>
                      <a:pt x="594" y="12"/>
                    </a:lnTo>
                    <a:lnTo>
                      <a:pt x="650" y="18"/>
                    </a:lnTo>
                    <a:lnTo>
                      <a:pt x="696" y="28"/>
                    </a:lnTo>
                    <a:lnTo>
                      <a:pt x="730" y="38"/>
                    </a:lnTo>
                    <a:lnTo>
                      <a:pt x="744" y="44"/>
                    </a:lnTo>
                    <a:lnTo>
                      <a:pt x="752" y="50"/>
                    </a:lnTo>
                    <a:lnTo>
                      <a:pt x="758" y="56"/>
                    </a:lnTo>
                    <a:lnTo>
                      <a:pt x="760" y="62"/>
                    </a:lnTo>
                    <a:lnTo>
                      <a:pt x="760" y="62"/>
                    </a:lnTo>
                    <a:lnTo>
                      <a:pt x="758" y="68"/>
                    </a:lnTo>
                    <a:lnTo>
                      <a:pt x="752" y="74"/>
                    </a:lnTo>
                    <a:lnTo>
                      <a:pt x="744" y="80"/>
                    </a:lnTo>
                    <a:lnTo>
                      <a:pt x="730" y="84"/>
                    </a:lnTo>
                    <a:lnTo>
                      <a:pt x="696" y="94"/>
                    </a:lnTo>
                    <a:lnTo>
                      <a:pt x="650" y="102"/>
                    </a:lnTo>
                    <a:lnTo>
                      <a:pt x="594" y="110"/>
                    </a:lnTo>
                    <a:lnTo>
                      <a:pt x="530" y="116"/>
                    </a:lnTo>
                    <a:lnTo>
                      <a:pt x="460" y="120"/>
                    </a:lnTo>
                    <a:lnTo>
                      <a:pt x="384" y="12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08" y="2"/>
                    </a:lnTo>
                    <a:lnTo>
                      <a:pt x="236" y="6"/>
                    </a:lnTo>
                    <a:lnTo>
                      <a:pt x="170" y="12"/>
                    </a:lnTo>
                    <a:lnTo>
                      <a:pt x="112" y="18"/>
                    </a:lnTo>
                    <a:lnTo>
                      <a:pt x="66" y="28"/>
                    </a:lnTo>
                    <a:lnTo>
                      <a:pt x="30" y="38"/>
                    </a:lnTo>
                    <a:lnTo>
                      <a:pt x="18" y="44"/>
                    </a:lnTo>
                    <a:lnTo>
                      <a:pt x="8" y="50"/>
                    </a:lnTo>
                    <a:lnTo>
                      <a:pt x="2" y="56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68"/>
                    </a:lnTo>
                    <a:lnTo>
                      <a:pt x="8" y="74"/>
                    </a:lnTo>
                    <a:lnTo>
                      <a:pt x="18" y="80"/>
                    </a:lnTo>
                    <a:lnTo>
                      <a:pt x="30" y="84"/>
                    </a:lnTo>
                    <a:lnTo>
                      <a:pt x="66" y="94"/>
                    </a:lnTo>
                    <a:lnTo>
                      <a:pt x="112" y="104"/>
                    </a:lnTo>
                    <a:lnTo>
                      <a:pt x="170" y="110"/>
                    </a:lnTo>
                    <a:lnTo>
                      <a:pt x="236" y="116"/>
                    </a:lnTo>
                    <a:lnTo>
                      <a:pt x="308" y="120"/>
                    </a:lnTo>
                    <a:lnTo>
                      <a:pt x="384" y="120"/>
                    </a:lnTo>
                    <a:lnTo>
                      <a:pt x="384" y="120"/>
                    </a:lnTo>
                    <a:lnTo>
                      <a:pt x="460" y="120"/>
                    </a:lnTo>
                    <a:lnTo>
                      <a:pt x="532" y="116"/>
                    </a:lnTo>
                    <a:lnTo>
                      <a:pt x="596" y="110"/>
                    </a:lnTo>
                    <a:lnTo>
                      <a:pt x="652" y="104"/>
                    </a:lnTo>
                    <a:lnTo>
                      <a:pt x="698" y="94"/>
                    </a:lnTo>
                    <a:lnTo>
                      <a:pt x="732" y="84"/>
                    </a:lnTo>
                    <a:lnTo>
                      <a:pt x="746" y="80"/>
                    </a:lnTo>
                    <a:lnTo>
                      <a:pt x="754" y="74"/>
                    </a:lnTo>
                    <a:lnTo>
                      <a:pt x="760" y="68"/>
                    </a:lnTo>
                    <a:lnTo>
                      <a:pt x="762" y="62"/>
                    </a:lnTo>
                    <a:lnTo>
                      <a:pt x="762" y="62"/>
                    </a:lnTo>
                    <a:lnTo>
                      <a:pt x="760" y="56"/>
                    </a:lnTo>
                    <a:lnTo>
                      <a:pt x="754" y="50"/>
                    </a:lnTo>
                    <a:lnTo>
                      <a:pt x="746" y="44"/>
                    </a:lnTo>
                    <a:lnTo>
                      <a:pt x="732" y="38"/>
                    </a:lnTo>
                    <a:lnTo>
                      <a:pt x="698" y="28"/>
                    </a:lnTo>
                    <a:lnTo>
                      <a:pt x="652" y="18"/>
                    </a:lnTo>
                    <a:lnTo>
                      <a:pt x="596" y="12"/>
                    </a:lnTo>
                    <a:lnTo>
                      <a:pt x="532" y="6"/>
                    </a:lnTo>
                    <a:lnTo>
                      <a:pt x="460" y="2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E1DE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7" name="Freeform 313"/>
              <p:cNvSpPr>
                <a:spLocks/>
              </p:cNvSpPr>
              <p:nvPr/>
            </p:nvSpPr>
            <p:spPr bwMode="auto">
              <a:xfrm>
                <a:off x="4513" y="4168"/>
                <a:ext cx="758" cy="118"/>
              </a:xfrm>
              <a:custGeom>
                <a:avLst/>
                <a:gdLst>
                  <a:gd name="T0" fmla="*/ 382 w 758"/>
                  <a:gd name="T1" fmla="*/ 118 h 118"/>
                  <a:gd name="T2" fmla="*/ 382 w 758"/>
                  <a:gd name="T3" fmla="*/ 118 h 118"/>
                  <a:gd name="T4" fmla="*/ 306 w 758"/>
                  <a:gd name="T5" fmla="*/ 118 h 118"/>
                  <a:gd name="T6" fmla="*/ 234 w 758"/>
                  <a:gd name="T7" fmla="*/ 114 h 118"/>
                  <a:gd name="T8" fmla="*/ 170 w 758"/>
                  <a:gd name="T9" fmla="*/ 108 h 118"/>
                  <a:gd name="T10" fmla="*/ 112 w 758"/>
                  <a:gd name="T11" fmla="*/ 100 h 118"/>
                  <a:gd name="T12" fmla="*/ 66 w 758"/>
                  <a:gd name="T13" fmla="*/ 92 h 118"/>
                  <a:gd name="T14" fmla="*/ 30 w 758"/>
                  <a:gd name="T15" fmla="*/ 82 h 118"/>
                  <a:gd name="T16" fmla="*/ 18 w 758"/>
                  <a:gd name="T17" fmla="*/ 78 h 118"/>
                  <a:gd name="T18" fmla="*/ 8 w 758"/>
                  <a:gd name="T19" fmla="*/ 72 h 118"/>
                  <a:gd name="T20" fmla="*/ 2 w 758"/>
                  <a:gd name="T21" fmla="*/ 66 h 118"/>
                  <a:gd name="T22" fmla="*/ 0 w 758"/>
                  <a:gd name="T23" fmla="*/ 60 h 118"/>
                  <a:gd name="T24" fmla="*/ 0 w 758"/>
                  <a:gd name="T25" fmla="*/ 60 h 118"/>
                  <a:gd name="T26" fmla="*/ 2 w 758"/>
                  <a:gd name="T27" fmla="*/ 54 h 118"/>
                  <a:gd name="T28" fmla="*/ 8 w 758"/>
                  <a:gd name="T29" fmla="*/ 48 h 118"/>
                  <a:gd name="T30" fmla="*/ 18 w 758"/>
                  <a:gd name="T31" fmla="*/ 42 h 118"/>
                  <a:gd name="T32" fmla="*/ 30 w 758"/>
                  <a:gd name="T33" fmla="*/ 36 h 118"/>
                  <a:gd name="T34" fmla="*/ 66 w 758"/>
                  <a:gd name="T35" fmla="*/ 26 h 118"/>
                  <a:gd name="T36" fmla="*/ 112 w 758"/>
                  <a:gd name="T37" fmla="*/ 16 h 118"/>
                  <a:gd name="T38" fmla="*/ 170 w 758"/>
                  <a:gd name="T39" fmla="*/ 10 h 118"/>
                  <a:gd name="T40" fmla="*/ 234 w 758"/>
                  <a:gd name="T41" fmla="*/ 4 h 118"/>
                  <a:gd name="T42" fmla="*/ 306 w 758"/>
                  <a:gd name="T43" fmla="*/ 0 h 118"/>
                  <a:gd name="T44" fmla="*/ 382 w 758"/>
                  <a:gd name="T45" fmla="*/ 0 h 118"/>
                  <a:gd name="T46" fmla="*/ 382 w 758"/>
                  <a:gd name="T47" fmla="*/ 0 h 118"/>
                  <a:gd name="T48" fmla="*/ 458 w 758"/>
                  <a:gd name="T49" fmla="*/ 0 h 118"/>
                  <a:gd name="T50" fmla="*/ 528 w 758"/>
                  <a:gd name="T51" fmla="*/ 4 h 118"/>
                  <a:gd name="T52" fmla="*/ 592 w 758"/>
                  <a:gd name="T53" fmla="*/ 10 h 118"/>
                  <a:gd name="T54" fmla="*/ 648 w 758"/>
                  <a:gd name="T55" fmla="*/ 16 h 118"/>
                  <a:gd name="T56" fmla="*/ 694 w 758"/>
                  <a:gd name="T57" fmla="*/ 26 h 118"/>
                  <a:gd name="T58" fmla="*/ 728 w 758"/>
                  <a:gd name="T59" fmla="*/ 36 h 118"/>
                  <a:gd name="T60" fmla="*/ 742 w 758"/>
                  <a:gd name="T61" fmla="*/ 42 h 118"/>
                  <a:gd name="T62" fmla="*/ 750 w 758"/>
                  <a:gd name="T63" fmla="*/ 48 h 118"/>
                  <a:gd name="T64" fmla="*/ 756 w 758"/>
                  <a:gd name="T65" fmla="*/ 54 h 118"/>
                  <a:gd name="T66" fmla="*/ 758 w 758"/>
                  <a:gd name="T67" fmla="*/ 60 h 118"/>
                  <a:gd name="T68" fmla="*/ 758 w 758"/>
                  <a:gd name="T69" fmla="*/ 60 h 118"/>
                  <a:gd name="T70" fmla="*/ 756 w 758"/>
                  <a:gd name="T71" fmla="*/ 66 h 118"/>
                  <a:gd name="T72" fmla="*/ 750 w 758"/>
                  <a:gd name="T73" fmla="*/ 72 h 118"/>
                  <a:gd name="T74" fmla="*/ 742 w 758"/>
                  <a:gd name="T75" fmla="*/ 78 h 118"/>
                  <a:gd name="T76" fmla="*/ 728 w 758"/>
                  <a:gd name="T77" fmla="*/ 82 h 118"/>
                  <a:gd name="T78" fmla="*/ 694 w 758"/>
                  <a:gd name="T79" fmla="*/ 92 h 118"/>
                  <a:gd name="T80" fmla="*/ 648 w 758"/>
                  <a:gd name="T81" fmla="*/ 100 h 118"/>
                  <a:gd name="T82" fmla="*/ 592 w 758"/>
                  <a:gd name="T83" fmla="*/ 108 h 118"/>
                  <a:gd name="T84" fmla="*/ 528 w 758"/>
                  <a:gd name="T85" fmla="*/ 114 h 118"/>
                  <a:gd name="T86" fmla="*/ 458 w 758"/>
                  <a:gd name="T87" fmla="*/ 118 h 118"/>
                  <a:gd name="T88" fmla="*/ 382 w 758"/>
                  <a:gd name="T89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58" h="118">
                    <a:moveTo>
                      <a:pt x="382" y="118"/>
                    </a:moveTo>
                    <a:lnTo>
                      <a:pt x="382" y="118"/>
                    </a:lnTo>
                    <a:lnTo>
                      <a:pt x="306" y="118"/>
                    </a:lnTo>
                    <a:lnTo>
                      <a:pt x="234" y="114"/>
                    </a:lnTo>
                    <a:lnTo>
                      <a:pt x="170" y="108"/>
                    </a:lnTo>
                    <a:lnTo>
                      <a:pt x="112" y="100"/>
                    </a:lnTo>
                    <a:lnTo>
                      <a:pt x="66" y="92"/>
                    </a:lnTo>
                    <a:lnTo>
                      <a:pt x="30" y="82"/>
                    </a:lnTo>
                    <a:lnTo>
                      <a:pt x="18" y="78"/>
                    </a:lnTo>
                    <a:lnTo>
                      <a:pt x="8" y="72"/>
                    </a:lnTo>
                    <a:lnTo>
                      <a:pt x="2" y="66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54"/>
                    </a:lnTo>
                    <a:lnTo>
                      <a:pt x="8" y="48"/>
                    </a:lnTo>
                    <a:lnTo>
                      <a:pt x="18" y="42"/>
                    </a:lnTo>
                    <a:lnTo>
                      <a:pt x="30" y="36"/>
                    </a:lnTo>
                    <a:lnTo>
                      <a:pt x="66" y="26"/>
                    </a:lnTo>
                    <a:lnTo>
                      <a:pt x="112" y="16"/>
                    </a:lnTo>
                    <a:lnTo>
                      <a:pt x="170" y="10"/>
                    </a:lnTo>
                    <a:lnTo>
                      <a:pt x="234" y="4"/>
                    </a:lnTo>
                    <a:lnTo>
                      <a:pt x="306" y="0"/>
                    </a:lnTo>
                    <a:lnTo>
                      <a:pt x="382" y="0"/>
                    </a:lnTo>
                    <a:lnTo>
                      <a:pt x="382" y="0"/>
                    </a:lnTo>
                    <a:lnTo>
                      <a:pt x="458" y="0"/>
                    </a:lnTo>
                    <a:lnTo>
                      <a:pt x="528" y="4"/>
                    </a:lnTo>
                    <a:lnTo>
                      <a:pt x="592" y="10"/>
                    </a:lnTo>
                    <a:lnTo>
                      <a:pt x="648" y="16"/>
                    </a:lnTo>
                    <a:lnTo>
                      <a:pt x="694" y="26"/>
                    </a:lnTo>
                    <a:lnTo>
                      <a:pt x="728" y="36"/>
                    </a:lnTo>
                    <a:lnTo>
                      <a:pt x="742" y="42"/>
                    </a:lnTo>
                    <a:lnTo>
                      <a:pt x="750" y="48"/>
                    </a:lnTo>
                    <a:lnTo>
                      <a:pt x="756" y="54"/>
                    </a:lnTo>
                    <a:lnTo>
                      <a:pt x="758" y="60"/>
                    </a:lnTo>
                    <a:lnTo>
                      <a:pt x="758" y="60"/>
                    </a:lnTo>
                    <a:lnTo>
                      <a:pt x="756" y="66"/>
                    </a:lnTo>
                    <a:lnTo>
                      <a:pt x="750" y="72"/>
                    </a:lnTo>
                    <a:lnTo>
                      <a:pt x="742" y="78"/>
                    </a:lnTo>
                    <a:lnTo>
                      <a:pt x="728" y="82"/>
                    </a:lnTo>
                    <a:lnTo>
                      <a:pt x="694" y="92"/>
                    </a:lnTo>
                    <a:lnTo>
                      <a:pt x="648" y="100"/>
                    </a:lnTo>
                    <a:lnTo>
                      <a:pt x="592" y="108"/>
                    </a:lnTo>
                    <a:lnTo>
                      <a:pt x="528" y="114"/>
                    </a:lnTo>
                    <a:lnTo>
                      <a:pt x="458" y="118"/>
                    </a:lnTo>
                    <a:lnTo>
                      <a:pt x="382" y="11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8" name="Freeform 314"/>
              <p:cNvSpPr>
                <a:spLocks/>
              </p:cNvSpPr>
              <p:nvPr/>
            </p:nvSpPr>
            <p:spPr bwMode="auto">
              <a:xfrm>
                <a:off x="4511" y="4166"/>
                <a:ext cx="762" cy="120"/>
              </a:xfrm>
              <a:custGeom>
                <a:avLst/>
                <a:gdLst>
                  <a:gd name="T0" fmla="*/ 384 w 762"/>
                  <a:gd name="T1" fmla="*/ 0 h 120"/>
                  <a:gd name="T2" fmla="*/ 384 w 762"/>
                  <a:gd name="T3" fmla="*/ 0 h 120"/>
                  <a:gd name="T4" fmla="*/ 308 w 762"/>
                  <a:gd name="T5" fmla="*/ 2 h 120"/>
                  <a:gd name="T6" fmla="*/ 236 w 762"/>
                  <a:gd name="T7" fmla="*/ 6 h 120"/>
                  <a:gd name="T8" fmla="*/ 170 w 762"/>
                  <a:gd name="T9" fmla="*/ 12 h 120"/>
                  <a:gd name="T10" fmla="*/ 112 w 762"/>
                  <a:gd name="T11" fmla="*/ 18 h 120"/>
                  <a:gd name="T12" fmla="*/ 66 w 762"/>
                  <a:gd name="T13" fmla="*/ 28 h 120"/>
                  <a:gd name="T14" fmla="*/ 30 w 762"/>
                  <a:gd name="T15" fmla="*/ 38 h 120"/>
                  <a:gd name="T16" fmla="*/ 18 w 762"/>
                  <a:gd name="T17" fmla="*/ 44 h 120"/>
                  <a:gd name="T18" fmla="*/ 8 w 762"/>
                  <a:gd name="T19" fmla="*/ 50 h 120"/>
                  <a:gd name="T20" fmla="*/ 2 w 762"/>
                  <a:gd name="T21" fmla="*/ 56 h 120"/>
                  <a:gd name="T22" fmla="*/ 0 w 762"/>
                  <a:gd name="T23" fmla="*/ 62 h 120"/>
                  <a:gd name="T24" fmla="*/ 0 w 762"/>
                  <a:gd name="T25" fmla="*/ 62 h 120"/>
                  <a:gd name="T26" fmla="*/ 2 w 762"/>
                  <a:gd name="T27" fmla="*/ 68 h 120"/>
                  <a:gd name="T28" fmla="*/ 8 w 762"/>
                  <a:gd name="T29" fmla="*/ 74 h 120"/>
                  <a:gd name="T30" fmla="*/ 18 w 762"/>
                  <a:gd name="T31" fmla="*/ 80 h 120"/>
                  <a:gd name="T32" fmla="*/ 30 w 762"/>
                  <a:gd name="T33" fmla="*/ 84 h 120"/>
                  <a:gd name="T34" fmla="*/ 66 w 762"/>
                  <a:gd name="T35" fmla="*/ 94 h 120"/>
                  <a:gd name="T36" fmla="*/ 112 w 762"/>
                  <a:gd name="T37" fmla="*/ 104 h 120"/>
                  <a:gd name="T38" fmla="*/ 170 w 762"/>
                  <a:gd name="T39" fmla="*/ 110 h 120"/>
                  <a:gd name="T40" fmla="*/ 236 w 762"/>
                  <a:gd name="T41" fmla="*/ 116 h 120"/>
                  <a:gd name="T42" fmla="*/ 308 w 762"/>
                  <a:gd name="T43" fmla="*/ 120 h 120"/>
                  <a:gd name="T44" fmla="*/ 384 w 762"/>
                  <a:gd name="T45" fmla="*/ 120 h 120"/>
                  <a:gd name="T46" fmla="*/ 384 w 762"/>
                  <a:gd name="T47" fmla="*/ 120 h 120"/>
                  <a:gd name="T48" fmla="*/ 460 w 762"/>
                  <a:gd name="T49" fmla="*/ 120 h 120"/>
                  <a:gd name="T50" fmla="*/ 532 w 762"/>
                  <a:gd name="T51" fmla="*/ 116 h 120"/>
                  <a:gd name="T52" fmla="*/ 596 w 762"/>
                  <a:gd name="T53" fmla="*/ 110 h 120"/>
                  <a:gd name="T54" fmla="*/ 652 w 762"/>
                  <a:gd name="T55" fmla="*/ 104 h 120"/>
                  <a:gd name="T56" fmla="*/ 698 w 762"/>
                  <a:gd name="T57" fmla="*/ 94 h 120"/>
                  <a:gd name="T58" fmla="*/ 732 w 762"/>
                  <a:gd name="T59" fmla="*/ 84 h 120"/>
                  <a:gd name="T60" fmla="*/ 746 w 762"/>
                  <a:gd name="T61" fmla="*/ 80 h 120"/>
                  <a:gd name="T62" fmla="*/ 754 w 762"/>
                  <a:gd name="T63" fmla="*/ 74 h 120"/>
                  <a:gd name="T64" fmla="*/ 760 w 762"/>
                  <a:gd name="T65" fmla="*/ 68 h 120"/>
                  <a:gd name="T66" fmla="*/ 762 w 762"/>
                  <a:gd name="T67" fmla="*/ 62 h 120"/>
                  <a:gd name="T68" fmla="*/ 762 w 762"/>
                  <a:gd name="T69" fmla="*/ 62 h 120"/>
                  <a:gd name="T70" fmla="*/ 760 w 762"/>
                  <a:gd name="T71" fmla="*/ 56 h 120"/>
                  <a:gd name="T72" fmla="*/ 754 w 762"/>
                  <a:gd name="T73" fmla="*/ 50 h 120"/>
                  <a:gd name="T74" fmla="*/ 746 w 762"/>
                  <a:gd name="T75" fmla="*/ 44 h 120"/>
                  <a:gd name="T76" fmla="*/ 732 w 762"/>
                  <a:gd name="T77" fmla="*/ 38 h 120"/>
                  <a:gd name="T78" fmla="*/ 698 w 762"/>
                  <a:gd name="T79" fmla="*/ 28 h 120"/>
                  <a:gd name="T80" fmla="*/ 652 w 762"/>
                  <a:gd name="T81" fmla="*/ 18 h 120"/>
                  <a:gd name="T82" fmla="*/ 596 w 762"/>
                  <a:gd name="T83" fmla="*/ 12 h 120"/>
                  <a:gd name="T84" fmla="*/ 532 w 762"/>
                  <a:gd name="T85" fmla="*/ 6 h 120"/>
                  <a:gd name="T86" fmla="*/ 460 w 762"/>
                  <a:gd name="T87" fmla="*/ 2 h 120"/>
                  <a:gd name="T88" fmla="*/ 384 w 762"/>
                  <a:gd name="T8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62" h="120">
                    <a:moveTo>
                      <a:pt x="384" y="0"/>
                    </a:moveTo>
                    <a:lnTo>
                      <a:pt x="384" y="0"/>
                    </a:lnTo>
                    <a:lnTo>
                      <a:pt x="308" y="2"/>
                    </a:lnTo>
                    <a:lnTo>
                      <a:pt x="236" y="6"/>
                    </a:lnTo>
                    <a:lnTo>
                      <a:pt x="170" y="12"/>
                    </a:lnTo>
                    <a:lnTo>
                      <a:pt x="112" y="18"/>
                    </a:lnTo>
                    <a:lnTo>
                      <a:pt x="66" y="28"/>
                    </a:lnTo>
                    <a:lnTo>
                      <a:pt x="30" y="38"/>
                    </a:lnTo>
                    <a:lnTo>
                      <a:pt x="18" y="44"/>
                    </a:lnTo>
                    <a:lnTo>
                      <a:pt x="8" y="50"/>
                    </a:lnTo>
                    <a:lnTo>
                      <a:pt x="2" y="56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68"/>
                    </a:lnTo>
                    <a:lnTo>
                      <a:pt x="8" y="74"/>
                    </a:lnTo>
                    <a:lnTo>
                      <a:pt x="18" y="80"/>
                    </a:lnTo>
                    <a:lnTo>
                      <a:pt x="30" y="84"/>
                    </a:lnTo>
                    <a:lnTo>
                      <a:pt x="66" y="94"/>
                    </a:lnTo>
                    <a:lnTo>
                      <a:pt x="112" y="104"/>
                    </a:lnTo>
                    <a:lnTo>
                      <a:pt x="170" y="110"/>
                    </a:lnTo>
                    <a:lnTo>
                      <a:pt x="236" y="116"/>
                    </a:lnTo>
                    <a:lnTo>
                      <a:pt x="308" y="120"/>
                    </a:lnTo>
                    <a:lnTo>
                      <a:pt x="384" y="120"/>
                    </a:lnTo>
                    <a:lnTo>
                      <a:pt x="384" y="120"/>
                    </a:lnTo>
                    <a:lnTo>
                      <a:pt x="460" y="120"/>
                    </a:lnTo>
                    <a:lnTo>
                      <a:pt x="532" y="116"/>
                    </a:lnTo>
                    <a:lnTo>
                      <a:pt x="596" y="110"/>
                    </a:lnTo>
                    <a:lnTo>
                      <a:pt x="652" y="104"/>
                    </a:lnTo>
                    <a:lnTo>
                      <a:pt x="698" y="94"/>
                    </a:lnTo>
                    <a:lnTo>
                      <a:pt x="732" y="84"/>
                    </a:lnTo>
                    <a:lnTo>
                      <a:pt x="746" y="80"/>
                    </a:lnTo>
                    <a:lnTo>
                      <a:pt x="754" y="74"/>
                    </a:lnTo>
                    <a:lnTo>
                      <a:pt x="760" y="68"/>
                    </a:lnTo>
                    <a:lnTo>
                      <a:pt x="762" y="62"/>
                    </a:lnTo>
                    <a:lnTo>
                      <a:pt x="762" y="62"/>
                    </a:lnTo>
                    <a:lnTo>
                      <a:pt x="760" y="56"/>
                    </a:lnTo>
                    <a:lnTo>
                      <a:pt x="754" y="50"/>
                    </a:lnTo>
                    <a:lnTo>
                      <a:pt x="746" y="44"/>
                    </a:lnTo>
                    <a:lnTo>
                      <a:pt x="732" y="38"/>
                    </a:lnTo>
                    <a:lnTo>
                      <a:pt x="698" y="28"/>
                    </a:lnTo>
                    <a:lnTo>
                      <a:pt x="652" y="18"/>
                    </a:lnTo>
                    <a:lnTo>
                      <a:pt x="596" y="12"/>
                    </a:lnTo>
                    <a:lnTo>
                      <a:pt x="532" y="6"/>
                    </a:lnTo>
                    <a:lnTo>
                      <a:pt x="460" y="2"/>
                    </a:lnTo>
                    <a:lnTo>
                      <a:pt x="3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9" name="Freeform 315"/>
              <p:cNvSpPr>
                <a:spLocks noEditPoints="1"/>
              </p:cNvSpPr>
              <p:nvPr/>
            </p:nvSpPr>
            <p:spPr bwMode="auto">
              <a:xfrm>
                <a:off x="4513" y="4168"/>
                <a:ext cx="758" cy="118"/>
              </a:xfrm>
              <a:custGeom>
                <a:avLst/>
                <a:gdLst>
                  <a:gd name="T0" fmla="*/ 382 w 758"/>
                  <a:gd name="T1" fmla="*/ 118 h 118"/>
                  <a:gd name="T2" fmla="*/ 234 w 758"/>
                  <a:gd name="T3" fmla="*/ 114 h 118"/>
                  <a:gd name="T4" fmla="*/ 114 w 758"/>
                  <a:gd name="T5" fmla="*/ 100 h 118"/>
                  <a:gd name="T6" fmla="*/ 32 w 758"/>
                  <a:gd name="T7" fmla="*/ 82 h 118"/>
                  <a:gd name="T8" fmla="*/ 10 w 758"/>
                  <a:gd name="T9" fmla="*/ 72 h 118"/>
                  <a:gd name="T10" fmla="*/ 2 w 758"/>
                  <a:gd name="T11" fmla="*/ 60 h 118"/>
                  <a:gd name="T12" fmla="*/ 4 w 758"/>
                  <a:gd name="T13" fmla="*/ 54 h 118"/>
                  <a:gd name="T14" fmla="*/ 20 w 758"/>
                  <a:gd name="T15" fmla="*/ 42 h 118"/>
                  <a:gd name="T16" fmla="*/ 68 w 758"/>
                  <a:gd name="T17" fmla="*/ 26 h 118"/>
                  <a:gd name="T18" fmla="*/ 170 w 758"/>
                  <a:gd name="T19" fmla="*/ 10 h 118"/>
                  <a:gd name="T20" fmla="*/ 306 w 758"/>
                  <a:gd name="T21" fmla="*/ 0 h 118"/>
                  <a:gd name="T22" fmla="*/ 382 w 758"/>
                  <a:gd name="T23" fmla="*/ 0 h 118"/>
                  <a:gd name="T24" fmla="*/ 528 w 758"/>
                  <a:gd name="T25" fmla="*/ 4 h 118"/>
                  <a:gd name="T26" fmla="*/ 646 w 758"/>
                  <a:gd name="T27" fmla="*/ 18 h 118"/>
                  <a:gd name="T28" fmla="*/ 726 w 758"/>
                  <a:gd name="T29" fmla="*/ 36 h 118"/>
                  <a:gd name="T30" fmla="*/ 748 w 758"/>
                  <a:gd name="T31" fmla="*/ 48 h 118"/>
                  <a:gd name="T32" fmla="*/ 756 w 758"/>
                  <a:gd name="T33" fmla="*/ 60 h 118"/>
                  <a:gd name="T34" fmla="*/ 754 w 758"/>
                  <a:gd name="T35" fmla="*/ 66 h 118"/>
                  <a:gd name="T36" fmla="*/ 740 w 758"/>
                  <a:gd name="T37" fmla="*/ 78 h 118"/>
                  <a:gd name="T38" fmla="*/ 692 w 758"/>
                  <a:gd name="T39" fmla="*/ 92 h 118"/>
                  <a:gd name="T40" fmla="*/ 592 w 758"/>
                  <a:gd name="T41" fmla="*/ 108 h 118"/>
                  <a:gd name="T42" fmla="*/ 458 w 758"/>
                  <a:gd name="T43" fmla="*/ 116 h 118"/>
                  <a:gd name="T44" fmla="*/ 382 w 758"/>
                  <a:gd name="T45" fmla="*/ 0 h 118"/>
                  <a:gd name="T46" fmla="*/ 306 w 758"/>
                  <a:gd name="T47" fmla="*/ 0 h 118"/>
                  <a:gd name="T48" fmla="*/ 170 w 758"/>
                  <a:gd name="T49" fmla="*/ 10 h 118"/>
                  <a:gd name="T50" fmla="*/ 66 w 758"/>
                  <a:gd name="T51" fmla="*/ 26 h 118"/>
                  <a:gd name="T52" fmla="*/ 18 w 758"/>
                  <a:gd name="T53" fmla="*/ 42 h 118"/>
                  <a:gd name="T54" fmla="*/ 2 w 758"/>
                  <a:gd name="T55" fmla="*/ 54 h 118"/>
                  <a:gd name="T56" fmla="*/ 0 w 758"/>
                  <a:gd name="T57" fmla="*/ 60 h 118"/>
                  <a:gd name="T58" fmla="*/ 8 w 758"/>
                  <a:gd name="T59" fmla="*/ 72 h 118"/>
                  <a:gd name="T60" fmla="*/ 30 w 758"/>
                  <a:gd name="T61" fmla="*/ 82 h 118"/>
                  <a:gd name="T62" fmla="*/ 112 w 758"/>
                  <a:gd name="T63" fmla="*/ 100 h 118"/>
                  <a:gd name="T64" fmla="*/ 234 w 758"/>
                  <a:gd name="T65" fmla="*/ 114 h 118"/>
                  <a:gd name="T66" fmla="*/ 382 w 758"/>
                  <a:gd name="T67" fmla="*/ 118 h 118"/>
                  <a:gd name="T68" fmla="*/ 458 w 758"/>
                  <a:gd name="T69" fmla="*/ 118 h 118"/>
                  <a:gd name="T70" fmla="*/ 592 w 758"/>
                  <a:gd name="T71" fmla="*/ 108 h 118"/>
                  <a:gd name="T72" fmla="*/ 694 w 758"/>
                  <a:gd name="T73" fmla="*/ 92 h 118"/>
                  <a:gd name="T74" fmla="*/ 742 w 758"/>
                  <a:gd name="T75" fmla="*/ 78 h 118"/>
                  <a:gd name="T76" fmla="*/ 756 w 758"/>
                  <a:gd name="T77" fmla="*/ 66 h 118"/>
                  <a:gd name="T78" fmla="*/ 758 w 758"/>
                  <a:gd name="T79" fmla="*/ 60 h 118"/>
                  <a:gd name="T80" fmla="*/ 750 w 758"/>
                  <a:gd name="T81" fmla="*/ 48 h 118"/>
                  <a:gd name="T82" fmla="*/ 728 w 758"/>
                  <a:gd name="T83" fmla="*/ 36 h 118"/>
                  <a:gd name="T84" fmla="*/ 648 w 758"/>
                  <a:gd name="T85" fmla="*/ 16 h 118"/>
                  <a:gd name="T86" fmla="*/ 528 w 758"/>
                  <a:gd name="T87" fmla="*/ 4 h 118"/>
                  <a:gd name="T88" fmla="*/ 382 w 758"/>
                  <a:gd name="T89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58" h="118">
                    <a:moveTo>
                      <a:pt x="382" y="118"/>
                    </a:moveTo>
                    <a:lnTo>
                      <a:pt x="382" y="118"/>
                    </a:lnTo>
                    <a:lnTo>
                      <a:pt x="306" y="116"/>
                    </a:lnTo>
                    <a:lnTo>
                      <a:pt x="234" y="114"/>
                    </a:lnTo>
                    <a:lnTo>
                      <a:pt x="170" y="108"/>
                    </a:lnTo>
                    <a:lnTo>
                      <a:pt x="114" y="100"/>
                    </a:lnTo>
                    <a:lnTo>
                      <a:pt x="68" y="92"/>
                    </a:lnTo>
                    <a:lnTo>
                      <a:pt x="32" y="82"/>
                    </a:lnTo>
                    <a:lnTo>
                      <a:pt x="20" y="78"/>
                    </a:lnTo>
                    <a:lnTo>
                      <a:pt x="10" y="72"/>
                    </a:lnTo>
                    <a:lnTo>
                      <a:pt x="4" y="66"/>
                    </a:lnTo>
                    <a:lnTo>
                      <a:pt x="2" y="60"/>
                    </a:lnTo>
                    <a:lnTo>
                      <a:pt x="2" y="60"/>
                    </a:lnTo>
                    <a:lnTo>
                      <a:pt x="4" y="54"/>
                    </a:lnTo>
                    <a:lnTo>
                      <a:pt x="10" y="48"/>
                    </a:lnTo>
                    <a:lnTo>
                      <a:pt x="20" y="42"/>
                    </a:lnTo>
                    <a:lnTo>
                      <a:pt x="32" y="36"/>
                    </a:lnTo>
                    <a:lnTo>
                      <a:pt x="68" y="26"/>
                    </a:lnTo>
                    <a:lnTo>
                      <a:pt x="114" y="18"/>
                    </a:lnTo>
                    <a:lnTo>
                      <a:pt x="170" y="10"/>
                    </a:lnTo>
                    <a:lnTo>
                      <a:pt x="234" y="4"/>
                    </a:lnTo>
                    <a:lnTo>
                      <a:pt x="306" y="0"/>
                    </a:lnTo>
                    <a:lnTo>
                      <a:pt x="382" y="0"/>
                    </a:lnTo>
                    <a:lnTo>
                      <a:pt x="382" y="0"/>
                    </a:lnTo>
                    <a:lnTo>
                      <a:pt x="458" y="0"/>
                    </a:lnTo>
                    <a:lnTo>
                      <a:pt x="528" y="4"/>
                    </a:lnTo>
                    <a:lnTo>
                      <a:pt x="592" y="10"/>
                    </a:lnTo>
                    <a:lnTo>
                      <a:pt x="646" y="18"/>
                    </a:lnTo>
                    <a:lnTo>
                      <a:pt x="692" y="26"/>
                    </a:lnTo>
                    <a:lnTo>
                      <a:pt x="726" y="36"/>
                    </a:lnTo>
                    <a:lnTo>
                      <a:pt x="740" y="42"/>
                    </a:lnTo>
                    <a:lnTo>
                      <a:pt x="748" y="48"/>
                    </a:lnTo>
                    <a:lnTo>
                      <a:pt x="754" y="54"/>
                    </a:lnTo>
                    <a:lnTo>
                      <a:pt x="756" y="60"/>
                    </a:lnTo>
                    <a:lnTo>
                      <a:pt x="756" y="60"/>
                    </a:lnTo>
                    <a:lnTo>
                      <a:pt x="754" y="66"/>
                    </a:lnTo>
                    <a:lnTo>
                      <a:pt x="748" y="72"/>
                    </a:lnTo>
                    <a:lnTo>
                      <a:pt x="740" y="78"/>
                    </a:lnTo>
                    <a:lnTo>
                      <a:pt x="726" y="82"/>
                    </a:lnTo>
                    <a:lnTo>
                      <a:pt x="692" y="92"/>
                    </a:lnTo>
                    <a:lnTo>
                      <a:pt x="646" y="100"/>
                    </a:lnTo>
                    <a:lnTo>
                      <a:pt x="592" y="108"/>
                    </a:lnTo>
                    <a:lnTo>
                      <a:pt x="528" y="114"/>
                    </a:lnTo>
                    <a:lnTo>
                      <a:pt x="458" y="116"/>
                    </a:lnTo>
                    <a:lnTo>
                      <a:pt x="382" y="118"/>
                    </a:lnTo>
                    <a:close/>
                    <a:moveTo>
                      <a:pt x="382" y="0"/>
                    </a:moveTo>
                    <a:lnTo>
                      <a:pt x="382" y="0"/>
                    </a:lnTo>
                    <a:lnTo>
                      <a:pt x="306" y="0"/>
                    </a:lnTo>
                    <a:lnTo>
                      <a:pt x="234" y="4"/>
                    </a:lnTo>
                    <a:lnTo>
                      <a:pt x="170" y="10"/>
                    </a:lnTo>
                    <a:lnTo>
                      <a:pt x="112" y="16"/>
                    </a:lnTo>
                    <a:lnTo>
                      <a:pt x="66" y="26"/>
                    </a:lnTo>
                    <a:lnTo>
                      <a:pt x="30" y="36"/>
                    </a:lnTo>
                    <a:lnTo>
                      <a:pt x="18" y="42"/>
                    </a:lnTo>
                    <a:lnTo>
                      <a:pt x="8" y="48"/>
                    </a:lnTo>
                    <a:lnTo>
                      <a:pt x="2" y="54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66"/>
                    </a:lnTo>
                    <a:lnTo>
                      <a:pt x="8" y="72"/>
                    </a:lnTo>
                    <a:lnTo>
                      <a:pt x="18" y="78"/>
                    </a:lnTo>
                    <a:lnTo>
                      <a:pt x="30" y="82"/>
                    </a:lnTo>
                    <a:lnTo>
                      <a:pt x="66" y="92"/>
                    </a:lnTo>
                    <a:lnTo>
                      <a:pt x="112" y="100"/>
                    </a:lnTo>
                    <a:lnTo>
                      <a:pt x="170" y="108"/>
                    </a:lnTo>
                    <a:lnTo>
                      <a:pt x="234" y="114"/>
                    </a:lnTo>
                    <a:lnTo>
                      <a:pt x="306" y="118"/>
                    </a:lnTo>
                    <a:lnTo>
                      <a:pt x="382" y="118"/>
                    </a:lnTo>
                    <a:lnTo>
                      <a:pt x="382" y="118"/>
                    </a:lnTo>
                    <a:lnTo>
                      <a:pt x="458" y="118"/>
                    </a:lnTo>
                    <a:lnTo>
                      <a:pt x="528" y="114"/>
                    </a:lnTo>
                    <a:lnTo>
                      <a:pt x="592" y="108"/>
                    </a:lnTo>
                    <a:lnTo>
                      <a:pt x="648" y="100"/>
                    </a:lnTo>
                    <a:lnTo>
                      <a:pt x="694" y="92"/>
                    </a:lnTo>
                    <a:lnTo>
                      <a:pt x="728" y="82"/>
                    </a:lnTo>
                    <a:lnTo>
                      <a:pt x="742" y="78"/>
                    </a:lnTo>
                    <a:lnTo>
                      <a:pt x="750" y="72"/>
                    </a:lnTo>
                    <a:lnTo>
                      <a:pt x="756" y="66"/>
                    </a:lnTo>
                    <a:lnTo>
                      <a:pt x="758" y="60"/>
                    </a:lnTo>
                    <a:lnTo>
                      <a:pt x="758" y="60"/>
                    </a:lnTo>
                    <a:lnTo>
                      <a:pt x="756" y="54"/>
                    </a:lnTo>
                    <a:lnTo>
                      <a:pt x="750" y="48"/>
                    </a:lnTo>
                    <a:lnTo>
                      <a:pt x="742" y="42"/>
                    </a:lnTo>
                    <a:lnTo>
                      <a:pt x="728" y="36"/>
                    </a:lnTo>
                    <a:lnTo>
                      <a:pt x="694" y="26"/>
                    </a:lnTo>
                    <a:lnTo>
                      <a:pt x="648" y="16"/>
                    </a:lnTo>
                    <a:lnTo>
                      <a:pt x="592" y="10"/>
                    </a:lnTo>
                    <a:lnTo>
                      <a:pt x="528" y="4"/>
                    </a:lnTo>
                    <a:lnTo>
                      <a:pt x="458" y="0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rgbClr val="E0DE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0" name="Freeform 316"/>
              <p:cNvSpPr>
                <a:spLocks/>
              </p:cNvSpPr>
              <p:nvPr/>
            </p:nvSpPr>
            <p:spPr bwMode="auto">
              <a:xfrm>
                <a:off x="4515" y="4168"/>
                <a:ext cx="754" cy="118"/>
              </a:xfrm>
              <a:custGeom>
                <a:avLst/>
                <a:gdLst>
                  <a:gd name="T0" fmla="*/ 380 w 754"/>
                  <a:gd name="T1" fmla="*/ 118 h 118"/>
                  <a:gd name="T2" fmla="*/ 380 w 754"/>
                  <a:gd name="T3" fmla="*/ 118 h 118"/>
                  <a:gd name="T4" fmla="*/ 304 w 754"/>
                  <a:gd name="T5" fmla="*/ 116 h 118"/>
                  <a:gd name="T6" fmla="*/ 232 w 754"/>
                  <a:gd name="T7" fmla="*/ 114 h 118"/>
                  <a:gd name="T8" fmla="*/ 168 w 754"/>
                  <a:gd name="T9" fmla="*/ 108 h 118"/>
                  <a:gd name="T10" fmla="*/ 112 w 754"/>
                  <a:gd name="T11" fmla="*/ 100 h 118"/>
                  <a:gd name="T12" fmla="*/ 66 w 754"/>
                  <a:gd name="T13" fmla="*/ 92 h 118"/>
                  <a:gd name="T14" fmla="*/ 30 w 754"/>
                  <a:gd name="T15" fmla="*/ 82 h 118"/>
                  <a:gd name="T16" fmla="*/ 18 w 754"/>
                  <a:gd name="T17" fmla="*/ 78 h 118"/>
                  <a:gd name="T18" fmla="*/ 8 w 754"/>
                  <a:gd name="T19" fmla="*/ 72 h 118"/>
                  <a:gd name="T20" fmla="*/ 2 w 754"/>
                  <a:gd name="T21" fmla="*/ 66 h 118"/>
                  <a:gd name="T22" fmla="*/ 0 w 754"/>
                  <a:gd name="T23" fmla="*/ 60 h 118"/>
                  <a:gd name="T24" fmla="*/ 0 w 754"/>
                  <a:gd name="T25" fmla="*/ 60 h 118"/>
                  <a:gd name="T26" fmla="*/ 2 w 754"/>
                  <a:gd name="T27" fmla="*/ 54 h 118"/>
                  <a:gd name="T28" fmla="*/ 8 w 754"/>
                  <a:gd name="T29" fmla="*/ 48 h 118"/>
                  <a:gd name="T30" fmla="*/ 18 w 754"/>
                  <a:gd name="T31" fmla="*/ 42 h 118"/>
                  <a:gd name="T32" fmla="*/ 30 w 754"/>
                  <a:gd name="T33" fmla="*/ 36 h 118"/>
                  <a:gd name="T34" fmla="*/ 66 w 754"/>
                  <a:gd name="T35" fmla="*/ 26 h 118"/>
                  <a:gd name="T36" fmla="*/ 112 w 754"/>
                  <a:gd name="T37" fmla="*/ 18 h 118"/>
                  <a:gd name="T38" fmla="*/ 168 w 754"/>
                  <a:gd name="T39" fmla="*/ 10 h 118"/>
                  <a:gd name="T40" fmla="*/ 232 w 754"/>
                  <a:gd name="T41" fmla="*/ 4 h 118"/>
                  <a:gd name="T42" fmla="*/ 304 w 754"/>
                  <a:gd name="T43" fmla="*/ 0 h 118"/>
                  <a:gd name="T44" fmla="*/ 380 w 754"/>
                  <a:gd name="T45" fmla="*/ 0 h 118"/>
                  <a:gd name="T46" fmla="*/ 380 w 754"/>
                  <a:gd name="T47" fmla="*/ 0 h 118"/>
                  <a:gd name="T48" fmla="*/ 456 w 754"/>
                  <a:gd name="T49" fmla="*/ 0 h 118"/>
                  <a:gd name="T50" fmla="*/ 526 w 754"/>
                  <a:gd name="T51" fmla="*/ 4 h 118"/>
                  <a:gd name="T52" fmla="*/ 590 w 754"/>
                  <a:gd name="T53" fmla="*/ 10 h 118"/>
                  <a:gd name="T54" fmla="*/ 644 w 754"/>
                  <a:gd name="T55" fmla="*/ 18 h 118"/>
                  <a:gd name="T56" fmla="*/ 690 w 754"/>
                  <a:gd name="T57" fmla="*/ 26 h 118"/>
                  <a:gd name="T58" fmla="*/ 724 w 754"/>
                  <a:gd name="T59" fmla="*/ 36 h 118"/>
                  <a:gd name="T60" fmla="*/ 738 w 754"/>
                  <a:gd name="T61" fmla="*/ 42 h 118"/>
                  <a:gd name="T62" fmla="*/ 746 w 754"/>
                  <a:gd name="T63" fmla="*/ 48 h 118"/>
                  <a:gd name="T64" fmla="*/ 752 w 754"/>
                  <a:gd name="T65" fmla="*/ 54 h 118"/>
                  <a:gd name="T66" fmla="*/ 754 w 754"/>
                  <a:gd name="T67" fmla="*/ 60 h 118"/>
                  <a:gd name="T68" fmla="*/ 754 w 754"/>
                  <a:gd name="T69" fmla="*/ 60 h 118"/>
                  <a:gd name="T70" fmla="*/ 752 w 754"/>
                  <a:gd name="T71" fmla="*/ 66 h 118"/>
                  <a:gd name="T72" fmla="*/ 746 w 754"/>
                  <a:gd name="T73" fmla="*/ 72 h 118"/>
                  <a:gd name="T74" fmla="*/ 738 w 754"/>
                  <a:gd name="T75" fmla="*/ 78 h 118"/>
                  <a:gd name="T76" fmla="*/ 724 w 754"/>
                  <a:gd name="T77" fmla="*/ 82 h 118"/>
                  <a:gd name="T78" fmla="*/ 690 w 754"/>
                  <a:gd name="T79" fmla="*/ 92 h 118"/>
                  <a:gd name="T80" fmla="*/ 644 w 754"/>
                  <a:gd name="T81" fmla="*/ 100 h 118"/>
                  <a:gd name="T82" fmla="*/ 590 w 754"/>
                  <a:gd name="T83" fmla="*/ 108 h 118"/>
                  <a:gd name="T84" fmla="*/ 526 w 754"/>
                  <a:gd name="T85" fmla="*/ 114 h 118"/>
                  <a:gd name="T86" fmla="*/ 456 w 754"/>
                  <a:gd name="T87" fmla="*/ 116 h 118"/>
                  <a:gd name="T88" fmla="*/ 380 w 754"/>
                  <a:gd name="T89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54" h="118">
                    <a:moveTo>
                      <a:pt x="380" y="118"/>
                    </a:moveTo>
                    <a:lnTo>
                      <a:pt x="380" y="118"/>
                    </a:lnTo>
                    <a:lnTo>
                      <a:pt x="304" y="116"/>
                    </a:lnTo>
                    <a:lnTo>
                      <a:pt x="232" y="114"/>
                    </a:lnTo>
                    <a:lnTo>
                      <a:pt x="168" y="108"/>
                    </a:lnTo>
                    <a:lnTo>
                      <a:pt x="112" y="100"/>
                    </a:lnTo>
                    <a:lnTo>
                      <a:pt x="66" y="92"/>
                    </a:lnTo>
                    <a:lnTo>
                      <a:pt x="30" y="82"/>
                    </a:lnTo>
                    <a:lnTo>
                      <a:pt x="18" y="78"/>
                    </a:lnTo>
                    <a:lnTo>
                      <a:pt x="8" y="72"/>
                    </a:lnTo>
                    <a:lnTo>
                      <a:pt x="2" y="66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54"/>
                    </a:lnTo>
                    <a:lnTo>
                      <a:pt x="8" y="48"/>
                    </a:lnTo>
                    <a:lnTo>
                      <a:pt x="18" y="42"/>
                    </a:lnTo>
                    <a:lnTo>
                      <a:pt x="30" y="36"/>
                    </a:lnTo>
                    <a:lnTo>
                      <a:pt x="66" y="26"/>
                    </a:lnTo>
                    <a:lnTo>
                      <a:pt x="112" y="18"/>
                    </a:lnTo>
                    <a:lnTo>
                      <a:pt x="168" y="10"/>
                    </a:lnTo>
                    <a:lnTo>
                      <a:pt x="232" y="4"/>
                    </a:lnTo>
                    <a:lnTo>
                      <a:pt x="304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456" y="0"/>
                    </a:lnTo>
                    <a:lnTo>
                      <a:pt x="526" y="4"/>
                    </a:lnTo>
                    <a:lnTo>
                      <a:pt x="590" y="10"/>
                    </a:lnTo>
                    <a:lnTo>
                      <a:pt x="644" y="18"/>
                    </a:lnTo>
                    <a:lnTo>
                      <a:pt x="690" y="26"/>
                    </a:lnTo>
                    <a:lnTo>
                      <a:pt x="724" y="36"/>
                    </a:lnTo>
                    <a:lnTo>
                      <a:pt x="738" y="42"/>
                    </a:lnTo>
                    <a:lnTo>
                      <a:pt x="746" y="48"/>
                    </a:lnTo>
                    <a:lnTo>
                      <a:pt x="752" y="54"/>
                    </a:lnTo>
                    <a:lnTo>
                      <a:pt x="754" y="60"/>
                    </a:lnTo>
                    <a:lnTo>
                      <a:pt x="754" y="60"/>
                    </a:lnTo>
                    <a:lnTo>
                      <a:pt x="752" y="66"/>
                    </a:lnTo>
                    <a:lnTo>
                      <a:pt x="746" y="72"/>
                    </a:lnTo>
                    <a:lnTo>
                      <a:pt x="738" y="78"/>
                    </a:lnTo>
                    <a:lnTo>
                      <a:pt x="724" y="82"/>
                    </a:lnTo>
                    <a:lnTo>
                      <a:pt x="690" y="92"/>
                    </a:lnTo>
                    <a:lnTo>
                      <a:pt x="644" y="100"/>
                    </a:lnTo>
                    <a:lnTo>
                      <a:pt x="590" y="108"/>
                    </a:lnTo>
                    <a:lnTo>
                      <a:pt x="526" y="114"/>
                    </a:lnTo>
                    <a:lnTo>
                      <a:pt x="456" y="116"/>
                    </a:lnTo>
                    <a:lnTo>
                      <a:pt x="380" y="11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1" name="Freeform 317"/>
              <p:cNvSpPr>
                <a:spLocks/>
              </p:cNvSpPr>
              <p:nvPr/>
            </p:nvSpPr>
            <p:spPr bwMode="auto">
              <a:xfrm>
                <a:off x="4513" y="4168"/>
                <a:ext cx="758" cy="118"/>
              </a:xfrm>
              <a:custGeom>
                <a:avLst/>
                <a:gdLst>
                  <a:gd name="T0" fmla="*/ 382 w 758"/>
                  <a:gd name="T1" fmla="*/ 0 h 118"/>
                  <a:gd name="T2" fmla="*/ 382 w 758"/>
                  <a:gd name="T3" fmla="*/ 0 h 118"/>
                  <a:gd name="T4" fmla="*/ 306 w 758"/>
                  <a:gd name="T5" fmla="*/ 0 h 118"/>
                  <a:gd name="T6" fmla="*/ 234 w 758"/>
                  <a:gd name="T7" fmla="*/ 4 h 118"/>
                  <a:gd name="T8" fmla="*/ 170 w 758"/>
                  <a:gd name="T9" fmla="*/ 10 h 118"/>
                  <a:gd name="T10" fmla="*/ 112 w 758"/>
                  <a:gd name="T11" fmla="*/ 16 h 118"/>
                  <a:gd name="T12" fmla="*/ 66 w 758"/>
                  <a:gd name="T13" fmla="*/ 26 h 118"/>
                  <a:gd name="T14" fmla="*/ 30 w 758"/>
                  <a:gd name="T15" fmla="*/ 36 h 118"/>
                  <a:gd name="T16" fmla="*/ 18 w 758"/>
                  <a:gd name="T17" fmla="*/ 42 h 118"/>
                  <a:gd name="T18" fmla="*/ 8 w 758"/>
                  <a:gd name="T19" fmla="*/ 48 h 118"/>
                  <a:gd name="T20" fmla="*/ 2 w 758"/>
                  <a:gd name="T21" fmla="*/ 54 h 118"/>
                  <a:gd name="T22" fmla="*/ 0 w 758"/>
                  <a:gd name="T23" fmla="*/ 60 h 118"/>
                  <a:gd name="T24" fmla="*/ 0 w 758"/>
                  <a:gd name="T25" fmla="*/ 60 h 118"/>
                  <a:gd name="T26" fmla="*/ 2 w 758"/>
                  <a:gd name="T27" fmla="*/ 66 h 118"/>
                  <a:gd name="T28" fmla="*/ 8 w 758"/>
                  <a:gd name="T29" fmla="*/ 72 h 118"/>
                  <a:gd name="T30" fmla="*/ 18 w 758"/>
                  <a:gd name="T31" fmla="*/ 78 h 118"/>
                  <a:gd name="T32" fmla="*/ 30 w 758"/>
                  <a:gd name="T33" fmla="*/ 82 h 118"/>
                  <a:gd name="T34" fmla="*/ 66 w 758"/>
                  <a:gd name="T35" fmla="*/ 92 h 118"/>
                  <a:gd name="T36" fmla="*/ 112 w 758"/>
                  <a:gd name="T37" fmla="*/ 100 h 118"/>
                  <a:gd name="T38" fmla="*/ 170 w 758"/>
                  <a:gd name="T39" fmla="*/ 108 h 118"/>
                  <a:gd name="T40" fmla="*/ 234 w 758"/>
                  <a:gd name="T41" fmla="*/ 114 h 118"/>
                  <a:gd name="T42" fmla="*/ 306 w 758"/>
                  <a:gd name="T43" fmla="*/ 118 h 118"/>
                  <a:gd name="T44" fmla="*/ 382 w 758"/>
                  <a:gd name="T45" fmla="*/ 118 h 118"/>
                  <a:gd name="T46" fmla="*/ 382 w 758"/>
                  <a:gd name="T47" fmla="*/ 118 h 118"/>
                  <a:gd name="T48" fmla="*/ 458 w 758"/>
                  <a:gd name="T49" fmla="*/ 118 h 118"/>
                  <a:gd name="T50" fmla="*/ 528 w 758"/>
                  <a:gd name="T51" fmla="*/ 114 h 118"/>
                  <a:gd name="T52" fmla="*/ 592 w 758"/>
                  <a:gd name="T53" fmla="*/ 108 h 118"/>
                  <a:gd name="T54" fmla="*/ 648 w 758"/>
                  <a:gd name="T55" fmla="*/ 100 h 118"/>
                  <a:gd name="T56" fmla="*/ 694 w 758"/>
                  <a:gd name="T57" fmla="*/ 92 h 118"/>
                  <a:gd name="T58" fmla="*/ 728 w 758"/>
                  <a:gd name="T59" fmla="*/ 82 h 118"/>
                  <a:gd name="T60" fmla="*/ 742 w 758"/>
                  <a:gd name="T61" fmla="*/ 78 h 118"/>
                  <a:gd name="T62" fmla="*/ 750 w 758"/>
                  <a:gd name="T63" fmla="*/ 72 h 118"/>
                  <a:gd name="T64" fmla="*/ 756 w 758"/>
                  <a:gd name="T65" fmla="*/ 66 h 118"/>
                  <a:gd name="T66" fmla="*/ 758 w 758"/>
                  <a:gd name="T67" fmla="*/ 60 h 118"/>
                  <a:gd name="T68" fmla="*/ 758 w 758"/>
                  <a:gd name="T69" fmla="*/ 60 h 118"/>
                  <a:gd name="T70" fmla="*/ 756 w 758"/>
                  <a:gd name="T71" fmla="*/ 54 h 118"/>
                  <a:gd name="T72" fmla="*/ 750 w 758"/>
                  <a:gd name="T73" fmla="*/ 48 h 118"/>
                  <a:gd name="T74" fmla="*/ 742 w 758"/>
                  <a:gd name="T75" fmla="*/ 42 h 118"/>
                  <a:gd name="T76" fmla="*/ 728 w 758"/>
                  <a:gd name="T77" fmla="*/ 36 h 118"/>
                  <a:gd name="T78" fmla="*/ 694 w 758"/>
                  <a:gd name="T79" fmla="*/ 26 h 118"/>
                  <a:gd name="T80" fmla="*/ 648 w 758"/>
                  <a:gd name="T81" fmla="*/ 16 h 118"/>
                  <a:gd name="T82" fmla="*/ 592 w 758"/>
                  <a:gd name="T83" fmla="*/ 10 h 118"/>
                  <a:gd name="T84" fmla="*/ 528 w 758"/>
                  <a:gd name="T85" fmla="*/ 4 h 118"/>
                  <a:gd name="T86" fmla="*/ 458 w 758"/>
                  <a:gd name="T87" fmla="*/ 0 h 118"/>
                  <a:gd name="T88" fmla="*/ 382 w 758"/>
                  <a:gd name="T89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58" h="118">
                    <a:moveTo>
                      <a:pt x="382" y="0"/>
                    </a:moveTo>
                    <a:lnTo>
                      <a:pt x="382" y="0"/>
                    </a:lnTo>
                    <a:lnTo>
                      <a:pt x="306" y="0"/>
                    </a:lnTo>
                    <a:lnTo>
                      <a:pt x="234" y="4"/>
                    </a:lnTo>
                    <a:lnTo>
                      <a:pt x="170" y="10"/>
                    </a:lnTo>
                    <a:lnTo>
                      <a:pt x="112" y="16"/>
                    </a:lnTo>
                    <a:lnTo>
                      <a:pt x="66" y="26"/>
                    </a:lnTo>
                    <a:lnTo>
                      <a:pt x="30" y="36"/>
                    </a:lnTo>
                    <a:lnTo>
                      <a:pt x="18" y="42"/>
                    </a:lnTo>
                    <a:lnTo>
                      <a:pt x="8" y="48"/>
                    </a:lnTo>
                    <a:lnTo>
                      <a:pt x="2" y="54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66"/>
                    </a:lnTo>
                    <a:lnTo>
                      <a:pt x="8" y="72"/>
                    </a:lnTo>
                    <a:lnTo>
                      <a:pt x="18" y="78"/>
                    </a:lnTo>
                    <a:lnTo>
                      <a:pt x="30" y="82"/>
                    </a:lnTo>
                    <a:lnTo>
                      <a:pt x="66" y="92"/>
                    </a:lnTo>
                    <a:lnTo>
                      <a:pt x="112" y="100"/>
                    </a:lnTo>
                    <a:lnTo>
                      <a:pt x="170" y="108"/>
                    </a:lnTo>
                    <a:lnTo>
                      <a:pt x="234" y="114"/>
                    </a:lnTo>
                    <a:lnTo>
                      <a:pt x="306" y="118"/>
                    </a:lnTo>
                    <a:lnTo>
                      <a:pt x="382" y="118"/>
                    </a:lnTo>
                    <a:lnTo>
                      <a:pt x="382" y="118"/>
                    </a:lnTo>
                    <a:lnTo>
                      <a:pt x="458" y="118"/>
                    </a:lnTo>
                    <a:lnTo>
                      <a:pt x="528" y="114"/>
                    </a:lnTo>
                    <a:lnTo>
                      <a:pt x="592" y="108"/>
                    </a:lnTo>
                    <a:lnTo>
                      <a:pt x="648" y="100"/>
                    </a:lnTo>
                    <a:lnTo>
                      <a:pt x="694" y="92"/>
                    </a:lnTo>
                    <a:lnTo>
                      <a:pt x="728" y="82"/>
                    </a:lnTo>
                    <a:lnTo>
                      <a:pt x="742" y="78"/>
                    </a:lnTo>
                    <a:lnTo>
                      <a:pt x="750" y="72"/>
                    </a:lnTo>
                    <a:lnTo>
                      <a:pt x="756" y="66"/>
                    </a:lnTo>
                    <a:lnTo>
                      <a:pt x="758" y="60"/>
                    </a:lnTo>
                    <a:lnTo>
                      <a:pt x="758" y="60"/>
                    </a:lnTo>
                    <a:lnTo>
                      <a:pt x="756" y="54"/>
                    </a:lnTo>
                    <a:lnTo>
                      <a:pt x="750" y="48"/>
                    </a:lnTo>
                    <a:lnTo>
                      <a:pt x="742" y="42"/>
                    </a:lnTo>
                    <a:lnTo>
                      <a:pt x="728" y="36"/>
                    </a:lnTo>
                    <a:lnTo>
                      <a:pt x="694" y="26"/>
                    </a:lnTo>
                    <a:lnTo>
                      <a:pt x="648" y="16"/>
                    </a:lnTo>
                    <a:lnTo>
                      <a:pt x="592" y="10"/>
                    </a:lnTo>
                    <a:lnTo>
                      <a:pt x="528" y="4"/>
                    </a:lnTo>
                    <a:lnTo>
                      <a:pt x="458" y="0"/>
                    </a:lnTo>
                    <a:lnTo>
                      <a:pt x="38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2" name="Freeform 318"/>
              <p:cNvSpPr>
                <a:spLocks noEditPoints="1"/>
              </p:cNvSpPr>
              <p:nvPr/>
            </p:nvSpPr>
            <p:spPr bwMode="auto">
              <a:xfrm>
                <a:off x="4515" y="4168"/>
                <a:ext cx="754" cy="118"/>
              </a:xfrm>
              <a:custGeom>
                <a:avLst/>
                <a:gdLst>
                  <a:gd name="T0" fmla="*/ 380 w 754"/>
                  <a:gd name="T1" fmla="*/ 118 h 118"/>
                  <a:gd name="T2" fmla="*/ 234 w 754"/>
                  <a:gd name="T3" fmla="*/ 112 h 118"/>
                  <a:gd name="T4" fmla="*/ 114 w 754"/>
                  <a:gd name="T5" fmla="*/ 100 h 118"/>
                  <a:gd name="T6" fmla="*/ 32 w 754"/>
                  <a:gd name="T7" fmla="*/ 82 h 118"/>
                  <a:gd name="T8" fmla="*/ 10 w 754"/>
                  <a:gd name="T9" fmla="*/ 72 h 118"/>
                  <a:gd name="T10" fmla="*/ 2 w 754"/>
                  <a:gd name="T11" fmla="*/ 60 h 118"/>
                  <a:gd name="T12" fmla="*/ 4 w 754"/>
                  <a:gd name="T13" fmla="*/ 54 h 118"/>
                  <a:gd name="T14" fmla="*/ 20 w 754"/>
                  <a:gd name="T15" fmla="*/ 42 h 118"/>
                  <a:gd name="T16" fmla="*/ 68 w 754"/>
                  <a:gd name="T17" fmla="*/ 26 h 118"/>
                  <a:gd name="T18" fmla="*/ 170 w 754"/>
                  <a:gd name="T19" fmla="*/ 10 h 118"/>
                  <a:gd name="T20" fmla="*/ 304 w 754"/>
                  <a:gd name="T21" fmla="*/ 0 h 118"/>
                  <a:gd name="T22" fmla="*/ 380 w 754"/>
                  <a:gd name="T23" fmla="*/ 0 h 118"/>
                  <a:gd name="T24" fmla="*/ 524 w 754"/>
                  <a:gd name="T25" fmla="*/ 4 h 118"/>
                  <a:gd name="T26" fmla="*/ 644 w 754"/>
                  <a:gd name="T27" fmla="*/ 18 h 118"/>
                  <a:gd name="T28" fmla="*/ 722 w 754"/>
                  <a:gd name="T29" fmla="*/ 36 h 118"/>
                  <a:gd name="T30" fmla="*/ 744 w 754"/>
                  <a:gd name="T31" fmla="*/ 48 h 118"/>
                  <a:gd name="T32" fmla="*/ 752 w 754"/>
                  <a:gd name="T33" fmla="*/ 60 h 118"/>
                  <a:gd name="T34" fmla="*/ 750 w 754"/>
                  <a:gd name="T35" fmla="*/ 66 h 118"/>
                  <a:gd name="T36" fmla="*/ 736 w 754"/>
                  <a:gd name="T37" fmla="*/ 78 h 118"/>
                  <a:gd name="T38" fmla="*/ 688 w 754"/>
                  <a:gd name="T39" fmla="*/ 92 h 118"/>
                  <a:gd name="T40" fmla="*/ 588 w 754"/>
                  <a:gd name="T41" fmla="*/ 108 h 118"/>
                  <a:gd name="T42" fmla="*/ 454 w 754"/>
                  <a:gd name="T43" fmla="*/ 116 h 118"/>
                  <a:gd name="T44" fmla="*/ 380 w 754"/>
                  <a:gd name="T45" fmla="*/ 0 h 118"/>
                  <a:gd name="T46" fmla="*/ 304 w 754"/>
                  <a:gd name="T47" fmla="*/ 0 h 118"/>
                  <a:gd name="T48" fmla="*/ 168 w 754"/>
                  <a:gd name="T49" fmla="*/ 10 h 118"/>
                  <a:gd name="T50" fmla="*/ 66 w 754"/>
                  <a:gd name="T51" fmla="*/ 26 h 118"/>
                  <a:gd name="T52" fmla="*/ 18 w 754"/>
                  <a:gd name="T53" fmla="*/ 42 h 118"/>
                  <a:gd name="T54" fmla="*/ 2 w 754"/>
                  <a:gd name="T55" fmla="*/ 54 h 118"/>
                  <a:gd name="T56" fmla="*/ 0 w 754"/>
                  <a:gd name="T57" fmla="*/ 60 h 118"/>
                  <a:gd name="T58" fmla="*/ 8 w 754"/>
                  <a:gd name="T59" fmla="*/ 72 h 118"/>
                  <a:gd name="T60" fmla="*/ 30 w 754"/>
                  <a:gd name="T61" fmla="*/ 82 h 118"/>
                  <a:gd name="T62" fmla="*/ 112 w 754"/>
                  <a:gd name="T63" fmla="*/ 100 h 118"/>
                  <a:gd name="T64" fmla="*/ 232 w 754"/>
                  <a:gd name="T65" fmla="*/ 114 h 118"/>
                  <a:gd name="T66" fmla="*/ 380 w 754"/>
                  <a:gd name="T67" fmla="*/ 118 h 118"/>
                  <a:gd name="T68" fmla="*/ 456 w 754"/>
                  <a:gd name="T69" fmla="*/ 116 h 118"/>
                  <a:gd name="T70" fmla="*/ 590 w 754"/>
                  <a:gd name="T71" fmla="*/ 108 h 118"/>
                  <a:gd name="T72" fmla="*/ 690 w 754"/>
                  <a:gd name="T73" fmla="*/ 92 h 118"/>
                  <a:gd name="T74" fmla="*/ 738 w 754"/>
                  <a:gd name="T75" fmla="*/ 78 h 118"/>
                  <a:gd name="T76" fmla="*/ 752 w 754"/>
                  <a:gd name="T77" fmla="*/ 66 h 118"/>
                  <a:gd name="T78" fmla="*/ 754 w 754"/>
                  <a:gd name="T79" fmla="*/ 60 h 118"/>
                  <a:gd name="T80" fmla="*/ 746 w 754"/>
                  <a:gd name="T81" fmla="*/ 48 h 118"/>
                  <a:gd name="T82" fmla="*/ 724 w 754"/>
                  <a:gd name="T83" fmla="*/ 36 h 118"/>
                  <a:gd name="T84" fmla="*/ 644 w 754"/>
                  <a:gd name="T85" fmla="*/ 18 h 118"/>
                  <a:gd name="T86" fmla="*/ 526 w 754"/>
                  <a:gd name="T87" fmla="*/ 4 h 118"/>
                  <a:gd name="T88" fmla="*/ 380 w 754"/>
                  <a:gd name="T89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54" h="118">
                    <a:moveTo>
                      <a:pt x="380" y="118"/>
                    </a:moveTo>
                    <a:lnTo>
                      <a:pt x="380" y="118"/>
                    </a:lnTo>
                    <a:lnTo>
                      <a:pt x="304" y="116"/>
                    </a:lnTo>
                    <a:lnTo>
                      <a:pt x="234" y="112"/>
                    </a:lnTo>
                    <a:lnTo>
                      <a:pt x="170" y="108"/>
                    </a:lnTo>
                    <a:lnTo>
                      <a:pt x="114" y="100"/>
                    </a:lnTo>
                    <a:lnTo>
                      <a:pt x="68" y="92"/>
                    </a:lnTo>
                    <a:lnTo>
                      <a:pt x="32" y="82"/>
                    </a:lnTo>
                    <a:lnTo>
                      <a:pt x="20" y="78"/>
                    </a:lnTo>
                    <a:lnTo>
                      <a:pt x="10" y="72"/>
                    </a:lnTo>
                    <a:lnTo>
                      <a:pt x="4" y="66"/>
                    </a:lnTo>
                    <a:lnTo>
                      <a:pt x="2" y="60"/>
                    </a:lnTo>
                    <a:lnTo>
                      <a:pt x="2" y="60"/>
                    </a:lnTo>
                    <a:lnTo>
                      <a:pt x="4" y="54"/>
                    </a:lnTo>
                    <a:lnTo>
                      <a:pt x="10" y="48"/>
                    </a:lnTo>
                    <a:lnTo>
                      <a:pt x="20" y="42"/>
                    </a:lnTo>
                    <a:lnTo>
                      <a:pt x="32" y="36"/>
                    </a:lnTo>
                    <a:lnTo>
                      <a:pt x="68" y="26"/>
                    </a:lnTo>
                    <a:lnTo>
                      <a:pt x="114" y="18"/>
                    </a:lnTo>
                    <a:lnTo>
                      <a:pt x="170" y="10"/>
                    </a:lnTo>
                    <a:lnTo>
                      <a:pt x="234" y="4"/>
                    </a:lnTo>
                    <a:lnTo>
                      <a:pt x="304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454" y="0"/>
                    </a:lnTo>
                    <a:lnTo>
                      <a:pt x="524" y="4"/>
                    </a:lnTo>
                    <a:lnTo>
                      <a:pt x="588" y="10"/>
                    </a:lnTo>
                    <a:lnTo>
                      <a:pt x="644" y="18"/>
                    </a:lnTo>
                    <a:lnTo>
                      <a:pt x="688" y="26"/>
                    </a:lnTo>
                    <a:lnTo>
                      <a:pt x="722" y="36"/>
                    </a:lnTo>
                    <a:lnTo>
                      <a:pt x="736" y="42"/>
                    </a:lnTo>
                    <a:lnTo>
                      <a:pt x="744" y="48"/>
                    </a:lnTo>
                    <a:lnTo>
                      <a:pt x="750" y="54"/>
                    </a:lnTo>
                    <a:lnTo>
                      <a:pt x="752" y="60"/>
                    </a:lnTo>
                    <a:lnTo>
                      <a:pt x="752" y="60"/>
                    </a:lnTo>
                    <a:lnTo>
                      <a:pt x="750" y="66"/>
                    </a:lnTo>
                    <a:lnTo>
                      <a:pt x="744" y="72"/>
                    </a:lnTo>
                    <a:lnTo>
                      <a:pt x="736" y="78"/>
                    </a:lnTo>
                    <a:lnTo>
                      <a:pt x="722" y="82"/>
                    </a:lnTo>
                    <a:lnTo>
                      <a:pt x="688" y="92"/>
                    </a:lnTo>
                    <a:lnTo>
                      <a:pt x="644" y="100"/>
                    </a:lnTo>
                    <a:lnTo>
                      <a:pt x="588" y="108"/>
                    </a:lnTo>
                    <a:lnTo>
                      <a:pt x="524" y="112"/>
                    </a:lnTo>
                    <a:lnTo>
                      <a:pt x="454" y="116"/>
                    </a:lnTo>
                    <a:lnTo>
                      <a:pt x="380" y="118"/>
                    </a:lnTo>
                    <a:close/>
                    <a:moveTo>
                      <a:pt x="380" y="0"/>
                    </a:moveTo>
                    <a:lnTo>
                      <a:pt x="380" y="0"/>
                    </a:lnTo>
                    <a:lnTo>
                      <a:pt x="304" y="0"/>
                    </a:lnTo>
                    <a:lnTo>
                      <a:pt x="232" y="4"/>
                    </a:lnTo>
                    <a:lnTo>
                      <a:pt x="168" y="10"/>
                    </a:lnTo>
                    <a:lnTo>
                      <a:pt x="112" y="18"/>
                    </a:lnTo>
                    <a:lnTo>
                      <a:pt x="66" y="26"/>
                    </a:lnTo>
                    <a:lnTo>
                      <a:pt x="30" y="36"/>
                    </a:lnTo>
                    <a:lnTo>
                      <a:pt x="18" y="42"/>
                    </a:lnTo>
                    <a:lnTo>
                      <a:pt x="8" y="48"/>
                    </a:lnTo>
                    <a:lnTo>
                      <a:pt x="2" y="54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66"/>
                    </a:lnTo>
                    <a:lnTo>
                      <a:pt x="8" y="72"/>
                    </a:lnTo>
                    <a:lnTo>
                      <a:pt x="18" y="78"/>
                    </a:lnTo>
                    <a:lnTo>
                      <a:pt x="30" y="82"/>
                    </a:lnTo>
                    <a:lnTo>
                      <a:pt x="66" y="92"/>
                    </a:lnTo>
                    <a:lnTo>
                      <a:pt x="112" y="100"/>
                    </a:lnTo>
                    <a:lnTo>
                      <a:pt x="168" y="108"/>
                    </a:lnTo>
                    <a:lnTo>
                      <a:pt x="232" y="114"/>
                    </a:lnTo>
                    <a:lnTo>
                      <a:pt x="304" y="116"/>
                    </a:lnTo>
                    <a:lnTo>
                      <a:pt x="380" y="118"/>
                    </a:lnTo>
                    <a:lnTo>
                      <a:pt x="380" y="118"/>
                    </a:lnTo>
                    <a:lnTo>
                      <a:pt x="456" y="116"/>
                    </a:lnTo>
                    <a:lnTo>
                      <a:pt x="526" y="114"/>
                    </a:lnTo>
                    <a:lnTo>
                      <a:pt x="590" y="108"/>
                    </a:lnTo>
                    <a:lnTo>
                      <a:pt x="644" y="100"/>
                    </a:lnTo>
                    <a:lnTo>
                      <a:pt x="690" y="92"/>
                    </a:lnTo>
                    <a:lnTo>
                      <a:pt x="724" y="82"/>
                    </a:lnTo>
                    <a:lnTo>
                      <a:pt x="738" y="78"/>
                    </a:lnTo>
                    <a:lnTo>
                      <a:pt x="746" y="72"/>
                    </a:lnTo>
                    <a:lnTo>
                      <a:pt x="752" y="66"/>
                    </a:lnTo>
                    <a:lnTo>
                      <a:pt x="754" y="60"/>
                    </a:lnTo>
                    <a:lnTo>
                      <a:pt x="754" y="60"/>
                    </a:lnTo>
                    <a:lnTo>
                      <a:pt x="752" y="54"/>
                    </a:lnTo>
                    <a:lnTo>
                      <a:pt x="746" y="48"/>
                    </a:lnTo>
                    <a:lnTo>
                      <a:pt x="738" y="42"/>
                    </a:lnTo>
                    <a:lnTo>
                      <a:pt x="724" y="36"/>
                    </a:lnTo>
                    <a:lnTo>
                      <a:pt x="690" y="26"/>
                    </a:lnTo>
                    <a:lnTo>
                      <a:pt x="644" y="18"/>
                    </a:lnTo>
                    <a:lnTo>
                      <a:pt x="590" y="10"/>
                    </a:lnTo>
                    <a:lnTo>
                      <a:pt x="526" y="4"/>
                    </a:lnTo>
                    <a:lnTo>
                      <a:pt x="456" y="0"/>
                    </a:lnTo>
                    <a:lnTo>
                      <a:pt x="380" y="0"/>
                    </a:lnTo>
                    <a:close/>
                  </a:path>
                </a:pathLst>
              </a:custGeom>
              <a:solidFill>
                <a:srgbClr val="E0DD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3" name="Freeform 319"/>
              <p:cNvSpPr>
                <a:spLocks/>
              </p:cNvSpPr>
              <p:nvPr/>
            </p:nvSpPr>
            <p:spPr bwMode="auto">
              <a:xfrm>
                <a:off x="4517" y="4168"/>
                <a:ext cx="750" cy="118"/>
              </a:xfrm>
              <a:custGeom>
                <a:avLst/>
                <a:gdLst>
                  <a:gd name="T0" fmla="*/ 378 w 750"/>
                  <a:gd name="T1" fmla="*/ 118 h 118"/>
                  <a:gd name="T2" fmla="*/ 378 w 750"/>
                  <a:gd name="T3" fmla="*/ 118 h 118"/>
                  <a:gd name="T4" fmla="*/ 302 w 750"/>
                  <a:gd name="T5" fmla="*/ 116 h 118"/>
                  <a:gd name="T6" fmla="*/ 232 w 750"/>
                  <a:gd name="T7" fmla="*/ 112 h 118"/>
                  <a:gd name="T8" fmla="*/ 168 w 750"/>
                  <a:gd name="T9" fmla="*/ 108 h 118"/>
                  <a:gd name="T10" fmla="*/ 112 w 750"/>
                  <a:gd name="T11" fmla="*/ 100 h 118"/>
                  <a:gd name="T12" fmla="*/ 66 w 750"/>
                  <a:gd name="T13" fmla="*/ 92 h 118"/>
                  <a:gd name="T14" fmla="*/ 30 w 750"/>
                  <a:gd name="T15" fmla="*/ 82 h 118"/>
                  <a:gd name="T16" fmla="*/ 18 w 750"/>
                  <a:gd name="T17" fmla="*/ 78 h 118"/>
                  <a:gd name="T18" fmla="*/ 8 w 750"/>
                  <a:gd name="T19" fmla="*/ 72 h 118"/>
                  <a:gd name="T20" fmla="*/ 2 w 750"/>
                  <a:gd name="T21" fmla="*/ 66 h 118"/>
                  <a:gd name="T22" fmla="*/ 0 w 750"/>
                  <a:gd name="T23" fmla="*/ 60 h 118"/>
                  <a:gd name="T24" fmla="*/ 0 w 750"/>
                  <a:gd name="T25" fmla="*/ 60 h 118"/>
                  <a:gd name="T26" fmla="*/ 2 w 750"/>
                  <a:gd name="T27" fmla="*/ 54 h 118"/>
                  <a:gd name="T28" fmla="*/ 8 w 750"/>
                  <a:gd name="T29" fmla="*/ 48 h 118"/>
                  <a:gd name="T30" fmla="*/ 18 w 750"/>
                  <a:gd name="T31" fmla="*/ 42 h 118"/>
                  <a:gd name="T32" fmla="*/ 30 w 750"/>
                  <a:gd name="T33" fmla="*/ 36 h 118"/>
                  <a:gd name="T34" fmla="*/ 66 w 750"/>
                  <a:gd name="T35" fmla="*/ 26 h 118"/>
                  <a:gd name="T36" fmla="*/ 112 w 750"/>
                  <a:gd name="T37" fmla="*/ 18 h 118"/>
                  <a:gd name="T38" fmla="*/ 168 w 750"/>
                  <a:gd name="T39" fmla="*/ 10 h 118"/>
                  <a:gd name="T40" fmla="*/ 232 w 750"/>
                  <a:gd name="T41" fmla="*/ 4 h 118"/>
                  <a:gd name="T42" fmla="*/ 302 w 750"/>
                  <a:gd name="T43" fmla="*/ 0 h 118"/>
                  <a:gd name="T44" fmla="*/ 378 w 750"/>
                  <a:gd name="T45" fmla="*/ 0 h 118"/>
                  <a:gd name="T46" fmla="*/ 378 w 750"/>
                  <a:gd name="T47" fmla="*/ 0 h 118"/>
                  <a:gd name="T48" fmla="*/ 452 w 750"/>
                  <a:gd name="T49" fmla="*/ 0 h 118"/>
                  <a:gd name="T50" fmla="*/ 522 w 750"/>
                  <a:gd name="T51" fmla="*/ 4 h 118"/>
                  <a:gd name="T52" fmla="*/ 586 w 750"/>
                  <a:gd name="T53" fmla="*/ 10 h 118"/>
                  <a:gd name="T54" fmla="*/ 642 w 750"/>
                  <a:gd name="T55" fmla="*/ 18 h 118"/>
                  <a:gd name="T56" fmla="*/ 686 w 750"/>
                  <a:gd name="T57" fmla="*/ 26 h 118"/>
                  <a:gd name="T58" fmla="*/ 720 w 750"/>
                  <a:gd name="T59" fmla="*/ 36 h 118"/>
                  <a:gd name="T60" fmla="*/ 734 w 750"/>
                  <a:gd name="T61" fmla="*/ 42 h 118"/>
                  <a:gd name="T62" fmla="*/ 742 w 750"/>
                  <a:gd name="T63" fmla="*/ 48 h 118"/>
                  <a:gd name="T64" fmla="*/ 748 w 750"/>
                  <a:gd name="T65" fmla="*/ 54 h 118"/>
                  <a:gd name="T66" fmla="*/ 750 w 750"/>
                  <a:gd name="T67" fmla="*/ 60 h 118"/>
                  <a:gd name="T68" fmla="*/ 750 w 750"/>
                  <a:gd name="T69" fmla="*/ 60 h 118"/>
                  <a:gd name="T70" fmla="*/ 748 w 750"/>
                  <a:gd name="T71" fmla="*/ 66 h 118"/>
                  <a:gd name="T72" fmla="*/ 742 w 750"/>
                  <a:gd name="T73" fmla="*/ 72 h 118"/>
                  <a:gd name="T74" fmla="*/ 734 w 750"/>
                  <a:gd name="T75" fmla="*/ 78 h 118"/>
                  <a:gd name="T76" fmla="*/ 720 w 750"/>
                  <a:gd name="T77" fmla="*/ 82 h 118"/>
                  <a:gd name="T78" fmla="*/ 686 w 750"/>
                  <a:gd name="T79" fmla="*/ 92 h 118"/>
                  <a:gd name="T80" fmla="*/ 642 w 750"/>
                  <a:gd name="T81" fmla="*/ 100 h 118"/>
                  <a:gd name="T82" fmla="*/ 586 w 750"/>
                  <a:gd name="T83" fmla="*/ 108 h 118"/>
                  <a:gd name="T84" fmla="*/ 522 w 750"/>
                  <a:gd name="T85" fmla="*/ 112 h 118"/>
                  <a:gd name="T86" fmla="*/ 452 w 750"/>
                  <a:gd name="T87" fmla="*/ 116 h 118"/>
                  <a:gd name="T88" fmla="*/ 378 w 750"/>
                  <a:gd name="T89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50" h="118">
                    <a:moveTo>
                      <a:pt x="378" y="118"/>
                    </a:moveTo>
                    <a:lnTo>
                      <a:pt x="378" y="118"/>
                    </a:lnTo>
                    <a:lnTo>
                      <a:pt x="302" y="116"/>
                    </a:lnTo>
                    <a:lnTo>
                      <a:pt x="232" y="112"/>
                    </a:lnTo>
                    <a:lnTo>
                      <a:pt x="168" y="108"/>
                    </a:lnTo>
                    <a:lnTo>
                      <a:pt x="112" y="100"/>
                    </a:lnTo>
                    <a:lnTo>
                      <a:pt x="66" y="92"/>
                    </a:lnTo>
                    <a:lnTo>
                      <a:pt x="30" y="82"/>
                    </a:lnTo>
                    <a:lnTo>
                      <a:pt x="18" y="78"/>
                    </a:lnTo>
                    <a:lnTo>
                      <a:pt x="8" y="72"/>
                    </a:lnTo>
                    <a:lnTo>
                      <a:pt x="2" y="66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54"/>
                    </a:lnTo>
                    <a:lnTo>
                      <a:pt x="8" y="48"/>
                    </a:lnTo>
                    <a:lnTo>
                      <a:pt x="18" y="42"/>
                    </a:lnTo>
                    <a:lnTo>
                      <a:pt x="30" y="36"/>
                    </a:lnTo>
                    <a:lnTo>
                      <a:pt x="66" y="26"/>
                    </a:lnTo>
                    <a:lnTo>
                      <a:pt x="112" y="18"/>
                    </a:lnTo>
                    <a:lnTo>
                      <a:pt x="168" y="10"/>
                    </a:lnTo>
                    <a:lnTo>
                      <a:pt x="232" y="4"/>
                    </a:lnTo>
                    <a:lnTo>
                      <a:pt x="302" y="0"/>
                    </a:lnTo>
                    <a:lnTo>
                      <a:pt x="378" y="0"/>
                    </a:lnTo>
                    <a:lnTo>
                      <a:pt x="378" y="0"/>
                    </a:lnTo>
                    <a:lnTo>
                      <a:pt x="452" y="0"/>
                    </a:lnTo>
                    <a:lnTo>
                      <a:pt x="522" y="4"/>
                    </a:lnTo>
                    <a:lnTo>
                      <a:pt x="586" y="10"/>
                    </a:lnTo>
                    <a:lnTo>
                      <a:pt x="642" y="18"/>
                    </a:lnTo>
                    <a:lnTo>
                      <a:pt x="686" y="26"/>
                    </a:lnTo>
                    <a:lnTo>
                      <a:pt x="720" y="36"/>
                    </a:lnTo>
                    <a:lnTo>
                      <a:pt x="734" y="42"/>
                    </a:lnTo>
                    <a:lnTo>
                      <a:pt x="742" y="48"/>
                    </a:lnTo>
                    <a:lnTo>
                      <a:pt x="748" y="54"/>
                    </a:lnTo>
                    <a:lnTo>
                      <a:pt x="750" y="60"/>
                    </a:lnTo>
                    <a:lnTo>
                      <a:pt x="750" y="60"/>
                    </a:lnTo>
                    <a:lnTo>
                      <a:pt x="748" y="66"/>
                    </a:lnTo>
                    <a:lnTo>
                      <a:pt x="742" y="72"/>
                    </a:lnTo>
                    <a:lnTo>
                      <a:pt x="734" y="78"/>
                    </a:lnTo>
                    <a:lnTo>
                      <a:pt x="720" y="82"/>
                    </a:lnTo>
                    <a:lnTo>
                      <a:pt x="686" y="92"/>
                    </a:lnTo>
                    <a:lnTo>
                      <a:pt x="642" y="100"/>
                    </a:lnTo>
                    <a:lnTo>
                      <a:pt x="586" y="108"/>
                    </a:lnTo>
                    <a:lnTo>
                      <a:pt x="522" y="112"/>
                    </a:lnTo>
                    <a:lnTo>
                      <a:pt x="452" y="116"/>
                    </a:lnTo>
                    <a:lnTo>
                      <a:pt x="378" y="11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4" name="Freeform 320"/>
              <p:cNvSpPr>
                <a:spLocks/>
              </p:cNvSpPr>
              <p:nvPr/>
            </p:nvSpPr>
            <p:spPr bwMode="auto">
              <a:xfrm>
                <a:off x="4515" y="4168"/>
                <a:ext cx="754" cy="118"/>
              </a:xfrm>
              <a:custGeom>
                <a:avLst/>
                <a:gdLst>
                  <a:gd name="T0" fmla="*/ 380 w 754"/>
                  <a:gd name="T1" fmla="*/ 0 h 118"/>
                  <a:gd name="T2" fmla="*/ 380 w 754"/>
                  <a:gd name="T3" fmla="*/ 0 h 118"/>
                  <a:gd name="T4" fmla="*/ 304 w 754"/>
                  <a:gd name="T5" fmla="*/ 0 h 118"/>
                  <a:gd name="T6" fmla="*/ 232 w 754"/>
                  <a:gd name="T7" fmla="*/ 4 h 118"/>
                  <a:gd name="T8" fmla="*/ 168 w 754"/>
                  <a:gd name="T9" fmla="*/ 10 h 118"/>
                  <a:gd name="T10" fmla="*/ 112 w 754"/>
                  <a:gd name="T11" fmla="*/ 18 h 118"/>
                  <a:gd name="T12" fmla="*/ 66 w 754"/>
                  <a:gd name="T13" fmla="*/ 26 h 118"/>
                  <a:gd name="T14" fmla="*/ 30 w 754"/>
                  <a:gd name="T15" fmla="*/ 36 h 118"/>
                  <a:gd name="T16" fmla="*/ 18 w 754"/>
                  <a:gd name="T17" fmla="*/ 42 h 118"/>
                  <a:gd name="T18" fmla="*/ 8 w 754"/>
                  <a:gd name="T19" fmla="*/ 48 h 118"/>
                  <a:gd name="T20" fmla="*/ 2 w 754"/>
                  <a:gd name="T21" fmla="*/ 54 h 118"/>
                  <a:gd name="T22" fmla="*/ 0 w 754"/>
                  <a:gd name="T23" fmla="*/ 60 h 118"/>
                  <a:gd name="T24" fmla="*/ 0 w 754"/>
                  <a:gd name="T25" fmla="*/ 60 h 118"/>
                  <a:gd name="T26" fmla="*/ 2 w 754"/>
                  <a:gd name="T27" fmla="*/ 66 h 118"/>
                  <a:gd name="T28" fmla="*/ 8 w 754"/>
                  <a:gd name="T29" fmla="*/ 72 h 118"/>
                  <a:gd name="T30" fmla="*/ 18 w 754"/>
                  <a:gd name="T31" fmla="*/ 78 h 118"/>
                  <a:gd name="T32" fmla="*/ 30 w 754"/>
                  <a:gd name="T33" fmla="*/ 82 h 118"/>
                  <a:gd name="T34" fmla="*/ 66 w 754"/>
                  <a:gd name="T35" fmla="*/ 92 h 118"/>
                  <a:gd name="T36" fmla="*/ 112 w 754"/>
                  <a:gd name="T37" fmla="*/ 100 h 118"/>
                  <a:gd name="T38" fmla="*/ 168 w 754"/>
                  <a:gd name="T39" fmla="*/ 108 h 118"/>
                  <a:gd name="T40" fmla="*/ 232 w 754"/>
                  <a:gd name="T41" fmla="*/ 114 h 118"/>
                  <a:gd name="T42" fmla="*/ 304 w 754"/>
                  <a:gd name="T43" fmla="*/ 116 h 118"/>
                  <a:gd name="T44" fmla="*/ 380 w 754"/>
                  <a:gd name="T45" fmla="*/ 118 h 118"/>
                  <a:gd name="T46" fmla="*/ 380 w 754"/>
                  <a:gd name="T47" fmla="*/ 118 h 118"/>
                  <a:gd name="T48" fmla="*/ 456 w 754"/>
                  <a:gd name="T49" fmla="*/ 116 h 118"/>
                  <a:gd name="T50" fmla="*/ 526 w 754"/>
                  <a:gd name="T51" fmla="*/ 114 h 118"/>
                  <a:gd name="T52" fmla="*/ 590 w 754"/>
                  <a:gd name="T53" fmla="*/ 108 h 118"/>
                  <a:gd name="T54" fmla="*/ 644 w 754"/>
                  <a:gd name="T55" fmla="*/ 100 h 118"/>
                  <a:gd name="T56" fmla="*/ 690 w 754"/>
                  <a:gd name="T57" fmla="*/ 92 h 118"/>
                  <a:gd name="T58" fmla="*/ 724 w 754"/>
                  <a:gd name="T59" fmla="*/ 82 h 118"/>
                  <a:gd name="T60" fmla="*/ 738 w 754"/>
                  <a:gd name="T61" fmla="*/ 78 h 118"/>
                  <a:gd name="T62" fmla="*/ 746 w 754"/>
                  <a:gd name="T63" fmla="*/ 72 h 118"/>
                  <a:gd name="T64" fmla="*/ 752 w 754"/>
                  <a:gd name="T65" fmla="*/ 66 h 118"/>
                  <a:gd name="T66" fmla="*/ 754 w 754"/>
                  <a:gd name="T67" fmla="*/ 60 h 118"/>
                  <a:gd name="T68" fmla="*/ 754 w 754"/>
                  <a:gd name="T69" fmla="*/ 60 h 118"/>
                  <a:gd name="T70" fmla="*/ 752 w 754"/>
                  <a:gd name="T71" fmla="*/ 54 h 118"/>
                  <a:gd name="T72" fmla="*/ 746 w 754"/>
                  <a:gd name="T73" fmla="*/ 48 h 118"/>
                  <a:gd name="T74" fmla="*/ 738 w 754"/>
                  <a:gd name="T75" fmla="*/ 42 h 118"/>
                  <a:gd name="T76" fmla="*/ 724 w 754"/>
                  <a:gd name="T77" fmla="*/ 36 h 118"/>
                  <a:gd name="T78" fmla="*/ 690 w 754"/>
                  <a:gd name="T79" fmla="*/ 26 h 118"/>
                  <a:gd name="T80" fmla="*/ 644 w 754"/>
                  <a:gd name="T81" fmla="*/ 18 h 118"/>
                  <a:gd name="T82" fmla="*/ 590 w 754"/>
                  <a:gd name="T83" fmla="*/ 10 h 118"/>
                  <a:gd name="T84" fmla="*/ 526 w 754"/>
                  <a:gd name="T85" fmla="*/ 4 h 118"/>
                  <a:gd name="T86" fmla="*/ 456 w 754"/>
                  <a:gd name="T87" fmla="*/ 0 h 118"/>
                  <a:gd name="T88" fmla="*/ 380 w 754"/>
                  <a:gd name="T89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54" h="118">
                    <a:moveTo>
                      <a:pt x="380" y="0"/>
                    </a:moveTo>
                    <a:lnTo>
                      <a:pt x="380" y="0"/>
                    </a:lnTo>
                    <a:lnTo>
                      <a:pt x="304" y="0"/>
                    </a:lnTo>
                    <a:lnTo>
                      <a:pt x="232" y="4"/>
                    </a:lnTo>
                    <a:lnTo>
                      <a:pt x="168" y="10"/>
                    </a:lnTo>
                    <a:lnTo>
                      <a:pt x="112" y="18"/>
                    </a:lnTo>
                    <a:lnTo>
                      <a:pt x="66" y="26"/>
                    </a:lnTo>
                    <a:lnTo>
                      <a:pt x="30" y="36"/>
                    </a:lnTo>
                    <a:lnTo>
                      <a:pt x="18" y="42"/>
                    </a:lnTo>
                    <a:lnTo>
                      <a:pt x="8" y="48"/>
                    </a:lnTo>
                    <a:lnTo>
                      <a:pt x="2" y="54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66"/>
                    </a:lnTo>
                    <a:lnTo>
                      <a:pt x="8" y="72"/>
                    </a:lnTo>
                    <a:lnTo>
                      <a:pt x="18" y="78"/>
                    </a:lnTo>
                    <a:lnTo>
                      <a:pt x="30" y="82"/>
                    </a:lnTo>
                    <a:lnTo>
                      <a:pt x="66" y="92"/>
                    </a:lnTo>
                    <a:lnTo>
                      <a:pt x="112" y="100"/>
                    </a:lnTo>
                    <a:lnTo>
                      <a:pt x="168" y="108"/>
                    </a:lnTo>
                    <a:lnTo>
                      <a:pt x="232" y="114"/>
                    </a:lnTo>
                    <a:lnTo>
                      <a:pt x="304" y="116"/>
                    </a:lnTo>
                    <a:lnTo>
                      <a:pt x="380" y="118"/>
                    </a:lnTo>
                    <a:lnTo>
                      <a:pt x="380" y="118"/>
                    </a:lnTo>
                    <a:lnTo>
                      <a:pt x="456" y="116"/>
                    </a:lnTo>
                    <a:lnTo>
                      <a:pt x="526" y="114"/>
                    </a:lnTo>
                    <a:lnTo>
                      <a:pt x="590" y="108"/>
                    </a:lnTo>
                    <a:lnTo>
                      <a:pt x="644" y="100"/>
                    </a:lnTo>
                    <a:lnTo>
                      <a:pt x="690" y="92"/>
                    </a:lnTo>
                    <a:lnTo>
                      <a:pt x="724" y="82"/>
                    </a:lnTo>
                    <a:lnTo>
                      <a:pt x="738" y="78"/>
                    </a:lnTo>
                    <a:lnTo>
                      <a:pt x="746" y="72"/>
                    </a:lnTo>
                    <a:lnTo>
                      <a:pt x="752" y="66"/>
                    </a:lnTo>
                    <a:lnTo>
                      <a:pt x="754" y="60"/>
                    </a:lnTo>
                    <a:lnTo>
                      <a:pt x="754" y="60"/>
                    </a:lnTo>
                    <a:lnTo>
                      <a:pt x="752" y="54"/>
                    </a:lnTo>
                    <a:lnTo>
                      <a:pt x="746" y="48"/>
                    </a:lnTo>
                    <a:lnTo>
                      <a:pt x="738" y="42"/>
                    </a:lnTo>
                    <a:lnTo>
                      <a:pt x="724" y="36"/>
                    </a:lnTo>
                    <a:lnTo>
                      <a:pt x="690" y="26"/>
                    </a:lnTo>
                    <a:lnTo>
                      <a:pt x="644" y="18"/>
                    </a:lnTo>
                    <a:lnTo>
                      <a:pt x="590" y="10"/>
                    </a:lnTo>
                    <a:lnTo>
                      <a:pt x="526" y="4"/>
                    </a:lnTo>
                    <a:lnTo>
                      <a:pt x="456" y="0"/>
                    </a:lnTo>
                    <a:lnTo>
                      <a:pt x="38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5" name="Freeform 321"/>
              <p:cNvSpPr>
                <a:spLocks noEditPoints="1"/>
              </p:cNvSpPr>
              <p:nvPr/>
            </p:nvSpPr>
            <p:spPr bwMode="auto">
              <a:xfrm>
                <a:off x="4517" y="4168"/>
                <a:ext cx="750" cy="118"/>
              </a:xfrm>
              <a:custGeom>
                <a:avLst/>
                <a:gdLst>
                  <a:gd name="T0" fmla="*/ 378 w 750"/>
                  <a:gd name="T1" fmla="*/ 118 h 118"/>
                  <a:gd name="T2" fmla="*/ 232 w 750"/>
                  <a:gd name="T3" fmla="*/ 112 h 118"/>
                  <a:gd name="T4" fmla="*/ 112 w 750"/>
                  <a:gd name="T5" fmla="*/ 100 h 118"/>
                  <a:gd name="T6" fmla="*/ 32 w 750"/>
                  <a:gd name="T7" fmla="*/ 82 h 118"/>
                  <a:gd name="T8" fmla="*/ 10 w 750"/>
                  <a:gd name="T9" fmla="*/ 72 h 118"/>
                  <a:gd name="T10" fmla="*/ 2 w 750"/>
                  <a:gd name="T11" fmla="*/ 60 h 118"/>
                  <a:gd name="T12" fmla="*/ 4 w 750"/>
                  <a:gd name="T13" fmla="*/ 54 h 118"/>
                  <a:gd name="T14" fmla="*/ 20 w 750"/>
                  <a:gd name="T15" fmla="*/ 42 h 118"/>
                  <a:gd name="T16" fmla="*/ 66 w 750"/>
                  <a:gd name="T17" fmla="*/ 26 h 118"/>
                  <a:gd name="T18" fmla="*/ 168 w 750"/>
                  <a:gd name="T19" fmla="*/ 10 h 118"/>
                  <a:gd name="T20" fmla="*/ 302 w 750"/>
                  <a:gd name="T21" fmla="*/ 2 h 118"/>
                  <a:gd name="T22" fmla="*/ 378 w 750"/>
                  <a:gd name="T23" fmla="*/ 0 h 118"/>
                  <a:gd name="T24" fmla="*/ 522 w 750"/>
                  <a:gd name="T25" fmla="*/ 4 h 118"/>
                  <a:gd name="T26" fmla="*/ 640 w 750"/>
                  <a:gd name="T27" fmla="*/ 18 h 118"/>
                  <a:gd name="T28" fmla="*/ 720 w 750"/>
                  <a:gd name="T29" fmla="*/ 36 h 118"/>
                  <a:gd name="T30" fmla="*/ 740 w 750"/>
                  <a:gd name="T31" fmla="*/ 48 h 118"/>
                  <a:gd name="T32" fmla="*/ 748 w 750"/>
                  <a:gd name="T33" fmla="*/ 60 h 118"/>
                  <a:gd name="T34" fmla="*/ 746 w 750"/>
                  <a:gd name="T35" fmla="*/ 66 h 118"/>
                  <a:gd name="T36" fmla="*/ 732 w 750"/>
                  <a:gd name="T37" fmla="*/ 76 h 118"/>
                  <a:gd name="T38" fmla="*/ 684 w 750"/>
                  <a:gd name="T39" fmla="*/ 92 h 118"/>
                  <a:gd name="T40" fmla="*/ 584 w 750"/>
                  <a:gd name="T41" fmla="*/ 108 h 118"/>
                  <a:gd name="T42" fmla="*/ 452 w 750"/>
                  <a:gd name="T43" fmla="*/ 116 h 118"/>
                  <a:gd name="T44" fmla="*/ 378 w 750"/>
                  <a:gd name="T45" fmla="*/ 0 h 118"/>
                  <a:gd name="T46" fmla="*/ 302 w 750"/>
                  <a:gd name="T47" fmla="*/ 0 h 118"/>
                  <a:gd name="T48" fmla="*/ 168 w 750"/>
                  <a:gd name="T49" fmla="*/ 10 h 118"/>
                  <a:gd name="T50" fmla="*/ 66 w 750"/>
                  <a:gd name="T51" fmla="*/ 26 h 118"/>
                  <a:gd name="T52" fmla="*/ 18 w 750"/>
                  <a:gd name="T53" fmla="*/ 42 h 118"/>
                  <a:gd name="T54" fmla="*/ 2 w 750"/>
                  <a:gd name="T55" fmla="*/ 54 h 118"/>
                  <a:gd name="T56" fmla="*/ 0 w 750"/>
                  <a:gd name="T57" fmla="*/ 60 h 118"/>
                  <a:gd name="T58" fmla="*/ 8 w 750"/>
                  <a:gd name="T59" fmla="*/ 72 h 118"/>
                  <a:gd name="T60" fmla="*/ 30 w 750"/>
                  <a:gd name="T61" fmla="*/ 82 h 118"/>
                  <a:gd name="T62" fmla="*/ 112 w 750"/>
                  <a:gd name="T63" fmla="*/ 100 h 118"/>
                  <a:gd name="T64" fmla="*/ 232 w 750"/>
                  <a:gd name="T65" fmla="*/ 112 h 118"/>
                  <a:gd name="T66" fmla="*/ 378 w 750"/>
                  <a:gd name="T67" fmla="*/ 118 h 118"/>
                  <a:gd name="T68" fmla="*/ 452 w 750"/>
                  <a:gd name="T69" fmla="*/ 116 h 118"/>
                  <a:gd name="T70" fmla="*/ 586 w 750"/>
                  <a:gd name="T71" fmla="*/ 108 h 118"/>
                  <a:gd name="T72" fmla="*/ 686 w 750"/>
                  <a:gd name="T73" fmla="*/ 92 h 118"/>
                  <a:gd name="T74" fmla="*/ 734 w 750"/>
                  <a:gd name="T75" fmla="*/ 78 h 118"/>
                  <a:gd name="T76" fmla="*/ 748 w 750"/>
                  <a:gd name="T77" fmla="*/ 66 h 118"/>
                  <a:gd name="T78" fmla="*/ 750 w 750"/>
                  <a:gd name="T79" fmla="*/ 60 h 118"/>
                  <a:gd name="T80" fmla="*/ 742 w 750"/>
                  <a:gd name="T81" fmla="*/ 48 h 118"/>
                  <a:gd name="T82" fmla="*/ 720 w 750"/>
                  <a:gd name="T83" fmla="*/ 36 h 118"/>
                  <a:gd name="T84" fmla="*/ 642 w 750"/>
                  <a:gd name="T85" fmla="*/ 18 h 118"/>
                  <a:gd name="T86" fmla="*/ 522 w 750"/>
                  <a:gd name="T87" fmla="*/ 4 h 118"/>
                  <a:gd name="T88" fmla="*/ 378 w 750"/>
                  <a:gd name="T89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50" h="118">
                    <a:moveTo>
                      <a:pt x="378" y="118"/>
                    </a:moveTo>
                    <a:lnTo>
                      <a:pt x="378" y="118"/>
                    </a:lnTo>
                    <a:lnTo>
                      <a:pt x="302" y="116"/>
                    </a:lnTo>
                    <a:lnTo>
                      <a:pt x="232" y="112"/>
                    </a:lnTo>
                    <a:lnTo>
                      <a:pt x="168" y="108"/>
                    </a:lnTo>
                    <a:lnTo>
                      <a:pt x="112" y="100"/>
                    </a:lnTo>
                    <a:lnTo>
                      <a:pt x="66" y="92"/>
                    </a:lnTo>
                    <a:lnTo>
                      <a:pt x="32" y="82"/>
                    </a:lnTo>
                    <a:lnTo>
                      <a:pt x="20" y="76"/>
                    </a:lnTo>
                    <a:lnTo>
                      <a:pt x="10" y="72"/>
                    </a:lnTo>
                    <a:lnTo>
                      <a:pt x="4" y="66"/>
                    </a:lnTo>
                    <a:lnTo>
                      <a:pt x="2" y="60"/>
                    </a:lnTo>
                    <a:lnTo>
                      <a:pt x="2" y="60"/>
                    </a:lnTo>
                    <a:lnTo>
                      <a:pt x="4" y="54"/>
                    </a:lnTo>
                    <a:lnTo>
                      <a:pt x="10" y="48"/>
                    </a:lnTo>
                    <a:lnTo>
                      <a:pt x="20" y="42"/>
                    </a:lnTo>
                    <a:lnTo>
                      <a:pt x="32" y="36"/>
                    </a:lnTo>
                    <a:lnTo>
                      <a:pt x="66" y="26"/>
                    </a:lnTo>
                    <a:lnTo>
                      <a:pt x="112" y="18"/>
                    </a:lnTo>
                    <a:lnTo>
                      <a:pt x="168" y="10"/>
                    </a:lnTo>
                    <a:lnTo>
                      <a:pt x="232" y="4"/>
                    </a:lnTo>
                    <a:lnTo>
                      <a:pt x="302" y="2"/>
                    </a:lnTo>
                    <a:lnTo>
                      <a:pt x="378" y="0"/>
                    </a:lnTo>
                    <a:lnTo>
                      <a:pt x="378" y="0"/>
                    </a:lnTo>
                    <a:lnTo>
                      <a:pt x="452" y="2"/>
                    </a:lnTo>
                    <a:lnTo>
                      <a:pt x="522" y="4"/>
                    </a:lnTo>
                    <a:lnTo>
                      <a:pt x="584" y="10"/>
                    </a:lnTo>
                    <a:lnTo>
                      <a:pt x="640" y="18"/>
                    </a:lnTo>
                    <a:lnTo>
                      <a:pt x="684" y="26"/>
                    </a:lnTo>
                    <a:lnTo>
                      <a:pt x="720" y="36"/>
                    </a:lnTo>
                    <a:lnTo>
                      <a:pt x="732" y="42"/>
                    </a:lnTo>
                    <a:lnTo>
                      <a:pt x="740" y="48"/>
                    </a:lnTo>
                    <a:lnTo>
                      <a:pt x="746" y="54"/>
                    </a:lnTo>
                    <a:lnTo>
                      <a:pt x="748" y="60"/>
                    </a:lnTo>
                    <a:lnTo>
                      <a:pt x="748" y="60"/>
                    </a:lnTo>
                    <a:lnTo>
                      <a:pt x="746" y="66"/>
                    </a:lnTo>
                    <a:lnTo>
                      <a:pt x="740" y="72"/>
                    </a:lnTo>
                    <a:lnTo>
                      <a:pt x="732" y="76"/>
                    </a:lnTo>
                    <a:lnTo>
                      <a:pt x="720" y="82"/>
                    </a:lnTo>
                    <a:lnTo>
                      <a:pt x="684" y="92"/>
                    </a:lnTo>
                    <a:lnTo>
                      <a:pt x="640" y="100"/>
                    </a:lnTo>
                    <a:lnTo>
                      <a:pt x="584" y="108"/>
                    </a:lnTo>
                    <a:lnTo>
                      <a:pt x="522" y="112"/>
                    </a:lnTo>
                    <a:lnTo>
                      <a:pt x="452" y="116"/>
                    </a:lnTo>
                    <a:lnTo>
                      <a:pt x="378" y="118"/>
                    </a:lnTo>
                    <a:close/>
                    <a:moveTo>
                      <a:pt x="378" y="0"/>
                    </a:moveTo>
                    <a:lnTo>
                      <a:pt x="378" y="0"/>
                    </a:lnTo>
                    <a:lnTo>
                      <a:pt x="302" y="0"/>
                    </a:lnTo>
                    <a:lnTo>
                      <a:pt x="232" y="4"/>
                    </a:lnTo>
                    <a:lnTo>
                      <a:pt x="168" y="10"/>
                    </a:lnTo>
                    <a:lnTo>
                      <a:pt x="112" y="18"/>
                    </a:lnTo>
                    <a:lnTo>
                      <a:pt x="66" y="26"/>
                    </a:lnTo>
                    <a:lnTo>
                      <a:pt x="30" y="36"/>
                    </a:lnTo>
                    <a:lnTo>
                      <a:pt x="18" y="42"/>
                    </a:lnTo>
                    <a:lnTo>
                      <a:pt x="8" y="48"/>
                    </a:lnTo>
                    <a:lnTo>
                      <a:pt x="2" y="54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66"/>
                    </a:lnTo>
                    <a:lnTo>
                      <a:pt x="8" y="72"/>
                    </a:lnTo>
                    <a:lnTo>
                      <a:pt x="18" y="78"/>
                    </a:lnTo>
                    <a:lnTo>
                      <a:pt x="30" y="82"/>
                    </a:lnTo>
                    <a:lnTo>
                      <a:pt x="66" y="92"/>
                    </a:lnTo>
                    <a:lnTo>
                      <a:pt x="112" y="100"/>
                    </a:lnTo>
                    <a:lnTo>
                      <a:pt x="168" y="108"/>
                    </a:lnTo>
                    <a:lnTo>
                      <a:pt x="232" y="112"/>
                    </a:lnTo>
                    <a:lnTo>
                      <a:pt x="302" y="116"/>
                    </a:lnTo>
                    <a:lnTo>
                      <a:pt x="378" y="118"/>
                    </a:lnTo>
                    <a:lnTo>
                      <a:pt x="378" y="118"/>
                    </a:lnTo>
                    <a:lnTo>
                      <a:pt x="452" y="116"/>
                    </a:lnTo>
                    <a:lnTo>
                      <a:pt x="522" y="112"/>
                    </a:lnTo>
                    <a:lnTo>
                      <a:pt x="586" y="108"/>
                    </a:lnTo>
                    <a:lnTo>
                      <a:pt x="642" y="100"/>
                    </a:lnTo>
                    <a:lnTo>
                      <a:pt x="686" y="92"/>
                    </a:lnTo>
                    <a:lnTo>
                      <a:pt x="720" y="82"/>
                    </a:lnTo>
                    <a:lnTo>
                      <a:pt x="734" y="78"/>
                    </a:lnTo>
                    <a:lnTo>
                      <a:pt x="742" y="72"/>
                    </a:lnTo>
                    <a:lnTo>
                      <a:pt x="748" y="66"/>
                    </a:lnTo>
                    <a:lnTo>
                      <a:pt x="750" y="60"/>
                    </a:lnTo>
                    <a:lnTo>
                      <a:pt x="750" y="60"/>
                    </a:lnTo>
                    <a:lnTo>
                      <a:pt x="748" y="54"/>
                    </a:lnTo>
                    <a:lnTo>
                      <a:pt x="742" y="48"/>
                    </a:lnTo>
                    <a:lnTo>
                      <a:pt x="734" y="42"/>
                    </a:lnTo>
                    <a:lnTo>
                      <a:pt x="720" y="36"/>
                    </a:lnTo>
                    <a:lnTo>
                      <a:pt x="686" y="26"/>
                    </a:lnTo>
                    <a:lnTo>
                      <a:pt x="642" y="18"/>
                    </a:lnTo>
                    <a:lnTo>
                      <a:pt x="586" y="10"/>
                    </a:lnTo>
                    <a:lnTo>
                      <a:pt x="522" y="4"/>
                    </a:lnTo>
                    <a:lnTo>
                      <a:pt x="452" y="0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rgbClr val="DFDD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6" name="Freeform 322"/>
              <p:cNvSpPr>
                <a:spLocks/>
              </p:cNvSpPr>
              <p:nvPr/>
            </p:nvSpPr>
            <p:spPr bwMode="auto">
              <a:xfrm>
                <a:off x="4519" y="4168"/>
                <a:ext cx="746" cy="118"/>
              </a:xfrm>
              <a:custGeom>
                <a:avLst/>
                <a:gdLst>
                  <a:gd name="T0" fmla="*/ 376 w 746"/>
                  <a:gd name="T1" fmla="*/ 118 h 118"/>
                  <a:gd name="T2" fmla="*/ 376 w 746"/>
                  <a:gd name="T3" fmla="*/ 118 h 118"/>
                  <a:gd name="T4" fmla="*/ 300 w 746"/>
                  <a:gd name="T5" fmla="*/ 116 h 118"/>
                  <a:gd name="T6" fmla="*/ 230 w 746"/>
                  <a:gd name="T7" fmla="*/ 112 h 118"/>
                  <a:gd name="T8" fmla="*/ 166 w 746"/>
                  <a:gd name="T9" fmla="*/ 108 h 118"/>
                  <a:gd name="T10" fmla="*/ 110 w 746"/>
                  <a:gd name="T11" fmla="*/ 100 h 118"/>
                  <a:gd name="T12" fmla="*/ 64 w 746"/>
                  <a:gd name="T13" fmla="*/ 92 h 118"/>
                  <a:gd name="T14" fmla="*/ 30 w 746"/>
                  <a:gd name="T15" fmla="*/ 82 h 118"/>
                  <a:gd name="T16" fmla="*/ 18 w 746"/>
                  <a:gd name="T17" fmla="*/ 76 h 118"/>
                  <a:gd name="T18" fmla="*/ 8 w 746"/>
                  <a:gd name="T19" fmla="*/ 72 h 118"/>
                  <a:gd name="T20" fmla="*/ 2 w 746"/>
                  <a:gd name="T21" fmla="*/ 66 h 118"/>
                  <a:gd name="T22" fmla="*/ 0 w 746"/>
                  <a:gd name="T23" fmla="*/ 60 h 118"/>
                  <a:gd name="T24" fmla="*/ 0 w 746"/>
                  <a:gd name="T25" fmla="*/ 60 h 118"/>
                  <a:gd name="T26" fmla="*/ 2 w 746"/>
                  <a:gd name="T27" fmla="*/ 54 h 118"/>
                  <a:gd name="T28" fmla="*/ 8 w 746"/>
                  <a:gd name="T29" fmla="*/ 48 h 118"/>
                  <a:gd name="T30" fmla="*/ 18 w 746"/>
                  <a:gd name="T31" fmla="*/ 42 h 118"/>
                  <a:gd name="T32" fmla="*/ 30 w 746"/>
                  <a:gd name="T33" fmla="*/ 36 h 118"/>
                  <a:gd name="T34" fmla="*/ 64 w 746"/>
                  <a:gd name="T35" fmla="*/ 26 h 118"/>
                  <a:gd name="T36" fmla="*/ 110 w 746"/>
                  <a:gd name="T37" fmla="*/ 18 h 118"/>
                  <a:gd name="T38" fmla="*/ 166 w 746"/>
                  <a:gd name="T39" fmla="*/ 10 h 118"/>
                  <a:gd name="T40" fmla="*/ 230 w 746"/>
                  <a:gd name="T41" fmla="*/ 4 h 118"/>
                  <a:gd name="T42" fmla="*/ 300 w 746"/>
                  <a:gd name="T43" fmla="*/ 2 h 118"/>
                  <a:gd name="T44" fmla="*/ 376 w 746"/>
                  <a:gd name="T45" fmla="*/ 0 h 118"/>
                  <a:gd name="T46" fmla="*/ 376 w 746"/>
                  <a:gd name="T47" fmla="*/ 0 h 118"/>
                  <a:gd name="T48" fmla="*/ 450 w 746"/>
                  <a:gd name="T49" fmla="*/ 2 h 118"/>
                  <a:gd name="T50" fmla="*/ 520 w 746"/>
                  <a:gd name="T51" fmla="*/ 4 h 118"/>
                  <a:gd name="T52" fmla="*/ 582 w 746"/>
                  <a:gd name="T53" fmla="*/ 10 h 118"/>
                  <a:gd name="T54" fmla="*/ 638 w 746"/>
                  <a:gd name="T55" fmla="*/ 18 h 118"/>
                  <a:gd name="T56" fmla="*/ 682 w 746"/>
                  <a:gd name="T57" fmla="*/ 26 h 118"/>
                  <a:gd name="T58" fmla="*/ 718 w 746"/>
                  <a:gd name="T59" fmla="*/ 36 h 118"/>
                  <a:gd name="T60" fmla="*/ 730 w 746"/>
                  <a:gd name="T61" fmla="*/ 42 h 118"/>
                  <a:gd name="T62" fmla="*/ 738 w 746"/>
                  <a:gd name="T63" fmla="*/ 48 h 118"/>
                  <a:gd name="T64" fmla="*/ 744 w 746"/>
                  <a:gd name="T65" fmla="*/ 54 h 118"/>
                  <a:gd name="T66" fmla="*/ 746 w 746"/>
                  <a:gd name="T67" fmla="*/ 60 h 118"/>
                  <a:gd name="T68" fmla="*/ 746 w 746"/>
                  <a:gd name="T69" fmla="*/ 60 h 118"/>
                  <a:gd name="T70" fmla="*/ 744 w 746"/>
                  <a:gd name="T71" fmla="*/ 66 h 118"/>
                  <a:gd name="T72" fmla="*/ 738 w 746"/>
                  <a:gd name="T73" fmla="*/ 72 h 118"/>
                  <a:gd name="T74" fmla="*/ 730 w 746"/>
                  <a:gd name="T75" fmla="*/ 76 h 118"/>
                  <a:gd name="T76" fmla="*/ 718 w 746"/>
                  <a:gd name="T77" fmla="*/ 82 h 118"/>
                  <a:gd name="T78" fmla="*/ 682 w 746"/>
                  <a:gd name="T79" fmla="*/ 92 h 118"/>
                  <a:gd name="T80" fmla="*/ 638 w 746"/>
                  <a:gd name="T81" fmla="*/ 100 h 118"/>
                  <a:gd name="T82" fmla="*/ 582 w 746"/>
                  <a:gd name="T83" fmla="*/ 108 h 118"/>
                  <a:gd name="T84" fmla="*/ 520 w 746"/>
                  <a:gd name="T85" fmla="*/ 112 h 118"/>
                  <a:gd name="T86" fmla="*/ 450 w 746"/>
                  <a:gd name="T87" fmla="*/ 116 h 118"/>
                  <a:gd name="T88" fmla="*/ 376 w 746"/>
                  <a:gd name="T89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46" h="118">
                    <a:moveTo>
                      <a:pt x="376" y="118"/>
                    </a:moveTo>
                    <a:lnTo>
                      <a:pt x="376" y="118"/>
                    </a:lnTo>
                    <a:lnTo>
                      <a:pt x="300" y="116"/>
                    </a:lnTo>
                    <a:lnTo>
                      <a:pt x="230" y="112"/>
                    </a:lnTo>
                    <a:lnTo>
                      <a:pt x="166" y="108"/>
                    </a:lnTo>
                    <a:lnTo>
                      <a:pt x="110" y="100"/>
                    </a:lnTo>
                    <a:lnTo>
                      <a:pt x="64" y="92"/>
                    </a:lnTo>
                    <a:lnTo>
                      <a:pt x="30" y="82"/>
                    </a:lnTo>
                    <a:lnTo>
                      <a:pt x="18" y="76"/>
                    </a:lnTo>
                    <a:lnTo>
                      <a:pt x="8" y="72"/>
                    </a:lnTo>
                    <a:lnTo>
                      <a:pt x="2" y="66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54"/>
                    </a:lnTo>
                    <a:lnTo>
                      <a:pt x="8" y="48"/>
                    </a:lnTo>
                    <a:lnTo>
                      <a:pt x="18" y="42"/>
                    </a:lnTo>
                    <a:lnTo>
                      <a:pt x="30" y="36"/>
                    </a:lnTo>
                    <a:lnTo>
                      <a:pt x="64" y="26"/>
                    </a:lnTo>
                    <a:lnTo>
                      <a:pt x="110" y="18"/>
                    </a:lnTo>
                    <a:lnTo>
                      <a:pt x="166" y="10"/>
                    </a:lnTo>
                    <a:lnTo>
                      <a:pt x="230" y="4"/>
                    </a:lnTo>
                    <a:lnTo>
                      <a:pt x="300" y="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450" y="2"/>
                    </a:lnTo>
                    <a:lnTo>
                      <a:pt x="520" y="4"/>
                    </a:lnTo>
                    <a:lnTo>
                      <a:pt x="582" y="10"/>
                    </a:lnTo>
                    <a:lnTo>
                      <a:pt x="638" y="18"/>
                    </a:lnTo>
                    <a:lnTo>
                      <a:pt x="682" y="26"/>
                    </a:lnTo>
                    <a:lnTo>
                      <a:pt x="718" y="36"/>
                    </a:lnTo>
                    <a:lnTo>
                      <a:pt x="730" y="42"/>
                    </a:lnTo>
                    <a:lnTo>
                      <a:pt x="738" y="48"/>
                    </a:lnTo>
                    <a:lnTo>
                      <a:pt x="744" y="54"/>
                    </a:lnTo>
                    <a:lnTo>
                      <a:pt x="746" y="60"/>
                    </a:lnTo>
                    <a:lnTo>
                      <a:pt x="746" y="60"/>
                    </a:lnTo>
                    <a:lnTo>
                      <a:pt x="744" y="66"/>
                    </a:lnTo>
                    <a:lnTo>
                      <a:pt x="738" y="72"/>
                    </a:lnTo>
                    <a:lnTo>
                      <a:pt x="730" y="76"/>
                    </a:lnTo>
                    <a:lnTo>
                      <a:pt x="718" y="82"/>
                    </a:lnTo>
                    <a:lnTo>
                      <a:pt x="682" y="92"/>
                    </a:lnTo>
                    <a:lnTo>
                      <a:pt x="638" y="100"/>
                    </a:lnTo>
                    <a:lnTo>
                      <a:pt x="582" y="108"/>
                    </a:lnTo>
                    <a:lnTo>
                      <a:pt x="520" y="112"/>
                    </a:lnTo>
                    <a:lnTo>
                      <a:pt x="450" y="116"/>
                    </a:lnTo>
                    <a:lnTo>
                      <a:pt x="376" y="11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7" name="Freeform 323"/>
              <p:cNvSpPr>
                <a:spLocks/>
              </p:cNvSpPr>
              <p:nvPr/>
            </p:nvSpPr>
            <p:spPr bwMode="auto">
              <a:xfrm>
                <a:off x="4517" y="4168"/>
                <a:ext cx="750" cy="118"/>
              </a:xfrm>
              <a:custGeom>
                <a:avLst/>
                <a:gdLst>
                  <a:gd name="T0" fmla="*/ 378 w 750"/>
                  <a:gd name="T1" fmla="*/ 0 h 118"/>
                  <a:gd name="T2" fmla="*/ 378 w 750"/>
                  <a:gd name="T3" fmla="*/ 0 h 118"/>
                  <a:gd name="T4" fmla="*/ 302 w 750"/>
                  <a:gd name="T5" fmla="*/ 0 h 118"/>
                  <a:gd name="T6" fmla="*/ 232 w 750"/>
                  <a:gd name="T7" fmla="*/ 4 h 118"/>
                  <a:gd name="T8" fmla="*/ 168 w 750"/>
                  <a:gd name="T9" fmla="*/ 10 h 118"/>
                  <a:gd name="T10" fmla="*/ 112 w 750"/>
                  <a:gd name="T11" fmla="*/ 18 h 118"/>
                  <a:gd name="T12" fmla="*/ 66 w 750"/>
                  <a:gd name="T13" fmla="*/ 26 h 118"/>
                  <a:gd name="T14" fmla="*/ 30 w 750"/>
                  <a:gd name="T15" fmla="*/ 36 h 118"/>
                  <a:gd name="T16" fmla="*/ 18 w 750"/>
                  <a:gd name="T17" fmla="*/ 42 h 118"/>
                  <a:gd name="T18" fmla="*/ 8 w 750"/>
                  <a:gd name="T19" fmla="*/ 48 h 118"/>
                  <a:gd name="T20" fmla="*/ 2 w 750"/>
                  <a:gd name="T21" fmla="*/ 54 h 118"/>
                  <a:gd name="T22" fmla="*/ 0 w 750"/>
                  <a:gd name="T23" fmla="*/ 60 h 118"/>
                  <a:gd name="T24" fmla="*/ 0 w 750"/>
                  <a:gd name="T25" fmla="*/ 60 h 118"/>
                  <a:gd name="T26" fmla="*/ 2 w 750"/>
                  <a:gd name="T27" fmla="*/ 66 h 118"/>
                  <a:gd name="T28" fmla="*/ 8 w 750"/>
                  <a:gd name="T29" fmla="*/ 72 h 118"/>
                  <a:gd name="T30" fmla="*/ 18 w 750"/>
                  <a:gd name="T31" fmla="*/ 78 h 118"/>
                  <a:gd name="T32" fmla="*/ 30 w 750"/>
                  <a:gd name="T33" fmla="*/ 82 h 118"/>
                  <a:gd name="T34" fmla="*/ 66 w 750"/>
                  <a:gd name="T35" fmla="*/ 92 h 118"/>
                  <a:gd name="T36" fmla="*/ 112 w 750"/>
                  <a:gd name="T37" fmla="*/ 100 h 118"/>
                  <a:gd name="T38" fmla="*/ 168 w 750"/>
                  <a:gd name="T39" fmla="*/ 108 h 118"/>
                  <a:gd name="T40" fmla="*/ 232 w 750"/>
                  <a:gd name="T41" fmla="*/ 112 h 118"/>
                  <a:gd name="T42" fmla="*/ 302 w 750"/>
                  <a:gd name="T43" fmla="*/ 116 h 118"/>
                  <a:gd name="T44" fmla="*/ 378 w 750"/>
                  <a:gd name="T45" fmla="*/ 118 h 118"/>
                  <a:gd name="T46" fmla="*/ 378 w 750"/>
                  <a:gd name="T47" fmla="*/ 118 h 118"/>
                  <a:gd name="T48" fmla="*/ 452 w 750"/>
                  <a:gd name="T49" fmla="*/ 116 h 118"/>
                  <a:gd name="T50" fmla="*/ 522 w 750"/>
                  <a:gd name="T51" fmla="*/ 112 h 118"/>
                  <a:gd name="T52" fmla="*/ 586 w 750"/>
                  <a:gd name="T53" fmla="*/ 108 h 118"/>
                  <a:gd name="T54" fmla="*/ 642 w 750"/>
                  <a:gd name="T55" fmla="*/ 100 h 118"/>
                  <a:gd name="T56" fmla="*/ 686 w 750"/>
                  <a:gd name="T57" fmla="*/ 92 h 118"/>
                  <a:gd name="T58" fmla="*/ 720 w 750"/>
                  <a:gd name="T59" fmla="*/ 82 h 118"/>
                  <a:gd name="T60" fmla="*/ 734 w 750"/>
                  <a:gd name="T61" fmla="*/ 78 h 118"/>
                  <a:gd name="T62" fmla="*/ 742 w 750"/>
                  <a:gd name="T63" fmla="*/ 72 h 118"/>
                  <a:gd name="T64" fmla="*/ 748 w 750"/>
                  <a:gd name="T65" fmla="*/ 66 h 118"/>
                  <a:gd name="T66" fmla="*/ 750 w 750"/>
                  <a:gd name="T67" fmla="*/ 60 h 118"/>
                  <a:gd name="T68" fmla="*/ 750 w 750"/>
                  <a:gd name="T69" fmla="*/ 60 h 118"/>
                  <a:gd name="T70" fmla="*/ 748 w 750"/>
                  <a:gd name="T71" fmla="*/ 54 h 118"/>
                  <a:gd name="T72" fmla="*/ 742 w 750"/>
                  <a:gd name="T73" fmla="*/ 48 h 118"/>
                  <a:gd name="T74" fmla="*/ 734 w 750"/>
                  <a:gd name="T75" fmla="*/ 42 h 118"/>
                  <a:gd name="T76" fmla="*/ 720 w 750"/>
                  <a:gd name="T77" fmla="*/ 36 h 118"/>
                  <a:gd name="T78" fmla="*/ 686 w 750"/>
                  <a:gd name="T79" fmla="*/ 26 h 118"/>
                  <a:gd name="T80" fmla="*/ 642 w 750"/>
                  <a:gd name="T81" fmla="*/ 18 h 118"/>
                  <a:gd name="T82" fmla="*/ 586 w 750"/>
                  <a:gd name="T83" fmla="*/ 10 h 118"/>
                  <a:gd name="T84" fmla="*/ 522 w 750"/>
                  <a:gd name="T85" fmla="*/ 4 h 118"/>
                  <a:gd name="T86" fmla="*/ 452 w 750"/>
                  <a:gd name="T87" fmla="*/ 0 h 118"/>
                  <a:gd name="T88" fmla="*/ 378 w 750"/>
                  <a:gd name="T89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50" h="118">
                    <a:moveTo>
                      <a:pt x="378" y="0"/>
                    </a:moveTo>
                    <a:lnTo>
                      <a:pt x="378" y="0"/>
                    </a:lnTo>
                    <a:lnTo>
                      <a:pt x="302" y="0"/>
                    </a:lnTo>
                    <a:lnTo>
                      <a:pt x="232" y="4"/>
                    </a:lnTo>
                    <a:lnTo>
                      <a:pt x="168" y="10"/>
                    </a:lnTo>
                    <a:lnTo>
                      <a:pt x="112" y="18"/>
                    </a:lnTo>
                    <a:lnTo>
                      <a:pt x="66" y="26"/>
                    </a:lnTo>
                    <a:lnTo>
                      <a:pt x="30" y="36"/>
                    </a:lnTo>
                    <a:lnTo>
                      <a:pt x="18" y="42"/>
                    </a:lnTo>
                    <a:lnTo>
                      <a:pt x="8" y="48"/>
                    </a:lnTo>
                    <a:lnTo>
                      <a:pt x="2" y="54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66"/>
                    </a:lnTo>
                    <a:lnTo>
                      <a:pt x="8" y="72"/>
                    </a:lnTo>
                    <a:lnTo>
                      <a:pt x="18" y="78"/>
                    </a:lnTo>
                    <a:lnTo>
                      <a:pt x="30" y="82"/>
                    </a:lnTo>
                    <a:lnTo>
                      <a:pt x="66" y="92"/>
                    </a:lnTo>
                    <a:lnTo>
                      <a:pt x="112" y="100"/>
                    </a:lnTo>
                    <a:lnTo>
                      <a:pt x="168" y="108"/>
                    </a:lnTo>
                    <a:lnTo>
                      <a:pt x="232" y="112"/>
                    </a:lnTo>
                    <a:lnTo>
                      <a:pt x="302" y="116"/>
                    </a:lnTo>
                    <a:lnTo>
                      <a:pt x="378" y="118"/>
                    </a:lnTo>
                    <a:lnTo>
                      <a:pt x="378" y="118"/>
                    </a:lnTo>
                    <a:lnTo>
                      <a:pt x="452" y="116"/>
                    </a:lnTo>
                    <a:lnTo>
                      <a:pt x="522" y="112"/>
                    </a:lnTo>
                    <a:lnTo>
                      <a:pt x="586" y="108"/>
                    </a:lnTo>
                    <a:lnTo>
                      <a:pt x="642" y="100"/>
                    </a:lnTo>
                    <a:lnTo>
                      <a:pt x="686" y="92"/>
                    </a:lnTo>
                    <a:lnTo>
                      <a:pt x="720" y="82"/>
                    </a:lnTo>
                    <a:lnTo>
                      <a:pt x="734" y="78"/>
                    </a:lnTo>
                    <a:lnTo>
                      <a:pt x="742" y="72"/>
                    </a:lnTo>
                    <a:lnTo>
                      <a:pt x="748" y="66"/>
                    </a:lnTo>
                    <a:lnTo>
                      <a:pt x="750" y="60"/>
                    </a:lnTo>
                    <a:lnTo>
                      <a:pt x="750" y="60"/>
                    </a:lnTo>
                    <a:lnTo>
                      <a:pt x="748" y="54"/>
                    </a:lnTo>
                    <a:lnTo>
                      <a:pt x="742" y="48"/>
                    </a:lnTo>
                    <a:lnTo>
                      <a:pt x="734" y="42"/>
                    </a:lnTo>
                    <a:lnTo>
                      <a:pt x="720" y="36"/>
                    </a:lnTo>
                    <a:lnTo>
                      <a:pt x="686" y="26"/>
                    </a:lnTo>
                    <a:lnTo>
                      <a:pt x="642" y="18"/>
                    </a:lnTo>
                    <a:lnTo>
                      <a:pt x="586" y="10"/>
                    </a:lnTo>
                    <a:lnTo>
                      <a:pt x="522" y="4"/>
                    </a:lnTo>
                    <a:lnTo>
                      <a:pt x="452" y="0"/>
                    </a:lnTo>
                    <a:lnTo>
                      <a:pt x="37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8" name="Freeform 324"/>
              <p:cNvSpPr>
                <a:spLocks noEditPoints="1"/>
              </p:cNvSpPr>
              <p:nvPr/>
            </p:nvSpPr>
            <p:spPr bwMode="auto">
              <a:xfrm>
                <a:off x="4519" y="4168"/>
                <a:ext cx="746" cy="118"/>
              </a:xfrm>
              <a:custGeom>
                <a:avLst/>
                <a:gdLst>
                  <a:gd name="T0" fmla="*/ 376 w 746"/>
                  <a:gd name="T1" fmla="*/ 116 h 118"/>
                  <a:gd name="T2" fmla="*/ 232 w 746"/>
                  <a:gd name="T3" fmla="*/ 112 h 118"/>
                  <a:gd name="T4" fmla="*/ 112 w 746"/>
                  <a:gd name="T5" fmla="*/ 100 h 118"/>
                  <a:gd name="T6" fmla="*/ 32 w 746"/>
                  <a:gd name="T7" fmla="*/ 82 h 118"/>
                  <a:gd name="T8" fmla="*/ 10 w 746"/>
                  <a:gd name="T9" fmla="*/ 72 h 118"/>
                  <a:gd name="T10" fmla="*/ 2 w 746"/>
                  <a:gd name="T11" fmla="*/ 60 h 118"/>
                  <a:gd name="T12" fmla="*/ 4 w 746"/>
                  <a:gd name="T13" fmla="*/ 54 h 118"/>
                  <a:gd name="T14" fmla="*/ 20 w 746"/>
                  <a:gd name="T15" fmla="*/ 42 h 118"/>
                  <a:gd name="T16" fmla="*/ 66 w 746"/>
                  <a:gd name="T17" fmla="*/ 26 h 118"/>
                  <a:gd name="T18" fmla="*/ 168 w 746"/>
                  <a:gd name="T19" fmla="*/ 10 h 118"/>
                  <a:gd name="T20" fmla="*/ 302 w 746"/>
                  <a:gd name="T21" fmla="*/ 2 h 118"/>
                  <a:gd name="T22" fmla="*/ 376 w 746"/>
                  <a:gd name="T23" fmla="*/ 0 h 118"/>
                  <a:gd name="T24" fmla="*/ 520 w 746"/>
                  <a:gd name="T25" fmla="*/ 4 h 118"/>
                  <a:gd name="T26" fmla="*/ 636 w 746"/>
                  <a:gd name="T27" fmla="*/ 18 h 118"/>
                  <a:gd name="T28" fmla="*/ 716 w 746"/>
                  <a:gd name="T29" fmla="*/ 36 h 118"/>
                  <a:gd name="T30" fmla="*/ 736 w 746"/>
                  <a:gd name="T31" fmla="*/ 48 h 118"/>
                  <a:gd name="T32" fmla="*/ 744 w 746"/>
                  <a:gd name="T33" fmla="*/ 60 h 118"/>
                  <a:gd name="T34" fmla="*/ 742 w 746"/>
                  <a:gd name="T35" fmla="*/ 66 h 118"/>
                  <a:gd name="T36" fmla="*/ 728 w 746"/>
                  <a:gd name="T37" fmla="*/ 76 h 118"/>
                  <a:gd name="T38" fmla="*/ 682 w 746"/>
                  <a:gd name="T39" fmla="*/ 92 h 118"/>
                  <a:gd name="T40" fmla="*/ 582 w 746"/>
                  <a:gd name="T41" fmla="*/ 106 h 118"/>
                  <a:gd name="T42" fmla="*/ 450 w 746"/>
                  <a:gd name="T43" fmla="*/ 116 h 118"/>
                  <a:gd name="T44" fmla="*/ 376 w 746"/>
                  <a:gd name="T45" fmla="*/ 0 h 118"/>
                  <a:gd name="T46" fmla="*/ 300 w 746"/>
                  <a:gd name="T47" fmla="*/ 2 h 118"/>
                  <a:gd name="T48" fmla="*/ 166 w 746"/>
                  <a:gd name="T49" fmla="*/ 10 h 118"/>
                  <a:gd name="T50" fmla="*/ 64 w 746"/>
                  <a:gd name="T51" fmla="*/ 26 h 118"/>
                  <a:gd name="T52" fmla="*/ 18 w 746"/>
                  <a:gd name="T53" fmla="*/ 42 h 118"/>
                  <a:gd name="T54" fmla="*/ 2 w 746"/>
                  <a:gd name="T55" fmla="*/ 54 h 118"/>
                  <a:gd name="T56" fmla="*/ 0 w 746"/>
                  <a:gd name="T57" fmla="*/ 60 h 118"/>
                  <a:gd name="T58" fmla="*/ 8 w 746"/>
                  <a:gd name="T59" fmla="*/ 72 h 118"/>
                  <a:gd name="T60" fmla="*/ 30 w 746"/>
                  <a:gd name="T61" fmla="*/ 82 h 118"/>
                  <a:gd name="T62" fmla="*/ 110 w 746"/>
                  <a:gd name="T63" fmla="*/ 100 h 118"/>
                  <a:gd name="T64" fmla="*/ 230 w 746"/>
                  <a:gd name="T65" fmla="*/ 112 h 118"/>
                  <a:gd name="T66" fmla="*/ 376 w 746"/>
                  <a:gd name="T67" fmla="*/ 118 h 118"/>
                  <a:gd name="T68" fmla="*/ 450 w 746"/>
                  <a:gd name="T69" fmla="*/ 116 h 118"/>
                  <a:gd name="T70" fmla="*/ 582 w 746"/>
                  <a:gd name="T71" fmla="*/ 108 h 118"/>
                  <a:gd name="T72" fmla="*/ 682 w 746"/>
                  <a:gd name="T73" fmla="*/ 92 h 118"/>
                  <a:gd name="T74" fmla="*/ 730 w 746"/>
                  <a:gd name="T75" fmla="*/ 76 h 118"/>
                  <a:gd name="T76" fmla="*/ 744 w 746"/>
                  <a:gd name="T77" fmla="*/ 66 h 118"/>
                  <a:gd name="T78" fmla="*/ 746 w 746"/>
                  <a:gd name="T79" fmla="*/ 60 h 118"/>
                  <a:gd name="T80" fmla="*/ 738 w 746"/>
                  <a:gd name="T81" fmla="*/ 48 h 118"/>
                  <a:gd name="T82" fmla="*/ 718 w 746"/>
                  <a:gd name="T83" fmla="*/ 36 h 118"/>
                  <a:gd name="T84" fmla="*/ 638 w 746"/>
                  <a:gd name="T85" fmla="*/ 18 h 118"/>
                  <a:gd name="T86" fmla="*/ 520 w 746"/>
                  <a:gd name="T87" fmla="*/ 4 h 118"/>
                  <a:gd name="T88" fmla="*/ 376 w 746"/>
                  <a:gd name="T89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46" h="118">
                    <a:moveTo>
                      <a:pt x="376" y="116"/>
                    </a:moveTo>
                    <a:lnTo>
                      <a:pt x="376" y="116"/>
                    </a:lnTo>
                    <a:lnTo>
                      <a:pt x="302" y="116"/>
                    </a:lnTo>
                    <a:lnTo>
                      <a:pt x="232" y="112"/>
                    </a:lnTo>
                    <a:lnTo>
                      <a:pt x="168" y="106"/>
                    </a:lnTo>
                    <a:lnTo>
                      <a:pt x="112" y="100"/>
                    </a:lnTo>
                    <a:lnTo>
                      <a:pt x="66" y="92"/>
                    </a:lnTo>
                    <a:lnTo>
                      <a:pt x="32" y="82"/>
                    </a:lnTo>
                    <a:lnTo>
                      <a:pt x="20" y="76"/>
                    </a:lnTo>
                    <a:lnTo>
                      <a:pt x="10" y="72"/>
                    </a:lnTo>
                    <a:lnTo>
                      <a:pt x="4" y="66"/>
                    </a:lnTo>
                    <a:lnTo>
                      <a:pt x="2" y="60"/>
                    </a:lnTo>
                    <a:lnTo>
                      <a:pt x="2" y="60"/>
                    </a:lnTo>
                    <a:lnTo>
                      <a:pt x="4" y="54"/>
                    </a:lnTo>
                    <a:lnTo>
                      <a:pt x="10" y="48"/>
                    </a:lnTo>
                    <a:lnTo>
                      <a:pt x="20" y="42"/>
                    </a:lnTo>
                    <a:lnTo>
                      <a:pt x="32" y="36"/>
                    </a:lnTo>
                    <a:lnTo>
                      <a:pt x="66" y="26"/>
                    </a:lnTo>
                    <a:lnTo>
                      <a:pt x="112" y="18"/>
                    </a:lnTo>
                    <a:lnTo>
                      <a:pt x="168" y="10"/>
                    </a:lnTo>
                    <a:lnTo>
                      <a:pt x="232" y="4"/>
                    </a:lnTo>
                    <a:lnTo>
                      <a:pt x="302" y="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450" y="2"/>
                    </a:lnTo>
                    <a:lnTo>
                      <a:pt x="520" y="4"/>
                    </a:lnTo>
                    <a:lnTo>
                      <a:pt x="582" y="10"/>
                    </a:lnTo>
                    <a:lnTo>
                      <a:pt x="636" y="18"/>
                    </a:lnTo>
                    <a:lnTo>
                      <a:pt x="682" y="26"/>
                    </a:lnTo>
                    <a:lnTo>
                      <a:pt x="716" y="36"/>
                    </a:lnTo>
                    <a:lnTo>
                      <a:pt x="728" y="42"/>
                    </a:lnTo>
                    <a:lnTo>
                      <a:pt x="736" y="48"/>
                    </a:lnTo>
                    <a:lnTo>
                      <a:pt x="742" y="54"/>
                    </a:lnTo>
                    <a:lnTo>
                      <a:pt x="744" y="60"/>
                    </a:lnTo>
                    <a:lnTo>
                      <a:pt x="744" y="60"/>
                    </a:lnTo>
                    <a:lnTo>
                      <a:pt x="742" y="66"/>
                    </a:lnTo>
                    <a:lnTo>
                      <a:pt x="736" y="72"/>
                    </a:lnTo>
                    <a:lnTo>
                      <a:pt x="728" y="76"/>
                    </a:lnTo>
                    <a:lnTo>
                      <a:pt x="716" y="82"/>
                    </a:lnTo>
                    <a:lnTo>
                      <a:pt x="682" y="92"/>
                    </a:lnTo>
                    <a:lnTo>
                      <a:pt x="636" y="100"/>
                    </a:lnTo>
                    <a:lnTo>
                      <a:pt x="582" y="106"/>
                    </a:lnTo>
                    <a:lnTo>
                      <a:pt x="520" y="112"/>
                    </a:lnTo>
                    <a:lnTo>
                      <a:pt x="450" y="116"/>
                    </a:lnTo>
                    <a:lnTo>
                      <a:pt x="376" y="116"/>
                    </a:lnTo>
                    <a:close/>
                    <a:moveTo>
                      <a:pt x="376" y="0"/>
                    </a:moveTo>
                    <a:lnTo>
                      <a:pt x="376" y="0"/>
                    </a:lnTo>
                    <a:lnTo>
                      <a:pt x="300" y="2"/>
                    </a:lnTo>
                    <a:lnTo>
                      <a:pt x="230" y="4"/>
                    </a:lnTo>
                    <a:lnTo>
                      <a:pt x="166" y="10"/>
                    </a:lnTo>
                    <a:lnTo>
                      <a:pt x="110" y="18"/>
                    </a:lnTo>
                    <a:lnTo>
                      <a:pt x="64" y="26"/>
                    </a:lnTo>
                    <a:lnTo>
                      <a:pt x="30" y="36"/>
                    </a:lnTo>
                    <a:lnTo>
                      <a:pt x="18" y="42"/>
                    </a:lnTo>
                    <a:lnTo>
                      <a:pt x="8" y="48"/>
                    </a:lnTo>
                    <a:lnTo>
                      <a:pt x="2" y="54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66"/>
                    </a:lnTo>
                    <a:lnTo>
                      <a:pt x="8" y="72"/>
                    </a:lnTo>
                    <a:lnTo>
                      <a:pt x="18" y="76"/>
                    </a:lnTo>
                    <a:lnTo>
                      <a:pt x="30" y="82"/>
                    </a:lnTo>
                    <a:lnTo>
                      <a:pt x="64" y="92"/>
                    </a:lnTo>
                    <a:lnTo>
                      <a:pt x="110" y="100"/>
                    </a:lnTo>
                    <a:lnTo>
                      <a:pt x="166" y="108"/>
                    </a:lnTo>
                    <a:lnTo>
                      <a:pt x="230" y="112"/>
                    </a:lnTo>
                    <a:lnTo>
                      <a:pt x="300" y="116"/>
                    </a:lnTo>
                    <a:lnTo>
                      <a:pt x="376" y="118"/>
                    </a:lnTo>
                    <a:lnTo>
                      <a:pt x="376" y="118"/>
                    </a:lnTo>
                    <a:lnTo>
                      <a:pt x="450" y="116"/>
                    </a:lnTo>
                    <a:lnTo>
                      <a:pt x="520" y="112"/>
                    </a:lnTo>
                    <a:lnTo>
                      <a:pt x="582" y="108"/>
                    </a:lnTo>
                    <a:lnTo>
                      <a:pt x="638" y="100"/>
                    </a:lnTo>
                    <a:lnTo>
                      <a:pt x="682" y="92"/>
                    </a:lnTo>
                    <a:lnTo>
                      <a:pt x="718" y="82"/>
                    </a:lnTo>
                    <a:lnTo>
                      <a:pt x="730" y="76"/>
                    </a:lnTo>
                    <a:lnTo>
                      <a:pt x="738" y="72"/>
                    </a:lnTo>
                    <a:lnTo>
                      <a:pt x="744" y="66"/>
                    </a:lnTo>
                    <a:lnTo>
                      <a:pt x="746" y="60"/>
                    </a:lnTo>
                    <a:lnTo>
                      <a:pt x="746" y="60"/>
                    </a:lnTo>
                    <a:lnTo>
                      <a:pt x="744" y="54"/>
                    </a:lnTo>
                    <a:lnTo>
                      <a:pt x="738" y="48"/>
                    </a:lnTo>
                    <a:lnTo>
                      <a:pt x="730" y="42"/>
                    </a:lnTo>
                    <a:lnTo>
                      <a:pt x="718" y="36"/>
                    </a:lnTo>
                    <a:lnTo>
                      <a:pt x="682" y="26"/>
                    </a:lnTo>
                    <a:lnTo>
                      <a:pt x="638" y="18"/>
                    </a:lnTo>
                    <a:lnTo>
                      <a:pt x="582" y="10"/>
                    </a:lnTo>
                    <a:lnTo>
                      <a:pt x="520" y="4"/>
                    </a:lnTo>
                    <a:lnTo>
                      <a:pt x="450" y="2"/>
                    </a:lnTo>
                    <a:lnTo>
                      <a:pt x="376" y="0"/>
                    </a:lnTo>
                    <a:close/>
                  </a:path>
                </a:pathLst>
              </a:custGeom>
              <a:solidFill>
                <a:srgbClr val="DEDC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9" name="Freeform 325"/>
              <p:cNvSpPr>
                <a:spLocks/>
              </p:cNvSpPr>
              <p:nvPr/>
            </p:nvSpPr>
            <p:spPr bwMode="auto">
              <a:xfrm>
                <a:off x="4521" y="4168"/>
                <a:ext cx="742" cy="116"/>
              </a:xfrm>
              <a:custGeom>
                <a:avLst/>
                <a:gdLst>
                  <a:gd name="T0" fmla="*/ 374 w 742"/>
                  <a:gd name="T1" fmla="*/ 116 h 116"/>
                  <a:gd name="T2" fmla="*/ 374 w 742"/>
                  <a:gd name="T3" fmla="*/ 116 h 116"/>
                  <a:gd name="T4" fmla="*/ 300 w 742"/>
                  <a:gd name="T5" fmla="*/ 116 h 116"/>
                  <a:gd name="T6" fmla="*/ 230 w 742"/>
                  <a:gd name="T7" fmla="*/ 112 h 116"/>
                  <a:gd name="T8" fmla="*/ 166 w 742"/>
                  <a:gd name="T9" fmla="*/ 106 h 116"/>
                  <a:gd name="T10" fmla="*/ 110 w 742"/>
                  <a:gd name="T11" fmla="*/ 100 h 116"/>
                  <a:gd name="T12" fmla="*/ 64 w 742"/>
                  <a:gd name="T13" fmla="*/ 92 h 116"/>
                  <a:gd name="T14" fmla="*/ 30 w 742"/>
                  <a:gd name="T15" fmla="*/ 82 h 116"/>
                  <a:gd name="T16" fmla="*/ 18 w 742"/>
                  <a:gd name="T17" fmla="*/ 76 h 116"/>
                  <a:gd name="T18" fmla="*/ 8 w 742"/>
                  <a:gd name="T19" fmla="*/ 72 h 116"/>
                  <a:gd name="T20" fmla="*/ 2 w 742"/>
                  <a:gd name="T21" fmla="*/ 66 h 116"/>
                  <a:gd name="T22" fmla="*/ 0 w 742"/>
                  <a:gd name="T23" fmla="*/ 60 h 116"/>
                  <a:gd name="T24" fmla="*/ 0 w 742"/>
                  <a:gd name="T25" fmla="*/ 60 h 116"/>
                  <a:gd name="T26" fmla="*/ 2 w 742"/>
                  <a:gd name="T27" fmla="*/ 54 h 116"/>
                  <a:gd name="T28" fmla="*/ 8 w 742"/>
                  <a:gd name="T29" fmla="*/ 48 h 116"/>
                  <a:gd name="T30" fmla="*/ 18 w 742"/>
                  <a:gd name="T31" fmla="*/ 42 h 116"/>
                  <a:gd name="T32" fmla="*/ 30 w 742"/>
                  <a:gd name="T33" fmla="*/ 36 h 116"/>
                  <a:gd name="T34" fmla="*/ 64 w 742"/>
                  <a:gd name="T35" fmla="*/ 26 h 116"/>
                  <a:gd name="T36" fmla="*/ 110 w 742"/>
                  <a:gd name="T37" fmla="*/ 18 h 116"/>
                  <a:gd name="T38" fmla="*/ 166 w 742"/>
                  <a:gd name="T39" fmla="*/ 10 h 116"/>
                  <a:gd name="T40" fmla="*/ 230 w 742"/>
                  <a:gd name="T41" fmla="*/ 4 h 116"/>
                  <a:gd name="T42" fmla="*/ 300 w 742"/>
                  <a:gd name="T43" fmla="*/ 2 h 116"/>
                  <a:gd name="T44" fmla="*/ 374 w 742"/>
                  <a:gd name="T45" fmla="*/ 0 h 116"/>
                  <a:gd name="T46" fmla="*/ 374 w 742"/>
                  <a:gd name="T47" fmla="*/ 0 h 116"/>
                  <a:gd name="T48" fmla="*/ 448 w 742"/>
                  <a:gd name="T49" fmla="*/ 2 h 116"/>
                  <a:gd name="T50" fmla="*/ 518 w 742"/>
                  <a:gd name="T51" fmla="*/ 4 h 116"/>
                  <a:gd name="T52" fmla="*/ 580 w 742"/>
                  <a:gd name="T53" fmla="*/ 10 h 116"/>
                  <a:gd name="T54" fmla="*/ 634 w 742"/>
                  <a:gd name="T55" fmla="*/ 18 h 116"/>
                  <a:gd name="T56" fmla="*/ 680 w 742"/>
                  <a:gd name="T57" fmla="*/ 26 h 116"/>
                  <a:gd name="T58" fmla="*/ 714 w 742"/>
                  <a:gd name="T59" fmla="*/ 36 h 116"/>
                  <a:gd name="T60" fmla="*/ 726 w 742"/>
                  <a:gd name="T61" fmla="*/ 42 h 116"/>
                  <a:gd name="T62" fmla="*/ 734 w 742"/>
                  <a:gd name="T63" fmla="*/ 48 h 116"/>
                  <a:gd name="T64" fmla="*/ 740 w 742"/>
                  <a:gd name="T65" fmla="*/ 54 h 116"/>
                  <a:gd name="T66" fmla="*/ 742 w 742"/>
                  <a:gd name="T67" fmla="*/ 60 h 116"/>
                  <a:gd name="T68" fmla="*/ 742 w 742"/>
                  <a:gd name="T69" fmla="*/ 60 h 116"/>
                  <a:gd name="T70" fmla="*/ 740 w 742"/>
                  <a:gd name="T71" fmla="*/ 66 h 116"/>
                  <a:gd name="T72" fmla="*/ 734 w 742"/>
                  <a:gd name="T73" fmla="*/ 72 h 116"/>
                  <a:gd name="T74" fmla="*/ 726 w 742"/>
                  <a:gd name="T75" fmla="*/ 76 h 116"/>
                  <a:gd name="T76" fmla="*/ 714 w 742"/>
                  <a:gd name="T77" fmla="*/ 82 h 116"/>
                  <a:gd name="T78" fmla="*/ 680 w 742"/>
                  <a:gd name="T79" fmla="*/ 92 h 116"/>
                  <a:gd name="T80" fmla="*/ 634 w 742"/>
                  <a:gd name="T81" fmla="*/ 100 h 116"/>
                  <a:gd name="T82" fmla="*/ 580 w 742"/>
                  <a:gd name="T83" fmla="*/ 106 h 116"/>
                  <a:gd name="T84" fmla="*/ 518 w 742"/>
                  <a:gd name="T85" fmla="*/ 112 h 116"/>
                  <a:gd name="T86" fmla="*/ 448 w 742"/>
                  <a:gd name="T87" fmla="*/ 116 h 116"/>
                  <a:gd name="T88" fmla="*/ 374 w 742"/>
                  <a:gd name="T89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42" h="116">
                    <a:moveTo>
                      <a:pt x="374" y="116"/>
                    </a:moveTo>
                    <a:lnTo>
                      <a:pt x="374" y="116"/>
                    </a:lnTo>
                    <a:lnTo>
                      <a:pt x="300" y="116"/>
                    </a:lnTo>
                    <a:lnTo>
                      <a:pt x="230" y="112"/>
                    </a:lnTo>
                    <a:lnTo>
                      <a:pt x="166" y="106"/>
                    </a:lnTo>
                    <a:lnTo>
                      <a:pt x="110" y="100"/>
                    </a:lnTo>
                    <a:lnTo>
                      <a:pt x="64" y="92"/>
                    </a:lnTo>
                    <a:lnTo>
                      <a:pt x="30" y="82"/>
                    </a:lnTo>
                    <a:lnTo>
                      <a:pt x="18" y="76"/>
                    </a:lnTo>
                    <a:lnTo>
                      <a:pt x="8" y="72"/>
                    </a:lnTo>
                    <a:lnTo>
                      <a:pt x="2" y="66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54"/>
                    </a:lnTo>
                    <a:lnTo>
                      <a:pt x="8" y="48"/>
                    </a:lnTo>
                    <a:lnTo>
                      <a:pt x="18" y="42"/>
                    </a:lnTo>
                    <a:lnTo>
                      <a:pt x="30" y="36"/>
                    </a:lnTo>
                    <a:lnTo>
                      <a:pt x="64" y="26"/>
                    </a:lnTo>
                    <a:lnTo>
                      <a:pt x="110" y="18"/>
                    </a:lnTo>
                    <a:lnTo>
                      <a:pt x="166" y="10"/>
                    </a:lnTo>
                    <a:lnTo>
                      <a:pt x="230" y="4"/>
                    </a:lnTo>
                    <a:lnTo>
                      <a:pt x="300" y="2"/>
                    </a:lnTo>
                    <a:lnTo>
                      <a:pt x="374" y="0"/>
                    </a:lnTo>
                    <a:lnTo>
                      <a:pt x="374" y="0"/>
                    </a:lnTo>
                    <a:lnTo>
                      <a:pt x="448" y="2"/>
                    </a:lnTo>
                    <a:lnTo>
                      <a:pt x="518" y="4"/>
                    </a:lnTo>
                    <a:lnTo>
                      <a:pt x="580" y="10"/>
                    </a:lnTo>
                    <a:lnTo>
                      <a:pt x="634" y="18"/>
                    </a:lnTo>
                    <a:lnTo>
                      <a:pt x="680" y="26"/>
                    </a:lnTo>
                    <a:lnTo>
                      <a:pt x="714" y="36"/>
                    </a:lnTo>
                    <a:lnTo>
                      <a:pt x="726" y="42"/>
                    </a:lnTo>
                    <a:lnTo>
                      <a:pt x="734" y="48"/>
                    </a:lnTo>
                    <a:lnTo>
                      <a:pt x="740" y="54"/>
                    </a:lnTo>
                    <a:lnTo>
                      <a:pt x="742" y="60"/>
                    </a:lnTo>
                    <a:lnTo>
                      <a:pt x="742" y="60"/>
                    </a:lnTo>
                    <a:lnTo>
                      <a:pt x="740" y="66"/>
                    </a:lnTo>
                    <a:lnTo>
                      <a:pt x="734" y="72"/>
                    </a:lnTo>
                    <a:lnTo>
                      <a:pt x="726" y="76"/>
                    </a:lnTo>
                    <a:lnTo>
                      <a:pt x="714" y="82"/>
                    </a:lnTo>
                    <a:lnTo>
                      <a:pt x="680" y="92"/>
                    </a:lnTo>
                    <a:lnTo>
                      <a:pt x="634" y="100"/>
                    </a:lnTo>
                    <a:lnTo>
                      <a:pt x="580" y="106"/>
                    </a:lnTo>
                    <a:lnTo>
                      <a:pt x="518" y="112"/>
                    </a:lnTo>
                    <a:lnTo>
                      <a:pt x="448" y="116"/>
                    </a:lnTo>
                    <a:lnTo>
                      <a:pt x="374" y="11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0" name="Freeform 326"/>
              <p:cNvSpPr>
                <a:spLocks/>
              </p:cNvSpPr>
              <p:nvPr/>
            </p:nvSpPr>
            <p:spPr bwMode="auto">
              <a:xfrm>
                <a:off x="4519" y="4168"/>
                <a:ext cx="746" cy="118"/>
              </a:xfrm>
              <a:custGeom>
                <a:avLst/>
                <a:gdLst>
                  <a:gd name="T0" fmla="*/ 376 w 746"/>
                  <a:gd name="T1" fmla="*/ 0 h 118"/>
                  <a:gd name="T2" fmla="*/ 376 w 746"/>
                  <a:gd name="T3" fmla="*/ 0 h 118"/>
                  <a:gd name="T4" fmla="*/ 300 w 746"/>
                  <a:gd name="T5" fmla="*/ 2 h 118"/>
                  <a:gd name="T6" fmla="*/ 230 w 746"/>
                  <a:gd name="T7" fmla="*/ 4 h 118"/>
                  <a:gd name="T8" fmla="*/ 166 w 746"/>
                  <a:gd name="T9" fmla="*/ 10 h 118"/>
                  <a:gd name="T10" fmla="*/ 110 w 746"/>
                  <a:gd name="T11" fmla="*/ 18 h 118"/>
                  <a:gd name="T12" fmla="*/ 64 w 746"/>
                  <a:gd name="T13" fmla="*/ 26 h 118"/>
                  <a:gd name="T14" fmla="*/ 30 w 746"/>
                  <a:gd name="T15" fmla="*/ 36 h 118"/>
                  <a:gd name="T16" fmla="*/ 18 w 746"/>
                  <a:gd name="T17" fmla="*/ 42 h 118"/>
                  <a:gd name="T18" fmla="*/ 8 w 746"/>
                  <a:gd name="T19" fmla="*/ 48 h 118"/>
                  <a:gd name="T20" fmla="*/ 2 w 746"/>
                  <a:gd name="T21" fmla="*/ 54 h 118"/>
                  <a:gd name="T22" fmla="*/ 0 w 746"/>
                  <a:gd name="T23" fmla="*/ 60 h 118"/>
                  <a:gd name="T24" fmla="*/ 0 w 746"/>
                  <a:gd name="T25" fmla="*/ 60 h 118"/>
                  <a:gd name="T26" fmla="*/ 2 w 746"/>
                  <a:gd name="T27" fmla="*/ 66 h 118"/>
                  <a:gd name="T28" fmla="*/ 8 w 746"/>
                  <a:gd name="T29" fmla="*/ 72 h 118"/>
                  <a:gd name="T30" fmla="*/ 18 w 746"/>
                  <a:gd name="T31" fmla="*/ 76 h 118"/>
                  <a:gd name="T32" fmla="*/ 30 w 746"/>
                  <a:gd name="T33" fmla="*/ 82 h 118"/>
                  <a:gd name="T34" fmla="*/ 64 w 746"/>
                  <a:gd name="T35" fmla="*/ 92 h 118"/>
                  <a:gd name="T36" fmla="*/ 110 w 746"/>
                  <a:gd name="T37" fmla="*/ 100 h 118"/>
                  <a:gd name="T38" fmla="*/ 166 w 746"/>
                  <a:gd name="T39" fmla="*/ 108 h 118"/>
                  <a:gd name="T40" fmla="*/ 230 w 746"/>
                  <a:gd name="T41" fmla="*/ 112 h 118"/>
                  <a:gd name="T42" fmla="*/ 300 w 746"/>
                  <a:gd name="T43" fmla="*/ 116 h 118"/>
                  <a:gd name="T44" fmla="*/ 376 w 746"/>
                  <a:gd name="T45" fmla="*/ 118 h 118"/>
                  <a:gd name="T46" fmla="*/ 376 w 746"/>
                  <a:gd name="T47" fmla="*/ 118 h 118"/>
                  <a:gd name="T48" fmla="*/ 450 w 746"/>
                  <a:gd name="T49" fmla="*/ 116 h 118"/>
                  <a:gd name="T50" fmla="*/ 520 w 746"/>
                  <a:gd name="T51" fmla="*/ 112 h 118"/>
                  <a:gd name="T52" fmla="*/ 582 w 746"/>
                  <a:gd name="T53" fmla="*/ 108 h 118"/>
                  <a:gd name="T54" fmla="*/ 638 w 746"/>
                  <a:gd name="T55" fmla="*/ 100 h 118"/>
                  <a:gd name="T56" fmla="*/ 682 w 746"/>
                  <a:gd name="T57" fmla="*/ 92 h 118"/>
                  <a:gd name="T58" fmla="*/ 718 w 746"/>
                  <a:gd name="T59" fmla="*/ 82 h 118"/>
                  <a:gd name="T60" fmla="*/ 730 w 746"/>
                  <a:gd name="T61" fmla="*/ 76 h 118"/>
                  <a:gd name="T62" fmla="*/ 738 w 746"/>
                  <a:gd name="T63" fmla="*/ 72 h 118"/>
                  <a:gd name="T64" fmla="*/ 744 w 746"/>
                  <a:gd name="T65" fmla="*/ 66 h 118"/>
                  <a:gd name="T66" fmla="*/ 746 w 746"/>
                  <a:gd name="T67" fmla="*/ 60 h 118"/>
                  <a:gd name="T68" fmla="*/ 746 w 746"/>
                  <a:gd name="T69" fmla="*/ 60 h 118"/>
                  <a:gd name="T70" fmla="*/ 744 w 746"/>
                  <a:gd name="T71" fmla="*/ 54 h 118"/>
                  <a:gd name="T72" fmla="*/ 738 w 746"/>
                  <a:gd name="T73" fmla="*/ 48 h 118"/>
                  <a:gd name="T74" fmla="*/ 730 w 746"/>
                  <a:gd name="T75" fmla="*/ 42 h 118"/>
                  <a:gd name="T76" fmla="*/ 718 w 746"/>
                  <a:gd name="T77" fmla="*/ 36 h 118"/>
                  <a:gd name="T78" fmla="*/ 682 w 746"/>
                  <a:gd name="T79" fmla="*/ 26 h 118"/>
                  <a:gd name="T80" fmla="*/ 638 w 746"/>
                  <a:gd name="T81" fmla="*/ 18 h 118"/>
                  <a:gd name="T82" fmla="*/ 582 w 746"/>
                  <a:gd name="T83" fmla="*/ 10 h 118"/>
                  <a:gd name="T84" fmla="*/ 520 w 746"/>
                  <a:gd name="T85" fmla="*/ 4 h 118"/>
                  <a:gd name="T86" fmla="*/ 450 w 746"/>
                  <a:gd name="T87" fmla="*/ 2 h 118"/>
                  <a:gd name="T88" fmla="*/ 376 w 746"/>
                  <a:gd name="T89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46" h="118">
                    <a:moveTo>
                      <a:pt x="376" y="0"/>
                    </a:moveTo>
                    <a:lnTo>
                      <a:pt x="376" y="0"/>
                    </a:lnTo>
                    <a:lnTo>
                      <a:pt x="300" y="2"/>
                    </a:lnTo>
                    <a:lnTo>
                      <a:pt x="230" y="4"/>
                    </a:lnTo>
                    <a:lnTo>
                      <a:pt x="166" y="10"/>
                    </a:lnTo>
                    <a:lnTo>
                      <a:pt x="110" y="18"/>
                    </a:lnTo>
                    <a:lnTo>
                      <a:pt x="64" y="26"/>
                    </a:lnTo>
                    <a:lnTo>
                      <a:pt x="30" y="36"/>
                    </a:lnTo>
                    <a:lnTo>
                      <a:pt x="18" y="42"/>
                    </a:lnTo>
                    <a:lnTo>
                      <a:pt x="8" y="48"/>
                    </a:lnTo>
                    <a:lnTo>
                      <a:pt x="2" y="54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66"/>
                    </a:lnTo>
                    <a:lnTo>
                      <a:pt x="8" y="72"/>
                    </a:lnTo>
                    <a:lnTo>
                      <a:pt x="18" y="76"/>
                    </a:lnTo>
                    <a:lnTo>
                      <a:pt x="30" y="82"/>
                    </a:lnTo>
                    <a:lnTo>
                      <a:pt x="64" y="92"/>
                    </a:lnTo>
                    <a:lnTo>
                      <a:pt x="110" y="100"/>
                    </a:lnTo>
                    <a:lnTo>
                      <a:pt x="166" y="108"/>
                    </a:lnTo>
                    <a:lnTo>
                      <a:pt x="230" y="112"/>
                    </a:lnTo>
                    <a:lnTo>
                      <a:pt x="300" y="116"/>
                    </a:lnTo>
                    <a:lnTo>
                      <a:pt x="376" y="118"/>
                    </a:lnTo>
                    <a:lnTo>
                      <a:pt x="376" y="118"/>
                    </a:lnTo>
                    <a:lnTo>
                      <a:pt x="450" y="116"/>
                    </a:lnTo>
                    <a:lnTo>
                      <a:pt x="520" y="112"/>
                    </a:lnTo>
                    <a:lnTo>
                      <a:pt x="582" y="108"/>
                    </a:lnTo>
                    <a:lnTo>
                      <a:pt x="638" y="100"/>
                    </a:lnTo>
                    <a:lnTo>
                      <a:pt x="682" y="92"/>
                    </a:lnTo>
                    <a:lnTo>
                      <a:pt x="718" y="82"/>
                    </a:lnTo>
                    <a:lnTo>
                      <a:pt x="730" y="76"/>
                    </a:lnTo>
                    <a:lnTo>
                      <a:pt x="738" y="72"/>
                    </a:lnTo>
                    <a:lnTo>
                      <a:pt x="744" y="66"/>
                    </a:lnTo>
                    <a:lnTo>
                      <a:pt x="746" y="60"/>
                    </a:lnTo>
                    <a:lnTo>
                      <a:pt x="746" y="60"/>
                    </a:lnTo>
                    <a:lnTo>
                      <a:pt x="744" y="54"/>
                    </a:lnTo>
                    <a:lnTo>
                      <a:pt x="738" y="48"/>
                    </a:lnTo>
                    <a:lnTo>
                      <a:pt x="730" y="42"/>
                    </a:lnTo>
                    <a:lnTo>
                      <a:pt x="718" y="36"/>
                    </a:lnTo>
                    <a:lnTo>
                      <a:pt x="682" y="26"/>
                    </a:lnTo>
                    <a:lnTo>
                      <a:pt x="638" y="18"/>
                    </a:lnTo>
                    <a:lnTo>
                      <a:pt x="582" y="10"/>
                    </a:lnTo>
                    <a:lnTo>
                      <a:pt x="520" y="4"/>
                    </a:lnTo>
                    <a:lnTo>
                      <a:pt x="450" y="2"/>
                    </a:lnTo>
                    <a:lnTo>
                      <a:pt x="37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1" name="Freeform 327"/>
              <p:cNvSpPr>
                <a:spLocks noEditPoints="1"/>
              </p:cNvSpPr>
              <p:nvPr/>
            </p:nvSpPr>
            <p:spPr bwMode="auto">
              <a:xfrm>
                <a:off x="4521" y="4168"/>
                <a:ext cx="742" cy="116"/>
              </a:xfrm>
              <a:custGeom>
                <a:avLst/>
                <a:gdLst>
                  <a:gd name="T0" fmla="*/ 374 w 742"/>
                  <a:gd name="T1" fmla="*/ 116 h 116"/>
                  <a:gd name="T2" fmla="*/ 230 w 742"/>
                  <a:gd name="T3" fmla="*/ 112 h 116"/>
                  <a:gd name="T4" fmla="*/ 112 w 742"/>
                  <a:gd name="T5" fmla="*/ 100 h 116"/>
                  <a:gd name="T6" fmla="*/ 32 w 742"/>
                  <a:gd name="T7" fmla="*/ 82 h 116"/>
                  <a:gd name="T8" fmla="*/ 10 w 742"/>
                  <a:gd name="T9" fmla="*/ 72 h 116"/>
                  <a:gd name="T10" fmla="*/ 2 w 742"/>
                  <a:gd name="T11" fmla="*/ 60 h 116"/>
                  <a:gd name="T12" fmla="*/ 4 w 742"/>
                  <a:gd name="T13" fmla="*/ 54 h 116"/>
                  <a:gd name="T14" fmla="*/ 20 w 742"/>
                  <a:gd name="T15" fmla="*/ 42 h 116"/>
                  <a:gd name="T16" fmla="*/ 66 w 742"/>
                  <a:gd name="T17" fmla="*/ 26 h 116"/>
                  <a:gd name="T18" fmla="*/ 166 w 742"/>
                  <a:gd name="T19" fmla="*/ 10 h 116"/>
                  <a:gd name="T20" fmla="*/ 300 w 742"/>
                  <a:gd name="T21" fmla="*/ 2 h 116"/>
                  <a:gd name="T22" fmla="*/ 374 w 742"/>
                  <a:gd name="T23" fmla="*/ 0 h 116"/>
                  <a:gd name="T24" fmla="*/ 516 w 742"/>
                  <a:gd name="T25" fmla="*/ 6 h 116"/>
                  <a:gd name="T26" fmla="*/ 632 w 742"/>
                  <a:gd name="T27" fmla="*/ 18 h 116"/>
                  <a:gd name="T28" fmla="*/ 712 w 742"/>
                  <a:gd name="T29" fmla="*/ 36 h 116"/>
                  <a:gd name="T30" fmla="*/ 732 w 742"/>
                  <a:gd name="T31" fmla="*/ 48 h 116"/>
                  <a:gd name="T32" fmla="*/ 740 w 742"/>
                  <a:gd name="T33" fmla="*/ 60 h 116"/>
                  <a:gd name="T34" fmla="*/ 738 w 742"/>
                  <a:gd name="T35" fmla="*/ 66 h 116"/>
                  <a:gd name="T36" fmla="*/ 724 w 742"/>
                  <a:gd name="T37" fmla="*/ 76 h 116"/>
                  <a:gd name="T38" fmla="*/ 678 w 742"/>
                  <a:gd name="T39" fmla="*/ 92 h 116"/>
                  <a:gd name="T40" fmla="*/ 578 w 742"/>
                  <a:gd name="T41" fmla="*/ 106 h 116"/>
                  <a:gd name="T42" fmla="*/ 448 w 742"/>
                  <a:gd name="T43" fmla="*/ 116 h 116"/>
                  <a:gd name="T44" fmla="*/ 374 w 742"/>
                  <a:gd name="T45" fmla="*/ 0 h 116"/>
                  <a:gd name="T46" fmla="*/ 300 w 742"/>
                  <a:gd name="T47" fmla="*/ 2 h 116"/>
                  <a:gd name="T48" fmla="*/ 166 w 742"/>
                  <a:gd name="T49" fmla="*/ 10 h 116"/>
                  <a:gd name="T50" fmla="*/ 64 w 742"/>
                  <a:gd name="T51" fmla="*/ 26 h 116"/>
                  <a:gd name="T52" fmla="*/ 18 w 742"/>
                  <a:gd name="T53" fmla="*/ 42 h 116"/>
                  <a:gd name="T54" fmla="*/ 2 w 742"/>
                  <a:gd name="T55" fmla="*/ 54 h 116"/>
                  <a:gd name="T56" fmla="*/ 0 w 742"/>
                  <a:gd name="T57" fmla="*/ 60 h 116"/>
                  <a:gd name="T58" fmla="*/ 8 w 742"/>
                  <a:gd name="T59" fmla="*/ 72 h 116"/>
                  <a:gd name="T60" fmla="*/ 30 w 742"/>
                  <a:gd name="T61" fmla="*/ 82 h 116"/>
                  <a:gd name="T62" fmla="*/ 110 w 742"/>
                  <a:gd name="T63" fmla="*/ 100 h 116"/>
                  <a:gd name="T64" fmla="*/ 230 w 742"/>
                  <a:gd name="T65" fmla="*/ 112 h 116"/>
                  <a:gd name="T66" fmla="*/ 374 w 742"/>
                  <a:gd name="T67" fmla="*/ 116 h 116"/>
                  <a:gd name="T68" fmla="*/ 448 w 742"/>
                  <a:gd name="T69" fmla="*/ 116 h 116"/>
                  <a:gd name="T70" fmla="*/ 580 w 742"/>
                  <a:gd name="T71" fmla="*/ 106 h 116"/>
                  <a:gd name="T72" fmla="*/ 680 w 742"/>
                  <a:gd name="T73" fmla="*/ 92 h 116"/>
                  <a:gd name="T74" fmla="*/ 726 w 742"/>
                  <a:gd name="T75" fmla="*/ 76 h 116"/>
                  <a:gd name="T76" fmla="*/ 740 w 742"/>
                  <a:gd name="T77" fmla="*/ 66 h 116"/>
                  <a:gd name="T78" fmla="*/ 742 w 742"/>
                  <a:gd name="T79" fmla="*/ 60 h 116"/>
                  <a:gd name="T80" fmla="*/ 734 w 742"/>
                  <a:gd name="T81" fmla="*/ 48 h 116"/>
                  <a:gd name="T82" fmla="*/ 714 w 742"/>
                  <a:gd name="T83" fmla="*/ 36 h 116"/>
                  <a:gd name="T84" fmla="*/ 634 w 742"/>
                  <a:gd name="T85" fmla="*/ 18 h 116"/>
                  <a:gd name="T86" fmla="*/ 518 w 742"/>
                  <a:gd name="T87" fmla="*/ 4 h 116"/>
                  <a:gd name="T88" fmla="*/ 374 w 742"/>
                  <a:gd name="T89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42" h="116">
                    <a:moveTo>
                      <a:pt x="374" y="116"/>
                    </a:moveTo>
                    <a:lnTo>
                      <a:pt x="374" y="116"/>
                    </a:lnTo>
                    <a:lnTo>
                      <a:pt x="300" y="116"/>
                    </a:lnTo>
                    <a:lnTo>
                      <a:pt x="230" y="112"/>
                    </a:lnTo>
                    <a:lnTo>
                      <a:pt x="166" y="106"/>
                    </a:lnTo>
                    <a:lnTo>
                      <a:pt x="112" y="100"/>
                    </a:lnTo>
                    <a:lnTo>
                      <a:pt x="66" y="92"/>
                    </a:lnTo>
                    <a:lnTo>
                      <a:pt x="32" y="82"/>
                    </a:lnTo>
                    <a:lnTo>
                      <a:pt x="20" y="76"/>
                    </a:lnTo>
                    <a:lnTo>
                      <a:pt x="10" y="72"/>
                    </a:lnTo>
                    <a:lnTo>
                      <a:pt x="4" y="66"/>
                    </a:lnTo>
                    <a:lnTo>
                      <a:pt x="2" y="60"/>
                    </a:lnTo>
                    <a:lnTo>
                      <a:pt x="2" y="60"/>
                    </a:lnTo>
                    <a:lnTo>
                      <a:pt x="4" y="54"/>
                    </a:lnTo>
                    <a:lnTo>
                      <a:pt x="10" y="48"/>
                    </a:lnTo>
                    <a:lnTo>
                      <a:pt x="20" y="42"/>
                    </a:lnTo>
                    <a:lnTo>
                      <a:pt x="32" y="36"/>
                    </a:lnTo>
                    <a:lnTo>
                      <a:pt x="66" y="26"/>
                    </a:lnTo>
                    <a:lnTo>
                      <a:pt x="112" y="18"/>
                    </a:lnTo>
                    <a:lnTo>
                      <a:pt x="166" y="10"/>
                    </a:lnTo>
                    <a:lnTo>
                      <a:pt x="230" y="6"/>
                    </a:lnTo>
                    <a:lnTo>
                      <a:pt x="300" y="2"/>
                    </a:lnTo>
                    <a:lnTo>
                      <a:pt x="374" y="0"/>
                    </a:lnTo>
                    <a:lnTo>
                      <a:pt x="374" y="0"/>
                    </a:lnTo>
                    <a:lnTo>
                      <a:pt x="448" y="2"/>
                    </a:lnTo>
                    <a:lnTo>
                      <a:pt x="516" y="6"/>
                    </a:lnTo>
                    <a:lnTo>
                      <a:pt x="578" y="10"/>
                    </a:lnTo>
                    <a:lnTo>
                      <a:pt x="632" y="18"/>
                    </a:lnTo>
                    <a:lnTo>
                      <a:pt x="678" y="26"/>
                    </a:lnTo>
                    <a:lnTo>
                      <a:pt x="712" y="36"/>
                    </a:lnTo>
                    <a:lnTo>
                      <a:pt x="724" y="42"/>
                    </a:lnTo>
                    <a:lnTo>
                      <a:pt x="732" y="48"/>
                    </a:lnTo>
                    <a:lnTo>
                      <a:pt x="738" y="54"/>
                    </a:lnTo>
                    <a:lnTo>
                      <a:pt x="740" y="60"/>
                    </a:lnTo>
                    <a:lnTo>
                      <a:pt x="740" y="60"/>
                    </a:lnTo>
                    <a:lnTo>
                      <a:pt x="738" y="66"/>
                    </a:lnTo>
                    <a:lnTo>
                      <a:pt x="732" y="72"/>
                    </a:lnTo>
                    <a:lnTo>
                      <a:pt x="724" y="76"/>
                    </a:lnTo>
                    <a:lnTo>
                      <a:pt x="712" y="82"/>
                    </a:lnTo>
                    <a:lnTo>
                      <a:pt x="678" y="92"/>
                    </a:lnTo>
                    <a:lnTo>
                      <a:pt x="632" y="100"/>
                    </a:lnTo>
                    <a:lnTo>
                      <a:pt x="578" y="106"/>
                    </a:lnTo>
                    <a:lnTo>
                      <a:pt x="516" y="112"/>
                    </a:lnTo>
                    <a:lnTo>
                      <a:pt x="448" y="116"/>
                    </a:lnTo>
                    <a:lnTo>
                      <a:pt x="374" y="116"/>
                    </a:lnTo>
                    <a:close/>
                    <a:moveTo>
                      <a:pt x="374" y="0"/>
                    </a:moveTo>
                    <a:lnTo>
                      <a:pt x="374" y="0"/>
                    </a:lnTo>
                    <a:lnTo>
                      <a:pt x="300" y="2"/>
                    </a:lnTo>
                    <a:lnTo>
                      <a:pt x="230" y="4"/>
                    </a:lnTo>
                    <a:lnTo>
                      <a:pt x="166" y="10"/>
                    </a:lnTo>
                    <a:lnTo>
                      <a:pt x="110" y="18"/>
                    </a:lnTo>
                    <a:lnTo>
                      <a:pt x="64" y="26"/>
                    </a:lnTo>
                    <a:lnTo>
                      <a:pt x="30" y="36"/>
                    </a:lnTo>
                    <a:lnTo>
                      <a:pt x="18" y="42"/>
                    </a:lnTo>
                    <a:lnTo>
                      <a:pt x="8" y="48"/>
                    </a:lnTo>
                    <a:lnTo>
                      <a:pt x="2" y="54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66"/>
                    </a:lnTo>
                    <a:lnTo>
                      <a:pt x="8" y="72"/>
                    </a:lnTo>
                    <a:lnTo>
                      <a:pt x="18" y="76"/>
                    </a:lnTo>
                    <a:lnTo>
                      <a:pt x="30" y="82"/>
                    </a:lnTo>
                    <a:lnTo>
                      <a:pt x="64" y="92"/>
                    </a:lnTo>
                    <a:lnTo>
                      <a:pt x="110" y="100"/>
                    </a:lnTo>
                    <a:lnTo>
                      <a:pt x="166" y="106"/>
                    </a:lnTo>
                    <a:lnTo>
                      <a:pt x="230" y="112"/>
                    </a:lnTo>
                    <a:lnTo>
                      <a:pt x="300" y="116"/>
                    </a:lnTo>
                    <a:lnTo>
                      <a:pt x="374" y="116"/>
                    </a:lnTo>
                    <a:lnTo>
                      <a:pt x="374" y="116"/>
                    </a:lnTo>
                    <a:lnTo>
                      <a:pt x="448" y="116"/>
                    </a:lnTo>
                    <a:lnTo>
                      <a:pt x="518" y="112"/>
                    </a:lnTo>
                    <a:lnTo>
                      <a:pt x="580" y="106"/>
                    </a:lnTo>
                    <a:lnTo>
                      <a:pt x="634" y="100"/>
                    </a:lnTo>
                    <a:lnTo>
                      <a:pt x="680" y="92"/>
                    </a:lnTo>
                    <a:lnTo>
                      <a:pt x="714" y="82"/>
                    </a:lnTo>
                    <a:lnTo>
                      <a:pt x="726" y="76"/>
                    </a:lnTo>
                    <a:lnTo>
                      <a:pt x="734" y="72"/>
                    </a:lnTo>
                    <a:lnTo>
                      <a:pt x="740" y="66"/>
                    </a:lnTo>
                    <a:lnTo>
                      <a:pt x="742" y="60"/>
                    </a:lnTo>
                    <a:lnTo>
                      <a:pt x="742" y="60"/>
                    </a:lnTo>
                    <a:lnTo>
                      <a:pt x="740" y="54"/>
                    </a:lnTo>
                    <a:lnTo>
                      <a:pt x="734" y="48"/>
                    </a:lnTo>
                    <a:lnTo>
                      <a:pt x="726" y="42"/>
                    </a:lnTo>
                    <a:lnTo>
                      <a:pt x="714" y="36"/>
                    </a:lnTo>
                    <a:lnTo>
                      <a:pt x="680" y="26"/>
                    </a:lnTo>
                    <a:lnTo>
                      <a:pt x="634" y="18"/>
                    </a:lnTo>
                    <a:lnTo>
                      <a:pt x="580" y="10"/>
                    </a:lnTo>
                    <a:lnTo>
                      <a:pt x="518" y="4"/>
                    </a:lnTo>
                    <a:lnTo>
                      <a:pt x="448" y="2"/>
                    </a:lnTo>
                    <a:lnTo>
                      <a:pt x="374" y="0"/>
                    </a:lnTo>
                    <a:close/>
                  </a:path>
                </a:pathLst>
              </a:custGeom>
              <a:solidFill>
                <a:srgbClr val="DEDB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2" name="Freeform 328"/>
              <p:cNvSpPr>
                <a:spLocks/>
              </p:cNvSpPr>
              <p:nvPr/>
            </p:nvSpPr>
            <p:spPr bwMode="auto">
              <a:xfrm>
                <a:off x="4523" y="4168"/>
                <a:ext cx="738" cy="116"/>
              </a:xfrm>
              <a:custGeom>
                <a:avLst/>
                <a:gdLst>
                  <a:gd name="T0" fmla="*/ 372 w 738"/>
                  <a:gd name="T1" fmla="*/ 116 h 116"/>
                  <a:gd name="T2" fmla="*/ 372 w 738"/>
                  <a:gd name="T3" fmla="*/ 116 h 116"/>
                  <a:gd name="T4" fmla="*/ 298 w 738"/>
                  <a:gd name="T5" fmla="*/ 116 h 116"/>
                  <a:gd name="T6" fmla="*/ 228 w 738"/>
                  <a:gd name="T7" fmla="*/ 112 h 116"/>
                  <a:gd name="T8" fmla="*/ 164 w 738"/>
                  <a:gd name="T9" fmla="*/ 106 h 116"/>
                  <a:gd name="T10" fmla="*/ 110 w 738"/>
                  <a:gd name="T11" fmla="*/ 100 h 116"/>
                  <a:gd name="T12" fmla="*/ 64 w 738"/>
                  <a:gd name="T13" fmla="*/ 92 h 116"/>
                  <a:gd name="T14" fmla="*/ 30 w 738"/>
                  <a:gd name="T15" fmla="*/ 82 h 116"/>
                  <a:gd name="T16" fmla="*/ 18 w 738"/>
                  <a:gd name="T17" fmla="*/ 76 h 116"/>
                  <a:gd name="T18" fmla="*/ 8 w 738"/>
                  <a:gd name="T19" fmla="*/ 72 h 116"/>
                  <a:gd name="T20" fmla="*/ 2 w 738"/>
                  <a:gd name="T21" fmla="*/ 66 h 116"/>
                  <a:gd name="T22" fmla="*/ 0 w 738"/>
                  <a:gd name="T23" fmla="*/ 60 h 116"/>
                  <a:gd name="T24" fmla="*/ 0 w 738"/>
                  <a:gd name="T25" fmla="*/ 60 h 116"/>
                  <a:gd name="T26" fmla="*/ 2 w 738"/>
                  <a:gd name="T27" fmla="*/ 54 h 116"/>
                  <a:gd name="T28" fmla="*/ 8 w 738"/>
                  <a:gd name="T29" fmla="*/ 48 h 116"/>
                  <a:gd name="T30" fmla="*/ 18 w 738"/>
                  <a:gd name="T31" fmla="*/ 42 h 116"/>
                  <a:gd name="T32" fmla="*/ 30 w 738"/>
                  <a:gd name="T33" fmla="*/ 36 h 116"/>
                  <a:gd name="T34" fmla="*/ 64 w 738"/>
                  <a:gd name="T35" fmla="*/ 26 h 116"/>
                  <a:gd name="T36" fmla="*/ 110 w 738"/>
                  <a:gd name="T37" fmla="*/ 18 h 116"/>
                  <a:gd name="T38" fmla="*/ 164 w 738"/>
                  <a:gd name="T39" fmla="*/ 10 h 116"/>
                  <a:gd name="T40" fmla="*/ 228 w 738"/>
                  <a:gd name="T41" fmla="*/ 6 h 116"/>
                  <a:gd name="T42" fmla="*/ 298 w 738"/>
                  <a:gd name="T43" fmla="*/ 2 h 116"/>
                  <a:gd name="T44" fmla="*/ 372 w 738"/>
                  <a:gd name="T45" fmla="*/ 0 h 116"/>
                  <a:gd name="T46" fmla="*/ 372 w 738"/>
                  <a:gd name="T47" fmla="*/ 0 h 116"/>
                  <a:gd name="T48" fmla="*/ 446 w 738"/>
                  <a:gd name="T49" fmla="*/ 2 h 116"/>
                  <a:gd name="T50" fmla="*/ 514 w 738"/>
                  <a:gd name="T51" fmla="*/ 6 h 116"/>
                  <a:gd name="T52" fmla="*/ 576 w 738"/>
                  <a:gd name="T53" fmla="*/ 10 h 116"/>
                  <a:gd name="T54" fmla="*/ 630 w 738"/>
                  <a:gd name="T55" fmla="*/ 18 h 116"/>
                  <a:gd name="T56" fmla="*/ 676 w 738"/>
                  <a:gd name="T57" fmla="*/ 26 h 116"/>
                  <a:gd name="T58" fmla="*/ 710 w 738"/>
                  <a:gd name="T59" fmla="*/ 36 h 116"/>
                  <a:gd name="T60" fmla="*/ 722 w 738"/>
                  <a:gd name="T61" fmla="*/ 42 h 116"/>
                  <a:gd name="T62" fmla="*/ 730 w 738"/>
                  <a:gd name="T63" fmla="*/ 48 h 116"/>
                  <a:gd name="T64" fmla="*/ 736 w 738"/>
                  <a:gd name="T65" fmla="*/ 54 h 116"/>
                  <a:gd name="T66" fmla="*/ 738 w 738"/>
                  <a:gd name="T67" fmla="*/ 60 h 116"/>
                  <a:gd name="T68" fmla="*/ 738 w 738"/>
                  <a:gd name="T69" fmla="*/ 60 h 116"/>
                  <a:gd name="T70" fmla="*/ 736 w 738"/>
                  <a:gd name="T71" fmla="*/ 66 h 116"/>
                  <a:gd name="T72" fmla="*/ 730 w 738"/>
                  <a:gd name="T73" fmla="*/ 72 h 116"/>
                  <a:gd name="T74" fmla="*/ 722 w 738"/>
                  <a:gd name="T75" fmla="*/ 76 h 116"/>
                  <a:gd name="T76" fmla="*/ 710 w 738"/>
                  <a:gd name="T77" fmla="*/ 82 h 116"/>
                  <a:gd name="T78" fmla="*/ 676 w 738"/>
                  <a:gd name="T79" fmla="*/ 92 h 116"/>
                  <a:gd name="T80" fmla="*/ 630 w 738"/>
                  <a:gd name="T81" fmla="*/ 100 h 116"/>
                  <a:gd name="T82" fmla="*/ 576 w 738"/>
                  <a:gd name="T83" fmla="*/ 106 h 116"/>
                  <a:gd name="T84" fmla="*/ 514 w 738"/>
                  <a:gd name="T85" fmla="*/ 112 h 116"/>
                  <a:gd name="T86" fmla="*/ 446 w 738"/>
                  <a:gd name="T87" fmla="*/ 116 h 116"/>
                  <a:gd name="T88" fmla="*/ 372 w 738"/>
                  <a:gd name="T89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38" h="116">
                    <a:moveTo>
                      <a:pt x="372" y="116"/>
                    </a:moveTo>
                    <a:lnTo>
                      <a:pt x="372" y="116"/>
                    </a:lnTo>
                    <a:lnTo>
                      <a:pt x="298" y="116"/>
                    </a:lnTo>
                    <a:lnTo>
                      <a:pt x="228" y="112"/>
                    </a:lnTo>
                    <a:lnTo>
                      <a:pt x="164" y="106"/>
                    </a:lnTo>
                    <a:lnTo>
                      <a:pt x="110" y="100"/>
                    </a:lnTo>
                    <a:lnTo>
                      <a:pt x="64" y="92"/>
                    </a:lnTo>
                    <a:lnTo>
                      <a:pt x="30" y="82"/>
                    </a:lnTo>
                    <a:lnTo>
                      <a:pt x="18" y="76"/>
                    </a:lnTo>
                    <a:lnTo>
                      <a:pt x="8" y="72"/>
                    </a:lnTo>
                    <a:lnTo>
                      <a:pt x="2" y="66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54"/>
                    </a:lnTo>
                    <a:lnTo>
                      <a:pt x="8" y="48"/>
                    </a:lnTo>
                    <a:lnTo>
                      <a:pt x="18" y="42"/>
                    </a:lnTo>
                    <a:lnTo>
                      <a:pt x="30" y="36"/>
                    </a:lnTo>
                    <a:lnTo>
                      <a:pt x="64" y="26"/>
                    </a:lnTo>
                    <a:lnTo>
                      <a:pt x="110" y="18"/>
                    </a:lnTo>
                    <a:lnTo>
                      <a:pt x="164" y="10"/>
                    </a:lnTo>
                    <a:lnTo>
                      <a:pt x="228" y="6"/>
                    </a:lnTo>
                    <a:lnTo>
                      <a:pt x="298" y="2"/>
                    </a:lnTo>
                    <a:lnTo>
                      <a:pt x="372" y="0"/>
                    </a:lnTo>
                    <a:lnTo>
                      <a:pt x="372" y="0"/>
                    </a:lnTo>
                    <a:lnTo>
                      <a:pt x="446" y="2"/>
                    </a:lnTo>
                    <a:lnTo>
                      <a:pt x="514" y="6"/>
                    </a:lnTo>
                    <a:lnTo>
                      <a:pt x="576" y="10"/>
                    </a:lnTo>
                    <a:lnTo>
                      <a:pt x="630" y="18"/>
                    </a:lnTo>
                    <a:lnTo>
                      <a:pt x="676" y="26"/>
                    </a:lnTo>
                    <a:lnTo>
                      <a:pt x="710" y="36"/>
                    </a:lnTo>
                    <a:lnTo>
                      <a:pt x="722" y="42"/>
                    </a:lnTo>
                    <a:lnTo>
                      <a:pt x="730" y="48"/>
                    </a:lnTo>
                    <a:lnTo>
                      <a:pt x="736" y="54"/>
                    </a:lnTo>
                    <a:lnTo>
                      <a:pt x="738" y="60"/>
                    </a:lnTo>
                    <a:lnTo>
                      <a:pt x="738" y="60"/>
                    </a:lnTo>
                    <a:lnTo>
                      <a:pt x="736" y="66"/>
                    </a:lnTo>
                    <a:lnTo>
                      <a:pt x="730" y="72"/>
                    </a:lnTo>
                    <a:lnTo>
                      <a:pt x="722" y="76"/>
                    </a:lnTo>
                    <a:lnTo>
                      <a:pt x="710" y="82"/>
                    </a:lnTo>
                    <a:lnTo>
                      <a:pt x="676" y="92"/>
                    </a:lnTo>
                    <a:lnTo>
                      <a:pt x="630" y="100"/>
                    </a:lnTo>
                    <a:lnTo>
                      <a:pt x="576" y="106"/>
                    </a:lnTo>
                    <a:lnTo>
                      <a:pt x="514" y="112"/>
                    </a:lnTo>
                    <a:lnTo>
                      <a:pt x="446" y="116"/>
                    </a:lnTo>
                    <a:lnTo>
                      <a:pt x="372" y="11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3" name="Freeform 329"/>
              <p:cNvSpPr>
                <a:spLocks/>
              </p:cNvSpPr>
              <p:nvPr/>
            </p:nvSpPr>
            <p:spPr bwMode="auto">
              <a:xfrm>
                <a:off x="4521" y="4168"/>
                <a:ext cx="742" cy="116"/>
              </a:xfrm>
              <a:custGeom>
                <a:avLst/>
                <a:gdLst>
                  <a:gd name="T0" fmla="*/ 374 w 742"/>
                  <a:gd name="T1" fmla="*/ 0 h 116"/>
                  <a:gd name="T2" fmla="*/ 374 w 742"/>
                  <a:gd name="T3" fmla="*/ 0 h 116"/>
                  <a:gd name="T4" fmla="*/ 300 w 742"/>
                  <a:gd name="T5" fmla="*/ 2 h 116"/>
                  <a:gd name="T6" fmla="*/ 230 w 742"/>
                  <a:gd name="T7" fmla="*/ 4 h 116"/>
                  <a:gd name="T8" fmla="*/ 166 w 742"/>
                  <a:gd name="T9" fmla="*/ 10 h 116"/>
                  <a:gd name="T10" fmla="*/ 110 w 742"/>
                  <a:gd name="T11" fmla="*/ 18 h 116"/>
                  <a:gd name="T12" fmla="*/ 64 w 742"/>
                  <a:gd name="T13" fmla="*/ 26 h 116"/>
                  <a:gd name="T14" fmla="*/ 30 w 742"/>
                  <a:gd name="T15" fmla="*/ 36 h 116"/>
                  <a:gd name="T16" fmla="*/ 18 w 742"/>
                  <a:gd name="T17" fmla="*/ 42 h 116"/>
                  <a:gd name="T18" fmla="*/ 8 w 742"/>
                  <a:gd name="T19" fmla="*/ 48 h 116"/>
                  <a:gd name="T20" fmla="*/ 2 w 742"/>
                  <a:gd name="T21" fmla="*/ 54 h 116"/>
                  <a:gd name="T22" fmla="*/ 0 w 742"/>
                  <a:gd name="T23" fmla="*/ 60 h 116"/>
                  <a:gd name="T24" fmla="*/ 0 w 742"/>
                  <a:gd name="T25" fmla="*/ 60 h 116"/>
                  <a:gd name="T26" fmla="*/ 2 w 742"/>
                  <a:gd name="T27" fmla="*/ 66 h 116"/>
                  <a:gd name="T28" fmla="*/ 8 w 742"/>
                  <a:gd name="T29" fmla="*/ 72 h 116"/>
                  <a:gd name="T30" fmla="*/ 18 w 742"/>
                  <a:gd name="T31" fmla="*/ 76 h 116"/>
                  <a:gd name="T32" fmla="*/ 30 w 742"/>
                  <a:gd name="T33" fmla="*/ 82 h 116"/>
                  <a:gd name="T34" fmla="*/ 64 w 742"/>
                  <a:gd name="T35" fmla="*/ 92 h 116"/>
                  <a:gd name="T36" fmla="*/ 110 w 742"/>
                  <a:gd name="T37" fmla="*/ 100 h 116"/>
                  <a:gd name="T38" fmla="*/ 166 w 742"/>
                  <a:gd name="T39" fmla="*/ 106 h 116"/>
                  <a:gd name="T40" fmla="*/ 230 w 742"/>
                  <a:gd name="T41" fmla="*/ 112 h 116"/>
                  <a:gd name="T42" fmla="*/ 300 w 742"/>
                  <a:gd name="T43" fmla="*/ 116 h 116"/>
                  <a:gd name="T44" fmla="*/ 374 w 742"/>
                  <a:gd name="T45" fmla="*/ 116 h 116"/>
                  <a:gd name="T46" fmla="*/ 374 w 742"/>
                  <a:gd name="T47" fmla="*/ 116 h 116"/>
                  <a:gd name="T48" fmla="*/ 448 w 742"/>
                  <a:gd name="T49" fmla="*/ 116 h 116"/>
                  <a:gd name="T50" fmla="*/ 518 w 742"/>
                  <a:gd name="T51" fmla="*/ 112 h 116"/>
                  <a:gd name="T52" fmla="*/ 580 w 742"/>
                  <a:gd name="T53" fmla="*/ 106 h 116"/>
                  <a:gd name="T54" fmla="*/ 634 w 742"/>
                  <a:gd name="T55" fmla="*/ 100 h 116"/>
                  <a:gd name="T56" fmla="*/ 680 w 742"/>
                  <a:gd name="T57" fmla="*/ 92 h 116"/>
                  <a:gd name="T58" fmla="*/ 714 w 742"/>
                  <a:gd name="T59" fmla="*/ 82 h 116"/>
                  <a:gd name="T60" fmla="*/ 726 w 742"/>
                  <a:gd name="T61" fmla="*/ 76 h 116"/>
                  <a:gd name="T62" fmla="*/ 734 w 742"/>
                  <a:gd name="T63" fmla="*/ 72 h 116"/>
                  <a:gd name="T64" fmla="*/ 740 w 742"/>
                  <a:gd name="T65" fmla="*/ 66 h 116"/>
                  <a:gd name="T66" fmla="*/ 742 w 742"/>
                  <a:gd name="T67" fmla="*/ 60 h 116"/>
                  <a:gd name="T68" fmla="*/ 742 w 742"/>
                  <a:gd name="T69" fmla="*/ 60 h 116"/>
                  <a:gd name="T70" fmla="*/ 740 w 742"/>
                  <a:gd name="T71" fmla="*/ 54 h 116"/>
                  <a:gd name="T72" fmla="*/ 734 w 742"/>
                  <a:gd name="T73" fmla="*/ 48 h 116"/>
                  <a:gd name="T74" fmla="*/ 726 w 742"/>
                  <a:gd name="T75" fmla="*/ 42 h 116"/>
                  <a:gd name="T76" fmla="*/ 714 w 742"/>
                  <a:gd name="T77" fmla="*/ 36 h 116"/>
                  <a:gd name="T78" fmla="*/ 680 w 742"/>
                  <a:gd name="T79" fmla="*/ 26 h 116"/>
                  <a:gd name="T80" fmla="*/ 634 w 742"/>
                  <a:gd name="T81" fmla="*/ 18 h 116"/>
                  <a:gd name="T82" fmla="*/ 580 w 742"/>
                  <a:gd name="T83" fmla="*/ 10 h 116"/>
                  <a:gd name="T84" fmla="*/ 518 w 742"/>
                  <a:gd name="T85" fmla="*/ 4 h 116"/>
                  <a:gd name="T86" fmla="*/ 448 w 742"/>
                  <a:gd name="T87" fmla="*/ 2 h 116"/>
                  <a:gd name="T88" fmla="*/ 374 w 742"/>
                  <a:gd name="T89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42" h="116">
                    <a:moveTo>
                      <a:pt x="374" y="0"/>
                    </a:moveTo>
                    <a:lnTo>
                      <a:pt x="374" y="0"/>
                    </a:lnTo>
                    <a:lnTo>
                      <a:pt x="300" y="2"/>
                    </a:lnTo>
                    <a:lnTo>
                      <a:pt x="230" y="4"/>
                    </a:lnTo>
                    <a:lnTo>
                      <a:pt x="166" y="10"/>
                    </a:lnTo>
                    <a:lnTo>
                      <a:pt x="110" y="18"/>
                    </a:lnTo>
                    <a:lnTo>
                      <a:pt x="64" y="26"/>
                    </a:lnTo>
                    <a:lnTo>
                      <a:pt x="30" y="36"/>
                    </a:lnTo>
                    <a:lnTo>
                      <a:pt x="18" y="42"/>
                    </a:lnTo>
                    <a:lnTo>
                      <a:pt x="8" y="48"/>
                    </a:lnTo>
                    <a:lnTo>
                      <a:pt x="2" y="54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66"/>
                    </a:lnTo>
                    <a:lnTo>
                      <a:pt x="8" y="72"/>
                    </a:lnTo>
                    <a:lnTo>
                      <a:pt x="18" y="76"/>
                    </a:lnTo>
                    <a:lnTo>
                      <a:pt x="30" y="82"/>
                    </a:lnTo>
                    <a:lnTo>
                      <a:pt x="64" y="92"/>
                    </a:lnTo>
                    <a:lnTo>
                      <a:pt x="110" y="100"/>
                    </a:lnTo>
                    <a:lnTo>
                      <a:pt x="166" y="106"/>
                    </a:lnTo>
                    <a:lnTo>
                      <a:pt x="230" y="112"/>
                    </a:lnTo>
                    <a:lnTo>
                      <a:pt x="300" y="116"/>
                    </a:lnTo>
                    <a:lnTo>
                      <a:pt x="374" y="116"/>
                    </a:lnTo>
                    <a:lnTo>
                      <a:pt x="374" y="116"/>
                    </a:lnTo>
                    <a:lnTo>
                      <a:pt x="448" y="116"/>
                    </a:lnTo>
                    <a:lnTo>
                      <a:pt x="518" y="112"/>
                    </a:lnTo>
                    <a:lnTo>
                      <a:pt x="580" y="106"/>
                    </a:lnTo>
                    <a:lnTo>
                      <a:pt x="634" y="100"/>
                    </a:lnTo>
                    <a:lnTo>
                      <a:pt x="680" y="92"/>
                    </a:lnTo>
                    <a:lnTo>
                      <a:pt x="714" y="82"/>
                    </a:lnTo>
                    <a:lnTo>
                      <a:pt x="726" y="76"/>
                    </a:lnTo>
                    <a:lnTo>
                      <a:pt x="734" y="72"/>
                    </a:lnTo>
                    <a:lnTo>
                      <a:pt x="740" y="66"/>
                    </a:lnTo>
                    <a:lnTo>
                      <a:pt x="742" y="60"/>
                    </a:lnTo>
                    <a:lnTo>
                      <a:pt x="742" y="60"/>
                    </a:lnTo>
                    <a:lnTo>
                      <a:pt x="740" y="54"/>
                    </a:lnTo>
                    <a:lnTo>
                      <a:pt x="734" y="48"/>
                    </a:lnTo>
                    <a:lnTo>
                      <a:pt x="726" y="42"/>
                    </a:lnTo>
                    <a:lnTo>
                      <a:pt x="714" y="36"/>
                    </a:lnTo>
                    <a:lnTo>
                      <a:pt x="680" y="26"/>
                    </a:lnTo>
                    <a:lnTo>
                      <a:pt x="634" y="18"/>
                    </a:lnTo>
                    <a:lnTo>
                      <a:pt x="580" y="10"/>
                    </a:lnTo>
                    <a:lnTo>
                      <a:pt x="518" y="4"/>
                    </a:lnTo>
                    <a:lnTo>
                      <a:pt x="448" y="2"/>
                    </a:lnTo>
                    <a:lnTo>
                      <a:pt x="37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4" name="Freeform 330"/>
              <p:cNvSpPr>
                <a:spLocks noEditPoints="1"/>
              </p:cNvSpPr>
              <p:nvPr/>
            </p:nvSpPr>
            <p:spPr bwMode="auto">
              <a:xfrm>
                <a:off x="4523" y="4168"/>
                <a:ext cx="738" cy="116"/>
              </a:xfrm>
              <a:custGeom>
                <a:avLst/>
                <a:gdLst>
                  <a:gd name="T0" fmla="*/ 372 w 738"/>
                  <a:gd name="T1" fmla="*/ 116 h 116"/>
                  <a:gd name="T2" fmla="*/ 228 w 738"/>
                  <a:gd name="T3" fmla="*/ 112 h 116"/>
                  <a:gd name="T4" fmla="*/ 112 w 738"/>
                  <a:gd name="T5" fmla="*/ 100 h 116"/>
                  <a:gd name="T6" fmla="*/ 32 w 738"/>
                  <a:gd name="T7" fmla="*/ 82 h 116"/>
                  <a:gd name="T8" fmla="*/ 10 w 738"/>
                  <a:gd name="T9" fmla="*/ 72 h 116"/>
                  <a:gd name="T10" fmla="*/ 2 w 738"/>
                  <a:gd name="T11" fmla="*/ 60 h 116"/>
                  <a:gd name="T12" fmla="*/ 4 w 738"/>
                  <a:gd name="T13" fmla="*/ 54 h 116"/>
                  <a:gd name="T14" fmla="*/ 20 w 738"/>
                  <a:gd name="T15" fmla="*/ 42 h 116"/>
                  <a:gd name="T16" fmla="*/ 66 w 738"/>
                  <a:gd name="T17" fmla="*/ 26 h 116"/>
                  <a:gd name="T18" fmla="*/ 166 w 738"/>
                  <a:gd name="T19" fmla="*/ 10 h 116"/>
                  <a:gd name="T20" fmla="*/ 298 w 738"/>
                  <a:gd name="T21" fmla="*/ 2 h 116"/>
                  <a:gd name="T22" fmla="*/ 372 w 738"/>
                  <a:gd name="T23" fmla="*/ 0 h 116"/>
                  <a:gd name="T24" fmla="*/ 514 w 738"/>
                  <a:gd name="T25" fmla="*/ 6 h 116"/>
                  <a:gd name="T26" fmla="*/ 630 w 738"/>
                  <a:gd name="T27" fmla="*/ 18 h 116"/>
                  <a:gd name="T28" fmla="*/ 708 w 738"/>
                  <a:gd name="T29" fmla="*/ 38 h 116"/>
                  <a:gd name="T30" fmla="*/ 728 w 738"/>
                  <a:gd name="T31" fmla="*/ 48 h 116"/>
                  <a:gd name="T32" fmla="*/ 736 w 738"/>
                  <a:gd name="T33" fmla="*/ 60 h 116"/>
                  <a:gd name="T34" fmla="*/ 734 w 738"/>
                  <a:gd name="T35" fmla="*/ 66 h 116"/>
                  <a:gd name="T36" fmla="*/ 720 w 738"/>
                  <a:gd name="T37" fmla="*/ 76 h 116"/>
                  <a:gd name="T38" fmla="*/ 674 w 738"/>
                  <a:gd name="T39" fmla="*/ 92 h 116"/>
                  <a:gd name="T40" fmla="*/ 576 w 738"/>
                  <a:gd name="T41" fmla="*/ 106 h 116"/>
                  <a:gd name="T42" fmla="*/ 446 w 738"/>
                  <a:gd name="T43" fmla="*/ 116 h 116"/>
                  <a:gd name="T44" fmla="*/ 372 w 738"/>
                  <a:gd name="T45" fmla="*/ 0 h 116"/>
                  <a:gd name="T46" fmla="*/ 298 w 738"/>
                  <a:gd name="T47" fmla="*/ 2 h 116"/>
                  <a:gd name="T48" fmla="*/ 164 w 738"/>
                  <a:gd name="T49" fmla="*/ 10 h 116"/>
                  <a:gd name="T50" fmla="*/ 64 w 738"/>
                  <a:gd name="T51" fmla="*/ 26 h 116"/>
                  <a:gd name="T52" fmla="*/ 18 w 738"/>
                  <a:gd name="T53" fmla="*/ 42 h 116"/>
                  <a:gd name="T54" fmla="*/ 2 w 738"/>
                  <a:gd name="T55" fmla="*/ 54 h 116"/>
                  <a:gd name="T56" fmla="*/ 0 w 738"/>
                  <a:gd name="T57" fmla="*/ 60 h 116"/>
                  <a:gd name="T58" fmla="*/ 8 w 738"/>
                  <a:gd name="T59" fmla="*/ 72 h 116"/>
                  <a:gd name="T60" fmla="*/ 30 w 738"/>
                  <a:gd name="T61" fmla="*/ 82 h 116"/>
                  <a:gd name="T62" fmla="*/ 110 w 738"/>
                  <a:gd name="T63" fmla="*/ 100 h 116"/>
                  <a:gd name="T64" fmla="*/ 228 w 738"/>
                  <a:gd name="T65" fmla="*/ 112 h 116"/>
                  <a:gd name="T66" fmla="*/ 372 w 738"/>
                  <a:gd name="T67" fmla="*/ 116 h 116"/>
                  <a:gd name="T68" fmla="*/ 446 w 738"/>
                  <a:gd name="T69" fmla="*/ 116 h 116"/>
                  <a:gd name="T70" fmla="*/ 576 w 738"/>
                  <a:gd name="T71" fmla="*/ 106 h 116"/>
                  <a:gd name="T72" fmla="*/ 676 w 738"/>
                  <a:gd name="T73" fmla="*/ 92 h 116"/>
                  <a:gd name="T74" fmla="*/ 722 w 738"/>
                  <a:gd name="T75" fmla="*/ 76 h 116"/>
                  <a:gd name="T76" fmla="*/ 736 w 738"/>
                  <a:gd name="T77" fmla="*/ 66 h 116"/>
                  <a:gd name="T78" fmla="*/ 738 w 738"/>
                  <a:gd name="T79" fmla="*/ 60 h 116"/>
                  <a:gd name="T80" fmla="*/ 730 w 738"/>
                  <a:gd name="T81" fmla="*/ 48 h 116"/>
                  <a:gd name="T82" fmla="*/ 710 w 738"/>
                  <a:gd name="T83" fmla="*/ 36 h 116"/>
                  <a:gd name="T84" fmla="*/ 630 w 738"/>
                  <a:gd name="T85" fmla="*/ 18 h 116"/>
                  <a:gd name="T86" fmla="*/ 514 w 738"/>
                  <a:gd name="T87" fmla="*/ 6 h 116"/>
                  <a:gd name="T88" fmla="*/ 372 w 738"/>
                  <a:gd name="T89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38" h="116">
                    <a:moveTo>
                      <a:pt x="372" y="116"/>
                    </a:moveTo>
                    <a:lnTo>
                      <a:pt x="372" y="116"/>
                    </a:lnTo>
                    <a:lnTo>
                      <a:pt x="298" y="116"/>
                    </a:lnTo>
                    <a:lnTo>
                      <a:pt x="228" y="112"/>
                    </a:lnTo>
                    <a:lnTo>
                      <a:pt x="166" y="106"/>
                    </a:lnTo>
                    <a:lnTo>
                      <a:pt x="112" y="100"/>
                    </a:lnTo>
                    <a:lnTo>
                      <a:pt x="66" y="92"/>
                    </a:lnTo>
                    <a:lnTo>
                      <a:pt x="32" y="82"/>
                    </a:lnTo>
                    <a:lnTo>
                      <a:pt x="20" y="76"/>
                    </a:lnTo>
                    <a:lnTo>
                      <a:pt x="10" y="72"/>
                    </a:lnTo>
                    <a:lnTo>
                      <a:pt x="4" y="66"/>
                    </a:lnTo>
                    <a:lnTo>
                      <a:pt x="2" y="60"/>
                    </a:lnTo>
                    <a:lnTo>
                      <a:pt x="2" y="60"/>
                    </a:lnTo>
                    <a:lnTo>
                      <a:pt x="4" y="54"/>
                    </a:lnTo>
                    <a:lnTo>
                      <a:pt x="10" y="48"/>
                    </a:lnTo>
                    <a:lnTo>
                      <a:pt x="20" y="42"/>
                    </a:lnTo>
                    <a:lnTo>
                      <a:pt x="32" y="38"/>
                    </a:lnTo>
                    <a:lnTo>
                      <a:pt x="66" y="26"/>
                    </a:lnTo>
                    <a:lnTo>
                      <a:pt x="112" y="18"/>
                    </a:lnTo>
                    <a:lnTo>
                      <a:pt x="166" y="10"/>
                    </a:lnTo>
                    <a:lnTo>
                      <a:pt x="228" y="6"/>
                    </a:lnTo>
                    <a:lnTo>
                      <a:pt x="298" y="2"/>
                    </a:lnTo>
                    <a:lnTo>
                      <a:pt x="372" y="0"/>
                    </a:lnTo>
                    <a:lnTo>
                      <a:pt x="372" y="0"/>
                    </a:lnTo>
                    <a:lnTo>
                      <a:pt x="446" y="2"/>
                    </a:lnTo>
                    <a:lnTo>
                      <a:pt x="514" y="6"/>
                    </a:lnTo>
                    <a:lnTo>
                      <a:pt x="576" y="10"/>
                    </a:lnTo>
                    <a:lnTo>
                      <a:pt x="630" y="18"/>
                    </a:lnTo>
                    <a:lnTo>
                      <a:pt x="674" y="26"/>
                    </a:lnTo>
                    <a:lnTo>
                      <a:pt x="708" y="38"/>
                    </a:lnTo>
                    <a:lnTo>
                      <a:pt x="720" y="42"/>
                    </a:lnTo>
                    <a:lnTo>
                      <a:pt x="728" y="48"/>
                    </a:lnTo>
                    <a:lnTo>
                      <a:pt x="734" y="54"/>
                    </a:lnTo>
                    <a:lnTo>
                      <a:pt x="736" y="60"/>
                    </a:lnTo>
                    <a:lnTo>
                      <a:pt x="736" y="60"/>
                    </a:lnTo>
                    <a:lnTo>
                      <a:pt x="734" y="66"/>
                    </a:lnTo>
                    <a:lnTo>
                      <a:pt x="728" y="72"/>
                    </a:lnTo>
                    <a:lnTo>
                      <a:pt x="720" y="76"/>
                    </a:lnTo>
                    <a:lnTo>
                      <a:pt x="708" y="82"/>
                    </a:lnTo>
                    <a:lnTo>
                      <a:pt x="674" y="92"/>
                    </a:lnTo>
                    <a:lnTo>
                      <a:pt x="630" y="100"/>
                    </a:lnTo>
                    <a:lnTo>
                      <a:pt x="576" y="106"/>
                    </a:lnTo>
                    <a:lnTo>
                      <a:pt x="514" y="112"/>
                    </a:lnTo>
                    <a:lnTo>
                      <a:pt x="446" y="116"/>
                    </a:lnTo>
                    <a:lnTo>
                      <a:pt x="372" y="116"/>
                    </a:lnTo>
                    <a:close/>
                    <a:moveTo>
                      <a:pt x="372" y="0"/>
                    </a:moveTo>
                    <a:lnTo>
                      <a:pt x="372" y="0"/>
                    </a:lnTo>
                    <a:lnTo>
                      <a:pt x="298" y="2"/>
                    </a:lnTo>
                    <a:lnTo>
                      <a:pt x="228" y="6"/>
                    </a:lnTo>
                    <a:lnTo>
                      <a:pt x="164" y="10"/>
                    </a:lnTo>
                    <a:lnTo>
                      <a:pt x="110" y="18"/>
                    </a:lnTo>
                    <a:lnTo>
                      <a:pt x="64" y="26"/>
                    </a:lnTo>
                    <a:lnTo>
                      <a:pt x="30" y="36"/>
                    </a:lnTo>
                    <a:lnTo>
                      <a:pt x="18" y="42"/>
                    </a:lnTo>
                    <a:lnTo>
                      <a:pt x="8" y="48"/>
                    </a:lnTo>
                    <a:lnTo>
                      <a:pt x="2" y="54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66"/>
                    </a:lnTo>
                    <a:lnTo>
                      <a:pt x="8" y="72"/>
                    </a:lnTo>
                    <a:lnTo>
                      <a:pt x="18" y="76"/>
                    </a:lnTo>
                    <a:lnTo>
                      <a:pt x="30" y="82"/>
                    </a:lnTo>
                    <a:lnTo>
                      <a:pt x="64" y="92"/>
                    </a:lnTo>
                    <a:lnTo>
                      <a:pt x="110" y="100"/>
                    </a:lnTo>
                    <a:lnTo>
                      <a:pt x="164" y="106"/>
                    </a:lnTo>
                    <a:lnTo>
                      <a:pt x="228" y="112"/>
                    </a:lnTo>
                    <a:lnTo>
                      <a:pt x="298" y="116"/>
                    </a:lnTo>
                    <a:lnTo>
                      <a:pt x="372" y="116"/>
                    </a:lnTo>
                    <a:lnTo>
                      <a:pt x="372" y="116"/>
                    </a:lnTo>
                    <a:lnTo>
                      <a:pt x="446" y="116"/>
                    </a:lnTo>
                    <a:lnTo>
                      <a:pt x="514" y="112"/>
                    </a:lnTo>
                    <a:lnTo>
                      <a:pt x="576" y="106"/>
                    </a:lnTo>
                    <a:lnTo>
                      <a:pt x="630" y="100"/>
                    </a:lnTo>
                    <a:lnTo>
                      <a:pt x="676" y="92"/>
                    </a:lnTo>
                    <a:lnTo>
                      <a:pt x="710" y="82"/>
                    </a:lnTo>
                    <a:lnTo>
                      <a:pt x="722" y="76"/>
                    </a:lnTo>
                    <a:lnTo>
                      <a:pt x="730" y="72"/>
                    </a:lnTo>
                    <a:lnTo>
                      <a:pt x="736" y="66"/>
                    </a:lnTo>
                    <a:lnTo>
                      <a:pt x="738" y="60"/>
                    </a:lnTo>
                    <a:lnTo>
                      <a:pt x="738" y="60"/>
                    </a:lnTo>
                    <a:lnTo>
                      <a:pt x="736" y="54"/>
                    </a:lnTo>
                    <a:lnTo>
                      <a:pt x="730" y="48"/>
                    </a:lnTo>
                    <a:lnTo>
                      <a:pt x="722" y="42"/>
                    </a:lnTo>
                    <a:lnTo>
                      <a:pt x="710" y="36"/>
                    </a:lnTo>
                    <a:lnTo>
                      <a:pt x="676" y="26"/>
                    </a:lnTo>
                    <a:lnTo>
                      <a:pt x="630" y="18"/>
                    </a:lnTo>
                    <a:lnTo>
                      <a:pt x="576" y="10"/>
                    </a:lnTo>
                    <a:lnTo>
                      <a:pt x="514" y="6"/>
                    </a:lnTo>
                    <a:lnTo>
                      <a:pt x="446" y="2"/>
                    </a:lnTo>
                    <a:lnTo>
                      <a:pt x="372" y="0"/>
                    </a:lnTo>
                    <a:close/>
                  </a:path>
                </a:pathLst>
              </a:custGeom>
              <a:solidFill>
                <a:srgbClr val="DDD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5" name="Freeform 331"/>
              <p:cNvSpPr>
                <a:spLocks/>
              </p:cNvSpPr>
              <p:nvPr/>
            </p:nvSpPr>
            <p:spPr bwMode="auto">
              <a:xfrm>
                <a:off x="4525" y="4168"/>
                <a:ext cx="734" cy="116"/>
              </a:xfrm>
              <a:custGeom>
                <a:avLst/>
                <a:gdLst>
                  <a:gd name="T0" fmla="*/ 370 w 734"/>
                  <a:gd name="T1" fmla="*/ 116 h 116"/>
                  <a:gd name="T2" fmla="*/ 370 w 734"/>
                  <a:gd name="T3" fmla="*/ 116 h 116"/>
                  <a:gd name="T4" fmla="*/ 296 w 734"/>
                  <a:gd name="T5" fmla="*/ 116 h 116"/>
                  <a:gd name="T6" fmla="*/ 226 w 734"/>
                  <a:gd name="T7" fmla="*/ 112 h 116"/>
                  <a:gd name="T8" fmla="*/ 164 w 734"/>
                  <a:gd name="T9" fmla="*/ 106 h 116"/>
                  <a:gd name="T10" fmla="*/ 110 w 734"/>
                  <a:gd name="T11" fmla="*/ 100 h 116"/>
                  <a:gd name="T12" fmla="*/ 64 w 734"/>
                  <a:gd name="T13" fmla="*/ 92 h 116"/>
                  <a:gd name="T14" fmla="*/ 30 w 734"/>
                  <a:gd name="T15" fmla="*/ 82 h 116"/>
                  <a:gd name="T16" fmla="*/ 18 w 734"/>
                  <a:gd name="T17" fmla="*/ 76 h 116"/>
                  <a:gd name="T18" fmla="*/ 8 w 734"/>
                  <a:gd name="T19" fmla="*/ 72 h 116"/>
                  <a:gd name="T20" fmla="*/ 2 w 734"/>
                  <a:gd name="T21" fmla="*/ 66 h 116"/>
                  <a:gd name="T22" fmla="*/ 0 w 734"/>
                  <a:gd name="T23" fmla="*/ 60 h 116"/>
                  <a:gd name="T24" fmla="*/ 0 w 734"/>
                  <a:gd name="T25" fmla="*/ 60 h 116"/>
                  <a:gd name="T26" fmla="*/ 2 w 734"/>
                  <a:gd name="T27" fmla="*/ 54 h 116"/>
                  <a:gd name="T28" fmla="*/ 8 w 734"/>
                  <a:gd name="T29" fmla="*/ 48 h 116"/>
                  <a:gd name="T30" fmla="*/ 18 w 734"/>
                  <a:gd name="T31" fmla="*/ 42 h 116"/>
                  <a:gd name="T32" fmla="*/ 30 w 734"/>
                  <a:gd name="T33" fmla="*/ 38 h 116"/>
                  <a:gd name="T34" fmla="*/ 64 w 734"/>
                  <a:gd name="T35" fmla="*/ 26 h 116"/>
                  <a:gd name="T36" fmla="*/ 110 w 734"/>
                  <a:gd name="T37" fmla="*/ 18 h 116"/>
                  <a:gd name="T38" fmla="*/ 164 w 734"/>
                  <a:gd name="T39" fmla="*/ 10 h 116"/>
                  <a:gd name="T40" fmla="*/ 226 w 734"/>
                  <a:gd name="T41" fmla="*/ 6 h 116"/>
                  <a:gd name="T42" fmla="*/ 296 w 734"/>
                  <a:gd name="T43" fmla="*/ 2 h 116"/>
                  <a:gd name="T44" fmla="*/ 370 w 734"/>
                  <a:gd name="T45" fmla="*/ 0 h 116"/>
                  <a:gd name="T46" fmla="*/ 370 w 734"/>
                  <a:gd name="T47" fmla="*/ 0 h 116"/>
                  <a:gd name="T48" fmla="*/ 444 w 734"/>
                  <a:gd name="T49" fmla="*/ 2 h 116"/>
                  <a:gd name="T50" fmla="*/ 512 w 734"/>
                  <a:gd name="T51" fmla="*/ 6 h 116"/>
                  <a:gd name="T52" fmla="*/ 574 w 734"/>
                  <a:gd name="T53" fmla="*/ 10 h 116"/>
                  <a:gd name="T54" fmla="*/ 628 w 734"/>
                  <a:gd name="T55" fmla="*/ 18 h 116"/>
                  <a:gd name="T56" fmla="*/ 672 w 734"/>
                  <a:gd name="T57" fmla="*/ 26 h 116"/>
                  <a:gd name="T58" fmla="*/ 706 w 734"/>
                  <a:gd name="T59" fmla="*/ 38 h 116"/>
                  <a:gd name="T60" fmla="*/ 718 w 734"/>
                  <a:gd name="T61" fmla="*/ 42 h 116"/>
                  <a:gd name="T62" fmla="*/ 726 w 734"/>
                  <a:gd name="T63" fmla="*/ 48 h 116"/>
                  <a:gd name="T64" fmla="*/ 732 w 734"/>
                  <a:gd name="T65" fmla="*/ 54 h 116"/>
                  <a:gd name="T66" fmla="*/ 734 w 734"/>
                  <a:gd name="T67" fmla="*/ 60 h 116"/>
                  <a:gd name="T68" fmla="*/ 734 w 734"/>
                  <a:gd name="T69" fmla="*/ 60 h 116"/>
                  <a:gd name="T70" fmla="*/ 732 w 734"/>
                  <a:gd name="T71" fmla="*/ 66 h 116"/>
                  <a:gd name="T72" fmla="*/ 726 w 734"/>
                  <a:gd name="T73" fmla="*/ 72 h 116"/>
                  <a:gd name="T74" fmla="*/ 718 w 734"/>
                  <a:gd name="T75" fmla="*/ 76 h 116"/>
                  <a:gd name="T76" fmla="*/ 706 w 734"/>
                  <a:gd name="T77" fmla="*/ 82 h 116"/>
                  <a:gd name="T78" fmla="*/ 672 w 734"/>
                  <a:gd name="T79" fmla="*/ 92 h 116"/>
                  <a:gd name="T80" fmla="*/ 628 w 734"/>
                  <a:gd name="T81" fmla="*/ 100 h 116"/>
                  <a:gd name="T82" fmla="*/ 574 w 734"/>
                  <a:gd name="T83" fmla="*/ 106 h 116"/>
                  <a:gd name="T84" fmla="*/ 512 w 734"/>
                  <a:gd name="T85" fmla="*/ 112 h 116"/>
                  <a:gd name="T86" fmla="*/ 444 w 734"/>
                  <a:gd name="T87" fmla="*/ 116 h 116"/>
                  <a:gd name="T88" fmla="*/ 370 w 734"/>
                  <a:gd name="T89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34" h="116">
                    <a:moveTo>
                      <a:pt x="370" y="116"/>
                    </a:moveTo>
                    <a:lnTo>
                      <a:pt x="370" y="116"/>
                    </a:lnTo>
                    <a:lnTo>
                      <a:pt x="296" y="116"/>
                    </a:lnTo>
                    <a:lnTo>
                      <a:pt x="226" y="112"/>
                    </a:lnTo>
                    <a:lnTo>
                      <a:pt x="164" y="106"/>
                    </a:lnTo>
                    <a:lnTo>
                      <a:pt x="110" y="100"/>
                    </a:lnTo>
                    <a:lnTo>
                      <a:pt x="64" y="92"/>
                    </a:lnTo>
                    <a:lnTo>
                      <a:pt x="30" y="82"/>
                    </a:lnTo>
                    <a:lnTo>
                      <a:pt x="18" y="76"/>
                    </a:lnTo>
                    <a:lnTo>
                      <a:pt x="8" y="72"/>
                    </a:lnTo>
                    <a:lnTo>
                      <a:pt x="2" y="66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54"/>
                    </a:lnTo>
                    <a:lnTo>
                      <a:pt x="8" y="48"/>
                    </a:lnTo>
                    <a:lnTo>
                      <a:pt x="18" y="42"/>
                    </a:lnTo>
                    <a:lnTo>
                      <a:pt x="30" y="38"/>
                    </a:lnTo>
                    <a:lnTo>
                      <a:pt x="64" y="26"/>
                    </a:lnTo>
                    <a:lnTo>
                      <a:pt x="110" y="18"/>
                    </a:lnTo>
                    <a:lnTo>
                      <a:pt x="164" y="10"/>
                    </a:lnTo>
                    <a:lnTo>
                      <a:pt x="226" y="6"/>
                    </a:lnTo>
                    <a:lnTo>
                      <a:pt x="296" y="2"/>
                    </a:lnTo>
                    <a:lnTo>
                      <a:pt x="370" y="0"/>
                    </a:lnTo>
                    <a:lnTo>
                      <a:pt x="370" y="0"/>
                    </a:lnTo>
                    <a:lnTo>
                      <a:pt x="444" y="2"/>
                    </a:lnTo>
                    <a:lnTo>
                      <a:pt x="512" y="6"/>
                    </a:lnTo>
                    <a:lnTo>
                      <a:pt x="574" y="10"/>
                    </a:lnTo>
                    <a:lnTo>
                      <a:pt x="628" y="18"/>
                    </a:lnTo>
                    <a:lnTo>
                      <a:pt x="672" y="26"/>
                    </a:lnTo>
                    <a:lnTo>
                      <a:pt x="706" y="38"/>
                    </a:lnTo>
                    <a:lnTo>
                      <a:pt x="718" y="42"/>
                    </a:lnTo>
                    <a:lnTo>
                      <a:pt x="726" y="48"/>
                    </a:lnTo>
                    <a:lnTo>
                      <a:pt x="732" y="54"/>
                    </a:lnTo>
                    <a:lnTo>
                      <a:pt x="734" y="60"/>
                    </a:lnTo>
                    <a:lnTo>
                      <a:pt x="734" y="60"/>
                    </a:lnTo>
                    <a:lnTo>
                      <a:pt x="732" y="66"/>
                    </a:lnTo>
                    <a:lnTo>
                      <a:pt x="726" y="72"/>
                    </a:lnTo>
                    <a:lnTo>
                      <a:pt x="718" y="76"/>
                    </a:lnTo>
                    <a:lnTo>
                      <a:pt x="706" y="82"/>
                    </a:lnTo>
                    <a:lnTo>
                      <a:pt x="672" y="92"/>
                    </a:lnTo>
                    <a:lnTo>
                      <a:pt x="628" y="100"/>
                    </a:lnTo>
                    <a:lnTo>
                      <a:pt x="574" y="106"/>
                    </a:lnTo>
                    <a:lnTo>
                      <a:pt x="512" y="112"/>
                    </a:lnTo>
                    <a:lnTo>
                      <a:pt x="444" y="116"/>
                    </a:lnTo>
                    <a:lnTo>
                      <a:pt x="370" y="11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6" name="Freeform 332"/>
              <p:cNvSpPr>
                <a:spLocks/>
              </p:cNvSpPr>
              <p:nvPr/>
            </p:nvSpPr>
            <p:spPr bwMode="auto">
              <a:xfrm>
                <a:off x="4523" y="4168"/>
                <a:ext cx="738" cy="116"/>
              </a:xfrm>
              <a:custGeom>
                <a:avLst/>
                <a:gdLst>
                  <a:gd name="T0" fmla="*/ 372 w 738"/>
                  <a:gd name="T1" fmla="*/ 0 h 116"/>
                  <a:gd name="T2" fmla="*/ 372 w 738"/>
                  <a:gd name="T3" fmla="*/ 0 h 116"/>
                  <a:gd name="T4" fmla="*/ 298 w 738"/>
                  <a:gd name="T5" fmla="*/ 2 h 116"/>
                  <a:gd name="T6" fmla="*/ 228 w 738"/>
                  <a:gd name="T7" fmla="*/ 6 h 116"/>
                  <a:gd name="T8" fmla="*/ 164 w 738"/>
                  <a:gd name="T9" fmla="*/ 10 h 116"/>
                  <a:gd name="T10" fmla="*/ 110 w 738"/>
                  <a:gd name="T11" fmla="*/ 18 h 116"/>
                  <a:gd name="T12" fmla="*/ 64 w 738"/>
                  <a:gd name="T13" fmla="*/ 26 h 116"/>
                  <a:gd name="T14" fmla="*/ 30 w 738"/>
                  <a:gd name="T15" fmla="*/ 36 h 116"/>
                  <a:gd name="T16" fmla="*/ 18 w 738"/>
                  <a:gd name="T17" fmla="*/ 42 h 116"/>
                  <a:gd name="T18" fmla="*/ 8 w 738"/>
                  <a:gd name="T19" fmla="*/ 48 h 116"/>
                  <a:gd name="T20" fmla="*/ 2 w 738"/>
                  <a:gd name="T21" fmla="*/ 54 h 116"/>
                  <a:gd name="T22" fmla="*/ 0 w 738"/>
                  <a:gd name="T23" fmla="*/ 60 h 116"/>
                  <a:gd name="T24" fmla="*/ 0 w 738"/>
                  <a:gd name="T25" fmla="*/ 60 h 116"/>
                  <a:gd name="T26" fmla="*/ 2 w 738"/>
                  <a:gd name="T27" fmla="*/ 66 h 116"/>
                  <a:gd name="T28" fmla="*/ 8 w 738"/>
                  <a:gd name="T29" fmla="*/ 72 h 116"/>
                  <a:gd name="T30" fmla="*/ 18 w 738"/>
                  <a:gd name="T31" fmla="*/ 76 h 116"/>
                  <a:gd name="T32" fmla="*/ 30 w 738"/>
                  <a:gd name="T33" fmla="*/ 82 h 116"/>
                  <a:gd name="T34" fmla="*/ 64 w 738"/>
                  <a:gd name="T35" fmla="*/ 92 h 116"/>
                  <a:gd name="T36" fmla="*/ 110 w 738"/>
                  <a:gd name="T37" fmla="*/ 100 h 116"/>
                  <a:gd name="T38" fmla="*/ 164 w 738"/>
                  <a:gd name="T39" fmla="*/ 106 h 116"/>
                  <a:gd name="T40" fmla="*/ 228 w 738"/>
                  <a:gd name="T41" fmla="*/ 112 h 116"/>
                  <a:gd name="T42" fmla="*/ 298 w 738"/>
                  <a:gd name="T43" fmla="*/ 116 h 116"/>
                  <a:gd name="T44" fmla="*/ 372 w 738"/>
                  <a:gd name="T45" fmla="*/ 116 h 116"/>
                  <a:gd name="T46" fmla="*/ 372 w 738"/>
                  <a:gd name="T47" fmla="*/ 116 h 116"/>
                  <a:gd name="T48" fmla="*/ 446 w 738"/>
                  <a:gd name="T49" fmla="*/ 116 h 116"/>
                  <a:gd name="T50" fmla="*/ 514 w 738"/>
                  <a:gd name="T51" fmla="*/ 112 h 116"/>
                  <a:gd name="T52" fmla="*/ 576 w 738"/>
                  <a:gd name="T53" fmla="*/ 106 h 116"/>
                  <a:gd name="T54" fmla="*/ 630 w 738"/>
                  <a:gd name="T55" fmla="*/ 100 h 116"/>
                  <a:gd name="T56" fmla="*/ 676 w 738"/>
                  <a:gd name="T57" fmla="*/ 92 h 116"/>
                  <a:gd name="T58" fmla="*/ 710 w 738"/>
                  <a:gd name="T59" fmla="*/ 82 h 116"/>
                  <a:gd name="T60" fmla="*/ 722 w 738"/>
                  <a:gd name="T61" fmla="*/ 76 h 116"/>
                  <a:gd name="T62" fmla="*/ 730 w 738"/>
                  <a:gd name="T63" fmla="*/ 72 h 116"/>
                  <a:gd name="T64" fmla="*/ 736 w 738"/>
                  <a:gd name="T65" fmla="*/ 66 h 116"/>
                  <a:gd name="T66" fmla="*/ 738 w 738"/>
                  <a:gd name="T67" fmla="*/ 60 h 116"/>
                  <a:gd name="T68" fmla="*/ 738 w 738"/>
                  <a:gd name="T69" fmla="*/ 60 h 116"/>
                  <a:gd name="T70" fmla="*/ 736 w 738"/>
                  <a:gd name="T71" fmla="*/ 54 h 116"/>
                  <a:gd name="T72" fmla="*/ 730 w 738"/>
                  <a:gd name="T73" fmla="*/ 48 h 116"/>
                  <a:gd name="T74" fmla="*/ 722 w 738"/>
                  <a:gd name="T75" fmla="*/ 42 h 116"/>
                  <a:gd name="T76" fmla="*/ 710 w 738"/>
                  <a:gd name="T77" fmla="*/ 36 h 116"/>
                  <a:gd name="T78" fmla="*/ 676 w 738"/>
                  <a:gd name="T79" fmla="*/ 26 h 116"/>
                  <a:gd name="T80" fmla="*/ 630 w 738"/>
                  <a:gd name="T81" fmla="*/ 18 h 116"/>
                  <a:gd name="T82" fmla="*/ 576 w 738"/>
                  <a:gd name="T83" fmla="*/ 10 h 116"/>
                  <a:gd name="T84" fmla="*/ 514 w 738"/>
                  <a:gd name="T85" fmla="*/ 6 h 116"/>
                  <a:gd name="T86" fmla="*/ 446 w 738"/>
                  <a:gd name="T87" fmla="*/ 2 h 116"/>
                  <a:gd name="T88" fmla="*/ 372 w 738"/>
                  <a:gd name="T89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38" h="116">
                    <a:moveTo>
                      <a:pt x="372" y="0"/>
                    </a:moveTo>
                    <a:lnTo>
                      <a:pt x="372" y="0"/>
                    </a:lnTo>
                    <a:lnTo>
                      <a:pt x="298" y="2"/>
                    </a:lnTo>
                    <a:lnTo>
                      <a:pt x="228" y="6"/>
                    </a:lnTo>
                    <a:lnTo>
                      <a:pt x="164" y="10"/>
                    </a:lnTo>
                    <a:lnTo>
                      <a:pt x="110" y="18"/>
                    </a:lnTo>
                    <a:lnTo>
                      <a:pt x="64" y="26"/>
                    </a:lnTo>
                    <a:lnTo>
                      <a:pt x="30" y="36"/>
                    </a:lnTo>
                    <a:lnTo>
                      <a:pt x="18" y="42"/>
                    </a:lnTo>
                    <a:lnTo>
                      <a:pt x="8" y="48"/>
                    </a:lnTo>
                    <a:lnTo>
                      <a:pt x="2" y="54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66"/>
                    </a:lnTo>
                    <a:lnTo>
                      <a:pt x="8" y="72"/>
                    </a:lnTo>
                    <a:lnTo>
                      <a:pt x="18" y="76"/>
                    </a:lnTo>
                    <a:lnTo>
                      <a:pt x="30" y="82"/>
                    </a:lnTo>
                    <a:lnTo>
                      <a:pt x="64" y="92"/>
                    </a:lnTo>
                    <a:lnTo>
                      <a:pt x="110" y="100"/>
                    </a:lnTo>
                    <a:lnTo>
                      <a:pt x="164" y="106"/>
                    </a:lnTo>
                    <a:lnTo>
                      <a:pt x="228" y="112"/>
                    </a:lnTo>
                    <a:lnTo>
                      <a:pt x="298" y="116"/>
                    </a:lnTo>
                    <a:lnTo>
                      <a:pt x="372" y="116"/>
                    </a:lnTo>
                    <a:lnTo>
                      <a:pt x="372" y="116"/>
                    </a:lnTo>
                    <a:lnTo>
                      <a:pt x="446" y="116"/>
                    </a:lnTo>
                    <a:lnTo>
                      <a:pt x="514" y="112"/>
                    </a:lnTo>
                    <a:lnTo>
                      <a:pt x="576" y="106"/>
                    </a:lnTo>
                    <a:lnTo>
                      <a:pt x="630" y="100"/>
                    </a:lnTo>
                    <a:lnTo>
                      <a:pt x="676" y="92"/>
                    </a:lnTo>
                    <a:lnTo>
                      <a:pt x="710" y="82"/>
                    </a:lnTo>
                    <a:lnTo>
                      <a:pt x="722" y="76"/>
                    </a:lnTo>
                    <a:lnTo>
                      <a:pt x="730" y="72"/>
                    </a:lnTo>
                    <a:lnTo>
                      <a:pt x="736" y="66"/>
                    </a:lnTo>
                    <a:lnTo>
                      <a:pt x="738" y="60"/>
                    </a:lnTo>
                    <a:lnTo>
                      <a:pt x="738" y="60"/>
                    </a:lnTo>
                    <a:lnTo>
                      <a:pt x="736" y="54"/>
                    </a:lnTo>
                    <a:lnTo>
                      <a:pt x="730" y="48"/>
                    </a:lnTo>
                    <a:lnTo>
                      <a:pt x="722" y="42"/>
                    </a:lnTo>
                    <a:lnTo>
                      <a:pt x="710" y="36"/>
                    </a:lnTo>
                    <a:lnTo>
                      <a:pt x="676" y="26"/>
                    </a:lnTo>
                    <a:lnTo>
                      <a:pt x="630" y="18"/>
                    </a:lnTo>
                    <a:lnTo>
                      <a:pt x="576" y="10"/>
                    </a:lnTo>
                    <a:lnTo>
                      <a:pt x="514" y="6"/>
                    </a:lnTo>
                    <a:lnTo>
                      <a:pt x="446" y="2"/>
                    </a:lnTo>
                    <a:lnTo>
                      <a:pt x="37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7" name="Freeform 333"/>
              <p:cNvSpPr>
                <a:spLocks noEditPoints="1"/>
              </p:cNvSpPr>
              <p:nvPr/>
            </p:nvSpPr>
            <p:spPr bwMode="auto">
              <a:xfrm>
                <a:off x="4525" y="4168"/>
                <a:ext cx="734" cy="116"/>
              </a:xfrm>
              <a:custGeom>
                <a:avLst/>
                <a:gdLst>
                  <a:gd name="T0" fmla="*/ 370 w 734"/>
                  <a:gd name="T1" fmla="*/ 116 h 116"/>
                  <a:gd name="T2" fmla="*/ 228 w 734"/>
                  <a:gd name="T3" fmla="*/ 112 h 116"/>
                  <a:gd name="T4" fmla="*/ 110 w 734"/>
                  <a:gd name="T5" fmla="*/ 100 h 116"/>
                  <a:gd name="T6" fmla="*/ 32 w 734"/>
                  <a:gd name="T7" fmla="*/ 82 h 116"/>
                  <a:gd name="T8" fmla="*/ 10 w 734"/>
                  <a:gd name="T9" fmla="*/ 72 h 116"/>
                  <a:gd name="T10" fmla="*/ 2 w 734"/>
                  <a:gd name="T11" fmla="*/ 60 h 116"/>
                  <a:gd name="T12" fmla="*/ 4 w 734"/>
                  <a:gd name="T13" fmla="*/ 54 h 116"/>
                  <a:gd name="T14" fmla="*/ 20 w 734"/>
                  <a:gd name="T15" fmla="*/ 42 h 116"/>
                  <a:gd name="T16" fmla="*/ 66 w 734"/>
                  <a:gd name="T17" fmla="*/ 28 h 116"/>
                  <a:gd name="T18" fmla="*/ 166 w 734"/>
                  <a:gd name="T19" fmla="*/ 12 h 116"/>
                  <a:gd name="T20" fmla="*/ 296 w 734"/>
                  <a:gd name="T21" fmla="*/ 2 h 116"/>
                  <a:gd name="T22" fmla="*/ 370 w 734"/>
                  <a:gd name="T23" fmla="*/ 2 h 116"/>
                  <a:gd name="T24" fmla="*/ 510 w 734"/>
                  <a:gd name="T25" fmla="*/ 6 h 116"/>
                  <a:gd name="T26" fmla="*/ 626 w 734"/>
                  <a:gd name="T27" fmla="*/ 18 h 116"/>
                  <a:gd name="T28" fmla="*/ 704 w 734"/>
                  <a:gd name="T29" fmla="*/ 38 h 116"/>
                  <a:gd name="T30" fmla="*/ 724 w 734"/>
                  <a:gd name="T31" fmla="*/ 48 h 116"/>
                  <a:gd name="T32" fmla="*/ 732 w 734"/>
                  <a:gd name="T33" fmla="*/ 60 h 116"/>
                  <a:gd name="T34" fmla="*/ 730 w 734"/>
                  <a:gd name="T35" fmla="*/ 66 h 116"/>
                  <a:gd name="T36" fmla="*/ 716 w 734"/>
                  <a:gd name="T37" fmla="*/ 76 h 116"/>
                  <a:gd name="T38" fmla="*/ 670 w 734"/>
                  <a:gd name="T39" fmla="*/ 92 h 116"/>
                  <a:gd name="T40" fmla="*/ 572 w 734"/>
                  <a:gd name="T41" fmla="*/ 106 h 116"/>
                  <a:gd name="T42" fmla="*/ 442 w 734"/>
                  <a:gd name="T43" fmla="*/ 114 h 116"/>
                  <a:gd name="T44" fmla="*/ 370 w 734"/>
                  <a:gd name="T45" fmla="*/ 0 h 116"/>
                  <a:gd name="T46" fmla="*/ 296 w 734"/>
                  <a:gd name="T47" fmla="*/ 2 h 116"/>
                  <a:gd name="T48" fmla="*/ 164 w 734"/>
                  <a:gd name="T49" fmla="*/ 10 h 116"/>
                  <a:gd name="T50" fmla="*/ 64 w 734"/>
                  <a:gd name="T51" fmla="*/ 26 h 116"/>
                  <a:gd name="T52" fmla="*/ 18 w 734"/>
                  <a:gd name="T53" fmla="*/ 42 h 116"/>
                  <a:gd name="T54" fmla="*/ 2 w 734"/>
                  <a:gd name="T55" fmla="*/ 54 h 116"/>
                  <a:gd name="T56" fmla="*/ 0 w 734"/>
                  <a:gd name="T57" fmla="*/ 60 h 116"/>
                  <a:gd name="T58" fmla="*/ 8 w 734"/>
                  <a:gd name="T59" fmla="*/ 72 h 116"/>
                  <a:gd name="T60" fmla="*/ 30 w 734"/>
                  <a:gd name="T61" fmla="*/ 82 h 116"/>
                  <a:gd name="T62" fmla="*/ 110 w 734"/>
                  <a:gd name="T63" fmla="*/ 100 h 116"/>
                  <a:gd name="T64" fmla="*/ 226 w 734"/>
                  <a:gd name="T65" fmla="*/ 112 h 116"/>
                  <a:gd name="T66" fmla="*/ 370 w 734"/>
                  <a:gd name="T67" fmla="*/ 116 h 116"/>
                  <a:gd name="T68" fmla="*/ 444 w 734"/>
                  <a:gd name="T69" fmla="*/ 116 h 116"/>
                  <a:gd name="T70" fmla="*/ 574 w 734"/>
                  <a:gd name="T71" fmla="*/ 106 h 116"/>
                  <a:gd name="T72" fmla="*/ 672 w 734"/>
                  <a:gd name="T73" fmla="*/ 92 h 116"/>
                  <a:gd name="T74" fmla="*/ 718 w 734"/>
                  <a:gd name="T75" fmla="*/ 76 h 116"/>
                  <a:gd name="T76" fmla="*/ 732 w 734"/>
                  <a:gd name="T77" fmla="*/ 66 h 116"/>
                  <a:gd name="T78" fmla="*/ 734 w 734"/>
                  <a:gd name="T79" fmla="*/ 60 h 116"/>
                  <a:gd name="T80" fmla="*/ 726 w 734"/>
                  <a:gd name="T81" fmla="*/ 48 h 116"/>
                  <a:gd name="T82" fmla="*/ 706 w 734"/>
                  <a:gd name="T83" fmla="*/ 38 h 116"/>
                  <a:gd name="T84" fmla="*/ 628 w 734"/>
                  <a:gd name="T85" fmla="*/ 18 h 116"/>
                  <a:gd name="T86" fmla="*/ 512 w 734"/>
                  <a:gd name="T87" fmla="*/ 6 h 116"/>
                  <a:gd name="T88" fmla="*/ 370 w 734"/>
                  <a:gd name="T89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34" h="116">
                    <a:moveTo>
                      <a:pt x="370" y="116"/>
                    </a:moveTo>
                    <a:lnTo>
                      <a:pt x="370" y="116"/>
                    </a:lnTo>
                    <a:lnTo>
                      <a:pt x="296" y="114"/>
                    </a:lnTo>
                    <a:lnTo>
                      <a:pt x="228" y="112"/>
                    </a:lnTo>
                    <a:lnTo>
                      <a:pt x="166" y="106"/>
                    </a:lnTo>
                    <a:lnTo>
                      <a:pt x="110" y="100"/>
                    </a:lnTo>
                    <a:lnTo>
                      <a:pt x="66" y="92"/>
                    </a:lnTo>
                    <a:lnTo>
                      <a:pt x="32" y="82"/>
                    </a:lnTo>
                    <a:lnTo>
                      <a:pt x="20" y="76"/>
                    </a:lnTo>
                    <a:lnTo>
                      <a:pt x="10" y="72"/>
                    </a:lnTo>
                    <a:lnTo>
                      <a:pt x="4" y="66"/>
                    </a:lnTo>
                    <a:lnTo>
                      <a:pt x="2" y="60"/>
                    </a:lnTo>
                    <a:lnTo>
                      <a:pt x="2" y="60"/>
                    </a:lnTo>
                    <a:lnTo>
                      <a:pt x="4" y="54"/>
                    </a:lnTo>
                    <a:lnTo>
                      <a:pt x="10" y="48"/>
                    </a:lnTo>
                    <a:lnTo>
                      <a:pt x="20" y="42"/>
                    </a:lnTo>
                    <a:lnTo>
                      <a:pt x="32" y="38"/>
                    </a:lnTo>
                    <a:lnTo>
                      <a:pt x="66" y="28"/>
                    </a:lnTo>
                    <a:lnTo>
                      <a:pt x="110" y="18"/>
                    </a:lnTo>
                    <a:lnTo>
                      <a:pt x="166" y="12"/>
                    </a:lnTo>
                    <a:lnTo>
                      <a:pt x="228" y="6"/>
                    </a:lnTo>
                    <a:lnTo>
                      <a:pt x="296" y="2"/>
                    </a:lnTo>
                    <a:lnTo>
                      <a:pt x="370" y="2"/>
                    </a:lnTo>
                    <a:lnTo>
                      <a:pt x="370" y="2"/>
                    </a:lnTo>
                    <a:lnTo>
                      <a:pt x="442" y="2"/>
                    </a:lnTo>
                    <a:lnTo>
                      <a:pt x="510" y="6"/>
                    </a:lnTo>
                    <a:lnTo>
                      <a:pt x="572" y="12"/>
                    </a:lnTo>
                    <a:lnTo>
                      <a:pt x="626" y="18"/>
                    </a:lnTo>
                    <a:lnTo>
                      <a:pt x="670" y="28"/>
                    </a:lnTo>
                    <a:lnTo>
                      <a:pt x="704" y="38"/>
                    </a:lnTo>
                    <a:lnTo>
                      <a:pt x="716" y="42"/>
                    </a:lnTo>
                    <a:lnTo>
                      <a:pt x="724" y="48"/>
                    </a:lnTo>
                    <a:lnTo>
                      <a:pt x="730" y="54"/>
                    </a:lnTo>
                    <a:lnTo>
                      <a:pt x="732" y="60"/>
                    </a:lnTo>
                    <a:lnTo>
                      <a:pt x="732" y="60"/>
                    </a:lnTo>
                    <a:lnTo>
                      <a:pt x="730" y="66"/>
                    </a:lnTo>
                    <a:lnTo>
                      <a:pt x="724" y="72"/>
                    </a:lnTo>
                    <a:lnTo>
                      <a:pt x="716" y="76"/>
                    </a:lnTo>
                    <a:lnTo>
                      <a:pt x="704" y="82"/>
                    </a:lnTo>
                    <a:lnTo>
                      <a:pt x="670" y="92"/>
                    </a:lnTo>
                    <a:lnTo>
                      <a:pt x="626" y="100"/>
                    </a:lnTo>
                    <a:lnTo>
                      <a:pt x="572" y="106"/>
                    </a:lnTo>
                    <a:lnTo>
                      <a:pt x="510" y="112"/>
                    </a:lnTo>
                    <a:lnTo>
                      <a:pt x="442" y="114"/>
                    </a:lnTo>
                    <a:lnTo>
                      <a:pt x="370" y="116"/>
                    </a:lnTo>
                    <a:close/>
                    <a:moveTo>
                      <a:pt x="370" y="0"/>
                    </a:moveTo>
                    <a:lnTo>
                      <a:pt x="370" y="0"/>
                    </a:lnTo>
                    <a:lnTo>
                      <a:pt x="296" y="2"/>
                    </a:lnTo>
                    <a:lnTo>
                      <a:pt x="226" y="6"/>
                    </a:lnTo>
                    <a:lnTo>
                      <a:pt x="164" y="10"/>
                    </a:lnTo>
                    <a:lnTo>
                      <a:pt x="110" y="18"/>
                    </a:lnTo>
                    <a:lnTo>
                      <a:pt x="64" y="26"/>
                    </a:lnTo>
                    <a:lnTo>
                      <a:pt x="30" y="38"/>
                    </a:lnTo>
                    <a:lnTo>
                      <a:pt x="18" y="42"/>
                    </a:lnTo>
                    <a:lnTo>
                      <a:pt x="8" y="48"/>
                    </a:lnTo>
                    <a:lnTo>
                      <a:pt x="2" y="54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66"/>
                    </a:lnTo>
                    <a:lnTo>
                      <a:pt x="8" y="72"/>
                    </a:lnTo>
                    <a:lnTo>
                      <a:pt x="18" y="76"/>
                    </a:lnTo>
                    <a:lnTo>
                      <a:pt x="30" y="82"/>
                    </a:lnTo>
                    <a:lnTo>
                      <a:pt x="64" y="92"/>
                    </a:lnTo>
                    <a:lnTo>
                      <a:pt x="110" y="100"/>
                    </a:lnTo>
                    <a:lnTo>
                      <a:pt x="164" y="106"/>
                    </a:lnTo>
                    <a:lnTo>
                      <a:pt x="226" y="112"/>
                    </a:lnTo>
                    <a:lnTo>
                      <a:pt x="296" y="116"/>
                    </a:lnTo>
                    <a:lnTo>
                      <a:pt x="370" y="116"/>
                    </a:lnTo>
                    <a:lnTo>
                      <a:pt x="370" y="116"/>
                    </a:lnTo>
                    <a:lnTo>
                      <a:pt x="444" y="116"/>
                    </a:lnTo>
                    <a:lnTo>
                      <a:pt x="512" y="112"/>
                    </a:lnTo>
                    <a:lnTo>
                      <a:pt x="574" y="106"/>
                    </a:lnTo>
                    <a:lnTo>
                      <a:pt x="628" y="100"/>
                    </a:lnTo>
                    <a:lnTo>
                      <a:pt x="672" y="92"/>
                    </a:lnTo>
                    <a:lnTo>
                      <a:pt x="706" y="82"/>
                    </a:lnTo>
                    <a:lnTo>
                      <a:pt x="718" y="76"/>
                    </a:lnTo>
                    <a:lnTo>
                      <a:pt x="726" y="72"/>
                    </a:lnTo>
                    <a:lnTo>
                      <a:pt x="732" y="66"/>
                    </a:lnTo>
                    <a:lnTo>
                      <a:pt x="734" y="60"/>
                    </a:lnTo>
                    <a:lnTo>
                      <a:pt x="734" y="60"/>
                    </a:lnTo>
                    <a:lnTo>
                      <a:pt x="732" y="54"/>
                    </a:lnTo>
                    <a:lnTo>
                      <a:pt x="726" y="48"/>
                    </a:lnTo>
                    <a:lnTo>
                      <a:pt x="718" y="42"/>
                    </a:lnTo>
                    <a:lnTo>
                      <a:pt x="706" y="38"/>
                    </a:lnTo>
                    <a:lnTo>
                      <a:pt x="672" y="26"/>
                    </a:lnTo>
                    <a:lnTo>
                      <a:pt x="628" y="18"/>
                    </a:lnTo>
                    <a:lnTo>
                      <a:pt x="574" y="10"/>
                    </a:lnTo>
                    <a:lnTo>
                      <a:pt x="512" y="6"/>
                    </a:lnTo>
                    <a:lnTo>
                      <a:pt x="444" y="2"/>
                    </a:lnTo>
                    <a:lnTo>
                      <a:pt x="370" y="0"/>
                    </a:lnTo>
                    <a:close/>
                  </a:path>
                </a:pathLst>
              </a:custGeom>
              <a:solidFill>
                <a:srgbClr val="DDD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8" name="Freeform 334"/>
              <p:cNvSpPr>
                <a:spLocks/>
              </p:cNvSpPr>
              <p:nvPr/>
            </p:nvSpPr>
            <p:spPr bwMode="auto">
              <a:xfrm>
                <a:off x="4527" y="4170"/>
                <a:ext cx="730" cy="114"/>
              </a:xfrm>
              <a:custGeom>
                <a:avLst/>
                <a:gdLst>
                  <a:gd name="T0" fmla="*/ 368 w 730"/>
                  <a:gd name="T1" fmla="*/ 114 h 114"/>
                  <a:gd name="T2" fmla="*/ 368 w 730"/>
                  <a:gd name="T3" fmla="*/ 114 h 114"/>
                  <a:gd name="T4" fmla="*/ 294 w 730"/>
                  <a:gd name="T5" fmla="*/ 112 h 114"/>
                  <a:gd name="T6" fmla="*/ 226 w 730"/>
                  <a:gd name="T7" fmla="*/ 110 h 114"/>
                  <a:gd name="T8" fmla="*/ 164 w 730"/>
                  <a:gd name="T9" fmla="*/ 104 h 114"/>
                  <a:gd name="T10" fmla="*/ 108 w 730"/>
                  <a:gd name="T11" fmla="*/ 98 h 114"/>
                  <a:gd name="T12" fmla="*/ 64 w 730"/>
                  <a:gd name="T13" fmla="*/ 90 h 114"/>
                  <a:gd name="T14" fmla="*/ 30 w 730"/>
                  <a:gd name="T15" fmla="*/ 80 h 114"/>
                  <a:gd name="T16" fmla="*/ 18 w 730"/>
                  <a:gd name="T17" fmla="*/ 74 h 114"/>
                  <a:gd name="T18" fmla="*/ 8 w 730"/>
                  <a:gd name="T19" fmla="*/ 70 h 114"/>
                  <a:gd name="T20" fmla="*/ 2 w 730"/>
                  <a:gd name="T21" fmla="*/ 64 h 114"/>
                  <a:gd name="T22" fmla="*/ 0 w 730"/>
                  <a:gd name="T23" fmla="*/ 58 h 114"/>
                  <a:gd name="T24" fmla="*/ 0 w 730"/>
                  <a:gd name="T25" fmla="*/ 58 h 114"/>
                  <a:gd name="T26" fmla="*/ 2 w 730"/>
                  <a:gd name="T27" fmla="*/ 52 h 114"/>
                  <a:gd name="T28" fmla="*/ 8 w 730"/>
                  <a:gd name="T29" fmla="*/ 46 h 114"/>
                  <a:gd name="T30" fmla="*/ 18 w 730"/>
                  <a:gd name="T31" fmla="*/ 40 h 114"/>
                  <a:gd name="T32" fmla="*/ 30 w 730"/>
                  <a:gd name="T33" fmla="*/ 36 h 114"/>
                  <a:gd name="T34" fmla="*/ 64 w 730"/>
                  <a:gd name="T35" fmla="*/ 26 h 114"/>
                  <a:gd name="T36" fmla="*/ 108 w 730"/>
                  <a:gd name="T37" fmla="*/ 16 h 114"/>
                  <a:gd name="T38" fmla="*/ 164 w 730"/>
                  <a:gd name="T39" fmla="*/ 10 h 114"/>
                  <a:gd name="T40" fmla="*/ 226 w 730"/>
                  <a:gd name="T41" fmla="*/ 4 h 114"/>
                  <a:gd name="T42" fmla="*/ 294 w 730"/>
                  <a:gd name="T43" fmla="*/ 0 h 114"/>
                  <a:gd name="T44" fmla="*/ 368 w 730"/>
                  <a:gd name="T45" fmla="*/ 0 h 114"/>
                  <a:gd name="T46" fmla="*/ 368 w 730"/>
                  <a:gd name="T47" fmla="*/ 0 h 114"/>
                  <a:gd name="T48" fmla="*/ 440 w 730"/>
                  <a:gd name="T49" fmla="*/ 0 h 114"/>
                  <a:gd name="T50" fmla="*/ 508 w 730"/>
                  <a:gd name="T51" fmla="*/ 4 h 114"/>
                  <a:gd name="T52" fmla="*/ 570 w 730"/>
                  <a:gd name="T53" fmla="*/ 10 h 114"/>
                  <a:gd name="T54" fmla="*/ 624 w 730"/>
                  <a:gd name="T55" fmla="*/ 16 h 114"/>
                  <a:gd name="T56" fmla="*/ 668 w 730"/>
                  <a:gd name="T57" fmla="*/ 26 h 114"/>
                  <a:gd name="T58" fmla="*/ 702 w 730"/>
                  <a:gd name="T59" fmla="*/ 36 h 114"/>
                  <a:gd name="T60" fmla="*/ 714 w 730"/>
                  <a:gd name="T61" fmla="*/ 40 h 114"/>
                  <a:gd name="T62" fmla="*/ 722 w 730"/>
                  <a:gd name="T63" fmla="*/ 46 h 114"/>
                  <a:gd name="T64" fmla="*/ 728 w 730"/>
                  <a:gd name="T65" fmla="*/ 52 h 114"/>
                  <a:gd name="T66" fmla="*/ 730 w 730"/>
                  <a:gd name="T67" fmla="*/ 58 h 114"/>
                  <a:gd name="T68" fmla="*/ 730 w 730"/>
                  <a:gd name="T69" fmla="*/ 58 h 114"/>
                  <a:gd name="T70" fmla="*/ 728 w 730"/>
                  <a:gd name="T71" fmla="*/ 64 h 114"/>
                  <a:gd name="T72" fmla="*/ 722 w 730"/>
                  <a:gd name="T73" fmla="*/ 70 h 114"/>
                  <a:gd name="T74" fmla="*/ 714 w 730"/>
                  <a:gd name="T75" fmla="*/ 74 h 114"/>
                  <a:gd name="T76" fmla="*/ 702 w 730"/>
                  <a:gd name="T77" fmla="*/ 80 h 114"/>
                  <a:gd name="T78" fmla="*/ 668 w 730"/>
                  <a:gd name="T79" fmla="*/ 90 h 114"/>
                  <a:gd name="T80" fmla="*/ 624 w 730"/>
                  <a:gd name="T81" fmla="*/ 98 h 114"/>
                  <a:gd name="T82" fmla="*/ 570 w 730"/>
                  <a:gd name="T83" fmla="*/ 104 h 114"/>
                  <a:gd name="T84" fmla="*/ 508 w 730"/>
                  <a:gd name="T85" fmla="*/ 110 h 114"/>
                  <a:gd name="T86" fmla="*/ 440 w 730"/>
                  <a:gd name="T87" fmla="*/ 112 h 114"/>
                  <a:gd name="T88" fmla="*/ 368 w 730"/>
                  <a:gd name="T89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30" h="114">
                    <a:moveTo>
                      <a:pt x="368" y="114"/>
                    </a:moveTo>
                    <a:lnTo>
                      <a:pt x="368" y="114"/>
                    </a:lnTo>
                    <a:lnTo>
                      <a:pt x="294" y="112"/>
                    </a:lnTo>
                    <a:lnTo>
                      <a:pt x="226" y="110"/>
                    </a:lnTo>
                    <a:lnTo>
                      <a:pt x="164" y="104"/>
                    </a:lnTo>
                    <a:lnTo>
                      <a:pt x="108" y="98"/>
                    </a:lnTo>
                    <a:lnTo>
                      <a:pt x="64" y="90"/>
                    </a:lnTo>
                    <a:lnTo>
                      <a:pt x="30" y="80"/>
                    </a:lnTo>
                    <a:lnTo>
                      <a:pt x="18" y="74"/>
                    </a:lnTo>
                    <a:lnTo>
                      <a:pt x="8" y="70"/>
                    </a:lnTo>
                    <a:lnTo>
                      <a:pt x="2" y="64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2" y="52"/>
                    </a:lnTo>
                    <a:lnTo>
                      <a:pt x="8" y="46"/>
                    </a:lnTo>
                    <a:lnTo>
                      <a:pt x="18" y="40"/>
                    </a:lnTo>
                    <a:lnTo>
                      <a:pt x="30" y="36"/>
                    </a:lnTo>
                    <a:lnTo>
                      <a:pt x="64" y="26"/>
                    </a:lnTo>
                    <a:lnTo>
                      <a:pt x="108" y="16"/>
                    </a:lnTo>
                    <a:lnTo>
                      <a:pt x="164" y="10"/>
                    </a:lnTo>
                    <a:lnTo>
                      <a:pt x="226" y="4"/>
                    </a:lnTo>
                    <a:lnTo>
                      <a:pt x="294" y="0"/>
                    </a:lnTo>
                    <a:lnTo>
                      <a:pt x="368" y="0"/>
                    </a:lnTo>
                    <a:lnTo>
                      <a:pt x="368" y="0"/>
                    </a:lnTo>
                    <a:lnTo>
                      <a:pt x="440" y="0"/>
                    </a:lnTo>
                    <a:lnTo>
                      <a:pt x="508" y="4"/>
                    </a:lnTo>
                    <a:lnTo>
                      <a:pt x="570" y="10"/>
                    </a:lnTo>
                    <a:lnTo>
                      <a:pt x="624" y="16"/>
                    </a:lnTo>
                    <a:lnTo>
                      <a:pt x="668" y="26"/>
                    </a:lnTo>
                    <a:lnTo>
                      <a:pt x="702" y="36"/>
                    </a:lnTo>
                    <a:lnTo>
                      <a:pt x="714" y="40"/>
                    </a:lnTo>
                    <a:lnTo>
                      <a:pt x="722" y="46"/>
                    </a:lnTo>
                    <a:lnTo>
                      <a:pt x="728" y="52"/>
                    </a:lnTo>
                    <a:lnTo>
                      <a:pt x="730" y="58"/>
                    </a:lnTo>
                    <a:lnTo>
                      <a:pt x="730" y="58"/>
                    </a:lnTo>
                    <a:lnTo>
                      <a:pt x="728" y="64"/>
                    </a:lnTo>
                    <a:lnTo>
                      <a:pt x="722" y="70"/>
                    </a:lnTo>
                    <a:lnTo>
                      <a:pt x="714" y="74"/>
                    </a:lnTo>
                    <a:lnTo>
                      <a:pt x="702" y="80"/>
                    </a:lnTo>
                    <a:lnTo>
                      <a:pt x="668" y="90"/>
                    </a:lnTo>
                    <a:lnTo>
                      <a:pt x="624" y="98"/>
                    </a:lnTo>
                    <a:lnTo>
                      <a:pt x="570" y="104"/>
                    </a:lnTo>
                    <a:lnTo>
                      <a:pt x="508" y="110"/>
                    </a:lnTo>
                    <a:lnTo>
                      <a:pt x="440" y="112"/>
                    </a:lnTo>
                    <a:lnTo>
                      <a:pt x="368" y="11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9" name="Freeform 335"/>
              <p:cNvSpPr>
                <a:spLocks/>
              </p:cNvSpPr>
              <p:nvPr/>
            </p:nvSpPr>
            <p:spPr bwMode="auto">
              <a:xfrm>
                <a:off x="4525" y="4168"/>
                <a:ext cx="734" cy="116"/>
              </a:xfrm>
              <a:custGeom>
                <a:avLst/>
                <a:gdLst>
                  <a:gd name="T0" fmla="*/ 370 w 734"/>
                  <a:gd name="T1" fmla="*/ 0 h 116"/>
                  <a:gd name="T2" fmla="*/ 370 w 734"/>
                  <a:gd name="T3" fmla="*/ 0 h 116"/>
                  <a:gd name="T4" fmla="*/ 296 w 734"/>
                  <a:gd name="T5" fmla="*/ 2 h 116"/>
                  <a:gd name="T6" fmla="*/ 226 w 734"/>
                  <a:gd name="T7" fmla="*/ 6 h 116"/>
                  <a:gd name="T8" fmla="*/ 164 w 734"/>
                  <a:gd name="T9" fmla="*/ 10 h 116"/>
                  <a:gd name="T10" fmla="*/ 110 w 734"/>
                  <a:gd name="T11" fmla="*/ 18 h 116"/>
                  <a:gd name="T12" fmla="*/ 64 w 734"/>
                  <a:gd name="T13" fmla="*/ 26 h 116"/>
                  <a:gd name="T14" fmla="*/ 30 w 734"/>
                  <a:gd name="T15" fmla="*/ 38 h 116"/>
                  <a:gd name="T16" fmla="*/ 18 w 734"/>
                  <a:gd name="T17" fmla="*/ 42 h 116"/>
                  <a:gd name="T18" fmla="*/ 8 w 734"/>
                  <a:gd name="T19" fmla="*/ 48 h 116"/>
                  <a:gd name="T20" fmla="*/ 2 w 734"/>
                  <a:gd name="T21" fmla="*/ 54 h 116"/>
                  <a:gd name="T22" fmla="*/ 0 w 734"/>
                  <a:gd name="T23" fmla="*/ 60 h 116"/>
                  <a:gd name="T24" fmla="*/ 0 w 734"/>
                  <a:gd name="T25" fmla="*/ 60 h 116"/>
                  <a:gd name="T26" fmla="*/ 2 w 734"/>
                  <a:gd name="T27" fmla="*/ 66 h 116"/>
                  <a:gd name="T28" fmla="*/ 8 w 734"/>
                  <a:gd name="T29" fmla="*/ 72 h 116"/>
                  <a:gd name="T30" fmla="*/ 18 w 734"/>
                  <a:gd name="T31" fmla="*/ 76 h 116"/>
                  <a:gd name="T32" fmla="*/ 30 w 734"/>
                  <a:gd name="T33" fmla="*/ 82 h 116"/>
                  <a:gd name="T34" fmla="*/ 64 w 734"/>
                  <a:gd name="T35" fmla="*/ 92 h 116"/>
                  <a:gd name="T36" fmla="*/ 110 w 734"/>
                  <a:gd name="T37" fmla="*/ 100 h 116"/>
                  <a:gd name="T38" fmla="*/ 164 w 734"/>
                  <a:gd name="T39" fmla="*/ 106 h 116"/>
                  <a:gd name="T40" fmla="*/ 226 w 734"/>
                  <a:gd name="T41" fmla="*/ 112 h 116"/>
                  <a:gd name="T42" fmla="*/ 296 w 734"/>
                  <a:gd name="T43" fmla="*/ 116 h 116"/>
                  <a:gd name="T44" fmla="*/ 370 w 734"/>
                  <a:gd name="T45" fmla="*/ 116 h 116"/>
                  <a:gd name="T46" fmla="*/ 370 w 734"/>
                  <a:gd name="T47" fmla="*/ 116 h 116"/>
                  <a:gd name="T48" fmla="*/ 444 w 734"/>
                  <a:gd name="T49" fmla="*/ 116 h 116"/>
                  <a:gd name="T50" fmla="*/ 512 w 734"/>
                  <a:gd name="T51" fmla="*/ 112 h 116"/>
                  <a:gd name="T52" fmla="*/ 574 w 734"/>
                  <a:gd name="T53" fmla="*/ 106 h 116"/>
                  <a:gd name="T54" fmla="*/ 628 w 734"/>
                  <a:gd name="T55" fmla="*/ 100 h 116"/>
                  <a:gd name="T56" fmla="*/ 672 w 734"/>
                  <a:gd name="T57" fmla="*/ 92 h 116"/>
                  <a:gd name="T58" fmla="*/ 706 w 734"/>
                  <a:gd name="T59" fmla="*/ 82 h 116"/>
                  <a:gd name="T60" fmla="*/ 718 w 734"/>
                  <a:gd name="T61" fmla="*/ 76 h 116"/>
                  <a:gd name="T62" fmla="*/ 726 w 734"/>
                  <a:gd name="T63" fmla="*/ 72 h 116"/>
                  <a:gd name="T64" fmla="*/ 732 w 734"/>
                  <a:gd name="T65" fmla="*/ 66 h 116"/>
                  <a:gd name="T66" fmla="*/ 734 w 734"/>
                  <a:gd name="T67" fmla="*/ 60 h 116"/>
                  <a:gd name="T68" fmla="*/ 734 w 734"/>
                  <a:gd name="T69" fmla="*/ 60 h 116"/>
                  <a:gd name="T70" fmla="*/ 732 w 734"/>
                  <a:gd name="T71" fmla="*/ 54 h 116"/>
                  <a:gd name="T72" fmla="*/ 726 w 734"/>
                  <a:gd name="T73" fmla="*/ 48 h 116"/>
                  <a:gd name="T74" fmla="*/ 718 w 734"/>
                  <a:gd name="T75" fmla="*/ 42 h 116"/>
                  <a:gd name="T76" fmla="*/ 706 w 734"/>
                  <a:gd name="T77" fmla="*/ 38 h 116"/>
                  <a:gd name="T78" fmla="*/ 672 w 734"/>
                  <a:gd name="T79" fmla="*/ 26 h 116"/>
                  <a:gd name="T80" fmla="*/ 628 w 734"/>
                  <a:gd name="T81" fmla="*/ 18 h 116"/>
                  <a:gd name="T82" fmla="*/ 574 w 734"/>
                  <a:gd name="T83" fmla="*/ 10 h 116"/>
                  <a:gd name="T84" fmla="*/ 512 w 734"/>
                  <a:gd name="T85" fmla="*/ 6 h 116"/>
                  <a:gd name="T86" fmla="*/ 444 w 734"/>
                  <a:gd name="T87" fmla="*/ 2 h 116"/>
                  <a:gd name="T88" fmla="*/ 370 w 734"/>
                  <a:gd name="T89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34" h="116">
                    <a:moveTo>
                      <a:pt x="370" y="0"/>
                    </a:moveTo>
                    <a:lnTo>
                      <a:pt x="370" y="0"/>
                    </a:lnTo>
                    <a:lnTo>
                      <a:pt x="296" y="2"/>
                    </a:lnTo>
                    <a:lnTo>
                      <a:pt x="226" y="6"/>
                    </a:lnTo>
                    <a:lnTo>
                      <a:pt x="164" y="10"/>
                    </a:lnTo>
                    <a:lnTo>
                      <a:pt x="110" y="18"/>
                    </a:lnTo>
                    <a:lnTo>
                      <a:pt x="64" y="26"/>
                    </a:lnTo>
                    <a:lnTo>
                      <a:pt x="30" y="38"/>
                    </a:lnTo>
                    <a:lnTo>
                      <a:pt x="18" y="42"/>
                    </a:lnTo>
                    <a:lnTo>
                      <a:pt x="8" y="48"/>
                    </a:lnTo>
                    <a:lnTo>
                      <a:pt x="2" y="54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66"/>
                    </a:lnTo>
                    <a:lnTo>
                      <a:pt x="8" y="72"/>
                    </a:lnTo>
                    <a:lnTo>
                      <a:pt x="18" y="76"/>
                    </a:lnTo>
                    <a:lnTo>
                      <a:pt x="30" y="82"/>
                    </a:lnTo>
                    <a:lnTo>
                      <a:pt x="64" y="92"/>
                    </a:lnTo>
                    <a:lnTo>
                      <a:pt x="110" y="100"/>
                    </a:lnTo>
                    <a:lnTo>
                      <a:pt x="164" y="106"/>
                    </a:lnTo>
                    <a:lnTo>
                      <a:pt x="226" y="112"/>
                    </a:lnTo>
                    <a:lnTo>
                      <a:pt x="296" y="116"/>
                    </a:lnTo>
                    <a:lnTo>
                      <a:pt x="370" y="116"/>
                    </a:lnTo>
                    <a:lnTo>
                      <a:pt x="370" y="116"/>
                    </a:lnTo>
                    <a:lnTo>
                      <a:pt x="444" y="116"/>
                    </a:lnTo>
                    <a:lnTo>
                      <a:pt x="512" y="112"/>
                    </a:lnTo>
                    <a:lnTo>
                      <a:pt x="574" y="106"/>
                    </a:lnTo>
                    <a:lnTo>
                      <a:pt x="628" y="100"/>
                    </a:lnTo>
                    <a:lnTo>
                      <a:pt x="672" y="92"/>
                    </a:lnTo>
                    <a:lnTo>
                      <a:pt x="706" y="82"/>
                    </a:lnTo>
                    <a:lnTo>
                      <a:pt x="718" y="76"/>
                    </a:lnTo>
                    <a:lnTo>
                      <a:pt x="726" y="72"/>
                    </a:lnTo>
                    <a:lnTo>
                      <a:pt x="732" y="66"/>
                    </a:lnTo>
                    <a:lnTo>
                      <a:pt x="734" y="60"/>
                    </a:lnTo>
                    <a:lnTo>
                      <a:pt x="734" y="60"/>
                    </a:lnTo>
                    <a:lnTo>
                      <a:pt x="732" y="54"/>
                    </a:lnTo>
                    <a:lnTo>
                      <a:pt x="726" y="48"/>
                    </a:lnTo>
                    <a:lnTo>
                      <a:pt x="718" y="42"/>
                    </a:lnTo>
                    <a:lnTo>
                      <a:pt x="706" y="38"/>
                    </a:lnTo>
                    <a:lnTo>
                      <a:pt x="672" y="26"/>
                    </a:lnTo>
                    <a:lnTo>
                      <a:pt x="628" y="18"/>
                    </a:lnTo>
                    <a:lnTo>
                      <a:pt x="574" y="10"/>
                    </a:lnTo>
                    <a:lnTo>
                      <a:pt x="512" y="6"/>
                    </a:lnTo>
                    <a:lnTo>
                      <a:pt x="444" y="2"/>
                    </a:lnTo>
                    <a:lnTo>
                      <a:pt x="37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0" name="Freeform 336"/>
              <p:cNvSpPr>
                <a:spLocks noEditPoints="1"/>
              </p:cNvSpPr>
              <p:nvPr/>
            </p:nvSpPr>
            <p:spPr bwMode="auto">
              <a:xfrm>
                <a:off x="4527" y="4170"/>
                <a:ext cx="730" cy="114"/>
              </a:xfrm>
              <a:custGeom>
                <a:avLst/>
                <a:gdLst>
                  <a:gd name="T0" fmla="*/ 368 w 730"/>
                  <a:gd name="T1" fmla="*/ 114 h 114"/>
                  <a:gd name="T2" fmla="*/ 226 w 730"/>
                  <a:gd name="T3" fmla="*/ 110 h 114"/>
                  <a:gd name="T4" fmla="*/ 110 w 730"/>
                  <a:gd name="T5" fmla="*/ 98 h 114"/>
                  <a:gd name="T6" fmla="*/ 32 w 730"/>
                  <a:gd name="T7" fmla="*/ 80 h 114"/>
                  <a:gd name="T8" fmla="*/ 10 w 730"/>
                  <a:gd name="T9" fmla="*/ 70 h 114"/>
                  <a:gd name="T10" fmla="*/ 2 w 730"/>
                  <a:gd name="T11" fmla="*/ 58 h 114"/>
                  <a:gd name="T12" fmla="*/ 4 w 730"/>
                  <a:gd name="T13" fmla="*/ 52 h 114"/>
                  <a:gd name="T14" fmla="*/ 20 w 730"/>
                  <a:gd name="T15" fmla="*/ 40 h 114"/>
                  <a:gd name="T16" fmla="*/ 66 w 730"/>
                  <a:gd name="T17" fmla="*/ 26 h 114"/>
                  <a:gd name="T18" fmla="*/ 164 w 730"/>
                  <a:gd name="T19" fmla="*/ 10 h 114"/>
                  <a:gd name="T20" fmla="*/ 294 w 730"/>
                  <a:gd name="T21" fmla="*/ 0 h 114"/>
                  <a:gd name="T22" fmla="*/ 368 w 730"/>
                  <a:gd name="T23" fmla="*/ 0 h 114"/>
                  <a:gd name="T24" fmla="*/ 508 w 730"/>
                  <a:gd name="T25" fmla="*/ 4 h 114"/>
                  <a:gd name="T26" fmla="*/ 622 w 730"/>
                  <a:gd name="T27" fmla="*/ 16 h 114"/>
                  <a:gd name="T28" fmla="*/ 700 w 730"/>
                  <a:gd name="T29" fmla="*/ 36 h 114"/>
                  <a:gd name="T30" fmla="*/ 720 w 730"/>
                  <a:gd name="T31" fmla="*/ 46 h 114"/>
                  <a:gd name="T32" fmla="*/ 728 w 730"/>
                  <a:gd name="T33" fmla="*/ 58 h 114"/>
                  <a:gd name="T34" fmla="*/ 726 w 730"/>
                  <a:gd name="T35" fmla="*/ 64 h 114"/>
                  <a:gd name="T36" fmla="*/ 712 w 730"/>
                  <a:gd name="T37" fmla="*/ 74 h 114"/>
                  <a:gd name="T38" fmla="*/ 666 w 730"/>
                  <a:gd name="T39" fmla="*/ 88 h 114"/>
                  <a:gd name="T40" fmla="*/ 568 w 730"/>
                  <a:gd name="T41" fmla="*/ 104 h 114"/>
                  <a:gd name="T42" fmla="*/ 440 w 730"/>
                  <a:gd name="T43" fmla="*/ 112 h 114"/>
                  <a:gd name="T44" fmla="*/ 368 w 730"/>
                  <a:gd name="T45" fmla="*/ 0 h 114"/>
                  <a:gd name="T46" fmla="*/ 294 w 730"/>
                  <a:gd name="T47" fmla="*/ 0 h 114"/>
                  <a:gd name="T48" fmla="*/ 164 w 730"/>
                  <a:gd name="T49" fmla="*/ 10 h 114"/>
                  <a:gd name="T50" fmla="*/ 64 w 730"/>
                  <a:gd name="T51" fmla="*/ 26 h 114"/>
                  <a:gd name="T52" fmla="*/ 18 w 730"/>
                  <a:gd name="T53" fmla="*/ 40 h 114"/>
                  <a:gd name="T54" fmla="*/ 2 w 730"/>
                  <a:gd name="T55" fmla="*/ 52 h 114"/>
                  <a:gd name="T56" fmla="*/ 0 w 730"/>
                  <a:gd name="T57" fmla="*/ 58 h 114"/>
                  <a:gd name="T58" fmla="*/ 8 w 730"/>
                  <a:gd name="T59" fmla="*/ 70 h 114"/>
                  <a:gd name="T60" fmla="*/ 30 w 730"/>
                  <a:gd name="T61" fmla="*/ 80 h 114"/>
                  <a:gd name="T62" fmla="*/ 108 w 730"/>
                  <a:gd name="T63" fmla="*/ 98 h 114"/>
                  <a:gd name="T64" fmla="*/ 226 w 730"/>
                  <a:gd name="T65" fmla="*/ 110 h 114"/>
                  <a:gd name="T66" fmla="*/ 368 w 730"/>
                  <a:gd name="T67" fmla="*/ 114 h 114"/>
                  <a:gd name="T68" fmla="*/ 440 w 730"/>
                  <a:gd name="T69" fmla="*/ 112 h 114"/>
                  <a:gd name="T70" fmla="*/ 570 w 730"/>
                  <a:gd name="T71" fmla="*/ 104 h 114"/>
                  <a:gd name="T72" fmla="*/ 668 w 730"/>
                  <a:gd name="T73" fmla="*/ 90 h 114"/>
                  <a:gd name="T74" fmla="*/ 714 w 730"/>
                  <a:gd name="T75" fmla="*/ 74 h 114"/>
                  <a:gd name="T76" fmla="*/ 728 w 730"/>
                  <a:gd name="T77" fmla="*/ 64 h 114"/>
                  <a:gd name="T78" fmla="*/ 730 w 730"/>
                  <a:gd name="T79" fmla="*/ 58 h 114"/>
                  <a:gd name="T80" fmla="*/ 722 w 730"/>
                  <a:gd name="T81" fmla="*/ 46 h 114"/>
                  <a:gd name="T82" fmla="*/ 702 w 730"/>
                  <a:gd name="T83" fmla="*/ 36 h 114"/>
                  <a:gd name="T84" fmla="*/ 624 w 730"/>
                  <a:gd name="T85" fmla="*/ 16 h 114"/>
                  <a:gd name="T86" fmla="*/ 508 w 730"/>
                  <a:gd name="T87" fmla="*/ 4 h 114"/>
                  <a:gd name="T88" fmla="*/ 368 w 730"/>
                  <a:gd name="T89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30" h="114">
                    <a:moveTo>
                      <a:pt x="368" y="114"/>
                    </a:moveTo>
                    <a:lnTo>
                      <a:pt x="368" y="114"/>
                    </a:lnTo>
                    <a:lnTo>
                      <a:pt x="294" y="112"/>
                    </a:lnTo>
                    <a:lnTo>
                      <a:pt x="226" y="110"/>
                    </a:lnTo>
                    <a:lnTo>
                      <a:pt x="164" y="104"/>
                    </a:lnTo>
                    <a:lnTo>
                      <a:pt x="110" y="98"/>
                    </a:lnTo>
                    <a:lnTo>
                      <a:pt x="66" y="88"/>
                    </a:lnTo>
                    <a:lnTo>
                      <a:pt x="32" y="80"/>
                    </a:lnTo>
                    <a:lnTo>
                      <a:pt x="20" y="74"/>
                    </a:lnTo>
                    <a:lnTo>
                      <a:pt x="10" y="70"/>
                    </a:lnTo>
                    <a:lnTo>
                      <a:pt x="4" y="64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4" y="52"/>
                    </a:lnTo>
                    <a:lnTo>
                      <a:pt x="10" y="46"/>
                    </a:lnTo>
                    <a:lnTo>
                      <a:pt x="20" y="40"/>
                    </a:lnTo>
                    <a:lnTo>
                      <a:pt x="32" y="36"/>
                    </a:lnTo>
                    <a:lnTo>
                      <a:pt x="66" y="26"/>
                    </a:lnTo>
                    <a:lnTo>
                      <a:pt x="110" y="16"/>
                    </a:lnTo>
                    <a:lnTo>
                      <a:pt x="164" y="10"/>
                    </a:lnTo>
                    <a:lnTo>
                      <a:pt x="226" y="4"/>
                    </a:lnTo>
                    <a:lnTo>
                      <a:pt x="294" y="0"/>
                    </a:lnTo>
                    <a:lnTo>
                      <a:pt x="368" y="0"/>
                    </a:lnTo>
                    <a:lnTo>
                      <a:pt x="368" y="0"/>
                    </a:lnTo>
                    <a:lnTo>
                      <a:pt x="440" y="0"/>
                    </a:lnTo>
                    <a:lnTo>
                      <a:pt x="508" y="4"/>
                    </a:lnTo>
                    <a:lnTo>
                      <a:pt x="568" y="10"/>
                    </a:lnTo>
                    <a:lnTo>
                      <a:pt x="622" y="16"/>
                    </a:lnTo>
                    <a:lnTo>
                      <a:pt x="666" y="26"/>
                    </a:lnTo>
                    <a:lnTo>
                      <a:pt x="700" y="36"/>
                    </a:lnTo>
                    <a:lnTo>
                      <a:pt x="712" y="40"/>
                    </a:lnTo>
                    <a:lnTo>
                      <a:pt x="720" y="46"/>
                    </a:lnTo>
                    <a:lnTo>
                      <a:pt x="726" y="52"/>
                    </a:lnTo>
                    <a:lnTo>
                      <a:pt x="728" y="58"/>
                    </a:lnTo>
                    <a:lnTo>
                      <a:pt x="728" y="58"/>
                    </a:lnTo>
                    <a:lnTo>
                      <a:pt x="726" y="64"/>
                    </a:lnTo>
                    <a:lnTo>
                      <a:pt x="720" y="70"/>
                    </a:lnTo>
                    <a:lnTo>
                      <a:pt x="712" y="74"/>
                    </a:lnTo>
                    <a:lnTo>
                      <a:pt x="700" y="80"/>
                    </a:lnTo>
                    <a:lnTo>
                      <a:pt x="666" y="88"/>
                    </a:lnTo>
                    <a:lnTo>
                      <a:pt x="622" y="98"/>
                    </a:lnTo>
                    <a:lnTo>
                      <a:pt x="568" y="104"/>
                    </a:lnTo>
                    <a:lnTo>
                      <a:pt x="508" y="110"/>
                    </a:lnTo>
                    <a:lnTo>
                      <a:pt x="440" y="112"/>
                    </a:lnTo>
                    <a:lnTo>
                      <a:pt x="368" y="114"/>
                    </a:lnTo>
                    <a:close/>
                    <a:moveTo>
                      <a:pt x="368" y="0"/>
                    </a:moveTo>
                    <a:lnTo>
                      <a:pt x="368" y="0"/>
                    </a:lnTo>
                    <a:lnTo>
                      <a:pt x="294" y="0"/>
                    </a:lnTo>
                    <a:lnTo>
                      <a:pt x="226" y="4"/>
                    </a:lnTo>
                    <a:lnTo>
                      <a:pt x="164" y="10"/>
                    </a:lnTo>
                    <a:lnTo>
                      <a:pt x="108" y="16"/>
                    </a:lnTo>
                    <a:lnTo>
                      <a:pt x="64" y="26"/>
                    </a:lnTo>
                    <a:lnTo>
                      <a:pt x="30" y="36"/>
                    </a:lnTo>
                    <a:lnTo>
                      <a:pt x="18" y="40"/>
                    </a:lnTo>
                    <a:lnTo>
                      <a:pt x="8" y="46"/>
                    </a:lnTo>
                    <a:lnTo>
                      <a:pt x="2" y="52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2" y="64"/>
                    </a:lnTo>
                    <a:lnTo>
                      <a:pt x="8" y="70"/>
                    </a:lnTo>
                    <a:lnTo>
                      <a:pt x="18" y="74"/>
                    </a:lnTo>
                    <a:lnTo>
                      <a:pt x="30" y="80"/>
                    </a:lnTo>
                    <a:lnTo>
                      <a:pt x="64" y="90"/>
                    </a:lnTo>
                    <a:lnTo>
                      <a:pt x="108" y="98"/>
                    </a:lnTo>
                    <a:lnTo>
                      <a:pt x="164" y="104"/>
                    </a:lnTo>
                    <a:lnTo>
                      <a:pt x="226" y="110"/>
                    </a:lnTo>
                    <a:lnTo>
                      <a:pt x="294" y="112"/>
                    </a:lnTo>
                    <a:lnTo>
                      <a:pt x="368" y="114"/>
                    </a:lnTo>
                    <a:lnTo>
                      <a:pt x="368" y="114"/>
                    </a:lnTo>
                    <a:lnTo>
                      <a:pt x="440" y="112"/>
                    </a:lnTo>
                    <a:lnTo>
                      <a:pt x="508" y="110"/>
                    </a:lnTo>
                    <a:lnTo>
                      <a:pt x="570" y="104"/>
                    </a:lnTo>
                    <a:lnTo>
                      <a:pt x="624" y="98"/>
                    </a:lnTo>
                    <a:lnTo>
                      <a:pt x="668" y="90"/>
                    </a:lnTo>
                    <a:lnTo>
                      <a:pt x="702" y="80"/>
                    </a:lnTo>
                    <a:lnTo>
                      <a:pt x="714" y="74"/>
                    </a:lnTo>
                    <a:lnTo>
                      <a:pt x="722" y="70"/>
                    </a:lnTo>
                    <a:lnTo>
                      <a:pt x="728" y="64"/>
                    </a:lnTo>
                    <a:lnTo>
                      <a:pt x="730" y="58"/>
                    </a:lnTo>
                    <a:lnTo>
                      <a:pt x="730" y="58"/>
                    </a:lnTo>
                    <a:lnTo>
                      <a:pt x="728" y="52"/>
                    </a:lnTo>
                    <a:lnTo>
                      <a:pt x="722" y="46"/>
                    </a:lnTo>
                    <a:lnTo>
                      <a:pt x="714" y="40"/>
                    </a:lnTo>
                    <a:lnTo>
                      <a:pt x="702" y="36"/>
                    </a:lnTo>
                    <a:lnTo>
                      <a:pt x="668" y="26"/>
                    </a:lnTo>
                    <a:lnTo>
                      <a:pt x="624" y="16"/>
                    </a:lnTo>
                    <a:lnTo>
                      <a:pt x="570" y="10"/>
                    </a:lnTo>
                    <a:lnTo>
                      <a:pt x="508" y="4"/>
                    </a:lnTo>
                    <a:lnTo>
                      <a:pt x="440" y="0"/>
                    </a:lnTo>
                    <a:lnTo>
                      <a:pt x="368" y="0"/>
                    </a:lnTo>
                    <a:close/>
                  </a:path>
                </a:pathLst>
              </a:custGeom>
              <a:solidFill>
                <a:srgbClr val="DCD9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1" name="Freeform 337"/>
              <p:cNvSpPr>
                <a:spLocks/>
              </p:cNvSpPr>
              <p:nvPr/>
            </p:nvSpPr>
            <p:spPr bwMode="auto">
              <a:xfrm>
                <a:off x="4529" y="4170"/>
                <a:ext cx="726" cy="114"/>
              </a:xfrm>
              <a:custGeom>
                <a:avLst/>
                <a:gdLst>
                  <a:gd name="T0" fmla="*/ 366 w 726"/>
                  <a:gd name="T1" fmla="*/ 114 h 114"/>
                  <a:gd name="T2" fmla="*/ 366 w 726"/>
                  <a:gd name="T3" fmla="*/ 114 h 114"/>
                  <a:gd name="T4" fmla="*/ 292 w 726"/>
                  <a:gd name="T5" fmla="*/ 112 h 114"/>
                  <a:gd name="T6" fmla="*/ 224 w 726"/>
                  <a:gd name="T7" fmla="*/ 110 h 114"/>
                  <a:gd name="T8" fmla="*/ 162 w 726"/>
                  <a:gd name="T9" fmla="*/ 104 h 114"/>
                  <a:gd name="T10" fmla="*/ 108 w 726"/>
                  <a:gd name="T11" fmla="*/ 98 h 114"/>
                  <a:gd name="T12" fmla="*/ 64 w 726"/>
                  <a:gd name="T13" fmla="*/ 88 h 114"/>
                  <a:gd name="T14" fmla="*/ 30 w 726"/>
                  <a:gd name="T15" fmla="*/ 80 h 114"/>
                  <a:gd name="T16" fmla="*/ 18 w 726"/>
                  <a:gd name="T17" fmla="*/ 74 h 114"/>
                  <a:gd name="T18" fmla="*/ 8 w 726"/>
                  <a:gd name="T19" fmla="*/ 70 h 114"/>
                  <a:gd name="T20" fmla="*/ 2 w 726"/>
                  <a:gd name="T21" fmla="*/ 64 h 114"/>
                  <a:gd name="T22" fmla="*/ 0 w 726"/>
                  <a:gd name="T23" fmla="*/ 58 h 114"/>
                  <a:gd name="T24" fmla="*/ 0 w 726"/>
                  <a:gd name="T25" fmla="*/ 58 h 114"/>
                  <a:gd name="T26" fmla="*/ 2 w 726"/>
                  <a:gd name="T27" fmla="*/ 52 h 114"/>
                  <a:gd name="T28" fmla="*/ 8 w 726"/>
                  <a:gd name="T29" fmla="*/ 46 h 114"/>
                  <a:gd name="T30" fmla="*/ 18 w 726"/>
                  <a:gd name="T31" fmla="*/ 40 h 114"/>
                  <a:gd name="T32" fmla="*/ 30 w 726"/>
                  <a:gd name="T33" fmla="*/ 36 h 114"/>
                  <a:gd name="T34" fmla="*/ 64 w 726"/>
                  <a:gd name="T35" fmla="*/ 26 h 114"/>
                  <a:gd name="T36" fmla="*/ 108 w 726"/>
                  <a:gd name="T37" fmla="*/ 16 h 114"/>
                  <a:gd name="T38" fmla="*/ 162 w 726"/>
                  <a:gd name="T39" fmla="*/ 10 h 114"/>
                  <a:gd name="T40" fmla="*/ 224 w 726"/>
                  <a:gd name="T41" fmla="*/ 4 h 114"/>
                  <a:gd name="T42" fmla="*/ 292 w 726"/>
                  <a:gd name="T43" fmla="*/ 0 h 114"/>
                  <a:gd name="T44" fmla="*/ 366 w 726"/>
                  <a:gd name="T45" fmla="*/ 0 h 114"/>
                  <a:gd name="T46" fmla="*/ 366 w 726"/>
                  <a:gd name="T47" fmla="*/ 0 h 114"/>
                  <a:gd name="T48" fmla="*/ 438 w 726"/>
                  <a:gd name="T49" fmla="*/ 0 h 114"/>
                  <a:gd name="T50" fmla="*/ 506 w 726"/>
                  <a:gd name="T51" fmla="*/ 4 h 114"/>
                  <a:gd name="T52" fmla="*/ 566 w 726"/>
                  <a:gd name="T53" fmla="*/ 10 h 114"/>
                  <a:gd name="T54" fmla="*/ 620 w 726"/>
                  <a:gd name="T55" fmla="*/ 16 h 114"/>
                  <a:gd name="T56" fmla="*/ 664 w 726"/>
                  <a:gd name="T57" fmla="*/ 26 h 114"/>
                  <a:gd name="T58" fmla="*/ 698 w 726"/>
                  <a:gd name="T59" fmla="*/ 36 h 114"/>
                  <a:gd name="T60" fmla="*/ 710 w 726"/>
                  <a:gd name="T61" fmla="*/ 40 h 114"/>
                  <a:gd name="T62" fmla="*/ 718 w 726"/>
                  <a:gd name="T63" fmla="*/ 46 h 114"/>
                  <a:gd name="T64" fmla="*/ 724 w 726"/>
                  <a:gd name="T65" fmla="*/ 52 h 114"/>
                  <a:gd name="T66" fmla="*/ 726 w 726"/>
                  <a:gd name="T67" fmla="*/ 58 h 114"/>
                  <a:gd name="T68" fmla="*/ 726 w 726"/>
                  <a:gd name="T69" fmla="*/ 58 h 114"/>
                  <a:gd name="T70" fmla="*/ 724 w 726"/>
                  <a:gd name="T71" fmla="*/ 64 h 114"/>
                  <a:gd name="T72" fmla="*/ 718 w 726"/>
                  <a:gd name="T73" fmla="*/ 70 h 114"/>
                  <a:gd name="T74" fmla="*/ 710 w 726"/>
                  <a:gd name="T75" fmla="*/ 74 h 114"/>
                  <a:gd name="T76" fmla="*/ 698 w 726"/>
                  <a:gd name="T77" fmla="*/ 80 h 114"/>
                  <a:gd name="T78" fmla="*/ 664 w 726"/>
                  <a:gd name="T79" fmla="*/ 88 h 114"/>
                  <a:gd name="T80" fmla="*/ 620 w 726"/>
                  <a:gd name="T81" fmla="*/ 98 h 114"/>
                  <a:gd name="T82" fmla="*/ 566 w 726"/>
                  <a:gd name="T83" fmla="*/ 104 h 114"/>
                  <a:gd name="T84" fmla="*/ 506 w 726"/>
                  <a:gd name="T85" fmla="*/ 110 h 114"/>
                  <a:gd name="T86" fmla="*/ 438 w 726"/>
                  <a:gd name="T87" fmla="*/ 112 h 114"/>
                  <a:gd name="T88" fmla="*/ 366 w 726"/>
                  <a:gd name="T89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26" h="114">
                    <a:moveTo>
                      <a:pt x="366" y="114"/>
                    </a:moveTo>
                    <a:lnTo>
                      <a:pt x="366" y="114"/>
                    </a:lnTo>
                    <a:lnTo>
                      <a:pt x="292" y="112"/>
                    </a:lnTo>
                    <a:lnTo>
                      <a:pt x="224" y="110"/>
                    </a:lnTo>
                    <a:lnTo>
                      <a:pt x="162" y="104"/>
                    </a:lnTo>
                    <a:lnTo>
                      <a:pt x="108" y="98"/>
                    </a:lnTo>
                    <a:lnTo>
                      <a:pt x="64" y="88"/>
                    </a:lnTo>
                    <a:lnTo>
                      <a:pt x="30" y="80"/>
                    </a:lnTo>
                    <a:lnTo>
                      <a:pt x="18" y="74"/>
                    </a:lnTo>
                    <a:lnTo>
                      <a:pt x="8" y="70"/>
                    </a:lnTo>
                    <a:lnTo>
                      <a:pt x="2" y="64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2" y="52"/>
                    </a:lnTo>
                    <a:lnTo>
                      <a:pt x="8" y="46"/>
                    </a:lnTo>
                    <a:lnTo>
                      <a:pt x="18" y="40"/>
                    </a:lnTo>
                    <a:lnTo>
                      <a:pt x="30" y="36"/>
                    </a:lnTo>
                    <a:lnTo>
                      <a:pt x="64" y="26"/>
                    </a:lnTo>
                    <a:lnTo>
                      <a:pt x="108" y="16"/>
                    </a:lnTo>
                    <a:lnTo>
                      <a:pt x="162" y="10"/>
                    </a:lnTo>
                    <a:lnTo>
                      <a:pt x="224" y="4"/>
                    </a:lnTo>
                    <a:lnTo>
                      <a:pt x="292" y="0"/>
                    </a:lnTo>
                    <a:lnTo>
                      <a:pt x="366" y="0"/>
                    </a:lnTo>
                    <a:lnTo>
                      <a:pt x="366" y="0"/>
                    </a:lnTo>
                    <a:lnTo>
                      <a:pt x="438" y="0"/>
                    </a:lnTo>
                    <a:lnTo>
                      <a:pt x="506" y="4"/>
                    </a:lnTo>
                    <a:lnTo>
                      <a:pt x="566" y="10"/>
                    </a:lnTo>
                    <a:lnTo>
                      <a:pt x="620" y="16"/>
                    </a:lnTo>
                    <a:lnTo>
                      <a:pt x="664" y="26"/>
                    </a:lnTo>
                    <a:lnTo>
                      <a:pt x="698" y="36"/>
                    </a:lnTo>
                    <a:lnTo>
                      <a:pt x="710" y="40"/>
                    </a:lnTo>
                    <a:lnTo>
                      <a:pt x="718" y="46"/>
                    </a:lnTo>
                    <a:lnTo>
                      <a:pt x="724" y="52"/>
                    </a:lnTo>
                    <a:lnTo>
                      <a:pt x="726" y="58"/>
                    </a:lnTo>
                    <a:lnTo>
                      <a:pt x="726" y="58"/>
                    </a:lnTo>
                    <a:lnTo>
                      <a:pt x="724" y="64"/>
                    </a:lnTo>
                    <a:lnTo>
                      <a:pt x="718" y="70"/>
                    </a:lnTo>
                    <a:lnTo>
                      <a:pt x="710" y="74"/>
                    </a:lnTo>
                    <a:lnTo>
                      <a:pt x="698" y="80"/>
                    </a:lnTo>
                    <a:lnTo>
                      <a:pt x="664" y="88"/>
                    </a:lnTo>
                    <a:lnTo>
                      <a:pt x="620" y="98"/>
                    </a:lnTo>
                    <a:lnTo>
                      <a:pt x="566" y="104"/>
                    </a:lnTo>
                    <a:lnTo>
                      <a:pt x="506" y="110"/>
                    </a:lnTo>
                    <a:lnTo>
                      <a:pt x="438" y="112"/>
                    </a:lnTo>
                    <a:lnTo>
                      <a:pt x="366" y="11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2" name="Freeform 338"/>
              <p:cNvSpPr>
                <a:spLocks/>
              </p:cNvSpPr>
              <p:nvPr/>
            </p:nvSpPr>
            <p:spPr bwMode="auto">
              <a:xfrm>
                <a:off x="4527" y="4170"/>
                <a:ext cx="730" cy="114"/>
              </a:xfrm>
              <a:custGeom>
                <a:avLst/>
                <a:gdLst>
                  <a:gd name="T0" fmla="*/ 368 w 730"/>
                  <a:gd name="T1" fmla="*/ 0 h 114"/>
                  <a:gd name="T2" fmla="*/ 368 w 730"/>
                  <a:gd name="T3" fmla="*/ 0 h 114"/>
                  <a:gd name="T4" fmla="*/ 294 w 730"/>
                  <a:gd name="T5" fmla="*/ 0 h 114"/>
                  <a:gd name="T6" fmla="*/ 226 w 730"/>
                  <a:gd name="T7" fmla="*/ 4 h 114"/>
                  <a:gd name="T8" fmla="*/ 164 w 730"/>
                  <a:gd name="T9" fmla="*/ 10 h 114"/>
                  <a:gd name="T10" fmla="*/ 108 w 730"/>
                  <a:gd name="T11" fmla="*/ 16 h 114"/>
                  <a:gd name="T12" fmla="*/ 64 w 730"/>
                  <a:gd name="T13" fmla="*/ 26 h 114"/>
                  <a:gd name="T14" fmla="*/ 30 w 730"/>
                  <a:gd name="T15" fmla="*/ 36 h 114"/>
                  <a:gd name="T16" fmla="*/ 18 w 730"/>
                  <a:gd name="T17" fmla="*/ 40 h 114"/>
                  <a:gd name="T18" fmla="*/ 8 w 730"/>
                  <a:gd name="T19" fmla="*/ 46 h 114"/>
                  <a:gd name="T20" fmla="*/ 2 w 730"/>
                  <a:gd name="T21" fmla="*/ 52 h 114"/>
                  <a:gd name="T22" fmla="*/ 0 w 730"/>
                  <a:gd name="T23" fmla="*/ 58 h 114"/>
                  <a:gd name="T24" fmla="*/ 0 w 730"/>
                  <a:gd name="T25" fmla="*/ 58 h 114"/>
                  <a:gd name="T26" fmla="*/ 2 w 730"/>
                  <a:gd name="T27" fmla="*/ 64 h 114"/>
                  <a:gd name="T28" fmla="*/ 8 w 730"/>
                  <a:gd name="T29" fmla="*/ 70 h 114"/>
                  <a:gd name="T30" fmla="*/ 18 w 730"/>
                  <a:gd name="T31" fmla="*/ 74 h 114"/>
                  <a:gd name="T32" fmla="*/ 30 w 730"/>
                  <a:gd name="T33" fmla="*/ 80 h 114"/>
                  <a:gd name="T34" fmla="*/ 64 w 730"/>
                  <a:gd name="T35" fmla="*/ 90 h 114"/>
                  <a:gd name="T36" fmla="*/ 108 w 730"/>
                  <a:gd name="T37" fmla="*/ 98 h 114"/>
                  <a:gd name="T38" fmla="*/ 164 w 730"/>
                  <a:gd name="T39" fmla="*/ 104 h 114"/>
                  <a:gd name="T40" fmla="*/ 226 w 730"/>
                  <a:gd name="T41" fmla="*/ 110 h 114"/>
                  <a:gd name="T42" fmla="*/ 294 w 730"/>
                  <a:gd name="T43" fmla="*/ 112 h 114"/>
                  <a:gd name="T44" fmla="*/ 368 w 730"/>
                  <a:gd name="T45" fmla="*/ 114 h 114"/>
                  <a:gd name="T46" fmla="*/ 368 w 730"/>
                  <a:gd name="T47" fmla="*/ 114 h 114"/>
                  <a:gd name="T48" fmla="*/ 440 w 730"/>
                  <a:gd name="T49" fmla="*/ 112 h 114"/>
                  <a:gd name="T50" fmla="*/ 508 w 730"/>
                  <a:gd name="T51" fmla="*/ 110 h 114"/>
                  <a:gd name="T52" fmla="*/ 570 w 730"/>
                  <a:gd name="T53" fmla="*/ 104 h 114"/>
                  <a:gd name="T54" fmla="*/ 624 w 730"/>
                  <a:gd name="T55" fmla="*/ 98 h 114"/>
                  <a:gd name="T56" fmla="*/ 668 w 730"/>
                  <a:gd name="T57" fmla="*/ 90 h 114"/>
                  <a:gd name="T58" fmla="*/ 702 w 730"/>
                  <a:gd name="T59" fmla="*/ 80 h 114"/>
                  <a:gd name="T60" fmla="*/ 714 w 730"/>
                  <a:gd name="T61" fmla="*/ 74 h 114"/>
                  <a:gd name="T62" fmla="*/ 722 w 730"/>
                  <a:gd name="T63" fmla="*/ 70 h 114"/>
                  <a:gd name="T64" fmla="*/ 728 w 730"/>
                  <a:gd name="T65" fmla="*/ 64 h 114"/>
                  <a:gd name="T66" fmla="*/ 730 w 730"/>
                  <a:gd name="T67" fmla="*/ 58 h 114"/>
                  <a:gd name="T68" fmla="*/ 730 w 730"/>
                  <a:gd name="T69" fmla="*/ 58 h 114"/>
                  <a:gd name="T70" fmla="*/ 728 w 730"/>
                  <a:gd name="T71" fmla="*/ 52 h 114"/>
                  <a:gd name="T72" fmla="*/ 722 w 730"/>
                  <a:gd name="T73" fmla="*/ 46 h 114"/>
                  <a:gd name="T74" fmla="*/ 714 w 730"/>
                  <a:gd name="T75" fmla="*/ 40 h 114"/>
                  <a:gd name="T76" fmla="*/ 702 w 730"/>
                  <a:gd name="T77" fmla="*/ 36 h 114"/>
                  <a:gd name="T78" fmla="*/ 668 w 730"/>
                  <a:gd name="T79" fmla="*/ 26 h 114"/>
                  <a:gd name="T80" fmla="*/ 624 w 730"/>
                  <a:gd name="T81" fmla="*/ 16 h 114"/>
                  <a:gd name="T82" fmla="*/ 570 w 730"/>
                  <a:gd name="T83" fmla="*/ 10 h 114"/>
                  <a:gd name="T84" fmla="*/ 508 w 730"/>
                  <a:gd name="T85" fmla="*/ 4 h 114"/>
                  <a:gd name="T86" fmla="*/ 440 w 730"/>
                  <a:gd name="T87" fmla="*/ 0 h 114"/>
                  <a:gd name="T88" fmla="*/ 368 w 730"/>
                  <a:gd name="T89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30" h="114">
                    <a:moveTo>
                      <a:pt x="368" y="0"/>
                    </a:moveTo>
                    <a:lnTo>
                      <a:pt x="368" y="0"/>
                    </a:lnTo>
                    <a:lnTo>
                      <a:pt x="294" y="0"/>
                    </a:lnTo>
                    <a:lnTo>
                      <a:pt x="226" y="4"/>
                    </a:lnTo>
                    <a:lnTo>
                      <a:pt x="164" y="10"/>
                    </a:lnTo>
                    <a:lnTo>
                      <a:pt x="108" y="16"/>
                    </a:lnTo>
                    <a:lnTo>
                      <a:pt x="64" y="26"/>
                    </a:lnTo>
                    <a:lnTo>
                      <a:pt x="30" y="36"/>
                    </a:lnTo>
                    <a:lnTo>
                      <a:pt x="18" y="40"/>
                    </a:lnTo>
                    <a:lnTo>
                      <a:pt x="8" y="46"/>
                    </a:lnTo>
                    <a:lnTo>
                      <a:pt x="2" y="52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2" y="64"/>
                    </a:lnTo>
                    <a:lnTo>
                      <a:pt x="8" y="70"/>
                    </a:lnTo>
                    <a:lnTo>
                      <a:pt x="18" y="74"/>
                    </a:lnTo>
                    <a:lnTo>
                      <a:pt x="30" y="80"/>
                    </a:lnTo>
                    <a:lnTo>
                      <a:pt x="64" y="90"/>
                    </a:lnTo>
                    <a:lnTo>
                      <a:pt x="108" y="98"/>
                    </a:lnTo>
                    <a:lnTo>
                      <a:pt x="164" y="104"/>
                    </a:lnTo>
                    <a:lnTo>
                      <a:pt x="226" y="110"/>
                    </a:lnTo>
                    <a:lnTo>
                      <a:pt x="294" y="112"/>
                    </a:lnTo>
                    <a:lnTo>
                      <a:pt x="368" y="114"/>
                    </a:lnTo>
                    <a:lnTo>
                      <a:pt x="368" y="114"/>
                    </a:lnTo>
                    <a:lnTo>
                      <a:pt x="440" y="112"/>
                    </a:lnTo>
                    <a:lnTo>
                      <a:pt x="508" y="110"/>
                    </a:lnTo>
                    <a:lnTo>
                      <a:pt x="570" y="104"/>
                    </a:lnTo>
                    <a:lnTo>
                      <a:pt x="624" y="98"/>
                    </a:lnTo>
                    <a:lnTo>
                      <a:pt x="668" y="90"/>
                    </a:lnTo>
                    <a:lnTo>
                      <a:pt x="702" y="80"/>
                    </a:lnTo>
                    <a:lnTo>
                      <a:pt x="714" y="74"/>
                    </a:lnTo>
                    <a:lnTo>
                      <a:pt x="722" y="70"/>
                    </a:lnTo>
                    <a:lnTo>
                      <a:pt x="728" y="64"/>
                    </a:lnTo>
                    <a:lnTo>
                      <a:pt x="730" y="58"/>
                    </a:lnTo>
                    <a:lnTo>
                      <a:pt x="730" y="58"/>
                    </a:lnTo>
                    <a:lnTo>
                      <a:pt x="728" y="52"/>
                    </a:lnTo>
                    <a:lnTo>
                      <a:pt x="722" y="46"/>
                    </a:lnTo>
                    <a:lnTo>
                      <a:pt x="714" y="40"/>
                    </a:lnTo>
                    <a:lnTo>
                      <a:pt x="702" y="36"/>
                    </a:lnTo>
                    <a:lnTo>
                      <a:pt x="668" y="26"/>
                    </a:lnTo>
                    <a:lnTo>
                      <a:pt x="624" y="16"/>
                    </a:lnTo>
                    <a:lnTo>
                      <a:pt x="570" y="10"/>
                    </a:lnTo>
                    <a:lnTo>
                      <a:pt x="508" y="4"/>
                    </a:lnTo>
                    <a:lnTo>
                      <a:pt x="440" y="0"/>
                    </a:lnTo>
                    <a:lnTo>
                      <a:pt x="36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3" name="Freeform 339"/>
              <p:cNvSpPr>
                <a:spLocks noEditPoints="1"/>
              </p:cNvSpPr>
              <p:nvPr/>
            </p:nvSpPr>
            <p:spPr bwMode="auto">
              <a:xfrm>
                <a:off x="4529" y="4170"/>
                <a:ext cx="726" cy="114"/>
              </a:xfrm>
              <a:custGeom>
                <a:avLst/>
                <a:gdLst>
                  <a:gd name="T0" fmla="*/ 366 w 726"/>
                  <a:gd name="T1" fmla="*/ 114 h 114"/>
                  <a:gd name="T2" fmla="*/ 226 w 726"/>
                  <a:gd name="T3" fmla="*/ 108 h 114"/>
                  <a:gd name="T4" fmla="*/ 110 w 726"/>
                  <a:gd name="T5" fmla="*/ 96 h 114"/>
                  <a:gd name="T6" fmla="*/ 32 w 726"/>
                  <a:gd name="T7" fmla="*/ 80 h 114"/>
                  <a:gd name="T8" fmla="*/ 10 w 726"/>
                  <a:gd name="T9" fmla="*/ 70 h 114"/>
                  <a:gd name="T10" fmla="*/ 2 w 726"/>
                  <a:gd name="T11" fmla="*/ 58 h 114"/>
                  <a:gd name="T12" fmla="*/ 4 w 726"/>
                  <a:gd name="T13" fmla="*/ 52 h 114"/>
                  <a:gd name="T14" fmla="*/ 20 w 726"/>
                  <a:gd name="T15" fmla="*/ 40 h 114"/>
                  <a:gd name="T16" fmla="*/ 66 w 726"/>
                  <a:gd name="T17" fmla="*/ 26 h 114"/>
                  <a:gd name="T18" fmla="*/ 164 w 726"/>
                  <a:gd name="T19" fmla="*/ 10 h 114"/>
                  <a:gd name="T20" fmla="*/ 294 w 726"/>
                  <a:gd name="T21" fmla="*/ 2 h 114"/>
                  <a:gd name="T22" fmla="*/ 366 w 726"/>
                  <a:gd name="T23" fmla="*/ 0 h 114"/>
                  <a:gd name="T24" fmla="*/ 506 w 726"/>
                  <a:gd name="T25" fmla="*/ 4 h 114"/>
                  <a:gd name="T26" fmla="*/ 618 w 726"/>
                  <a:gd name="T27" fmla="*/ 16 h 114"/>
                  <a:gd name="T28" fmla="*/ 696 w 726"/>
                  <a:gd name="T29" fmla="*/ 36 h 114"/>
                  <a:gd name="T30" fmla="*/ 716 w 726"/>
                  <a:gd name="T31" fmla="*/ 46 h 114"/>
                  <a:gd name="T32" fmla="*/ 724 w 726"/>
                  <a:gd name="T33" fmla="*/ 58 h 114"/>
                  <a:gd name="T34" fmla="*/ 722 w 726"/>
                  <a:gd name="T35" fmla="*/ 64 h 114"/>
                  <a:gd name="T36" fmla="*/ 708 w 726"/>
                  <a:gd name="T37" fmla="*/ 74 h 114"/>
                  <a:gd name="T38" fmla="*/ 662 w 726"/>
                  <a:gd name="T39" fmla="*/ 88 h 114"/>
                  <a:gd name="T40" fmla="*/ 566 w 726"/>
                  <a:gd name="T41" fmla="*/ 104 h 114"/>
                  <a:gd name="T42" fmla="*/ 438 w 726"/>
                  <a:gd name="T43" fmla="*/ 112 h 114"/>
                  <a:gd name="T44" fmla="*/ 366 w 726"/>
                  <a:gd name="T45" fmla="*/ 0 h 114"/>
                  <a:gd name="T46" fmla="*/ 292 w 726"/>
                  <a:gd name="T47" fmla="*/ 0 h 114"/>
                  <a:gd name="T48" fmla="*/ 162 w 726"/>
                  <a:gd name="T49" fmla="*/ 10 h 114"/>
                  <a:gd name="T50" fmla="*/ 64 w 726"/>
                  <a:gd name="T51" fmla="*/ 26 h 114"/>
                  <a:gd name="T52" fmla="*/ 18 w 726"/>
                  <a:gd name="T53" fmla="*/ 40 h 114"/>
                  <a:gd name="T54" fmla="*/ 2 w 726"/>
                  <a:gd name="T55" fmla="*/ 52 h 114"/>
                  <a:gd name="T56" fmla="*/ 0 w 726"/>
                  <a:gd name="T57" fmla="*/ 58 h 114"/>
                  <a:gd name="T58" fmla="*/ 8 w 726"/>
                  <a:gd name="T59" fmla="*/ 70 h 114"/>
                  <a:gd name="T60" fmla="*/ 30 w 726"/>
                  <a:gd name="T61" fmla="*/ 80 h 114"/>
                  <a:gd name="T62" fmla="*/ 108 w 726"/>
                  <a:gd name="T63" fmla="*/ 98 h 114"/>
                  <a:gd name="T64" fmla="*/ 224 w 726"/>
                  <a:gd name="T65" fmla="*/ 110 h 114"/>
                  <a:gd name="T66" fmla="*/ 366 w 726"/>
                  <a:gd name="T67" fmla="*/ 114 h 114"/>
                  <a:gd name="T68" fmla="*/ 438 w 726"/>
                  <a:gd name="T69" fmla="*/ 112 h 114"/>
                  <a:gd name="T70" fmla="*/ 566 w 726"/>
                  <a:gd name="T71" fmla="*/ 104 h 114"/>
                  <a:gd name="T72" fmla="*/ 664 w 726"/>
                  <a:gd name="T73" fmla="*/ 88 h 114"/>
                  <a:gd name="T74" fmla="*/ 710 w 726"/>
                  <a:gd name="T75" fmla="*/ 74 h 114"/>
                  <a:gd name="T76" fmla="*/ 724 w 726"/>
                  <a:gd name="T77" fmla="*/ 64 h 114"/>
                  <a:gd name="T78" fmla="*/ 726 w 726"/>
                  <a:gd name="T79" fmla="*/ 58 h 114"/>
                  <a:gd name="T80" fmla="*/ 718 w 726"/>
                  <a:gd name="T81" fmla="*/ 46 h 114"/>
                  <a:gd name="T82" fmla="*/ 698 w 726"/>
                  <a:gd name="T83" fmla="*/ 36 h 114"/>
                  <a:gd name="T84" fmla="*/ 620 w 726"/>
                  <a:gd name="T85" fmla="*/ 16 h 114"/>
                  <a:gd name="T86" fmla="*/ 506 w 726"/>
                  <a:gd name="T87" fmla="*/ 4 h 114"/>
                  <a:gd name="T88" fmla="*/ 366 w 726"/>
                  <a:gd name="T89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26" h="114">
                    <a:moveTo>
                      <a:pt x="366" y="114"/>
                    </a:moveTo>
                    <a:lnTo>
                      <a:pt x="366" y="114"/>
                    </a:lnTo>
                    <a:lnTo>
                      <a:pt x="294" y="112"/>
                    </a:lnTo>
                    <a:lnTo>
                      <a:pt x="226" y="108"/>
                    </a:lnTo>
                    <a:lnTo>
                      <a:pt x="164" y="104"/>
                    </a:lnTo>
                    <a:lnTo>
                      <a:pt x="110" y="96"/>
                    </a:lnTo>
                    <a:lnTo>
                      <a:pt x="66" y="88"/>
                    </a:lnTo>
                    <a:lnTo>
                      <a:pt x="32" y="80"/>
                    </a:lnTo>
                    <a:lnTo>
                      <a:pt x="20" y="74"/>
                    </a:lnTo>
                    <a:lnTo>
                      <a:pt x="10" y="70"/>
                    </a:lnTo>
                    <a:lnTo>
                      <a:pt x="4" y="64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4" y="52"/>
                    </a:lnTo>
                    <a:lnTo>
                      <a:pt x="10" y="46"/>
                    </a:lnTo>
                    <a:lnTo>
                      <a:pt x="20" y="40"/>
                    </a:lnTo>
                    <a:lnTo>
                      <a:pt x="32" y="36"/>
                    </a:lnTo>
                    <a:lnTo>
                      <a:pt x="66" y="26"/>
                    </a:lnTo>
                    <a:lnTo>
                      <a:pt x="110" y="16"/>
                    </a:lnTo>
                    <a:lnTo>
                      <a:pt x="164" y="10"/>
                    </a:lnTo>
                    <a:lnTo>
                      <a:pt x="226" y="4"/>
                    </a:lnTo>
                    <a:lnTo>
                      <a:pt x="294" y="2"/>
                    </a:lnTo>
                    <a:lnTo>
                      <a:pt x="366" y="0"/>
                    </a:lnTo>
                    <a:lnTo>
                      <a:pt x="366" y="0"/>
                    </a:lnTo>
                    <a:lnTo>
                      <a:pt x="438" y="2"/>
                    </a:lnTo>
                    <a:lnTo>
                      <a:pt x="506" y="4"/>
                    </a:lnTo>
                    <a:lnTo>
                      <a:pt x="566" y="10"/>
                    </a:lnTo>
                    <a:lnTo>
                      <a:pt x="618" y="16"/>
                    </a:lnTo>
                    <a:lnTo>
                      <a:pt x="662" y="26"/>
                    </a:lnTo>
                    <a:lnTo>
                      <a:pt x="696" y="36"/>
                    </a:lnTo>
                    <a:lnTo>
                      <a:pt x="708" y="40"/>
                    </a:lnTo>
                    <a:lnTo>
                      <a:pt x="716" y="46"/>
                    </a:lnTo>
                    <a:lnTo>
                      <a:pt x="722" y="52"/>
                    </a:lnTo>
                    <a:lnTo>
                      <a:pt x="724" y="58"/>
                    </a:lnTo>
                    <a:lnTo>
                      <a:pt x="724" y="58"/>
                    </a:lnTo>
                    <a:lnTo>
                      <a:pt x="722" y="64"/>
                    </a:lnTo>
                    <a:lnTo>
                      <a:pt x="716" y="70"/>
                    </a:lnTo>
                    <a:lnTo>
                      <a:pt x="708" y="74"/>
                    </a:lnTo>
                    <a:lnTo>
                      <a:pt x="696" y="80"/>
                    </a:lnTo>
                    <a:lnTo>
                      <a:pt x="662" y="88"/>
                    </a:lnTo>
                    <a:lnTo>
                      <a:pt x="618" y="96"/>
                    </a:lnTo>
                    <a:lnTo>
                      <a:pt x="566" y="104"/>
                    </a:lnTo>
                    <a:lnTo>
                      <a:pt x="506" y="108"/>
                    </a:lnTo>
                    <a:lnTo>
                      <a:pt x="438" y="112"/>
                    </a:lnTo>
                    <a:lnTo>
                      <a:pt x="366" y="114"/>
                    </a:lnTo>
                    <a:close/>
                    <a:moveTo>
                      <a:pt x="366" y="0"/>
                    </a:moveTo>
                    <a:lnTo>
                      <a:pt x="366" y="0"/>
                    </a:lnTo>
                    <a:lnTo>
                      <a:pt x="292" y="0"/>
                    </a:lnTo>
                    <a:lnTo>
                      <a:pt x="224" y="4"/>
                    </a:lnTo>
                    <a:lnTo>
                      <a:pt x="162" y="10"/>
                    </a:lnTo>
                    <a:lnTo>
                      <a:pt x="108" y="16"/>
                    </a:lnTo>
                    <a:lnTo>
                      <a:pt x="64" y="26"/>
                    </a:lnTo>
                    <a:lnTo>
                      <a:pt x="30" y="36"/>
                    </a:lnTo>
                    <a:lnTo>
                      <a:pt x="18" y="40"/>
                    </a:lnTo>
                    <a:lnTo>
                      <a:pt x="8" y="46"/>
                    </a:lnTo>
                    <a:lnTo>
                      <a:pt x="2" y="52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2" y="64"/>
                    </a:lnTo>
                    <a:lnTo>
                      <a:pt x="8" y="70"/>
                    </a:lnTo>
                    <a:lnTo>
                      <a:pt x="18" y="74"/>
                    </a:lnTo>
                    <a:lnTo>
                      <a:pt x="30" y="80"/>
                    </a:lnTo>
                    <a:lnTo>
                      <a:pt x="64" y="88"/>
                    </a:lnTo>
                    <a:lnTo>
                      <a:pt x="108" y="98"/>
                    </a:lnTo>
                    <a:lnTo>
                      <a:pt x="162" y="104"/>
                    </a:lnTo>
                    <a:lnTo>
                      <a:pt x="224" y="110"/>
                    </a:lnTo>
                    <a:lnTo>
                      <a:pt x="292" y="112"/>
                    </a:lnTo>
                    <a:lnTo>
                      <a:pt x="366" y="114"/>
                    </a:lnTo>
                    <a:lnTo>
                      <a:pt x="366" y="114"/>
                    </a:lnTo>
                    <a:lnTo>
                      <a:pt x="438" y="112"/>
                    </a:lnTo>
                    <a:lnTo>
                      <a:pt x="506" y="110"/>
                    </a:lnTo>
                    <a:lnTo>
                      <a:pt x="566" y="104"/>
                    </a:lnTo>
                    <a:lnTo>
                      <a:pt x="620" y="98"/>
                    </a:lnTo>
                    <a:lnTo>
                      <a:pt x="664" y="88"/>
                    </a:lnTo>
                    <a:lnTo>
                      <a:pt x="698" y="80"/>
                    </a:lnTo>
                    <a:lnTo>
                      <a:pt x="710" y="74"/>
                    </a:lnTo>
                    <a:lnTo>
                      <a:pt x="718" y="70"/>
                    </a:lnTo>
                    <a:lnTo>
                      <a:pt x="724" y="64"/>
                    </a:lnTo>
                    <a:lnTo>
                      <a:pt x="726" y="58"/>
                    </a:lnTo>
                    <a:lnTo>
                      <a:pt x="726" y="58"/>
                    </a:lnTo>
                    <a:lnTo>
                      <a:pt x="724" y="52"/>
                    </a:lnTo>
                    <a:lnTo>
                      <a:pt x="718" y="46"/>
                    </a:lnTo>
                    <a:lnTo>
                      <a:pt x="710" y="40"/>
                    </a:lnTo>
                    <a:lnTo>
                      <a:pt x="698" y="36"/>
                    </a:lnTo>
                    <a:lnTo>
                      <a:pt x="664" y="26"/>
                    </a:lnTo>
                    <a:lnTo>
                      <a:pt x="620" y="16"/>
                    </a:lnTo>
                    <a:lnTo>
                      <a:pt x="566" y="10"/>
                    </a:lnTo>
                    <a:lnTo>
                      <a:pt x="506" y="4"/>
                    </a:lnTo>
                    <a:lnTo>
                      <a:pt x="438" y="0"/>
                    </a:lnTo>
                    <a:lnTo>
                      <a:pt x="366" y="0"/>
                    </a:lnTo>
                    <a:close/>
                  </a:path>
                </a:pathLst>
              </a:custGeom>
              <a:solidFill>
                <a:srgbClr val="DCD8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4" name="Freeform 340"/>
              <p:cNvSpPr>
                <a:spLocks/>
              </p:cNvSpPr>
              <p:nvPr/>
            </p:nvSpPr>
            <p:spPr bwMode="auto">
              <a:xfrm>
                <a:off x="4531" y="4170"/>
                <a:ext cx="722" cy="114"/>
              </a:xfrm>
              <a:custGeom>
                <a:avLst/>
                <a:gdLst>
                  <a:gd name="T0" fmla="*/ 364 w 722"/>
                  <a:gd name="T1" fmla="*/ 114 h 114"/>
                  <a:gd name="T2" fmla="*/ 364 w 722"/>
                  <a:gd name="T3" fmla="*/ 114 h 114"/>
                  <a:gd name="T4" fmla="*/ 292 w 722"/>
                  <a:gd name="T5" fmla="*/ 112 h 114"/>
                  <a:gd name="T6" fmla="*/ 224 w 722"/>
                  <a:gd name="T7" fmla="*/ 108 h 114"/>
                  <a:gd name="T8" fmla="*/ 162 w 722"/>
                  <a:gd name="T9" fmla="*/ 104 h 114"/>
                  <a:gd name="T10" fmla="*/ 108 w 722"/>
                  <a:gd name="T11" fmla="*/ 96 h 114"/>
                  <a:gd name="T12" fmla="*/ 64 w 722"/>
                  <a:gd name="T13" fmla="*/ 88 h 114"/>
                  <a:gd name="T14" fmla="*/ 30 w 722"/>
                  <a:gd name="T15" fmla="*/ 80 h 114"/>
                  <a:gd name="T16" fmla="*/ 18 w 722"/>
                  <a:gd name="T17" fmla="*/ 74 h 114"/>
                  <a:gd name="T18" fmla="*/ 8 w 722"/>
                  <a:gd name="T19" fmla="*/ 70 h 114"/>
                  <a:gd name="T20" fmla="*/ 2 w 722"/>
                  <a:gd name="T21" fmla="*/ 64 h 114"/>
                  <a:gd name="T22" fmla="*/ 0 w 722"/>
                  <a:gd name="T23" fmla="*/ 58 h 114"/>
                  <a:gd name="T24" fmla="*/ 0 w 722"/>
                  <a:gd name="T25" fmla="*/ 58 h 114"/>
                  <a:gd name="T26" fmla="*/ 2 w 722"/>
                  <a:gd name="T27" fmla="*/ 52 h 114"/>
                  <a:gd name="T28" fmla="*/ 8 w 722"/>
                  <a:gd name="T29" fmla="*/ 46 h 114"/>
                  <a:gd name="T30" fmla="*/ 18 w 722"/>
                  <a:gd name="T31" fmla="*/ 40 h 114"/>
                  <a:gd name="T32" fmla="*/ 30 w 722"/>
                  <a:gd name="T33" fmla="*/ 36 h 114"/>
                  <a:gd name="T34" fmla="*/ 64 w 722"/>
                  <a:gd name="T35" fmla="*/ 26 h 114"/>
                  <a:gd name="T36" fmla="*/ 108 w 722"/>
                  <a:gd name="T37" fmla="*/ 16 h 114"/>
                  <a:gd name="T38" fmla="*/ 162 w 722"/>
                  <a:gd name="T39" fmla="*/ 10 h 114"/>
                  <a:gd name="T40" fmla="*/ 224 w 722"/>
                  <a:gd name="T41" fmla="*/ 4 h 114"/>
                  <a:gd name="T42" fmla="*/ 292 w 722"/>
                  <a:gd name="T43" fmla="*/ 2 h 114"/>
                  <a:gd name="T44" fmla="*/ 364 w 722"/>
                  <a:gd name="T45" fmla="*/ 0 h 114"/>
                  <a:gd name="T46" fmla="*/ 364 w 722"/>
                  <a:gd name="T47" fmla="*/ 0 h 114"/>
                  <a:gd name="T48" fmla="*/ 436 w 722"/>
                  <a:gd name="T49" fmla="*/ 2 h 114"/>
                  <a:gd name="T50" fmla="*/ 504 w 722"/>
                  <a:gd name="T51" fmla="*/ 4 h 114"/>
                  <a:gd name="T52" fmla="*/ 564 w 722"/>
                  <a:gd name="T53" fmla="*/ 10 h 114"/>
                  <a:gd name="T54" fmla="*/ 616 w 722"/>
                  <a:gd name="T55" fmla="*/ 16 h 114"/>
                  <a:gd name="T56" fmla="*/ 660 w 722"/>
                  <a:gd name="T57" fmla="*/ 26 h 114"/>
                  <a:gd name="T58" fmla="*/ 694 w 722"/>
                  <a:gd name="T59" fmla="*/ 36 h 114"/>
                  <a:gd name="T60" fmla="*/ 706 w 722"/>
                  <a:gd name="T61" fmla="*/ 40 h 114"/>
                  <a:gd name="T62" fmla="*/ 714 w 722"/>
                  <a:gd name="T63" fmla="*/ 46 h 114"/>
                  <a:gd name="T64" fmla="*/ 720 w 722"/>
                  <a:gd name="T65" fmla="*/ 52 h 114"/>
                  <a:gd name="T66" fmla="*/ 722 w 722"/>
                  <a:gd name="T67" fmla="*/ 58 h 114"/>
                  <a:gd name="T68" fmla="*/ 722 w 722"/>
                  <a:gd name="T69" fmla="*/ 58 h 114"/>
                  <a:gd name="T70" fmla="*/ 720 w 722"/>
                  <a:gd name="T71" fmla="*/ 64 h 114"/>
                  <a:gd name="T72" fmla="*/ 714 w 722"/>
                  <a:gd name="T73" fmla="*/ 70 h 114"/>
                  <a:gd name="T74" fmla="*/ 706 w 722"/>
                  <a:gd name="T75" fmla="*/ 74 h 114"/>
                  <a:gd name="T76" fmla="*/ 694 w 722"/>
                  <a:gd name="T77" fmla="*/ 80 h 114"/>
                  <a:gd name="T78" fmla="*/ 660 w 722"/>
                  <a:gd name="T79" fmla="*/ 88 h 114"/>
                  <a:gd name="T80" fmla="*/ 616 w 722"/>
                  <a:gd name="T81" fmla="*/ 96 h 114"/>
                  <a:gd name="T82" fmla="*/ 564 w 722"/>
                  <a:gd name="T83" fmla="*/ 104 h 114"/>
                  <a:gd name="T84" fmla="*/ 504 w 722"/>
                  <a:gd name="T85" fmla="*/ 108 h 114"/>
                  <a:gd name="T86" fmla="*/ 436 w 722"/>
                  <a:gd name="T87" fmla="*/ 112 h 114"/>
                  <a:gd name="T88" fmla="*/ 364 w 722"/>
                  <a:gd name="T89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22" h="114">
                    <a:moveTo>
                      <a:pt x="364" y="114"/>
                    </a:moveTo>
                    <a:lnTo>
                      <a:pt x="364" y="114"/>
                    </a:lnTo>
                    <a:lnTo>
                      <a:pt x="292" y="112"/>
                    </a:lnTo>
                    <a:lnTo>
                      <a:pt x="224" y="108"/>
                    </a:lnTo>
                    <a:lnTo>
                      <a:pt x="162" y="104"/>
                    </a:lnTo>
                    <a:lnTo>
                      <a:pt x="108" y="96"/>
                    </a:lnTo>
                    <a:lnTo>
                      <a:pt x="64" y="88"/>
                    </a:lnTo>
                    <a:lnTo>
                      <a:pt x="30" y="80"/>
                    </a:lnTo>
                    <a:lnTo>
                      <a:pt x="18" y="74"/>
                    </a:lnTo>
                    <a:lnTo>
                      <a:pt x="8" y="70"/>
                    </a:lnTo>
                    <a:lnTo>
                      <a:pt x="2" y="64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2" y="52"/>
                    </a:lnTo>
                    <a:lnTo>
                      <a:pt x="8" y="46"/>
                    </a:lnTo>
                    <a:lnTo>
                      <a:pt x="18" y="40"/>
                    </a:lnTo>
                    <a:lnTo>
                      <a:pt x="30" y="36"/>
                    </a:lnTo>
                    <a:lnTo>
                      <a:pt x="64" y="26"/>
                    </a:lnTo>
                    <a:lnTo>
                      <a:pt x="108" y="16"/>
                    </a:lnTo>
                    <a:lnTo>
                      <a:pt x="162" y="10"/>
                    </a:lnTo>
                    <a:lnTo>
                      <a:pt x="224" y="4"/>
                    </a:lnTo>
                    <a:lnTo>
                      <a:pt x="292" y="2"/>
                    </a:lnTo>
                    <a:lnTo>
                      <a:pt x="364" y="0"/>
                    </a:lnTo>
                    <a:lnTo>
                      <a:pt x="364" y="0"/>
                    </a:lnTo>
                    <a:lnTo>
                      <a:pt x="436" y="2"/>
                    </a:lnTo>
                    <a:lnTo>
                      <a:pt x="504" y="4"/>
                    </a:lnTo>
                    <a:lnTo>
                      <a:pt x="564" y="10"/>
                    </a:lnTo>
                    <a:lnTo>
                      <a:pt x="616" y="16"/>
                    </a:lnTo>
                    <a:lnTo>
                      <a:pt x="660" y="26"/>
                    </a:lnTo>
                    <a:lnTo>
                      <a:pt x="694" y="36"/>
                    </a:lnTo>
                    <a:lnTo>
                      <a:pt x="706" y="40"/>
                    </a:lnTo>
                    <a:lnTo>
                      <a:pt x="714" y="46"/>
                    </a:lnTo>
                    <a:lnTo>
                      <a:pt x="720" y="52"/>
                    </a:lnTo>
                    <a:lnTo>
                      <a:pt x="722" y="58"/>
                    </a:lnTo>
                    <a:lnTo>
                      <a:pt x="722" y="58"/>
                    </a:lnTo>
                    <a:lnTo>
                      <a:pt x="720" y="64"/>
                    </a:lnTo>
                    <a:lnTo>
                      <a:pt x="714" y="70"/>
                    </a:lnTo>
                    <a:lnTo>
                      <a:pt x="706" y="74"/>
                    </a:lnTo>
                    <a:lnTo>
                      <a:pt x="694" y="80"/>
                    </a:lnTo>
                    <a:lnTo>
                      <a:pt x="660" y="88"/>
                    </a:lnTo>
                    <a:lnTo>
                      <a:pt x="616" y="96"/>
                    </a:lnTo>
                    <a:lnTo>
                      <a:pt x="564" y="104"/>
                    </a:lnTo>
                    <a:lnTo>
                      <a:pt x="504" y="108"/>
                    </a:lnTo>
                    <a:lnTo>
                      <a:pt x="436" y="112"/>
                    </a:lnTo>
                    <a:lnTo>
                      <a:pt x="364" y="11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5" name="Freeform 341"/>
              <p:cNvSpPr>
                <a:spLocks/>
              </p:cNvSpPr>
              <p:nvPr/>
            </p:nvSpPr>
            <p:spPr bwMode="auto">
              <a:xfrm>
                <a:off x="4529" y="4170"/>
                <a:ext cx="726" cy="114"/>
              </a:xfrm>
              <a:custGeom>
                <a:avLst/>
                <a:gdLst>
                  <a:gd name="T0" fmla="*/ 366 w 726"/>
                  <a:gd name="T1" fmla="*/ 0 h 114"/>
                  <a:gd name="T2" fmla="*/ 366 w 726"/>
                  <a:gd name="T3" fmla="*/ 0 h 114"/>
                  <a:gd name="T4" fmla="*/ 292 w 726"/>
                  <a:gd name="T5" fmla="*/ 0 h 114"/>
                  <a:gd name="T6" fmla="*/ 224 w 726"/>
                  <a:gd name="T7" fmla="*/ 4 h 114"/>
                  <a:gd name="T8" fmla="*/ 162 w 726"/>
                  <a:gd name="T9" fmla="*/ 10 h 114"/>
                  <a:gd name="T10" fmla="*/ 108 w 726"/>
                  <a:gd name="T11" fmla="*/ 16 h 114"/>
                  <a:gd name="T12" fmla="*/ 64 w 726"/>
                  <a:gd name="T13" fmla="*/ 26 h 114"/>
                  <a:gd name="T14" fmla="*/ 30 w 726"/>
                  <a:gd name="T15" fmla="*/ 36 h 114"/>
                  <a:gd name="T16" fmla="*/ 18 w 726"/>
                  <a:gd name="T17" fmla="*/ 40 h 114"/>
                  <a:gd name="T18" fmla="*/ 8 w 726"/>
                  <a:gd name="T19" fmla="*/ 46 h 114"/>
                  <a:gd name="T20" fmla="*/ 2 w 726"/>
                  <a:gd name="T21" fmla="*/ 52 h 114"/>
                  <a:gd name="T22" fmla="*/ 0 w 726"/>
                  <a:gd name="T23" fmla="*/ 58 h 114"/>
                  <a:gd name="T24" fmla="*/ 0 w 726"/>
                  <a:gd name="T25" fmla="*/ 58 h 114"/>
                  <a:gd name="T26" fmla="*/ 2 w 726"/>
                  <a:gd name="T27" fmla="*/ 64 h 114"/>
                  <a:gd name="T28" fmla="*/ 8 w 726"/>
                  <a:gd name="T29" fmla="*/ 70 h 114"/>
                  <a:gd name="T30" fmla="*/ 18 w 726"/>
                  <a:gd name="T31" fmla="*/ 74 h 114"/>
                  <a:gd name="T32" fmla="*/ 30 w 726"/>
                  <a:gd name="T33" fmla="*/ 80 h 114"/>
                  <a:gd name="T34" fmla="*/ 64 w 726"/>
                  <a:gd name="T35" fmla="*/ 88 h 114"/>
                  <a:gd name="T36" fmla="*/ 108 w 726"/>
                  <a:gd name="T37" fmla="*/ 98 h 114"/>
                  <a:gd name="T38" fmla="*/ 162 w 726"/>
                  <a:gd name="T39" fmla="*/ 104 h 114"/>
                  <a:gd name="T40" fmla="*/ 224 w 726"/>
                  <a:gd name="T41" fmla="*/ 110 h 114"/>
                  <a:gd name="T42" fmla="*/ 292 w 726"/>
                  <a:gd name="T43" fmla="*/ 112 h 114"/>
                  <a:gd name="T44" fmla="*/ 366 w 726"/>
                  <a:gd name="T45" fmla="*/ 114 h 114"/>
                  <a:gd name="T46" fmla="*/ 366 w 726"/>
                  <a:gd name="T47" fmla="*/ 114 h 114"/>
                  <a:gd name="T48" fmla="*/ 438 w 726"/>
                  <a:gd name="T49" fmla="*/ 112 h 114"/>
                  <a:gd name="T50" fmla="*/ 506 w 726"/>
                  <a:gd name="T51" fmla="*/ 110 h 114"/>
                  <a:gd name="T52" fmla="*/ 566 w 726"/>
                  <a:gd name="T53" fmla="*/ 104 h 114"/>
                  <a:gd name="T54" fmla="*/ 620 w 726"/>
                  <a:gd name="T55" fmla="*/ 98 h 114"/>
                  <a:gd name="T56" fmla="*/ 664 w 726"/>
                  <a:gd name="T57" fmla="*/ 88 h 114"/>
                  <a:gd name="T58" fmla="*/ 698 w 726"/>
                  <a:gd name="T59" fmla="*/ 80 h 114"/>
                  <a:gd name="T60" fmla="*/ 710 w 726"/>
                  <a:gd name="T61" fmla="*/ 74 h 114"/>
                  <a:gd name="T62" fmla="*/ 718 w 726"/>
                  <a:gd name="T63" fmla="*/ 70 h 114"/>
                  <a:gd name="T64" fmla="*/ 724 w 726"/>
                  <a:gd name="T65" fmla="*/ 64 h 114"/>
                  <a:gd name="T66" fmla="*/ 726 w 726"/>
                  <a:gd name="T67" fmla="*/ 58 h 114"/>
                  <a:gd name="T68" fmla="*/ 726 w 726"/>
                  <a:gd name="T69" fmla="*/ 58 h 114"/>
                  <a:gd name="T70" fmla="*/ 724 w 726"/>
                  <a:gd name="T71" fmla="*/ 52 h 114"/>
                  <a:gd name="T72" fmla="*/ 718 w 726"/>
                  <a:gd name="T73" fmla="*/ 46 h 114"/>
                  <a:gd name="T74" fmla="*/ 710 w 726"/>
                  <a:gd name="T75" fmla="*/ 40 h 114"/>
                  <a:gd name="T76" fmla="*/ 698 w 726"/>
                  <a:gd name="T77" fmla="*/ 36 h 114"/>
                  <a:gd name="T78" fmla="*/ 664 w 726"/>
                  <a:gd name="T79" fmla="*/ 26 h 114"/>
                  <a:gd name="T80" fmla="*/ 620 w 726"/>
                  <a:gd name="T81" fmla="*/ 16 h 114"/>
                  <a:gd name="T82" fmla="*/ 566 w 726"/>
                  <a:gd name="T83" fmla="*/ 10 h 114"/>
                  <a:gd name="T84" fmla="*/ 506 w 726"/>
                  <a:gd name="T85" fmla="*/ 4 h 114"/>
                  <a:gd name="T86" fmla="*/ 438 w 726"/>
                  <a:gd name="T87" fmla="*/ 0 h 114"/>
                  <a:gd name="T88" fmla="*/ 366 w 726"/>
                  <a:gd name="T89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26" h="114">
                    <a:moveTo>
                      <a:pt x="366" y="0"/>
                    </a:moveTo>
                    <a:lnTo>
                      <a:pt x="366" y="0"/>
                    </a:lnTo>
                    <a:lnTo>
                      <a:pt x="292" y="0"/>
                    </a:lnTo>
                    <a:lnTo>
                      <a:pt x="224" y="4"/>
                    </a:lnTo>
                    <a:lnTo>
                      <a:pt x="162" y="10"/>
                    </a:lnTo>
                    <a:lnTo>
                      <a:pt x="108" y="16"/>
                    </a:lnTo>
                    <a:lnTo>
                      <a:pt x="64" y="26"/>
                    </a:lnTo>
                    <a:lnTo>
                      <a:pt x="30" y="36"/>
                    </a:lnTo>
                    <a:lnTo>
                      <a:pt x="18" y="40"/>
                    </a:lnTo>
                    <a:lnTo>
                      <a:pt x="8" y="46"/>
                    </a:lnTo>
                    <a:lnTo>
                      <a:pt x="2" y="52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2" y="64"/>
                    </a:lnTo>
                    <a:lnTo>
                      <a:pt x="8" y="70"/>
                    </a:lnTo>
                    <a:lnTo>
                      <a:pt x="18" y="74"/>
                    </a:lnTo>
                    <a:lnTo>
                      <a:pt x="30" y="80"/>
                    </a:lnTo>
                    <a:lnTo>
                      <a:pt x="64" y="88"/>
                    </a:lnTo>
                    <a:lnTo>
                      <a:pt x="108" y="98"/>
                    </a:lnTo>
                    <a:lnTo>
                      <a:pt x="162" y="104"/>
                    </a:lnTo>
                    <a:lnTo>
                      <a:pt x="224" y="110"/>
                    </a:lnTo>
                    <a:lnTo>
                      <a:pt x="292" y="112"/>
                    </a:lnTo>
                    <a:lnTo>
                      <a:pt x="366" y="114"/>
                    </a:lnTo>
                    <a:lnTo>
                      <a:pt x="366" y="114"/>
                    </a:lnTo>
                    <a:lnTo>
                      <a:pt x="438" y="112"/>
                    </a:lnTo>
                    <a:lnTo>
                      <a:pt x="506" y="110"/>
                    </a:lnTo>
                    <a:lnTo>
                      <a:pt x="566" y="104"/>
                    </a:lnTo>
                    <a:lnTo>
                      <a:pt x="620" y="98"/>
                    </a:lnTo>
                    <a:lnTo>
                      <a:pt x="664" y="88"/>
                    </a:lnTo>
                    <a:lnTo>
                      <a:pt x="698" y="80"/>
                    </a:lnTo>
                    <a:lnTo>
                      <a:pt x="710" y="74"/>
                    </a:lnTo>
                    <a:lnTo>
                      <a:pt x="718" y="70"/>
                    </a:lnTo>
                    <a:lnTo>
                      <a:pt x="724" y="64"/>
                    </a:lnTo>
                    <a:lnTo>
                      <a:pt x="726" y="58"/>
                    </a:lnTo>
                    <a:lnTo>
                      <a:pt x="726" y="58"/>
                    </a:lnTo>
                    <a:lnTo>
                      <a:pt x="724" y="52"/>
                    </a:lnTo>
                    <a:lnTo>
                      <a:pt x="718" y="46"/>
                    </a:lnTo>
                    <a:lnTo>
                      <a:pt x="710" y="40"/>
                    </a:lnTo>
                    <a:lnTo>
                      <a:pt x="698" y="36"/>
                    </a:lnTo>
                    <a:lnTo>
                      <a:pt x="664" y="26"/>
                    </a:lnTo>
                    <a:lnTo>
                      <a:pt x="620" y="16"/>
                    </a:lnTo>
                    <a:lnTo>
                      <a:pt x="566" y="10"/>
                    </a:lnTo>
                    <a:lnTo>
                      <a:pt x="506" y="4"/>
                    </a:lnTo>
                    <a:lnTo>
                      <a:pt x="438" y="0"/>
                    </a:lnTo>
                    <a:lnTo>
                      <a:pt x="3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6" name="Freeform 342"/>
              <p:cNvSpPr>
                <a:spLocks noEditPoints="1"/>
              </p:cNvSpPr>
              <p:nvPr/>
            </p:nvSpPr>
            <p:spPr bwMode="auto">
              <a:xfrm>
                <a:off x="4531" y="4170"/>
                <a:ext cx="722" cy="114"/>
              </a:xfrm>
              <a:custGeom>
                <a:avLst/>
                <a:gdLst>
                  <a:gd name="T0" fmla="*/ 364 w 722"/>
                  <a:gd name="T1" fmla="*/ 112 h 114"/>
                  <a:gd name="T2" fmla="*/ 224 w 722"/>
                  <a:gd name="T3" fmla="*/ 108 h 114"/>
                  <a:gd name="T4" fmla="*/ 110 w 722"/>
                  <a:gd name="T5" fmla="*/ 96 h 114"/>
                  <a:gd name="T6" fmla="*/ 32 w 722"/>
                  <a:gd name="T7" fmla="*/ 80 h 114"/>
                  <a:gd name="T8" fmla="*/ 10 w 722"/>
                  <a:gd name="T9" fmla="*/ 70 h 114"/>
                  <a:gd name="T10" fmla="*/ 2 w 722"/>
                  <a:gd name="T11" fmla="*/ 58 h 114"/>
                  <a:gd name="T12" fmla="*/ 4 w 722"/>
                  <a:gd name="T13" fmla="*/ 52 h 114"/>
                  <a:gd name="T14" fmla="*/ 20 w 722"/>
                  <a:gd name="T15" fmla="*/ 40 h 114"/>
                  <a:gd name="T16" fmla="*/ 64 w 722"/>
                  <a:gd name="T17" fmla="*/ 26 h 114"/>
                  <a:gd name="T18" fmla="*/ 162 w 722"/>
                  <a:gd name="T19" fmla="*/ 10 h 114"/>
                  <a:gd name="T20" fmla="*/ 292 w 722"/>
                  <a:gd name="T21" fmla="*/ 2 h 114"/>
                  <a:gd name="T22" fmla="*/ 364 w 722"/>
                  <a:gd name="T23" fmla="*/ 0 h 114"/>
                  <a:gd name="T24" fmla="*/ 502 w 722"/>
                  <a:gd name="T25" fmla="*/ 4 h 114"/>
                  <a:gd name="T26" fmla="*/ 616 w 722"/>
                  <a:gd name="T27" fmla="*/ 18 h 114"/>
                  <a:gd name="T28" fmla="*/ 692 w 722"/>
                  <a:gd name="T29" fmla="*/ 36 h 114"/>
                  <a:gd name="T30" fmla="*/ 712 w 722"/>
                  <a:gd name="T31" fmla="*/ 46 h 114"/>
                  <a:gd name="T32" fmla="*/ 720 w 722"/>
                  <a:gd name="T33" fmla="*/ 58 h 114"/>
                  <a:gd name="T34" fmla="*/ 718 w 722"/>
                  <a:gd name="T35" fmla="*/ 64 h 114"/>
                  <a:gd name="T36" fmla="*/ 704 w 722"/>
                  <a:gd name="T37" fmla="*/ 74 h 114"/>
                  <a:gd name="T38" fmla="*/ 658 w 722"/>
                  <a:gd name="T39" fmla="*/ 88 h 114"/>
                  <a:gd name="T40" fmla="*/ 562 w 722"/>
                  <a:gd name="T41" fmla="*/ 104 h 114"/>
                  <a:gd name="T42" fmla="*/ 436 w 722"/>
                  <a:gd name="T43" fmla="*/ 112 h 114"/>
                  <a:gd name="T44" fmla="*/ 364 w 722"/>
                  <a:gd name="T45" fmla="*/ 0 h 114"/>
                  <a:gd name="T46" fmla="*/ 292 w 722"/>
                  <a:gd name="T47" fmla="*/ 2 h 114"/>
                  <a:gd name="T48" fmla="*/ 162 w 722"/>
                  <a:gd name="T49" fmla="*/ 10 h 114"/>
                  <a:gd name="T50" fmla="*/ 64 w 722"/>
                  <a:gd name="T51" fmla="*/ 26 h 114"/>
                  <a:gd name="T52" fmla="*/ 18 w 722"/>
                  <a:gd name="T53" fmla="*/ 40 h 114"/>
                  <a:gd name="T54" fmla="*/ 2 w 722"/>
                  <a:gd name="T55" fmla="*/ 52 h 114"/>
                  <a:gd name="T56" fmla="*/ 0 w 722"/>
                  <a:gd name="T57" fmla="*/ 58 h 114"/>
                  <a:gd name="T58" fmla="*/ 8 w 722"/>
                  <a:gd name="T59" fmla="*/ 70 h 114"/>
                  <a:gd name="T60" fmla="*/ 30 w 722"/>
                  <a:gd name="T61" fmla="*/ 80 h 114"/>
                  <a:gd name="T62" fmla="*/ 108 w 722"/>
                  <a:gd name="T63" fmla="*/ 96 h 114"/>
                  <a:gd name="T64" fmla="*/ 224 w 722"/>
                  <a:gd name="T65" fmla="*/ 108 h 114"/>
                  <a:gd name="T66" fmla="*/ 364 w 722"/>
                  <a:gd name="T67" fmla="*/ 114 h 114"/>
                  <a:gd name="T68" fmla="*/ 436 w 722"/>
                  <a:gd name="T69" fmla="*/ 112 h 114"/>
                  <a:gd name="T70" fmla="*/ 564 w 722"/>
                  <a:gd name="T71" fmla="*/ 104 h 114"/>
                  <a:gd name="T72" fmla="*/ 660 w 722"/>
                  <a:gd name="T73" fmla="*/ 88 h 114"/>
                  <a:gd name="T74" fmla="*/ 706 w 722"/>
                  <a:gd name="T75" fmla="*/ 74 h 114"/>
                  <a:gd name="T76" fmla="*/ 720 w 722"/>
                  <a:gd name="T77" fmla="*/ 64 h 114"/>
                  <a:gd name="T78" fmla="*/ 722 w 722"/>
                  <a:gd name="T79" fmla="*/ 58 h 114"/>
                  <a:gd name="T80" fmla="*/ 714 w 722"/>
                  <a:gd name="T81" fmla="*/ 46 h 114"/>
                  <a:gd name="T82" fmla="*/ 694 w 722"/>
                  <a:gd name="T83" fmla="*/ 36 h 114"/>
                  <a:gd name="T84" fmla="*/ 616 w 722"/>
                  <a:gd name="T85" fmla="*/ 16 h 114"/>
                  <a:gd name="T86" fmla="*/ 504 w 722"/>
                  <a:gd name="T87" fmla="*/ 4 h 114"/>
                  <a:gd name="T88" fmla="*/ 364 w 722"/>
                  <a:gd name="T89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22" h="114">
                    <a:moveTo>
                      <a:pt x="364" y="112"/>
                    </a:moveTo>
                    <a:lnTo>
                      <a:pt x="364" y="112"/>
                    </a:lnTo>
                    <a:lnTo>
                      <a:pt x="292" y="112"/>
                    </a:lnTo>
                    <a:lnTo>
                      <a:pt x="224" y="108"/>
                    </a:lnTo>
                    <a:lnTo>
                      <a:pt x="162" y="104"/>
                    </a:lnTo>
                    <a:lnTo>
                      <a:pt x="110" y="96"/>
                    </a:lnTo>
                    <a:lnTo>
                      <a:pt x="64" y="88"/>
                    </a:lnTo>
                    <a:lnTo>
                      <a:pt x="32" y="80"/>
                    </a:lnTo>
                    <a:lnTo>
                      <a:pt x="20" y="74"/>
                    </a:lnTo>
                    <a:lnTo>
                      <a:pt x="10" y="70"/>
                    </a:lnTo>
                    <a:lnTo>
                      <a:pt x="4" y="64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4" y="52"/>
                    </a:lnTo>
                    <a:lnTo>
                      <a:pt x="10" y="46"/>
                    </a:lnTo>
                    <a:lnTo>
                      <a:pt x="20" y="40"/>
                    </a:lnTo>
                    <a:lnTo>
                      <a:pt x="32" y="36"/>
                    </a:lnTo>
                    <a:lnTo>
                      <a:pt x="64" y="26"/>
                    </a:lnTo>
                    <a:lnTo>
                      <a:pt x="110" y="18"/>
                    </a:lnTo>
                    <a:lnTo>
                      <a:pt x="162" y="10"/>
                    </a:lnTo>
                    <a:lnTo>
                      <a:pt x="224" y="4"/>
                    </a:lnTo>
                    <a:lnTo>
                      <a:pt x="292" y="2"/>
                    </a:lnTo>
                    <a:lnTo>
                      <a:pt x="364" y="0"/>
                    </a:lnTo>
                    <a:lnTo>
                      <a:pt x="364" y="0"/>
                    </a:lnTo>
                    <a:lnTo>
                      <a:pt x="436" y="2"/>
                    </a:lnTo>
                    <a:lnTo>
                      <a:pt x="502" y="4"/>
                    </a:lnTo>
                    <a:lnTo>
                      <a:pt x="562" y="10"/>
                    </a:lnTo>
                    <a:lnTo>
                      <a:pt x="616" y="18"/>
                    </a:lnTo>
                    <a:lnTo>
                      <a:pt x="658" y="26"/>
                    </a:lnTo>
                    <a:lnTo>
                      <a:pt x="692" y="36"/>
                    </a:lnTo>
                    <a:lnTo>
                      <a:pt x="704" y="40"/>
                    </a:lnTo>
                    <a:lnTo>
                      <a:pt x="712" y="46"/>
                    </a:lnTo>
                    <a:lnTo>
                      <a:pt x="718" y="52"/>
                    </a:lnTo>
                    <a:lnTo>
                      <a:pt x="720" y="58"/>
                    </a:lnTo>
                    <a:lnTo>
                      <a:pt x="720" y="58"/>
                    </a:lnTo>
                    <a:lnTo>
                      <a:pt x="718" y="64"/>
                    </a:lnTo>
                    <a:lnTo>
                      <a:pt x="712" y="70"/>
                    </a:lnTo>
                    <a:lnTo>
                      <a:pt x="704" y="74"/>
                    </a:lnTo>
                    <a:lnTo>
                      <a:pt x="692" y="80"/>
                    </a:lnTo>
                    <a:lnTo>
                      <a:pt x="658" y="88"/>
                    </a:lnTo>
                    <a:lnTo>
                      <a:pt x="616" y="96"/>
                    </a:lnTo>
                    <a:lnTo>
                      <a:pt x="562" y="104"/>
                    </a:lnTo>
                    <a:lnTo>
                      <a:pt x="502" y="108"/>
                    </a:lnTo>
                    <a:lnTo>
                      <a:pt x="436" y="112"/>
                    </a:lnTo>
                    <a:lnTo>
                      <a:pt x="364" y="112"/>
                    </a:lnTo>
                    <a:close/>
                    <a:moveTo>
                      <a:pt x="364" y="0"/>
                    </a:moveTo>
                    <a:lnTo>
                      <a:pt x="364" y="0"/>
                    </a:lnTo>
                    <a:lnTo>
                      <a:pt x="292" y="2"/>
                    </a:lnTo>
                    <a:lnTo>
                      <a:pt x="224" y="4"/>
                    </a:lnTo>
                    <a:lnTo>
                      <a:pt x="162" y="10"/>
                    </a:lnTo>
                    <a:lnTo>
                      <a:pt x="108" y="16"/>
                    </a:lnTo>
                    <a:lnTo>
                      <a:pt x="64" y="26"/>
                    </a:lnTo>
                    <a:lnTo>
                      <a:pt x="30" y="36"/>
                    </a:lnTo>
                    <a:lnTo>
                      <a:pt x="18" y="40"/>
                    </a:lnTo>
                    <a:lnTo>
                      <a:pt x="8" y="46"/>
                    </a:lnTo>
                    <a:lnTo>
                      <a:pt x="2" y="52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2" y="64"/>
                    </a:lnTo>
                    <a:lnTo>
                      <a:pt x="8" y="70"/>
                    </a:lnTo>
                    <a:lnTo>
                      <a:pt x="18" y="74"/>
                    </a:lnTo>
                    <a:lnTo>
                      <a:pt x="30" y="80"/>
                    </a:lnTo>
                    <a:lnTo>
                      <a:pt x="64" y="88"/>
                    </a:lnTo>
                    <a:lnTo>
                      <a:pt x="108" y="96"/>
                    </a:lnTo>
                    <a:lnTo>
                      <a:pt x="162" y="104"/>
                    </a:lnTo>
                    <a:lnTo>
                      <a:pt x="224" y="108"/>
                    </a:lnTo>
                    <a:lnTo>
                      <a:pt x="292" y="112"/>
                    </a:lnTo>
                    <a:lnTo>
                      <a:pt x="364" y="114"/>
                    </a:lnTo>
                    <a:lnTo>
                      <a:pt x="364" y="114"/>
                    </a:lnTo>
                    <a:lnTo>
                      <a:pt x="436" y="112"/>
                    </a:lnTo>
                    <a:lnTo>
                      <a:pt x="504" y="108"/>
                    </a:lnTo>
                    <a:lnTo>
                      <a:pt x="564" y="104"/>
                    </a:lnTo>
                    <a:lnTo>
                      <a:pt x="616" y="96"/>
                    </a:lnTo>
                    <a:lnTo>
                      <a:pt x="660" y="88"/>
                    </a:lnTo>
                    <a:lnTo>
                      <a:pt x="694" y="80"/>
                    </a:lnTo>
                    <a:lnTo>
                      <a:pt x="706" y="74"/>
                    </a:lnTo>
                    <a:lnTo>
                      <a:pt x="714" y="70"/>
                    </a:lnTo>
                    <a:lnTo>
                      <a:pt x="720" y="64"/>
                    </a:lnTo>
                    <a:lnTo>
                      <a:pt x="722" y="58"/>
                    </a:lnTo>
                    <a:lnTo>
                      <a:pt x="722" y="58"/>
                    </a:lnTo>
                    <a:lnTo>
                      <a:pt x="720" y="52"/>
                    </a:lnTo>
                    <a:lnTo>
                      <a:pt x="714" y="46"/>
                    </a:lnTo>
                    <a:lnTo>
                      <a:pt x="706" y="40"/>
                    </a:lnTo>
                    <a:lnTo>
                      <a:pt x="694" y="36"/>
                    </a:lnTo>
                    <a:lnTo>
                      <a:pt x="660" y="26"/>
                    </a:lnTo>
                    <a:lnTo>
                      <a:pt x="616" y="16"/>
                    </a:lnTo>
                    <a:lnTo>
                      <a:pt x="564" y="10"/>
                    </a:lnTo>
                    <a:lnTo>
                      <a:pt x="504" y="4"/>
                    </a:lnTo>
                    <a:lnTo>
                      <a:pt x="436" y="2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rgbClr val="DBD8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7" name="Freeform 343"/>
              <p:cNvSpPr>
                <a:spLocks/>
              </p:cNvSpPr>
              <p:nvPr/>
            </p:nvSpPr>
            <p:spPr bwMode="auto">
              <a:xfrm>
                <a:off x="4533" y="4170"/>
                <a:ext cx="718" cy="112"/>
              </a:xfrm>
              <a:custGeom>
                <a:avLst/>
                <a:gdLst>
                  <a:gd name="T0" fmla="*/ 362 w 718"/>
                  <a:gd name="T1" fmla="*/ 112 h 112"/>
                  <a:gd name="T2" fmla="*/ 362 w 718"/>
                  <a:gd name="T3" fmla="*/ 112 h 112"/>
                  <a:gd name="T4" fmla="*/ 290 w 718"/>
                  <a:gd name="T5" fmla="*/ 112 h 112"/>
                  <a:gd name="T6" fmla="*/ 222 w 718"/>
                  <a:gd name="T7" fmla="*/ 108 h 112"/>
                  <a:gd name="T8" fmla="*/ 160 w 718"/>
                  <a:gd name="T9" fmla="*/ 104 h 112"/>
                  <a:gd name="T10" fmla="*/ 108 w 718"/>
                  <a:gd name="T11" fmla="*/ 96 h 112"/>
                  <a:gd name="T12" fmla="*/ 62 w 718"/>
                  <a:gd name="T13" fmla="*/ 88 h 112"/>
                  <a:gd name="T14" fmla="*/ 30 w 718"/>
                  <a:gd name="T15" fmla="*/ 80 h 112"/>
                  <a:gd name="T16" fmla="*/ 18 w 718"/>
                  <a:gd name="T17" fmla="*/ 74 h 112"/>
                  <a:gd name="T18" fmla="*/ 8 w 718"/>
                  <a:gd name="T19" fmla="*/ 70 h 112"/>
                  <a:gd name="T20" fmla="*/ 2 w 718"/>
                  <a:gd name="T21" fmla="*/ 64 h 112"/>
                  <a:gd name="T22" fmla="*/ 0 w 718"/>
                  <a:gd name="T23" fmla="*/ 58 h 112"/>
                  <a:gd name="T24" fmla="*/ 0 w 718"/>
                  <a:gd name="T25" fmla="*/ 58 h 112"/>
                  <a:gd name="T26" fmla="*/ 2 w 718"/>
                  <a:gd name="T27" fmla="*/ 52 h 112"/>
                  <a:gd name="T28" fmla="*/ 8 w 718"/>
                  <a:gd name="T29" fmla="*/ 46 h 112"/>
                  <a:gd name="T30" fmla="*/ 18 w 718"/>
                  <a:gd name="T31" fmla="*/ 40 h 112"/>
                  <a:gd name="T32" fmla="*/ 30 w 718"/>
                  <a:gd name="T33" fmla="*/ 36 h 112"/>
                  <a:gd name="T34" fmla="*/ 62 w 718"/>
                  <a:gd name="T35" fmla="*/ 26 h 112"/>
                  <a:gd name="T36" fmla="*/ 108 w 718"/>
                  <a:gd name="T37" fmla="*/ 18 h 112"/>
                  <a:gd name="T38" fmla="*/ 160 w 718"/>
                  <a:gd name="T39" fmla="*/ 10 h 112"/>
                  <a:gd name="T40" fmla="*/ 222 w 718"/>
                  <a:gd name="T41" fmla="*/ 4 h 112"/>
                  <a:gd name="T42" fmla="*/ 290 w 718"/>
                  <a:gd name="T43" fmla="*/ 2 h 112"/>
                  <a:gd name="T44" fmla="*/ 362 w 718"/>
                  <a:gd name="T45" fmla="*/ 0 h 112"/>
                  <a:gd name="T46" fmla="*/ 362 w 718"/>
                  <a:gd name="T47" fmla="*/ 0 h 112"/>
                  <a:gd name="T48" fmla="*/ 434 w 718"/>
                  <a:gd name="T49" fmla="*/ 2 h 112"/>
                  <a:gd name="T50" fmla="*/ 500 w 718"/>
                  <a:gd name="T51" fmla="*/ 4 h 112"/>
                  <a:gd name="T52" fmla="*/ 560 w 718"/>
                  <a:gd name="T53" fmla="*/ 10 h 112"/>
                  <a:gd name="T54" fmla="*/ 614 w 718"/>
                  <a:gd name="T55" fmla="*/ 18 h 112"/>
                  <a:gd name="T56" fmla="*/ 656 w 718"/>
                  <a:gd name="T57" fmla="*/ 26 h 112"/>
                  <a:gd name="T58" fmla="*/ 690 w 718"/>
                  <a:gd name="T59" fmla="*/ 36 h 112"/>
                  <a:gd name="T60" fmla="*/ 702 w 718"/>
                  <a:gd name="T61" fmla="*/ 40 h 112"/>
                  <a:gd name="T62" fmla="*/ 710 w 718"/>
                  <a:gd name="T63" fmla="*/ 46 h 112"/>
                  <a:gd name="T64" fmla="*/ 716 w 718"/>
                  <a:gd name="T65" fmla="*/ 52 h 112"/>
                  <a:gd name="T66" fmla="*/ 718 w 718"/>
                  <a:gd name="T67" fmla="*/ 58 h 112"/>
                  <a:gd name="T68" fmla="*/ 718 w 718"/>
                  <a:gd name="T69" fmla="*/ 58 h 112"/>
                  <a:gd name="T70" fmla="*/ 716 w 718"/>
                  <a:gd name="T71" fmla="*/ 64 h 112"/>
                  <a:gd name="T72" fmla="*/ 710 w 718"/>
                  <a:gd name="T73" fmla="*/ 70 h 112"/>
                  <a:gd name="T74" fmla="*/ 702 w 718"/>
                  <a:gd name="T75" fmla="*/ 74 h 112"/>
                  <a:gd name="T76" fmla="*/ 690 w 718"/>
                  <a:gd name="T77" fmla="*/ 80 h 112"/>
                  <a:gd name="T78" fmla="*/ 656 w 718"/>
                  <a:gd name="T79" fmla="*/ 88 h 112"/>
                  <a:gd name="T80" fmla="*/ 614 w 718"/>
                  <a:gd name="T81" fmla="*/ 96 h 112"/>
                  <a:gd name="T82" fmla="*/ 560 w 718"/>
                  <a:gd name="T83" fmla="*/ 104 h 112"/>
                  <a:gd name="T84" fmla="*/ 500 w 718"/>
                  <a:gd name="T85" fmla="*/ 108 h 112"/>
                  <a:gd name="T86" fmla="*/ 434 w 718"/>
                  <a:gd name="T87" fmla="*/ 112 h 112"/>
                  <a:gd name="T88" fmla="*/ 362 w 718"/>
                  <a:gd name="T8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18" h="112">
                    <a:moveTo>
                      <a:pt x="362" y="112"/>
                    </a:moveTo>
                    <a:lnTo>
                      <a:pt x="362" y="112"/>
                    </a:lnTo>
                    <a:lnTo>
                      <a:pt x="290" y="112"/>
                    </a:lnTo>
                    <a:lnTo>
                      <a:pt x="222" y="108"/>
                    </a:lnTo>
                    <a:lnTo>
                      <a:pt x="160" y="104"/>
                    </a:lnTo>
                    <a:lnTo>
                      <a:pt x="108" y="96"/>
                    </a:lnTo>
                    <a:lnTo>
                      <a:pt x="62" y="88"/>
                    </a:lnTo>
                    <a:lnTo>
                      <a:pt x="30" y="80"/>
                    </a:lnTo>
                    <a:lnTo>
                      <a:pt x="18" y="74"/>
                    </a:lnTo>
                    <a:lnTo>
                      <a:pt x="8" y="70"/>
                    </a:lnTo>
                    <a:lnTo>
                      <a:pt x="2" y="64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2" y="52"/>
                    </a:lnTo>
                    <a:lnTo>
                      <a:pt x="8" y="46"/>
                    </a:lnTo>
                    <a:lnTo>
                      <a:pt x="18" y="40"/>
                    </a:lnTo>
                    <a:lnTo>
                      <a:pt x="30" y="36"/>
                    </a:lnTo>
                    <a:lnTo>
                      <a:pt x="62" y="26"/>
                    </a:lnTo>
                    <a:lnTo>
                      <a:pt x="108" y="18"/>
                    </a:lnTo>
                    <a:lnTo>
                      <a:pt x="160" y="10"/>
                    </a:lnTo>
                    <a:lnTo>
                      <a:pt x="222" y="4"/>
                    </a:lnTo>
                    <a:lnTo>
                      <a:pt x="290" y="2"/>
                    </a:lnTo>
                    <a:lnTo>
                      <a:pt x="362" y="0"/>
                    </a:lnTo>
                    <a:lnTo>
                      <a:pt x="362" y="0"/>
                    </a:lnTo>
                    <a:lnTo>
                      <a:pt x="434" y="2"/>
                    </a:lnTo>
                    <a:lnTo>
                      <a:pt x="500" y="4"/>
                    </a:lnTo>
                    <a:lnTo>
                      <a:pt x="560" y="10"/>
                    </a:lnTo>
                    <a:lnTo>
                      <a:pt x="614" y="18"/>
                    </a:lnTo>
                    <a:lnTo>
                      <a:pt x="656" y="26"/>
                    </a:lnTo>
                    <a:lnTo>
                      <a:pt x="690" y="36"/>
                    </a:lnTo>
                    <a:lnTo>
                      <a:pt x="702" y="40"/>
                    </a:lnTo>
                    <a:lnTo>
                      <a:pt x="710" y="46"/>
                    </a:lnTo>
                    <a:lnTo>
                      <a:pt x="716" y="52"/>
                    </a:lnTo>
                    <a:lnTo>
                      <a:pt x="718" y="58"/>
                    </a:lnTo>
                    <a:lnTo>
                      <a:pt x="718" y="58"/>
                    </a:lnTo>
                    <a:lnTo>
                      <a:pt x="716" y="64"/>
                    </a:lnTo>
                    <a:lnTo>
                      <a:pt x="710" y="70"/>
                    </a:lnTo>
                    <a:lnTo>
                      <a:pt x="702" y="74"/>
                    </a:lnTo>
                    <a:lnTo>
                      <a:pt x="690" y="80"/>
                    </a:lnTo>
                    <a:lnTo>
                      <a:pt x="656" y="88"/>
                    </a:lnTo>
                    <a:lnTo>
                      <a:pt x="614" y="96"/>
                    </a:lnTo>
                    <a:lnTo>
                      <a:pt x="560" y="104"/>
                    </a:lnTo>
                    <a:lnTo>
                      <a:pt x="500" y="108"/>
                    </a:lnTo>
                    <a:lnTo>
                      <a:pt x="434" y="112"/>
                    </a:lnTo>
                    <a:lnTo>
                      <a:pt x="362" y="1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8" name="Freeform 344"/>
              <p:cNvSpPr>
                <a:spLocks/>
              </p:cNvSpPr>
              <p:nvPr/>
            </p:nvSpPr>
            <p:spPr bwMode="auto">
              <a:xfrm>
                <a:off x="4531" y="4170"/>
                <a:ext cx="722" cy="114"/>
              </a:xfrm>
              <a:custGeom>
                <a:avLst/>
                <a:gdLst>
                  <a:gd name="T0" fmla="*/ 364 w 722"/>
                  <a:gd name="T1" fmla="*/ 0 h 114"/>
                  <a:gd name="T2" fmla="*/ 364 w 722"/>
                  <a:gd name="T3" fmla="*/ 0 h 114"/>
                  <a:gd name="T4" fmla="*/ 292 w 722"/>
                  <a:gd name="T5" fmla="*/ 2 h 114"/>
                  <a:gd name="T6" fmla="*/ 224 w 722"/>
                  <a:gd name="T7" fmla="*/ 4 h 114"/>
                  <a:gd name="T8" fmla="*/ 162 w 722"/>
                  <a:gd name="T9" fmla="*/ 10 h 114"/>
                  <a:gd name="T10" fmla="*/ 108 w 722"/>
                  <a:gd name="T11" fmla="*/ 16 h 114"/>
                  <a:gd name="T12" fmla="*/ 64 w 722"/>
                  <a:gd name="T13" fmla="*/ 26 h 114"/>
                  <a:gd name="T14" fmla="*/ 30 w 722"/>
                  <a:gd name="T15" fmla="*/ 36 h 114"/>
                  <a:gd name="T16" fmla="*/ 18 w 722"/>
                  <a:gd name="T17" fmla="*/ 40 h 114"/>
                  <a:gd name="T18" fmla="*/ 8 w 722"/>
                  <a:gd name="T19" fmla="*/ 46 h 114"/>
                  <a:gd name="T20" fmla="*/ 2 w 722"/>
                  <a:gd name="T21" fmla="*/ 52 h 114"/>
                  <a:gd name="T22" fmla="*/ 0 w 722"/>
                  <a:gd name="T23" fmla="*/ 58 h 114"/>
                  <a:gd name="T24" fmla="*/ 0 w 722"/>
                  <a:gd name="T25" fmla="*/ 58 h 114"/>
                  <a:gd name="T26" fmla="*/ 2 w 722"/>
                  <a:gd name="T27" fmla="*/ 64 h 114"/>
                  <a:gd name="T28" fmla="*/ 8 w 722"/>
                  <a:gd name="T29" fmla="*/ 70 h 114"/>
                  <a:gd name="T30" fmla="*/ 18 w 722"/>
                  <a:gd name="T31" fmla="*/ 74 h 114"/>
                  <a:gd name="T32" fmla="*/ 30 w 722"/>
                  <a:gd name="T33" fmla="*/ 80 h 114"/>
                  <a:gd name="T34" fmla="*/ 64 w 722"/>
                  <a:gd name="T35" fmla="*/ 88 h 114"/>
                  <a:gd name="T36" fmla="*/ 108 w 722"/>
                  <a:gd name="T37" fmla="*/ 96 h 114"/>
                  <a:gd name="T38" fmla="*/ 162 w 722"/>
                  <a:gd name="T39" fmla="*/ 104 h 114"/>
                  <a:gd name="T40" fmla="*/ 224 w 722"/>
                  <a:gd name="T41" fmla="*/ 108 h 114"/>
                  <a:gd name="T42" fmla="*/ 292 w 722"/>
                  <a:gd name="T43" fmla="*/ 112 h 114"/>
                  <a:gd name="T44" fmla="*/ 364 w 722"/>
                  <a:gd name="T45" fmla="*/ 114 h 114"/>
                  <a:gd name="T46" fmla="*/ 364 w 722"/>
                  <a:gd name="T47" fmla="*/ 114 h 114"/>
                  <a:gd name="T48" fmla="*/ 436 w 722"/>
                  <a:gd name="T49" fmla="*/ 112 h 114"/>
                  <a:gd name="T50" fmla="*/ 504 w 722"/>
                  <a:gd name="T51" fmla="*/ 108 h 114"/>
                  <a:gd name="T52" fmla="*/ 564 w 722"/>
                  <a:gd name="T53" fmla="*/ 104 h 114"/>
                  <a:gd name="T54" fmla="*/ 616 w 722"/>
                  <a:gd name="T55" fmla="*/ 96 h 114"/>
                  <a:gd name="T56" fmla="*/ 660 w 722"/>
                  <a:gd name="T57" fmla="*/ 88 h 114"/>
                  <a:gd name="T58" fmla="*/ 694 w 722"/>
                  <a:gd name="T59" fmla="*/ 80 h 114"/>
                  <a:gd name="T60" fmla="*/ 706 w 722"/>
                  <a:gd name="T61" fmla="*/ 74 h 114"/>
                  <a:gd name="T62" fmla="*/ 714 w 722"/>
                  <a:gd name="T63" fmla="*/ 70 h 114"/>
                  <a:gd name="T64" fmla="*/ 720 w 722"/>
                  <a:gd name="T65" fmla="*/ 64 h 114"/>
                  <a:gd name="T66" fmla="*/ 722 w 722"/>
                  <a:gd name="T67" fmla="*/ 58 h 114"/>
                  <a:gd name="T68" fmla="*/ 722 w 722"/>
                  <a:gd name="T69" fmla="*/ 58 h 114"/>
                  <a:gd name="T70" fmla="*/ 720 w 722"/>
                  <a:gd name="T71" fmla="*/ 52 h 114"/>
                  <a:gd name="T72" fmla="*/ 714 w 722"/>
                  <a:gd name="T73" fmla="*/ 46 h 114"/>
                  <a:gd name="T74" fmla="*/ 706 w 722"/>
                  <a:gd name="T75" fmla="*/ 40 h 114"/>
                  <a:gd name="T76" fmla="*/ 694 w 722"/>
                  <a:gd name="T77" fmla="*/ 36 h 114"/>
                  <a:gd name="T78" fmla="*/ 660 w 722"/>
                  <a:gd name="T79" fmla="*/ 26 h 114"/>
                  <a:gd name="T80" fmla="*/ 616 w 722"/>
                  <a:gd name="T81" fmla="*/ 16 h 114"/>
                  <a:gd name="T82" fmla="*/ 564 w 722"/>
                  <a:gd name="T83" fmla="*/ 10 h 114"/>
                  <a:gd name="T84" fmla="*/ 504 w 722"/>
                  <a:gd name="T85" fmla="*/ 4 h 114"/>
                  <a:gd name="T86" fmla="*/ 436 w 722"/>
                  <a:gd name="T87" fmla="*/ 2 h 114"/>
                  <a:gd name="T88" fmla="*/ 364 w 722"/>
                  <a:gd name="T89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22" h="114">
                    <a:moveTo>
                      <a:pt x="364" y="0"/>
                    </a:moveTo>
                    <a:lnTo>
                      <a:pt x="364" y="0"/>
                    </a:lnTo>
                    <a:lnTo>
                      <a:pt x="292" y="2"/>
                    </a:lnTo>
                    <a:lnTo>
                      <a:pt x="224" y="4"/>
                    </a:lnTo>
                    <a:lnTo>
                      <a:pt x="162" y="10"/>
                    </a:lnTo>
                    <a:lnTo>
                      <a:pt x="108" y="16"/>
                    </a:lnTo>
                    <a:lnTo>
                      <a:pt x="64" y="26"/>
                    </a:lnTo>
                    <a:lnTo>
                      <a:pt x="30" y="36"/>
                    </a:lnTo>
                    <a:lnTo>
                      <a:pt x="18" y="40"/>
                    </a:lnTo>
                    <a:lnTo>
                      <a:pt x="8" y="46"/>
                    </a:lnTo>
                    <a:lnTo>
                      <a:pt x="2" y="52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2" y="64"/>
                    </a:lnTo>
                    <a:lnTo>
                      <a:pt x="8" y="70"/>
                    </a:lnTo>
                    <a:lnTo>
                      <a:pt x="18" y="74"/>
                    </a:lnTo>
                    <a:lnTo>
                      <a:pt x="30" y="80"/>
                    </a:lnTo>
                    <a:lnTo>
                      <a:pt x="64" y="88"/>
                    </a:lnTo>
                    <a:lnTo>
                      <a:pt x="108" y="96"/>
                    </a:lnTo>
                    <a:lnTo>
                      <a:pt x="162" y="104"/>
                    </a:lnTo>
                    <a:lnTo>
                      <a:pt x="224" y="108"/>
                    </a:lnTo>
                    <a:lnTo>
                      <a:pt x="292" y="112"/>
                    </a:lnTo>
                    <a:lnTo>
                      <a:pt x="364" y="114"/>
                    </a:lnTo>
                    <a:lnTo>
                      <a:pt x="364" y="114"/>
                    </a:lnTo>
                    <a:lnTo>
                      <a:pt x="436" y="112"/>
                    </a:lnTo>
                    <a:lnTo>
                      <a:pt x="504" y="108"/>
                    </a:lnTo>
                    <a:lnTo>
                      <a:pt x="564" y="104"/>
                    </a:lnTo>
                    <a:lnTo>
                      <a:pt x="616" y="96"/>
                    </a:lnTo>
                    <a:lnTo>
                      <a:pt x="660" y="88"/>
                    </a:lnTo>
                    <a:lnTo>
                      <a:pt x="694" y="80"/>
                    </a:lnTo>
                    <a:lnTo>
                      <a:pt x="706" y="74"/>
                    </a:lnTo>
                    <a:lnTo>
                      <a:pt x="714" y="70"/>
                    </a:lnTo>
                    <a:lnTo>
                      <a:pt x="720" y="64"/>
                    </a:lnTo>
                    <a:lnTo>
                      <a:pt x="722" y="58"/>
                    </a:lnTo>
                    <a:lnTo>
                      <a:pt x="722" y="58"/>
                    </a:lnTo>
                    <a:lnTo>
                      <a:pt x="720" y="52"/>
                    </a:lnTo>
                    <a:lnTo>
                      <a:pt x="714" y="46"/>
                    </a:lnTo>
                    <a:lnTo>
                      <a:pt x="706" y="40"/>
                    </a:lnTo>
                    <a:lnTo>
                      <a:pt x="694" y="36"/>
                    </a:lnTo>
                    <a:lnTo>
                      <a:pt x="660" y="26"/>
                    </a:lnTo>
                    <a:lnTo>
                      <a:pt x="616" y="16"/>
                    </a:lnTo>
                    <a:lnTo>
                      <a:pt x="564" y="10"/>
                    </a:lnTo>
                    <a:lnTo>
                      <a:pt x="504" y="4"/>
                    </a:lnTo>
                    <a:lnTo>
                      <a:pt x="436" y="2"/>
                    </a:lnTo>
                    <a:lnTo>
                      <a:pt x="36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9" name="Freeform 345"/>
              <p:cNvSpPr>
                <a:spLocks noEditPoints="1"/>
              </p:cNvSpPr>
              <p:nvPr/>
            </p:nvSpPr>
            <p:spPr bwMode="auto">
              <a:xfrm>
                <a:off x="4533" y="4170"/>
                <a:ext cx="718" cy="112"/>
              </a:xfrm>
              <a:custGeom>
                <a:avLst/>
                <a:gdLst>
                  <a:gd name="T0" fmla="*/ 362 w 718"/>
                  <a:gd name="T1" fmla="*/ 112 h 112"/>
                  <a:gd name="T2" fmla="*/ 222 w 718"/>
                  <a:gd name="T3" fmla="*/ 108 h 112"/>
                  <a:gd name="T4" fmla="*/ 108 w 718"/>
                  <a:gd name="T5" fmla="*/ 96 h 112"/>
                  <a:gd name="T6" fmla="*/ 32 w 718"/>
                  <a:gd name="T7" fmla="*/ 80 h 112"/>
                  <a:gd name="T8" fmla="*/ 10 w 718"/>
                  <a:gd name="T9" fmla="*/ 70 h 112"/>
                  <a:gd name="T10" fmla="*/ 4 w 718"/>
                  <a:gd name="T11" fmla="*/ 58 h 112"/>
                  <a:gd name="T12" fmla="*/ 4 w 718"/>
                  <a:gd name="T13" fmla="*/ 52 h 112"/>
                  <a:gd name="T14" fmla="*/ 20 w 718"/>
                  <a:gd name="T15" fmla="*/ 42 h 112"/>
                  <a:gd name="T16" fmla="*/ 64 w 718"/>
                  <a:gd name="T17" fmla="*/ 26 h 112"/>
                  <a:gd name="T18" fmla="*/ 162 w 718"/>
                  <a:gd name="T19" fmla="*/ 10 h 112"/>
                  <a:gd name="T20" fmla="*/ 290 w 718"/>
                  <a:gd name="T21" fmla="*/ 2 h 112"/>
                  <a:gd name="T22" fmla="*/ 362 w 718"/>
                  <a:gd name="T23" fmla="*/ 0 h 112"/>
                  <a:gd name="T24" fmla="*/ 500 w 718"/>
                  <a:gd name="T25" fmla="*/ 4 h 112"/>
                  <a:gd name="T26" fmla="*/ 612 w 718"/>
                  <a:gd name="T27" fmla="*/ 18 h 112"/>
                  <a:gd name="T28" fmla="*/ 688 w 718"/>
                  <a:gd name="T29" fmla="*/ 36 h 112"/>
                  <a:gd name="T30" fmla="*/ 708 w 718"/>
                  <a:gd name="T31" fmla="*/ 46 h 112"/>
                  <a:gd name="T32" fmla="*/ 716 w 718"/>
                  <a:gd name="T33" fmla="*/ 58 h 112"/>
                  <a:gd name="T34" fmla="*/ 714 w 718"/>
                  <a:gd name="T35" fmla="*/ 64 h 112"/>
                  <a:gd name="T36" fmla="*/ 700 w 718"/>
                  <a:gd name="T37" fmla="*/ 74 h 112"/>
                  <a:gd name="T38" fmla="*/ 656 w 718"/>
                  <a:gd name="T39" fmla="*/ 88 h 112"/>
                  <a:gd name="T40" fmla="*/ 560 w 718"/>
                  <a:gd name="T41" fmla="*/ 104 h 112"/>
                  <a:gd name="T42" fmla="*/ 434 w 718"/>
                  <a:gd name="T43" fmla="*/ 112 h 112"/>
                  <a:gd name="T44" fmla="*/ 362 w 718"/>
                  <a:gd name="T45" fmla="*/ 0 h 112"/>
                  <a:gd name="T46" fmla="*/ 290 w 718"/>
                  <a:gd name="T47" fmla="*/ 2 h 112"/>
                  <a:gd name="T48" fmla="*/ 160 w 718"/>
                  <a:gd name="T49" fmla="*/ 10 h 112"/>
                  <a:gd name="T50" fmla="*/ 62 w 718"/>
                  <a:gd name="T51" fmla="*/ 26 h 112"/>
                  <a:gd name="T52" fmla="*/ 18 w 718"/>
                  <a:gd name="T53" fmla="*/ 40 h 112"/>
                  <a:gd name="T54" fmla="*/ 2 w 718"/>
                  <a:gd name="T55" fmla="*/ 52 h 112"/>
                  <a:gd name="T56" fmla="*/ 0 w 718"/>
                  <a:gd name="T57" fmla="*/ 58 h 112"/>
                  <a:gd name="T58" fmla="*/ 8 w 718"/>
                  <a:gd name="T59" fmla="*/ 70 h 112"/>
                  <a:gd name="T60" fmla="*/ 30 w 718"/>
                  <a:gd name="T61" fmla="*/ 80 h 112"/>
                  <a:gd name="T62" fmla="*/ 108 w 718"/>
                  <a:gd name="T63" fmla="*/ 96 h 112"/>
                  <a:gd name="T64" fmla="*/ 222 w 718"/>
                  <a:gd name="T65" fmla="*/ 108 h 112"/>
                  <a:gd name="T66" fmla="*/ 362 w 718"/>
                  <a:gd name="T67" fmla="*/ 112 h 112"/>
                  <a:gd name="T68" fmla="*/ 434 w 718"/>
                  <a:gd name="T69" fmla="*/ 112 h 112"/>
                  <a:gd name="T70" fmla="*/ 560 w 718"/>
                  <a:gd name="T71" fmla="*/ 104 h 112"/>
                  <a:gd name="T72" fmla="*/ 656 w 718"/>
                  <a:gd name="T73" fmla="*/ 88 h 112"/>
                  <a:gd name="T74" fmla="*/ 702 w 718"/>
                  <a:gd name="T75" fmla="*/ 74 h 112"/>
                  <a:gd name="T76" fmla="*/ 716 w 718"/>
                  <a:gd name="T77" fmla="*/ 64 h 112"/>
                  <a:gd name="T78" fmla="*/ 718 w 718"/>
                  <a:gd name="T79" fmla="*/ 58 h 112"/>
                  <a:gd name="T80" fmla="*/ 710 w 718"/>
                  <a:gd name="T81" fmla="*/ 46 h 112"/>
                  <a:gd name="T82" fmla="*/ 690 w 718"/>
                  <a:gd name="T83" fmla="*/ 36 h 112"/>
                  <a:gd name="T84" fmla="*/ 614 w 718"/>
                  <a:gd name="T85" fmla="*/ 18 h 112"/>
                  <a:gd name="T86" fmla="*/ 500 w 718"/>
                  <a:gd name="T87" fmla="*/ 4 h 112"/>
                  <a:gd name="T88" fmla="*/ 362 w 718"/>
                  <a:gd name="T8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18" h="112">
                    <a:moveTo>
                      <a:pt x="362" y="112"/>
                    </a:moveTo>
                    <a:lnTo>
                      <a:pt x="362" y="112"/>
                    </a:lnTo>
                    <a:lnTo>
                      <a:pt x="290" y="112"/>
                    </a:lnTo>
                    <a:lnTo>
                      <a:pt x="222" y="108"/>
                    </a:lnTo>
                    <a:lnTo>
                      <a:pt x="162" y="104"/>
                    </a:lnTo>
                    <a:lnTo>
                      <a:pt x="108" y="96"/>
                    </a:lnTo>
                    <a:lnTo>
                      <a:pt x="64" y="88"/>
                    </a:lnTo>
                    <a:lnTo>
                      <a:pt x="32" y="80"/>
                    </a:lnTo>
                    <a:lnTo>
                      <a:pt x="20" y="74"/>
                    </a:lnTo>
                    <a:lnTo>
                      <a:pt x="10" y="70"/>
                    </a:lnTo>
                    <a:lnTo>
                      <a:pt x="4" y="64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4" y="52"/>
                    </a:lnTo>
                    <a:lnTo>
                      <a:pt x="10" y="46"/>
                    </a:lnTo>
                    <a:lnTo>
                      <a:pt x="20" y="42"/>
                    </a:lnTo>
                    <a:lnTo>
                      <a:pt x="32" y="36"/>
                    </a:lnTo>
                    <a:lnTo>
                      <a:pt x="64" y="26"/>
                    </a:lnTo>
                    <a:lnTo>
                      <a:pt x="108" y="18"/>
                    </a:lnTo>
                    <a:lnTo>
                      <a:pt x="162" y="10"/>
                    </a:lnTo>
                    <a:lnTo>
                      <a:pt x="222" y="4"/>
                    </a:lnTo>
                    <a:lnTo>
                      <a:pt x="290" y="2"/>
                    </a:lnTo>
                    <a:lnTo>
                      <a:pt x="362" y="0"/>
                    </a:lnTo>
                    <a:lnTo>
                      <a:pt x="362" y="0"/>
                    </a:lnTo>
                    <a:lnTo>
                      <a:pt x="434" y="2"/>
                    </a:lnTo>
                    <a:lnTo>
                      <a:pt x="500" y="4"/>
                    </a:lnTo>
                    <a:lnTo>
                      <a:pt x="560" y="10"/>
                    </a:lnTo>
                    <a:lnTo>
                      <a:pt x="612" y="18"/>
                    </a:lnTo>
                    <a:lnTo>
                      <a:pt x="656" y="26"/>
                    </a:lnTo>
                    <a:lnTo>
                      <a:pt x="688" y="36"/>
                    </a:lnTo>
                    <a:lnTo>
                      <a:pt x="700" y="42"/>
                    </a:lnTo>
                    <a:lnTo>
                      <a:pt x="708" y="46"/>
                    </a:lnTo>
                    <a:lnTo>
                      <a:pt x="714" y="52"/>
                    </a:lnTo>
                    <a:lnTo>
                      <a:pt x="716" y="58"/>
                    </a:lnTo>
                    <a:lnTo>
                      <a:pt x="716" y="58"/>
                    </a:lnTo>
                    <a:lnTo>
                      <a:pt x="714" y="64"/>
                    </a:lnTo>
                    <a:lnTo>
                      <a:pt x="708" y="70"/>
                    </a:lnTo>
                    <a:lnTo>
                      <a:pt x="700" y="74"/>
                    </a:lnTo>
                    <a:lnTo>
                      <a:pt x="688" y="80"/>
                    </a:lnTo>
                    <a:lnTo>
                      <a:pt x="656" y="88"/>
                    </a:lnTo>
                    <a:lnTo>
                      <a:pt x="612" y="96"/>
                    </a:lnTo>
                    <a:lnTo>
                      <a:pt x="560" y="104"/>
                    </a:lnTo>
                    <a:lnTo>
                      <a:pt x="500" y="108"/>
                    </a:lnTo>
                    <a:lnTo>
                      <a:pt x="434" y="112"/>
                    </a:lnTo>
                    <a:lnTo>
                      <a:pt x="362" y="112"/>
                    </a:lnTo>
                    <a:close/>
                    <a:moveTo>
                      <a:pt x="362" y="0"/>
                    </a:moveTo>
                    <a:lnTo>
                      <a:pt x="362" y="0"/>
                    </a:lnTo>
                    <a:lnTo>
                      <a:pt x="290" y="2"/>
                    </a:lnTo>
                    <a:lnTo>
                      <a:pt x="222" y="4"/>
                    </a:lnTo>
                    <a:lnTo>
                      <a:pt x="160" y="10"/>
                    </a:lnTo>
                    <a:lnTo>
                      <a:pt x="108" y="18"/>
                    </a:lnTo>
                    <a:lnTo>
                      <a:pt x="62" y="26"/>
                    </a:lnTo>
                    <a:lnTo>
                      <a:pt x="30" y="36"/>
                    </a:lnTo>
                    <a:lnTo>
                      <a:pt x="18" y="40"/>
                    </a:lnTo>
                    <a:lnTo>
                      <a:pt x="8" y="46"/>
                    </a:lnTo>
                    <a:lnTo>
                      <a:pt x="2" y="52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2" y="64"/>
                    </a:lnTo>
                    <a:lnTo>
                      <a:pt x="8" y="70"/>
                    </a:lnTo>
                    <a:lnTo>
                      <a:pt x="18" y="74"/>
                    </a:lnTo>
                    <a:lnTo>
                      <a:pt x="30" y="80"/>
                    </a:lnTo>
                    <a:lnTo>
                      <a:pt x="62" y="88"/>
                    </a:lnTo>
                    <a:lnTo>
                      <a:pt x="108" y="96"/>
                    </a:lnTo>
                    <a:lnTo>
                      <a:pt x="160" y="104"/>
                    </a:lnTo>
                    <a:lnTo>
                      <a:pt x="222" y="108"/>
                    </a:lnTo>
                    <a:lnTo>
                      <a:pt x="290" y="112"/>
                    </a:lnTo>
                    <a:lnTo>
                      <a:pt x="362" y="112"/>
                    </a:lnTo>
                    <a:lnTo>
                      <a:pt x="362" y="112"/>
                    </a:lnTo>
                    <a:lnTo>
                      <a:pt x="434" y="112"/>
                    </a:lnTo>
                    <a:lnTo>
                      <a:pt x="500" y="108"/>
                    </a:lnTo>
                    <a:lnTo>
                      <a:pt x="560" y="104"/>
                    </a:lnTo>
                    <a:lnTo>
                      <a:pt x="614" y="96"/>
                    </a:lnTo>
                    <a:lnTo>
                      <a:pt x="656" y="88"/>
                    </a:lnTo>
                    <a:lnTo>
                      <a:pt x="690" y="80"/>
                    </a:lnTo>
                    <a:lnTo>
                      <a:pt x="702" y="74"/>
                    </a:lnTo>
                    <a:lnTo>
                      <a:pt x="710" y="70"/>
                    </a:lnTo>
                    <a:lnTo>
                      <a:pt x="716" y="64"/>
                    </a:lnTo>
                    <a:lnTo>
                      <a:pt x="718" y="58"/>
                    </a:lnTo>
                    <a:lnTo>
                      <a:pt x="718" y="58"/>
                    </a:lnTo>
                    <a:lnTo>
                      <a:pt x="716" y="52"/>
                    </a:lnTo>
                    <a:lnTo>
                      <a:pt x="710" y="46"/>
                    </a:lnTo>
                    <a:lnTo>
                      <a:pt x="702" y="40"/>
                    </a:lnTo>
                    <a:lnTo>
                      <a:pt x="690" y="36"/>
                    </a:lnTo>
                    <a:lnTo>
                      <a:pt x="656" y="26"/>
                    </a:lnTo>
                    <a:lnTo>
                      <a:pt x="614" y="18"/>
                    </a:lnTo>
                    <a:lnTo>
                      <a:pt x="560" y="10"/>
                    </a:lnTo>
                    <a:lnTo>
                      <a:pt x="500" y="4"/>
                    </a:lnTo>
                    <a:lnTo>
                      <a:pt x="434" y="2"/>
                    </a:lnTo>
                    <a:lnTo>
                      <a:pt x="362" y="0"/>
                    </a:lnTo>
                    <a:close/>
                  </a:path>
                </a:pathLst>
              </a:custGeom>
              <a:solidFill>
                <a:srgbClr val="DAD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0" name="Freeform 346"/>
              <p:cNvSpPr>
                <a:spLocks/>
              </p:cNvSpPr>
              <p:nvPr/>
            </p:nvSpPr>
            <p:spPr bwMode="auto">
              <a:xfrm>
                <a:off x="4537" y="4170"/>
                <a:ext cx="712" cy="112"/>
              </a:xfrm>
              <a:custGeom>
                <a:avLst/>
                <a:gdLst>
                  <a:gd name="T0" fmla="*/ 358 w 712"/>
                  <a:gd name="T1" fmla="*/ 112 h 112"/>
                  <a:gd name="T2" fmla="*/ 358 w 712"/>
                  <a:gd name="T3" fmla="*/ 112 h 112"/>
                  <a:gd name="T4" fmla="*/ 286 w 712"/>
                  <a:gd name="T5" fmla="*/ 112 h 112"/>
                  <a:gd name="T6" fmla="*/ 218 w 712"/>
                  <a:gd name="T7" fmla="*/ 108 h 112"/>
                  <a:gd name="T8" fmla="*/ 158 w 712"/>
                  <a:gd name="T9" fmla="*/ 104 h 112"/>
                  <a:gd name="T10" fmla="*/ 104 w 712"/>
                  <a:gd name="T11" fmla="*/ 96 h 112"/>
                  <a:gd name="T12" fmla="*/ 60 w 712"/>
                  <a:gd name="T13" fmla="*/ 88 h 112"/>
                  <a:gd name="T14" fmla="*/ 28 w 712"/>
                  <a:gd name="T15" fmla="*/ 80 h 112"/>
                  <a:gd name="T16" fmla="*/ 16 w 712"/>
                  <a:gd name="T17" fmla="*/ 74 h 112"/>
                  <a:gd name="T18" fmla="*/ 6 w 712"/>
                  <a:gd name="T19" fmla="*/ 70 h 112"/>
                  <a:gd name="T20" fmla="*/ 0 w 712"/>
                  <a:gd name="T21" fmla="*/ 64 h 112"/>
                  <a:gd name="T22" fmla="*/ 0 w 712"/>
                  <a:gd name="T23" fmla="*/ 58 h 112"/>
                  <a:gd name="T24" fmla="*/ 0 w 712"/>
                  <a:gd name="T25" fmla="*/ 58 h 112"/>
                  <a:gd name="T26" fmla="*/ 0 w 712"/>
                  <a:gd name="T27" fmla="*/ 52 h 112"/>
                  <a:gd name="T28" fmla="*/ 6 w 712"/>
                  <a:gd name="T29" fmla="*/ 46 h 112"/>
                  <a:gd name="T30" fmla="*/ 16 w 712"/>
                  <a:gd name="T31" fmla="*/ 42 h 112"/>
                  <a:gd name="T32" fmla="*/ 28 w 712"/>
                  <a:gd name="T33" fmla="*/ 36 h 112"/>
                  <a:gd name="T34" fmla="*/ 60 w 712"/>
                  <a:gd name="T35" fmla="*/ 26 h 112"/>
                  <a:gd name="T36" fmla="*/ 104 w 712"/>
                  <a:gd name="T37" fmla="*/ 18 h 112"/>
                  <a:gd name="T38" fmla="*/ 158 w 712"/>
                  <a:gd name="T39" fmla="*/ 10 h 112"/>
                  <a:gd name="T40" fmla="*/ 218 w 712"/>
                  <a:gd name="T41" fmla="*/ 4 h 112"/>
                  <a:gd name="T42" fmla="*/ 286 w 712"/>
                  <a:gd name="T43" fmla="*/ 2 h 112"/>
                  <a:gd name="T44" fmla="*/ 358 w 712"/>
                  <a:gd name="T45" fmla="*/ 0 h 112"/>
                  <a:gd name="T46" fmla="*/ 358 w 712"/>
                  <a:gd name="T47" fmla="*/ 0 h 112"/>
                  <a:gd name="T48" fmla="*/ 430 w 712"/>
                  <a:gd name="T49" fmla="*/ 2 h 112"/>
                  <a:gd name="T50" fmla="*/ 496 w 712"/>
                  <a:gd name="T51" fmla="*/ 4 h 112"/>
                  <a:gd name="T52" fmla="*/ 556 w 712"/>
                  <a:gd name="T53" fmla="*/ 10 h 112"/>
                  <a:gd name="T54" fmla="*/ 608 w 712"/>
                  <a:gd name="T55" fmla="*/ 18 h 112"/>
                  <a:gd name="T56" fmla="*/ 652 w 712"/>
                  <a:gd name="T57" fmla="*/ 26 h 112"/>
                  <a:gd name="T58" fmla="*/ 684 w 712"/>
                  <a:gd name="T59" fmla="*/ 36 h 112"/>
                  <a:gd name="T60" fmla="*/ 696 w 712"/>
                  <a:gd name="T61" fmla="*/ 42 h 112"/>
                  <a:gd name="T62" fmla="*/ 704 w 712"/>
                  <a:gd name="T63" fmla="*/ 46 h 112"/>
                  <a:gd name="T64" fmla="*/ 710 w 712"/>
                  <a:gd name="T65" fmla="*/ 52 h 112"/>
                  <a:gd name="T66" fmla="*/ 712 w 712"/>
                  <a:gd name="T67" fmla="*/ 58 h 112"/>
                  <a:gd name="T68" fmla="*/ 712 w 712"/>
                  <a:gd name="T69" fmla="*/ 58 h 112"/>
                  <a:gd name="T70" fmla="*/ 710 w 712"/>
                  <a:gd name="T71" fmla="*/ 64 h 112"/>
                  <a:gd name="T72" fmla="*/ 704 w 712"/>
                  <a:gd name="T73" fmla="*/ 70 h 112"/>
                  <a:gd name="T74" fmla="*/ 696 w 712"/>
                  <a:gd name="T75" fmla="*/ 74 h 112"/>
                  <a:gd name="T76" fmla="*/ 684 w 712"/>
                  <a:gd name="T77" fmla="*/ 80 h 112"/>
                  <a:gd name="T78" fmla="*/ 652 w 712"/>
                  <a:gd name="T79" fmla="*/ 88 h 112"/>
                  <a:gd name="T80" fmla="*/ 608 w 712"/>
                  <a:gd name="T81" fmla="*/ 96 h 112"/>
                  <a:gd name="T82" fmla="*/ 556 w 712"/>
                  <a:gd name="T83" fmla="*/ 104 h 112"/>
                  <a:gd name="T84" fmla="*/ 496 w 712"/>
                  <a:gd name="T85" fmla="*/ 108 h 112"/>
                  <a:gd name="T86" fmla="*/ 430 w 712"/>
                  <a:gd name="T87" fmla="*/ 112 h 112"/>
                  <a:gd name="T88" fmla="*/ 358 w 712"/>
                  <a:gd name="T8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12" h="112">
                    <a:moveTo>
                      <a:pt x="358" y="112"/>
                    </a:moveTo>
                    <a:lnTo>
                      <a:pt x="358" y="112"/>
                    </a:lnTo>
                    <a:lnTo>
                      <a:pt x="286" y="112"/>
                    </a:lnTo>
                    <a:lnTo>
                      <a:pt x="218" y="108"/>
                    </a:lnTo>
                    <a:lnTo>
                      <a:pt x="158" y="104"/>
                    </a:lnTo>
                    <a:lnTo>
                      <a:pt x="104" y="96"/>
                    </a:lnTo>
                    <a:lnTo>
                      <a:pt x="60" y="88"/>
                    </a:lnTo>
                    <a:lnTo>
                      <a:pt x="28" y="80"/>
                    </a:lnTo>
                    <a:lnTo>
                      <a:pt x="16" y="74"/>
                    </a:lnTo>
                    <a:lnTo>
                      <a:pt x="6" y="70"/>
                    </a:lnTo>
                    <a:lnTo>
                      <a:pt x="0" y="64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2"/>
                    </a:lnTo>
                    <a:lnTo>
                      <a:pt x="6" y="46"/>
                    </a:lnTo>
                    <a:lnTo>
                      <a:pt x="16" y="42"/>
                    </a:lnTo>
                    <a:lnTo>
                      <a:pt x="28" y="36"/>
                    </a:lnTo>
                    <a:lnTo>
                      <a:pt x="60" y="26"/>
                    </a:lnTo>
                    <a:lnTo>
                      <a:pt x="104" y="18"/>
                    </a:lnTo>
                    <a:lnTo>
                      <a:pt x="158" y="10"/>
                    </a:lnTo>
                    <a:lnTo>
                      <a:pt x="218" y="4"/>
                    </a:lnTo>
                    <a:lnTo>
                      <a:pt x="286" y="2"/>
                    </a:lnTo>
                    <a:lnTo>
                      <a:pt x="358" y="0"/>
                    </a:lnTo>
                    <a:lnTo>
                      <a:pt x="358" y="0"/>
                    </a:lnTo>
                    <a:lnTo>
                      <a:pt x="430" y="2"/>
                    </a:lnTo>
                    <a:lnTo>
                      <a:pt x="496" y="4"/>
                    </a:lnTo>
                    <a:lnTo>
                      <a:pt x="556" y="10"/>
                    </a:lnTo>
                    <a:lnTo>
                      <a:pt x="608" y="18"/>
                    </a:lnTo>
                    <a:lnTo>
                      <a:pt x="652" y="26"/>
                    </a:lnTo>
                    <a:lnTo>
                      <a:pt x="684" y="36"/>
                    </a:lnTo>
                    <a:lnTo>
                      <a:pt x="696" y="42"/>
                    </a:lnTo>
                    <a:lnTo>
                      <a:pt x="704" y="46"/>
                    </a:lnTo>
                    <a:lnTo>
                      <a:pt x="710" y="52"/>
                    </a:lnTo>
                    <a:lnTo>
                      <a:pt x="712" y="58"/>
                    </a:lnTo>
                    <a:lnTo>
                      <a:pt x="712" y="58"/>
                    </a:lnTo>
                    <a:lnTo>
                      <a:pt x="710" y="64"/>
                    </a:lnTo>
                    <a:lnTo>
                      <a:pt x="704" y="70"/>
                    </a:lnTo>
                    <a:lnTo>
                      <a:pt x="696" y="74"/>
                    </a:lnTo>
                    <a:lnTo>
                      <a:pt x="684" y="80"/>
                    </a:lnTo>
                    <a:lnTo>
                      <a:pt x="652" y="88"/>
                    </a:lnTo>
                    <a:lnTo>
                      <a:pt x="608" y="96"/>
                    </a:lnTo>
                    <a:lnTo>
                      <a:pt x="556" y="104"/>
                    </a:lnTo>
                    <a:lnTo>
                      <a:pt x="496" y="108"/>
                    </a:lnTo>
                    <a:lnTo>
                      <a:pt x="430" y="112"/>
                    </a:lnTo>
                    <a:lnTo>
                      <a:pt x="358" y="1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1" name="Freeform 347"/>
              <p:cNvSpPr>
                <a:spLocks/>
              </p:cNvSpPr>
              <p:nvPr/>
            </p:nvSpPr>
            <p:spPr bwMode="auto">
              <a:xfrm>
                <a:off x="4533" y="4170"/>
                <a:ext cx="718" cy="112"/>
              </a:xfrm>
              <a:custGeom>
                <a:avLst/>
                <a:gdLst>
                  <a:gd name="T0" fmla="*/ 362 w 718"/>
                  <a:gd name="T1" fmla="*/ 0 h 112"/>
                  <a:gd name="T2" fmla="*/ 362 w 718"/>
                  <a:gd name="T3" fmla="*/ 0 h 112"/>
                  <a:gd name="T4" fmla="*/ 290 w 718"/>
                  <a:gd name="T5" fmla="*/ 2 h 112"/>
                  <a:gd name="T6" fmla="*/ 222 w 718"/>
                  <a:gd name="T7" fmla="*/ 4 h 112"/>
                  <a:gd name="T8" fmla="*/ 160 w 718"/>
                  <a:gd name="T9" fmla="*/ 10 h 112"/>
                  <a:gd name="T10" fmla="*/ 108 w 718"/>
                  <a:gd name="T11" fmla="*/ 18 h 112"/>
                  <a:gd name="T12" fmla="*/ 62 w 718"/>
                  <a:gd name="T13" fmla="*/ 26 h 112"/>
                  <a:gd name="T14" fmla="*/ 30 w 718"/>
                  <a:gd name="T15" fmla="*/ 36 h 112"/>
                  <a:gd name="T16" fmla="*/ 18 w 718"/>
                  <a:gd name="T17" fmla="*/ 40 h 112"/>
                  <a:gd name="T18" fmla="*/ 8 w 718"/>
                  <a:gd name="T19" fmla="*/ 46 h 112"/>
                  <a:gd name="T20" fmla="*/ 2 w 718"/>
                  <a:gd name="T21" fmla="*/ 52 h 112"/>
                  <a:gd name="T22" fmla="*/ 0 w 718"/>
                  <a:gd name="T23" fmla="*/ 58 h 112"/>
                  <a:gd name="T24" fmla="*/ 0 w 718"/>
                  <a:gd name="T25" fmla="*/ 58 h 112"/>
                  <a:gd name="T26" fmla="*/ 2 w 718"/>
                  <a:gd name="T27" fmla="*/ 64 h 112"/>
                  <a:gd name="T28" fmla="*/ 8 w 718"/>
                  <a:gd name="T29" fmla="*/ 70 h 112"/>
                  <a:gd name="T30" fmla="*/ 18 w 718"/>
                  <a:gd name="T31" fmla="*/ 74 h 112"/>
                  <a:gd name="T32" fmla="*/ 30 w 718"/>
                  <a:gd name="T33" fmla="*/ 80 h 112"/>
                  <a:gd name="T34" fmla="*/ 62 w 718"/>
                  <a:gd name="T35" fmla="*/ 88 h 112"/>
                  <a:gd name="T36" fmla="*/ 108 w 718"/>
                  <a:gd name="T37" fmla="*/ 96 h 112"/>
                  <a:gd name="T38" fmla="*/ 160 w 718"/>
                  <a:gd name="T39" fmla="*/ 104 h 112"/>
                  <a:gd name="T40" fmla="*/ 222 w 718"/>
                  <a:gd name="T41" fmla="*/ 108 h 112"/>
                  <a:gd name="T42" fmla="*/ 290 w 718"/>
                  <a:gd name="T43" fmla="*/ 112 h 112"/>
                  <a:gd name="T44" fmla="*/ 362 w 718"/>
                  <a:gd name="T45" fmla="*/ 112 h 112"/>
                  <a:gd name="T46" fmla="*/ 362 w 718"/>
                  <a:gd name="T47" fmla="*/ 112 h 112"/>
                  <a:gd name="T48" fmla="*/ 434 w 718"/>
                  <a:gd name="T49" fmla="*/ 112 h 112"/>
                  <a:gd name="T50" fmla="*/ 500 w 718"/>
                  <a:gd name="T51" fmla="*/ 108 h 112"/>
                  <a:gd name="T52" fmla="*/ 560 w 718"/>
                  <a:gd name="T53" fmla="*/ 104 h 112"/>
                  <a:gd name="T54" fmla="*/ 614 w 718"/>
                  <a:gd name="T55" fmla="*/ 96 h 112"/>
                  <a:gd name="T56" fmla="*/ 656 w 718"/>
                  <a:gd name="T57" fmla="*/ 88 h 112"/>
                  <a:gd name="T58" fmla="*/ 690 w 718"/>
                  <a:gd name="T59" fmla="*/ 80 h 112"/>
                  <a:gd name="T60" fmla="*/ 702 w 718"/>
                  <a:gd name="T61" fmla="*/ 74 h 112"/>
                  <a:gd name="T62" fmla="*/ 710 w 718"/>
                  <a:gd name="T63" fmla="*/ 70 h 112"/>
                  <a:gd name="T64" fmla="*/ 716 w 718"/>
                  <a:gd name="T65" fmla="*/ 64 h 112"/>
                  <a:gd name="T66" fmla="*/ 718 w 718"/>
                  <a:gd name="T67" fmla="*/ 58 h 112"/>
                  <a:gd name="T68" fmla="*/ 718 w 718"/>
                  <a:gd name="T69" fmla="*/ 58 h 112"/>
                  <a:gd name="T70" fmla="*/ 716 w 718"/>
                  <a:gd name="T71" fmla="*/ 52 h 112"/>
                  <a:gd name="T72" fmla="*/ 710 w 718"/>
                  <a:gd name="T73" fmla="*/ 46 h 112"/>
                  <a:gd name="T74" fmla="*/ 702 w 718"/>
                  <a:gd name="T75" fmla="*/ 40 h 112"/>
                  <a:gd name="T76" fmla="*/ 690 w 718"/>
                  <a:gd name="T77" fmla="*/ 36 h 112"/>
                  <a:gd name="T78" fmla="*/ 656 w 718"/>
                  <a:gd name="T79" fmla="*/ 26 h 112"/>
                  <a:gd name="T80" fmla="*/ 614 w 718"/>
                  <a:gd name="T81" fmla="*/ 18 h 112"/>
                  <a:gd name="T82" fmla="*/ 560 w 718"/>
                  <a:gd name="T83" fmla="*/ 10 h 112"/>
                  <a:gd name="T84" fmla="*/ 500 w 718"/>
                  <a:gd name="T85" fmla="*/ 4 h 112"/>
                  <a:gd name="T86" fmla="*/ 434 w 718"/>
                  <a:gd name="T87" fmla="*/ 2 h 112"/>
                  <a:gd name="T88" fmla="*/ 362 w 718"/>
                  <a:gd name="T8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18" h="112">
                    <a:moveTo>
                      <a:pt x="362" y="0"/>
                    </a:moveTo>
                    <a:lnTo>
                      <a:pt x="362" y="0"/>
                    </a:lnTo>
                    <a:lnTo>
                      <a:pt x="290" y="2"/>
                    </a:lnTo>
                    <a:lnTo>
                      <a:pt x="222" y="4"/>
                    </a:lnTo>
                    <a:lnTo>
                      <a:pt x="160" y="10"/>
                    </a:lnTo>
                    <a:lnTo>
                      <a:pt x="108" y="18"/>
                    </a:lnTo>
                    <a:lnTo>
                      <a:pt x="62" y="26"/>
                    </a:lnTo>
                    <a:lnTo>
                      <a:pt x="30" y="36"/>
                    </a:lnTo>
                    <a:lnTo>
                      <a:pt x="18" y="40"/>
                    </a:lnTo>
                    <a:lnTo>
                      <a:pt x="8" y="46"/>
                    </a:lnTo>
                    <a:lnTo>
                      <a:pt x="2" y="52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2" y="64"/>
                    </a:lnTo>
                    <a:lnTo>
                      <a:pt x="8" y="70"/>
                    </a:lnTo>
                    <a:lnTo>
                      <a:pt x="18" y="74"/>
                    </a:lnTo>
                    <a:lnTo>
                      <a:pt x="30" y="80"/>
                    </a:lnTo>
                    <a:lnTo>
                      <a:pt x="62" y="88"/>
                    </a:lnTo>
                    <a:lnTo>
                      <a:pt x="108" y="96"/>
                    </a:lnTo>
                    <a:lnTo>
                      <a:pt x="160" y="104"/>
                    </a:lnTo>
                    <a:lnTo>
                      <a:pt x="222" y="108"/>
                    </a:lnTo>
                    <a:lnTo>
                      <a:pt x="290" y="112"/>
                    </a:lnTo>
                    <a:lnTo>
                      <a:pt x="362" y="112"/>
                    </a:lnTo>
                    <a:lnTo>
                      <a:pt x="362" y="112"/>
                    </a:lnTo>
                    <a:lnTo>
                      <a:pt x="434" y="112"/>
                    </a:lnTo>
                    <a:lnTo>
                      <a:pt x="500" y="108"/>
                    </a:lnTo>
                    <a:lnTo>
                      <a:pt x="560" y="104"/>
                    </a:lnTo>
                    <a:lnTo>
                      <a:pt x="614" y="96"/>
                    </a:lnTo>
                    <a:lnTo>
                      <a:pt x="656" y="88"/>
                    </a:lnTo>
                    <a:lnTo>
                      <a:pt x="690" y="80"/>
                    </a:lnTo>
                    <a:lnTo>
                      <a:pt x="702" y="74"/>
                    </a:lnTo>
                    <a:lnTo>
                      <a:pt x="710" y="70"/>
                    </a:lnTo>
                    <a:lnTo>
                      <a:pt x="716" y="64"/>
                    </a:lnTo>
                    <a:lnTo>
                      <a:pt x="718" y="58"/>
                    </a:lnTo>
                    <a:lnTo>
                      <a:pt x="718" y="58"/>
                    </a:lnTo>
                    <a:lnTo>
                      <a:pt x="716" y="52"/>
                    </a:lnTo>
                    <a:lnTo>
                      <a:pt x="710" y="46"/>
                    </a:lnTo>
                    <a:lnTo>
                      <a:pt x="702" y="40"/>
                    </a:lnTo>
                    <a:lnTo>
                      <a:pt x="690" y="36"/>
                    </a:lnTo>
                    <a:lnTo>
                      <a:pt x="656" y="26"/>
                    </a:lnTo>
                    <a:lnTo>
                      <a:pt x="614" y="18"/>
                    </a:lnTo>
                    <a:lnTo>
                      <a:pt x="560" y="10"/>
                    </a:lnTo>
                    <a:lnTo>
                      <a:pt x="500" y="4"/>
                    </a:lnTo>
                    <a:lnTo>
                      <a:pt x="434" y="2"/>
                    </a:lnTo>
                    <a:lnTo>
                      <a:pt x="36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2" name="Freeform 348"/>
              <p:cNvSpPr>
                <a:spLocks noEditPoints="1"/>
              </p:cNvSpPr>
              <p:nvPr/>
            </p:nvSpPr>
            <p:spPr bwMode="auto">
              <a:xfrm>
                <a:off x="4537" y="4170"/>
                <a:ext cx="712" cy="112"/>
              </a:xfrm>
              <a:custGeom>
                <a:avLst/>
                <a:gdLst>
                  <a:gd name="T0" fmla="*/ 358 w 712"/>
                  <a:gd name="T1" fmla="*/ 112 h 112"/>
                  <a:gd name="T2" fmla="*/ 220 w 712"/>
                  <a:gd name="T3" fmla="*/ 108 h 112"/>
                  <a:gd name="T4" fmla="*/ 106 w 712"/>
                  <a:gd name="T5" fmla="*/ 96 h 112"/>
                  <a:gd name="T6" fmla="*/ 30 w 712"/>
                  <a:gd name="T7" fmla="*/ 78 h 112"/>
                  <a:gd name="T8" fmla="*/ 8 w 712"/>
                  <a:gd name="T9" fmla="*/ 68 h 112"/>
                  <a:gd name="T10" fmla="*/ 2 w 712"/>
                  <a:gd name="T11" fmla="*/ 58 h 112"/>
                  <a:gd name="T12" fmla="*/ 4 w 712"/>
                  <a:gd name="T13" fmla="*/ 52 h 112"/>
                  <a:gd name="T14" fmla="*/ 18 w 712"/>
                  <a:gd name="T15" fmla="*/ 42 h 112"/>
                  <a:gd name="T16" fmla="*/ 62 w 712"/>
                  <a:gd name="T17" fmla="*/ 26 h 112"/>
                  <a:gd name="T18" fmla="*/ 160 w 712"/>
                  <a:gd name="T19" fmla="*/ 10 h 112"/>
                  <a:gd name="T20" fmla="*/ 286 w 712"/>
                  <a:gd name="T21" fmla="*/ 2 h 112"/>
                  <a:gd name="T22" fmla="*/ 358 w 712"/>
                  <a:gd name="T23" fmla="*/ 0 h 112"/>
                  <a:gd name="T24" fmla="*/ 494 w 712"/>
                  <a:gd name="T25" fmla="*/ 6 h 112"/>
                  <a:gd name="T26" fmla="*/ 606 w 712"/>
                  <a:gd name="T27" fmla="*/ 18 h 112"/>
                  <a:gd name="T28" fmla="*/ 682 w 712"/>
                  <a:gd name="T29" fmla="*/ 36 h 112"/>
                  <a:gd name="T30" fmla="*/ 702 w 712"/>
                  <a:gd name="T31" fmla="*/ 46 h 112"/>
                  <a:gd name="T32" fmla="*/ 710 w 712"/>
                  <a:gd name="T33" fmla="*/ 58 h 112"/>
                  <a:gd name="T34" fmla="*/ 708 w 712"/>
                  <a:gd name="T35" fmla="*/ 64 h 112"/>
                  <a:gd name="T36" fmla="*/ 694 w 712"/>
                  <a:gd name="T37" fmla="*/ 74 h 112"/>
                  <a:gd name="T38" fmla="*/ 650 w 712"/>
                  <a:gd name="T39" fmla="*/ 88 h 112"/>
                  <a:gd name="T40" fmla="*/ 554 w 712"/>
                  <a:gd name="T41" fmla="*/ 102 h 112"/>
                  <a:gd name="T42" fmla="*/ 428 w 712"/>
                  <a:gd name="T43" fmla="*/ 112 h 112"/>
                  <a:gd name="T44" fmla="*/ 358 w 712"/>
                  <a:gd name="T45" fmla="*/ 0 h 112"/>
                  <a:gd name="T46" fmla="*/ 286 w 712"/>
                  <a:gd name="T47" fmla="*/ 2 h 112"/>
                  <a:gd name="T48" fmla="*/ 158 w 712"/>
                  <a:gd name="T49" fmla="*/ 10 h 112"/>
                  <a:gd name="T50" fmla="*/ 60 w 712"/>
                  <a:gd name="T51" fmla="*/ 26 h 112"/>
                  <a:gd name="T52" fmla="*/ 16 w 712"/>
                  <a:gd name="T53" fmla="*/ 42 h 112"/>
                  <a:gd name="T54" fmla="*/ 0 w 712"/>
                  <a:gd name="T55" fmla="*/ 52 h 112"/>
                  <a:gd name="T56" fmla="*/ 0 w 712"/>
                  <a:gd name="T57" fmla="*/ 58 h 112"/>
                  <a:gd name="T58" fmla="*/ 6 w 712"/>
                  <a:gd name="T59" fmla="*/ 70 h 112"/>
                  <a:gd name="T60" fmla="*/ 28 w 712"/>
                  <a:gd name="T61" fmla="*/ 80 h 112"/>
                  <a:gd name="T62" fmla="*/ 104 w 712"/>
                  <a:gd name="T63" fmla="*/ 96 h 112"/>
                  <a:gd name="T64" fmla="*/ 218 w 712"/>
                  <a:gd name="T65" fmla="*/ 108 h 112"/>
                  <a:gd name="T66" fmla="*/ 358 w 712"/>
                  <a:gd name="T67" fmla="*/ 112 h 112"/>
                  <a:gd name="T68" fmla="*/ 430 w 712"/>
                  <a:gd name="T69" fmla="*/ 112 h 112"/>
                  <a:gd name="T70" fmla="*/ 556 w 712"/>
                  <a:gd name="T71" fmla="*/ 104 h 112"/>
                  <a:gd name="T72" fmla="*/ 652 w 712"/>
                  <a:gd name="T73" fmla="*/ 88 h 112"/>
                  <a:gd name="T74" fmla="*/ 696 w 712"/>
                  <a:gd name="T75" fmla="*/ 74 h 112"/>
                  <a:gd name="T76" fmla="*/ 710 w 712"/>
                  <a:gd name="T77" fmla="*/ 64 h 112"/>
                  <a:gd name="T78" fmla="*/ 712 w 712"/>
                  <a:gd name="T79" fmla="*/ 58 h 112"/>
                  <a:gd name="T80" fmla="*/ 704 w 712"/>
                  <a:gd name="T81" fmla="*/ 46 h 112"/>
                  <a:gd name="T82" fmla="*/ 684 w 712"/>
                  <a:gd name="T83" fmla="*/ 36 h 112"/>
                  <a:gd name="T84" fmla="*/ 608 w 712"/>
                  <a:gd name="T85" fmla="*/ 18 h 112"/>
                  <a:gd name="T86" fmla="*/ 496 w 712"/>
                  <a:gd name="T87" fmla="*/ 4 h 112"/>
                  <a:gd name="T88" fmla="*/ 358 w 712"/>
                  <a:gd name="T8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12" h="112">
                    <a:moveTo>
                      <a:pt x="358" y="112"/>
                    </a:moveTo>
                    <a:lnTo>
                      <a:pt x="358" y="112"/>
                    </a:lnTo>
                    <a:lnTo>
                      <a:pt x="286" y="112"/>
                    </a:lnTo>
                    <a:lnTo>
                      <a:pt x="220" y="108"/>
                    </a:lnTo>
                    <a:lnTo>
                      <a:pt x="160" y="102"/>
                    </a:lnTo>
                    <a:lnTo>
                      <a:pt x="106" y="96"/>
                    </a:lnTo>
                    <a:lnTo>
                      <a:pt x="62" y="88"/>
                    </a:lnTo>
                    <a:lnTo>
                      <a:pt x="30" y="78"/>
                    </a:lnTo>
                    <a:lnTo>
                      <a:pt x="18" y="74"/>
                    </a:lnTo>
                    <a:lnTo>
                      <a:pt x="8" y="68"/>
                    </a:lnTo>
                    <a:lnTo>
                      <a:pt x="4" y="64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4" y="52"/>
                    </a:lnTo>
                    <a:lnTo>
                      <a:pt x="8" y="46"/>
                    </a:lnTo>
                    <a:lnTo>
                      <a:pt x="18" y="42"/>
                    </a:lnTo>
                    <a:lnTo>
                      <a:pt x="30" y="36"/>
                    </a:lnTo>
                    <a:lnTo>
                      <a:pt x="62" y="26"/>
                    </a:lnTo>
                    <a:lnTo>
                      <a:pt x="106" y="18"/>
                    </a:lnTo>
                    <a:lnTo>
                      <a:pt x="160" y="10"/>
                    </a:lnTo>
                    <a:lnTo>
                      <a:pt x="220" y="6"/>
                    </a:lnTo>
                    <a:lnTo>
                      <a:pt x="286" y="2"/>
                    </a:lnTo>
                    <a:lnTo>
                      <a:pt x="358" y="0"/>
                    </a:lnTo>
                    <a:lnTo>
                      <a:pt x="358" y="0"/>
                    </a:lnTo>
                    <a:lnTo>
                      <a:pt x="428" y="2"/>
                    </a:lnTo>
                    <a:lnTo>
                      <a:pt x="494" y="6"/>
                    </a:lnTo>
                    <a:lnTo>
                      <a:pt x="554" y="10"/>
                    </a:lnTo>
                    <a:lnTo>
                      <a:pt x="606" y="18"/>
                    </a:lnTo>
                    <a:lnTo>
                      <a:pt x="650" y="26"/>
                    </a:lnTo>
                    <a:lnTo>
                      <a:pt x="682" y="36"/>
                    </a:lnTo>
                    <a:lnTo>
                      <a:pt x="694" y="42"/>
                    </a:lnTo>
                    <a:lnTo>
                      <a:pt x="702" y="46"/>
                    </a:lnTo>
                    <a:lnTo>
                      <a:pt x="708" y="52"/>
                    </a:lnTo>
                    <a:lnTo>
                      <a:pt x="710" y="58"/>
                    </a:lnTo>
                    <a:lnTo>
                      <a:pt x="710" y="58"/>
                    </a:lnTo>
                    <a:lnTo>
                      <a:pt x="708" y="64"/>
                    </a:lnTo>
                    <a:lnTo>
                      <a:pt x="702" y="68"/>
                    </a:lnTo>
                    <a:lnTo>
                      <a:pt x="694" y="74"/>
                    </a:lnTo>
                    <a:lnTo>
                      <a:pt x="682" y="78"/>
                    </a:lnTo>
                    <a:lnTo>
                      <a:pt x="650" y="88"/>
                    </a:lnTo>
                    <a:lnTo>
                      <a:pt x="606" y="96"/>
                    </a:lnTo>
                    <a:lnTo>
                      <a:pt x="554" y="102"/>
                    </a:lnTo>
                    <a:lnTo>
                      <a:pt x="494" y="108"/>
                    </a:lnTo>
                    <a:lnTo>
                      <a:pt x="428" y="112"/>
                    </a:lnTo>
                    <a:lnTo>
                      <a:pt x="358" y="112"/>
                    </a:lnTo>
                    <a:close/>
                    <a:moveTo>
                      <a:pt x="358" y="0"/>
                    </a:moveTo>
                    <a:lnTo>
                      <a:pt x="358" y="0"/>
                    </a:lnTo>
                    <a:lnTo>
                      <a:pt x="286" y="2"/>
                    </a:lnTo>
                    <a:lnTo>
                      <a:pt x="218" y="4"/>
                    </a:lnTo>
                    <a:lnTo>
                      <a:pt x="158" y="10"/>
                    </a:lnTo>
                    <a:lnTo>
                      <a:pt x="104" y="18"/>
                    </a:lnTo>
                    <a:lnTo>
                      <a:pt x="60" y="26"/>
                    </a:lnTo>
                    <a:lnTo>
                      <a:pt x="28" y="36"/>
                    </a:lnTo>
                    <a:lnTo>
                      <a:pt x="16" y="42"/>
                    </a:lnTo>
                    <a:lnTo>
                      <a:pt x="6" y="46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64"/>
                    </a:lnTo>
                    <a:lnTo>
                      <a:pt x="6" y="70"/>
                    </a:lnTo>
                    <a:lnTo>
                      <a:pt x="16" y="74"/>
                    </a:lnTo>
                    <a:lnTo>
                      <a:pt x="28" y="80"/>
                    </a:lnTo>
                    <a:lnTo>
                      <a:pt x="60" y="88"/>
                    </a:lnTo>
                    <a:lnTo>
                      <a:pt x="104" y="96"/>
                    </a:lnTo>
                    <a:lnTo>
                      <a:pt x="158" y="104"/>
                    </a:lnTo>
                    <a:lnTo>
                      <a:pt x="218" y="108"/>
                    </a:lnTo>
                    <a:lnTo>
                      <a:pt x="286" y="112"/>
                    </a:lnTo>
                    <a:lnTo>
                      <a:pt x="358" y="112"/>
                    </a:lnTo>
                    <a:lnTo>
                      <a:pt x="358" y="112"/>
                    </a:lnTo>
                    <a:lnTo>
                      <a:pt x="430" y="112"/>
                    </a:lnTo>
                    <a:lnTo>
                      <a:pt x="496" y="108"/>
                    </a:lnTo>
                    <a:lnTo>
                      <a:pt x="556" y="104"/>
                    </a:lnTo>
                    <a:lnTo>
                      <a:pt x="608" y="96"/>
                    </a:lnTo>
                    <a:lnTo>
                      <a:pt x="652" y="88"/>
                    </a:lnTo>
                    <a:lnTo>
                      <a:pt x="684" y="80"/>
                    </a:lnTo>
                    <a:lnTo>
                      <a:pt x="696" y="74"/>
                    </a:lnTo>
                    <a:lnTo>
                      <a:pt x="704" y="70"/>
                    </a:lnTo>
                    <a:lnTo>
                      <a:pt x="710" y="64"/>
                    </a:lnTo>
                    <a:lnTo>
                      <a:pt x="712" y="58"/>
                    </a:lnTo>
                    <a:lnTo>
                      <a:pt x="712" y="58"/>
                    </a:lnTo>
                    <a:lnTo>
                      <a:pt x="710" y="52"/>
                    </a:lnTo>
                    <a:lnTo>
                      <a:pt x="704" y="46"/>
                    </a:lnTo>
                    <a:lnTo>
                      <a:pt x="696" y="42"/>
                    </a:lnTo>
                    <a:lnTo>
                      <a:pt x="684" y="36"/>
                    </a:lnTo>
                    <a:lnTo>
                      <a:pt x="652" y="26"/>
                    </a:lnTo>
                    <a:lnTo>
                      <a:pt x="608" y="18"/>
                    </a:lnTo>
                    <a:lnTo>
                      <a:pt x="556" y="10"/>
                    </a:lnTo>
                    <a:lnTo>
                      <a:pt x="496" y="4"/>
                    </a:lnTo>
                    <a:lnTo>
                      <a:pt x="430" y="2"/>
                    </a:lnTo>
                    <a:lnTo>
                      <a:pt x="358" y="0"/>
                    </a:lnTo>
                    <a:close/>
                  </a:path>
                </a:pathLst>
              </a:custGeom>
              <a:solidFill>
                <a:srgbClr val="DAD6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3" name="Freeform 349"/>
              <p:cNvSpPr>
                <a:spLocks/>
              </p:cNvSpPr>
              <p:nvPr/>
            </p:nvSpPr>
            <p:spPr bwMode="auto">
              <a:xfrm>
                <a:off x="4539" y="4170"/>
                <a:ext cx="708" cy="112"/>
              </a:xfrm>
              <a:custGeom>
                <a:avLst/>
                <a:gdLst>
                  <a:gd name="T0" fmla="*/ 356 w 708"/>
                  <a:gd name="T1" fmla="*/ 112 h 112"/>
                  <a:gd name="T2" fmla="*/ 356 w 708"/>
                  <a:gd name="T3" fmla="*/ 112 h 112"/>
                  <a:gd name="T4" fmla="*/ 284 w 708"/>
                  <a:gd name="T5" fmla="*/ 112 h 112"/>
                  <a:gd name="T6" fmla="*/ 218 w 708"/>
                  <a:gd name="T7" fmla="*/ 108 h 112"/>
                  <a:gd name="T8" fmla="*/ 158 w 708"/>
                  <a:gd name="T9" fmla="*/ 102 h 112"/>
                  <a:gd name="T10" fmla="*/ 104 w 708"/>
                  <a:gd name="T11" fmla="*/ 96 h 112"/>
                  <a:gd name="T12" fmla="*/ 60 w 708"/>
                  <a:gd name="T13" fmla="*/ 88 h 112"/>
                  <a:gd name="T14" fmla="*/ 28 w 708"/>
                  <a:gd name="T15" fmla="*/ 78 h 112"/>
                  <a:gd name="T16" fmla="*/ 16 w 708"/>
                  <a:gd name="T17" fmla="*/ 74 h 112"/>
                  <a:gd name="T18" fmla="*/ 6 w 708"/>
                  <a:gd name="T19" fmla="*/ 68 h 112"/>
                  <a:gd name="T20" fmla="*/ 2 w 708"/>
                  <a:gd name="T21" fmla="*/ 64 h 112"/>
                  <a:gd name="T22" fmla="*/ 0 w 708"/>
                  <a:gd name="T23" fmla="*/ 58 h 112"/>
                  <a:gd name="T24" fmla="*/ 0 w 708"/>
                  <a:gd name="T25" fmla="*/ 58 h 112"/>
                  <a:gd name="T26" fmla="*/ 2 w 708"/>
                  <a:gd name="T27" fmla="*/ 52 h 112"/>
                  <a:gd name="T28" fmla="*/ 6 w 708"/>
                  <a:gd name="T29" fmla="*/ 46 h 112"/>
                  <a:gd name="T30" fmla="*/ 16 w 708"/>
                  <a:gd name="T31" fmla="*/ 42 h 112"/>
                  <a:gd name="T32" fmla="*/ 28 w 708"/>
                  <a:gd name="T33" fmla="*/ 36 h 112"/>
                  <a:gd name="T34" fmla="*/ 60 w 708"/>
                  <a:gd name="T35" fmla="*/ 26 h 112"/>
                  <a:gd name="T36" fmla="*/ 104 w 708"/>
                  <a:gd name="T37" fmla="*/ 18 h 112"/>
                  <a:gd name="T38" fmla="*/ 158 w 708"/>
                  <a:gd name="T39" fmla="*/ 10 h 112"/>
                  <a:gd name="T40" fmla="*/ 218 w 708"/>
                  <a:gd name="T41" fmla="*/ 6 h 112"/>
                  <a:gd name="T42" fmla="*/ 284 w 708"/>
                  <a:gd name="T43" fmla="*/ 2 h 112"/>
                  <a:gd name="T44" fmla="*/ 356 w 708"/>
                  <a:gd name="T45" fmla="*/ 0 h 112"/>
                  <a:gd name="T46" fmla="*/ 356 w 708"/>
                  <a:gd name="T47" fmla="*/ 0 h 112"/>
                  <a:gd name="T48" fmla="*/ 426 w 708"/>
                  <a:gd name="T49" fmla="*/ 2 h 112"/>
                  <a:gd name="T50" fmla="*/ 492 w 708"/>
                  <a:gd name="T51" fmla="*/ 6 h 112"/>
                  <a:gd name="T52" fmla="*/ 552 w 708"/>
                  <a:gd name="T53" fmla="*/ 10 h 112"/>
                  <a:gd name="T54" fmla="*/ 604 w 708"/>
                  <a:gd name="T55" fmla="*/ 18 h 112"/>
                  <a:gd name="T56" fmla="*/ 648 w 708"/>
                  <a:gd name="T57" fmla="*/ 26 h 112"/>
                  <a:gd name="T58" fmla="*/ 680 w 708"/>
                  <a:gd name="T59" fmla="*/ 36 h 112"/>
                  <a:gd name="T60" fmla="*/ 692 w 708"/>
                  <a:gd name="T61" fmla="*/ 42 h 112"/>
                  <a:gd name="T62" fmla="*/ 700 w 708"/>
                  <a:gd name="T63" fmla="*/ 46 h 112"/>
                  <a:gd name="T64" fmla="*/ 706 w 708"/>
                  <a:gd name="T65" fmla="*/ 52 h 112"/>
                  <a:gd name="T66" fmla="*/ 708 w 708"/>
                  <a:gd name="T67" fmla="*/ 58 h 112"/>
                  <a:gd name="T68" fmla="*/ 708 w 708"/>
                  <a:gd name="T69" fmla="*/ 58 h 112"/>
                  <a:gd name="T70" fmla="*/ 706 w 708"/>
                  <a:gd name="T71" fmla="*/ 64 h 112"/>
                  <a:gd name="T72" fmla="*/ 700 w 708"/>
                  <a:gd name="T73" fmla="*/ 68 h 112"/>
                  <a:gd name="T74" fmla="*/ 692 w 708"/>
                  <a:gd name="T75" fmla="*/ 74 h 112"/>
                  <a:gd name="T76" fmla="*/ 680 w 708"/>
                  <a:gd name="T77" fmla="*/ 78 h 112"/>
                  <a:gd name="T78" fmla="*/ 648 w 708"/>
                  <a:gd name="T79" fmla="*/ 88 h 112"/>
                  <a:gd name="T80" fmla="*/ 604 w 708"/>
                  <a:gd name="T81" fmla="*/ 96 h 112"/>
                  <a:gd name="T82" fmla="*/ 552 w 708"/>
                  <a:gd name="T83" fmla="*/ 102 h 112"/>
                  <a:gd name="T84" fmla="*/ 492 w 708"/>
                  <a:gd name="T85" fmla="*/ 108 h 112"/>
                  <a:gd name="T86" fmla="*/ 426 w 708"/>
                  <a:gd name="T87" fmla="*/ 112 h 112"/>
                  <a:gd name="T88" fmla="*/ 356 w 708"/>
                  <a:gd name="T8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08" h="112">
                    <a:moveTo>
                      <a:pt x="356" y="112"/>
                    </a:moveTo>
                    <a:lnTo>
                      <a:pt x="356" y="112"/>
                    </a:lnTo>
                    <a:lnTo>
                      <a:pt x="284" y="112"/>
                    </a:lnTo>
                    <a:lnTo>
                      <a:pt x="218" y="108"/>
                    </a:lnTo>
                    <a:lnTo>
                      <a:pt x="158" y="102"/>
                    </a:lnTo>
                    <a:lnTo>
                      <a:pt x="104" y="96"/>
                    </a:lnTo>
                    <a:lnTo>
                      <a:pt x="60" y="88"/>
                    </a:lnTo>
                    <a:lnTo>
                      <a:pt x="28" y="78"/>
                    </a:lnTo>
                    <a:lnTo>
                      <a:pt x="16" y="74"/>
                    </a:lnTo>
                    <a:lnTo>
                      <a:pt x="6" y="68"/>
                    </a:lnTo>
                    <a:lnTo>
                      <a:pt x="2" y="64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2" y="52"/>
                    </a:lnTo>
                    <a:lnTo>
                      <a:pt x="6" y="46"/>
                    </a:lnTo>
                    <a:lnTo>
                      <a:pt x="16" y="42"/>
                    </a:lnTo>
                    <a:lnTo>
                      <a:pt x="28" y="36"/>
                    </a:lnTo>
                    <a:lnTo>
                      <a:pt x="60" y="26"/>
                    </a:lnTo>
                    <a:lnTo>
                      <a:pt x="104" y="18"/>
                    </a:lnTo>
                    <a:lnTo>
                      <a:pt x="158" y="10"/>
                    </a:lnTo>
                    <a:lnTo>
                      <a:pt x="218" y="6"/>
                    </a:lnTo>
                    <a:lnTo>
                      <a:pt x="284" y="2"/>
                    </a:lnTo>
                    <a:lnTo>
                      <a:pt x="356" y="0"/>
                    </a:lnTo>
                    <a:lnTo>
                      <a:pt x="356" y="0"/>
                    </a:lnTo>
                    <a:lnTo>
                      <a:pt x="426" y="2"/>
                    </a:lnTo>
                    <a:lnTo>
                      <a:pt x="492" y="6"/>
                    </a:lnTo>
                    <a:lnTo>
                      <a:pt x="552" y="10"/>
                    </a:lnTo>
                    <a:lnTo>
                      <a:pt x="604" y="18"/>
                    </a:lnTo>
                    <a:lnTo>
                      <a:pt x="648" y="26"/>
                    </a:lnTo>
                    <a:lnTo>
                      <a:pt x="680" y="36"/>
                    </a:lnTo>
                    <a:lnTo>
                      <a:pt x="692" y="42"/>
                    </a:lnTo>
                    <a:lnTo>
                      <a:pt x="700" y="46"/>
                    </a:lnTo>
                    <a:lnTo>
                      <a:pt x="706" y="52"/>
                    </a:lnTo>
                    <a:lnTo>
                      <a:pt x="708" y="58"/>
                    </a:lnTo>
                    <a:lnTo>
                      <a:pt x="708" y="58"/>
                    </a:lnTo>
                    <a:lnTo>
                      <a:pt x="706" y="64"/>
                    </a:lnTo>
                    <a:lnTo>
                      <a:pt x="700" y="68"/>
                    </a:lnTo>
                    <a:lnTo>
                      <a:pt x="692" y="74"/>
                    </a:lnTo>
                    <a:lnTo>
                      <a:pt x="680" y="78"/>
                    </a:lnTo>
                    <a:lnTo>
                      <a:pt x="648" y="88"/>
                    </a:lnTo>
                    <a:lnTo>
                      <a:pt x="604" y="96"/>
                    </a:lnTo>
                    <a:lnTo>
                      <a:pt x="552" y="102"/>
                    </a:lnTo>
                    <a:lnTo>
                      <a:pt x="492" y="108"/>
                    </a:lnTo>
                    <a:lnTo>
                      <a:pt x="426" y="112"/>
                    </a:lnTo>
                    <a:lnTo>
                      <a:pt x="356" y="1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4" name="Freeform 350"/>
              <p:cNvSpPr>
                <a:spLocks/>
              </p:cNvSpPr>
              <p:nvPr/>
            </p:nvSpPr>
            <p:spPr bwMode="auto">
              <a:xfrm>
                <a:off x="4537" y="4170"/>
                <a:ext cx="712" cy="112"/>
              </a:xfrm>
              <a:custGeom>
                <a:avLst/>
                <a:gdLst>
                  <a:gd name="T0" fmla="*/ 358 w 712"/>
                  <a:gd name="T1" fmla="*/ 0 h 112"/>
                  <a:gd name="T2" fmla="*/ 358 w 712"/>
                  <a:gd name="T3" fmla="*/ 0 h 112"/>
                  <a:gd name="T4" fmla="*/ 286 w 712"/>
                  <a:gd name="T5" fmla="*/ 2 h 112"/>
                  <a:gd name="T6" fmla="*/ 218 w 712"/>
                  <a:gd name="T7" fmla="*/ 4 h 112"/>
                  <a:gd name="T8" fmla="*/ 158 w 712"/>
                  <a:gd name="T9" fmla="*/ 10 h 112"/>
                  <a:gd name="T10" fmla="*/ 104 w 712"/>
                  <a:gd name="T11" fmla="*/ 18 h 112"/>
                  <a:gd name="T12" fmla="*/ 60 w 712"/>
                  <a:gd name="T13" fmla="*/ 26 h 112"/>
                  <a:gd name="T14" fmla="*/ 28 w 712"/>
                  <a:gd name="T15" fmla="*/ 36 h 112"/>
                  <a:gd name="T16" fmla="*/ 16 w 712"/>
                  <a:gd name="T17" fmla="*/ 42 h 112"/>
                  <a:gd name="T18" fmla="*/ 6 w 712"/>
                  <a:gd name="T19" fmla="*/ 46 h 112"/>
                  <a:gd name="T20" fmla="*/ 0 w 712"/>
                  <a:gd name="T21" fmla="*/ 52 h 112"/>
                  <a:gd name="T22" fmla="*/ 0 w 712"/>
                  <a:gd name="T23" fmla="*/ 58 h 112"/>
                  <a:gd name="T24" fmla="*/ 0 w 712"/>
                  <a:gd name="T25" fmla="*/ 58 h 112"/>
                  <a:gd name="T26" fmla="*/ 0 w 712"/>
                  <a:gd name="T27" fmla="*/ 64 h 112"/>
                  <a:gd name="T28" fmla="*/ 6 w 712"/>
                  <a:gd name="T29" fmla="*/ 70 h 112"/>
                  <a:gd name="T30" fmla="*/ 16 w 712"/>
                  <a:gd name="T31" fmla="*/ 74 h 112"/>
                  <a:gd name="T32" fmla="*/ 28 w 712"/>
                  <a:gd name="T33" fmla="*/ 80 h 112"/>
                  <a:gd name="T34" fmla="*/ 60 w 712"/>
                  <a:gd name="T35" fmla="*/ 88 h 112"/>
                  <a:gd name="T36" fmla="*/ 104 w 712"/>
                  <a:gd name="T37" fmla="*/ 96 h 112"/>
                  <a:gd name="T38" fmla="*/ 158 w 712"/>
                  <a:gd name="T39" fmla="*/ 104 h 112"/>
                  <a:gd name="T40" fmla="*/ 218 w 712"/>
                  <a:gd name="T41" fmla="*/ 108 h 112"/>
                  <a:gd name="T42" fmla="*/ 286 w 712"/>
                  <a:gd name="T43" fmla="*/ 112 h 112"/>
                  <a:gd name="T44" fmla="*/ 358 w 712"/>
                  <a:gd name="T45" fmla="*/ 112 h 112"/>
                  <a:gd name="T46" fmla="*/ 358 w 712"/>
                  <a:gd name="T47" fmla="*/ 112 h 112"/>
                  <a:gd name="T48" fmla="*/ 430 w 712"/>
                  <a:gd name="T49" fmla="*/ 112 h 112"/>
                  <a:gd name="T50" fmla="*/ 496 w 712"/>
                  <a:gd name="T51" fmla="*/ 108 h 112"/>
                  <a:gd name="T52" fmla="*/ 556 w 712"/>
                  <a:gd name="T53" fmla="*/ 104 h 112"/>
                  <a:gd name="T54" fmla="*/ 608 w 712"/>
                  <a:gd name="T55" fmla="*/ 96 h 112"/>
                  <a:gd name="T56" fmla="*/ 652 w 712"/>
                  <a:gd name="T57" fmla="*/ 88 h 112"/>
                  <a:gd name="T58" fmla="*/ 684 w 712"/>
                  <a:gd name="T59" fmla="*/ 80 h 112"/>
                  <a:gd name="T60" fmla="*/ 696 w 712"/>
                  <a:gd name="T61" fmla="*/ 74 h 112"/>
                  <a:gd name="T62" fmla="*/ 704 w 712"/>
                  <a:gd name="T63" fmla="*/ 70 h 112"/>
                  <a:gd name="T64" fmla="*/ 710 w 712"/>
                  <a:gd name="T65" fmla="*/ 64 h 112"/>
                  <a:gd name="T66" fmla="*/ 712 w 712"/>
                  <a:gd name="T67" fmla="*/ 58 h 112"/>
                  <a:gd name="T68" fmla="*/ 712 w 712"/>
                  <a:gd name="T69" fmla="*/ 58 h 112"/>
                  <a:gd name="T70" fmla="*/ 710 w 712"/>
                  <a:gd name="T71" fmla="*/ 52 h 112"/>
                  <a:gd name="T72" fmla="*/ 704 w 712"/>
                  <a:gd name="T73" fmla="*/ 46 h 112"/>
                  <a:gd name="T74" fmla="*/ 696 w 712"/>
                  <a:gd name="T75" fmla="*/ 42 h 112"/>
                  <a:gd name="T76" fmla="*/ 684 w 712"/>
                  <a:gd name="T77" fmla="*/ 36 h 112"/>
                  <a:gd name="T78" fmla="*/ 652 w 712"/>
                  <a:gd name="T79" fmla="*/ 26 h 112"/>
                  <a:gd name="T80" fmla="*/ 608 w 712"/>
                  <a:gd name="T81" fmla="*/ 18 h 112"/>
                  <a:gd name="T82" fmla="*/ 556 w 712"/>
                  <a:gd name="T83" fmla="*/ 10 h 112"/>
                  <a:gd name="T84" fmla="*/ 496 w 712"/>
                  <a:gd name="T85" fmla="*/ 4 h 112"/>
                  <a:gd name="T86" fmla="*/ 430 w 712"/>
                  <a:gd name="T87" fmla="*/ 2 h 112"/>
                  <a:gd name="T88" fmla="*/ 358 w 712"/>
                  <a:gd name="T8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12" h="112">
                    <a:moveTo>
                      <a:pt x="358" y="0"/>
                    </a:moveTo>
                    <a:lnTo>
                      <a:pt x="358" y="0"/>
                    </a:lnTo>
                    <a:lnTo>
                      <a:pt x="286" y="2"/>
                    </a:lnTo>
                    <a:lnTo>
                      <a:pt x="218" y="4"/>
                    </a:lnTo>
                    <a:lnTo>
                      <a:pt x="158" y="10"/>
                    </a:lnTo>
                    <a:lnTo>
                      <a:pt x="104" y="18"/>
                    </a:lnTo>
                    <a:lnTo>
                      <a:pt x="60" y="26"/>
                    </a:lnTo>
                    <a:lnTo>
                      <a:pt x="28" y="36"/>
                    </a:lnTo>
                    <a:lnTo>
                      <a:pt x="16" y="42"/>
                    </a:lnTo>
                    <a:lnTo>
                      <a:pt x="6" y="46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64"/>
                    </a:lnTo>
                    <a:lnTo>
                      <a:pt x="6" y="70"/>
                    </a:lnTo>
                    <a:lnTo>
                      <a:pt x="16" y="74"/>
                    </a:lnTo>
                    <a:lnTo>
                      <a:pt x="28" y="80"/>
                    </a:lnTo>
                    <a:lnTo>
                      <a:pt x="60" y="88"/>
                    </a:lnTo>
                    <a:lnTo>
                      <a:pt x="104" y="96"/>
                    </a:lnTo>
                    <a:lnTo>
                      <a:pt x="158" y="104"/>
                    </a:lnTo>
                    <a:lnTo>
                      <a:pt x="218" y="108"/>
                    </a:lnTo>
                    <a:lnTo>
                      <a:pt x="286" y="112"/>
                    </a:lnTo>
                    <a:lnTo>
                      <a:pt x="358" y="112"/>
                    </a:lnTo>
                    <a:lnTo>
                      <a:pt x="358" y="112"/>
                    </a:lnTo>
                    <a:lnTo>
                      <a:pt x="430" y="112"/>
                    </a:lnTo>
                    <a:lnTo>
                      <a:pt x="496" y="108"/>
                    </a:lnTo>
                    <a:lnTo>
                      <a:pt x="556" y="104"/>
                    </a:lnTo>
                    <a:lnTo>
                      <a:pt x="608" y="96"/>
                    </a:lnTo>
                    <a:lnTo>
                      <a:pt x="652" y="88"/>
                    </a:lnTo>
                    <a:lnTo>
                      <a:pt x="684" y="80"/>
                    </a:lnTo>
                    <a:lnTo>
                      <a:pt x="696" y="74"/>
                    </a:lnTo>
                    <a:lnTo>
                      <a:pt x="704" y="70"/>
                    </a:lnTo>
                    <a:lnTo>
                      <a:pt x="710" y="64"/>
                    </a:lnTo>
                    <a:lnTo>
                      <a:pt x="712" y="58"/>
                    </a:lnTo>
                    <a:lnTo>
                      <a:pt x="712" y="58"/>
                    </a:lnTo>
                    <a:lnTo>
                      <a:pt x="710" y="52"/>
                    </a:lnTo>
                    <a:lnTo>
                      <a:pt x="704" y="46"/>
                    </a:lnTo>
                    <a:lnTo>
                      <a:pt x="696" y="42"/>
                    </a:lnTo>
                    <a:lnTo>
                      <a:pt x="684" y="36"/>
                    </a:lnTo>
                    <a:lnTo>
                      <a:pt x="652" y="26"/>
                    </a:lnTo>
                    <a:lnTo>
                      <a:pt x="608" y="18"/>
                    </a:lnTo>
                    <a:lnTo>
                      <a:pt x="556" y="10"/>
                    </a:lnTo>
                    <a:lnTo>
                      <a:pt x="496" y="4"/>
                    </a:lnTo>
                    <a:lnTo>
                      <a:pt x="430" y="2"/>
                    </a:lnTo>
                    <a:lnTo>
                      <a:pt x="35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5" name="Freeform 351"/>
              <p:cNvSpPr>
                <a:spLocks noEditPoints="1"/>
              </p:cNvSpPr>
              <p:nvPr/>
            </p:nvSpPr>
            <p:spPr bwMode="auto">
              <a:xfrm>
                <a:off x="4539" y="4170"/>
                <a:ext cx="708" cy="112"/>
              </a:xfrm>
              <a:custGeom>
                <a:avLst/>
                <a:gdLst>
                  <a:gd name="T0" fmla="*/ 356 w 708"/>
                  <a:gd name="T1" fmla="*/ 112 h 112"/>
                  <a:gd name="T2" fmla="*/ 218 w 708"/>
                  <a:gd name="T3" fmla="*/ 108 h 112"/>
                  <a:gd name="T4" fmla="*/ 106 w 708"/>
                  <a:gd name="T5" fmla="*/ 96 h 112"/>
                  <a:gd name="T6" fmla="*/ 30 w 708"/>
                  <a:gd name="T7" fmla="*/ 78 h 112"/>
                  <a:gd name="T8" fmla="*/ 8 w 708"/>
                  <a:gd name="T9" fmla="*/ 68 h 112"/>
                  <a:gd name="T10" fmla="*/ 2 w 708"/>
                  <a:gd name="T11" fmla="*/ 58 h 112"/>
                  <a:gd name="T12" fmla="*/ 4 w 708"/>
                  <a:gd name="T13" fmla="*/ 52 h 112"/>
                  <a:gd name="T14" fmla="*/ 18 w 708"/>
                  <a:gd name="T15" fmla="*/ 42 h 112"/>
                  <a:gd name="T16" fmla="*/ 62 w 708"/>
                  <a:gd name="T17" fmla="*/ 26 h 112"/>
                  <a:gd name="T18" fmla="*/ 158 w 708"/>
                  <a:gd name="T19" fmla="*/ 10 h 112"/>
                  <a:gd name="T20" fmla="*/ 286 w 708"/>
                  <a:gd name="T21" fmla="*/ 2 h 112"/>
                  <a:gd name="T22" fmla="*/ 356 w 708"/>
                  <a:gd name="T23" fmla="*/ 2 h 112"/>
                  <a:gd name="T24" fmla="*/ 492 w 708"/>
                  <a:gd name="T25" fmla="*/ 6 h 112"/>
                  <a:gd name="T26" fmla="*/ 602 w 708"/>
                  <a:gd name="T27" fmla="*/ 18 h 112"/>
                  <a:gd name="T28" fmla="*/ 678 w 708"/>
                  <a:gd name="T29" fmla="*/ 36 h 112"/>
                  <a:gd name="T30" fmla="*/ 698 w 708"/>
                  <a:gd name="T31" fmla="*/ 46 h 112"/>
                  <a:gd name="T32" fmla="*/ 706 w 708"/>
                  <a:gd name="T33" fmla="*/ 58 h 112"/>
                  <a:gd name="T34" fmla="*/ 704 w 708"/>
                  <a:gd name="T35" fmla="*/ 64 h 112"/>
                  <a:gd name="T36" fmla="*/ 690 w 708"/>
                  <a:gd name="T37" fmla="*/ 74 h 112"/>
                  <a:gd name="T38" fmla="*/ 646 w 708"/>
                  <a:gd name="T39" fmla="*/ 88 h 112"/>
                  <a:gd name="T40" fmla="*/ 552 w 708"/>
                  <a:gd name="T41" fmla="*/ 102 h 112"/>
                  <a:gd name="T42" fmla="*/ 426 w 708"/>
                  <a:gd name="T43" fmla="*/ 110 h 112"/>
                  <a:gd name="T44" fmla="*/ 356 w 708"/>
                  <a:gd name="T45" fmla="*/ 0 h 112"/>
                  <a:gd name="T46" fmla="*/ 284 w 708"/>
                  <a:gd name="T47" fmla="*/ 2 h 112"/>
                  <a:gd name="T48" fmla="*/ 158 w 708"/>
                  <a:gd name="T49" fmla="*/ 10 h 112"/>
                  <a:gd name="T50" fmla="*/ 60 w 708"/>
                  <a:gd name="T51" fmla="*/ 26 h 112"/>
                  <a:gd name="T52" fmla="*/ 16 w 708"/>
                  <a:gd name="T53" fmla="*/ 42 h 112"/>
                  <a:gd name="T54" fmla="*/ 2 w 708"/>
                  <a:gd name="T55" fmla="*/ 52 h 112"/>
                  <a:gd name="T56" fmla="*/ 0 w 708"/>
                  <a:gd name="T57" fmla="*/ 58 h 112"/>
                  <a:gd name="T58" fmla="*/ 6 w 708"/>
                  <a:gd name="T59" fmla="*/ 68 h 112"/>
                  <a:gd name="T60" fmla="*/ 28 w 708"/>
                  <a:gd name="T61" fmla="*/ 78 h 112"/>
                  <a:gd name="T62" fmla="*/ 104 w 708"/>
                  <a:gd name="T63" fmla="*/ 96 h 112"/>
                  <a:gd name="T64" fmla="*/ 218 w 708"/>
                  <a:gd name="T65" fmla="*/ 108 h 112"/>
                  <a:gd name="T66" fmla="*/ 356 w 708"/>
                  <a:gd name="T67" fmla="*/ 112 h 112"/>
                  <a:gd name="T68" fmla="*/ 426 w 708"/>
                  <a:gd name="T69" fmla="*/ 112 h 112"/>
                  <a:gd name="T70" fmla="*/ 552 w 708"/>
                  <a:gd name="T71" fmla="*/ 102 h 112"/>
                  <a:gd name="T72" fmla="*/ 648 w 708"/>
                  <a:gd name="T73" fmla="*/ 88 h 112"/>
                  <a:gd name="T74" fmla="*/ 692 w 708"/>
                  <a:gd name="T75" fmla="*/ 74 h 112"/>
                  <a:gd name="T76" fmla="*/ 706 w 708"/>
                  <a:gd name="T77" fmla="*/ 64 h 112"/>
                  <a:gd name="T78" fmla="*/ 708 w 708"/>
                  <a:gd name="T79" fmla="*/ 58 h 112"/>
                  <a:gd name="T80" fmla="*/ 700 w 708"/>
                  <a:gd name="T81" fmla="*/ 46 h 112"/>
                  <a:gd name="T82" fmla="*/ 680 w 708"/>
                  <a:gd name="T83" fmla="*/ 36 h 112"/>
                  <a:gd name="T84" fmla="*/ 604 w 708"/>
                  <a:gd name="T85" fmla="*/ 18 h 112"/>
                  <a:gd name="T86" fmla="*/ 492 w 708"/>
                  <a:gd name="T87" fmla="*/ 6 h 112"/>
                  <a:gd name="T88" fmla="*/ 356 w 708"/>
                  <a:gd name="T8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08" h="112">
                    <a:moveTo>
                      <a:pt x="356" y="112"/>
                    </a:moveTo>
                    <a:lnTo>
                      <a:pt x="356" y="112"/>
                    </a:lnTo>
                    <a:lnTo>
                      <a:pt x="286" y="110"/>
                    </a:lnTo>
                    <a:lnTo>
                      <a:pt x="218" y="108"/>
                    </a:lnTo>
                    <a:lnTo>
                      <a:pt x="158" y="102"/>
                    </a:lnTo>
                    <a:lnTo>
                      <a:pt x="106" y="96"/>
                    </a:lnTo>
                    <a:lnTo>
                      <a:pt x="62" y="88"/>
                    </a:lnTo>
                    <a:lnTo>
                      <a:pt x="30" y="78"/>
                    </a:lnTo>
                    <a:lnTo>
                      <a:pt x="18" y="74"/>
                    </a:lnTo>
                    <a:lnTo>
                      <a:pt x="8" y="68"/>
                    </a:lnTo>
                    <a:lnTo>
                      <a:pt x="4" y="64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4" y="52"/>
                    </a:lnTo>
                    <a:lnTo>
                      <a:pt x="8" y="46"/>
                    </a:lnTo>
                    <a:lnTo>
                      <a:pt x="18" y="42"/>
                    </a:lnTo>
                    <a:lnTo>
                      <a:pt x="30" y="36"/>
                    </a:lnTo>
                    <a:lnTo>
                      <a:pt x="62" y="26"/>
                    </a:lnTo>
                    <a:lnTo>
                      <a:pt x="106" y="18"/>
                    </a:lnTo>
                    <a:lnTo>
                      <a:pt x="158" y="10"/>
                    </a:lnTo>
                    <a:lnTo>
                      <a:pt x="218" y="6"/>
                    </a:lnTo>
                    <a:lnTo>
                      <a:pt x="286" y="2"/>
                    </a:lnTo>
                    <a:lnTo>
                      <a:pt x="356" y="2"/>
                    </a:lnTo>
                    <a:lnTo>
                      <a:pt x="356" y="2"/>
                    </a:lnTo>
                    <a:lnTo>
                      <a:pt x="426" y="2"/>
                    </a:lnTo>
                    <a:lnTo>
                      <a:pt x="492" y="6"/>
                    </a:lnTo>
                    <a:lnTo>
                      <a:pt x="552" y="10"/>
                    </a:lnTo>
                    <a:lnTo>
                      <a:pt x="602" y="18"/>
                    </a:lnTo>
                    <a:lnTo>
                      <a:pt x="646" y="26"/>
                    </a:lnTo>
                    <a:lnTo>
                      <a:pt x="678" y="36"/>
                    </a:lnTo>
                    <a:lnTo>
                      <a:pt x="690" y="42"/>
                    </a:lnTo>
                    <a:lnTo>
                      <a:pt x="698" y="46"/>
                    </a:lnTo>
                    <a:lnTo>
                      <a:pt x="704" y="52"/>
                    </a:lnTo>
                    <a:lnTo>
                      <a:pt x="706" y="58"/>
                    </a:lnTo>
                    <a:lnTo>
                      <a:pt x="706" y="58"/>
                    </a:lnTo>
                    <a:lnTo>
                      <a:pt x="704" y="64"/>
                    </a:lnTo>
                    <a:lnTo>
                      <a:pt x="698" y="68"/>
                    </a:lnTo>
                    <a:lnTo>
                      <a:pt x="690" y="74"/>
                    </a:lnTo>
                    <a:lnTo>
                      <a:pt x="678" y="78"/>
                    </a:lnTo>
                    <a:lnTo>
                      <a:pt x="646" y="88"/>
                    </a:lnTo>
                    <a:lnTo>
                      <a:pt x="602" y="96"/>
                    </a:lnTo>
                    <a:lnTo>
                      <a:pt x="552" y="102"/>
                    </a:lnTo>
                    <a:lnTo>
                      <a:pt x="492" y="108"/>
                    </a:lnTo>
                    <a:lnTo>
                      <a:pt x="426" y="110"/>
                    </a:lnTo>
                    <a:lnTo>
                      <a:pt x="356" y="112"/>
                    </a:lnTo>
                    <a:close/>
                    <a:moveTo>
                      <a:pt x="356" y="0"/>
                    </a:moveTo>
                    <a:lnTo>
                      <a:pt x="356" y="0"/>
                    </a:lnTo>
                    <a:lnTo>
                      <a:pt x="284" y="2"/>
                    </a:lnTo>
                    <a:lnTo>
                      <a:pt x="218" y="6"/>
                    </a:lnTo>
                    <a:lnTo>
                      <a:pt x="158" y="10"/>
                    </a:lnTo>
                    <a:lnTo>
                      <a:pt x="104" y="18"/>
                    </a:lnTo>
                    <a:lnTo>
                      <a:pt x="60" y="26"/>
                    </a:lnTo>
                    <a:lnTo>
                      <a:pt x="28" y="36"/>
                    </a:lnTo>
                    <a:lnTo>
                      <a:pt x="16" y="42"/>
                    </a:lnTo>
                    <a:lnTo>
                      <a:pt x="6" y="46"/>
                    </a:lnTo>
                    <a:lnTo>
                      <a:pt x="2" y="52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2" y="64"/>
                    </a:lnTo>
                    <a:lnTo>
                      <a:pt x="6" y="68"/>
                    </a:lnTo>
                    <a:lnTo>
                      <a:pt x="16" y="74"/>
                    </a:lnTo>
                    <a:lnTo>
                      <a:pt x="28" y="78"/>
                    </a:lnTo>
                    <a:lnTo>
                      <a:pt x="60" y="88"/>
                    </a:lnTo>
                    <a:lnTo>
                      <a:pt x="104" y="96"/>
                    </a:lnTo>
                    <a:lnTo>
                      <a:pt x="158" y="102"/>
                    </a:lnTo>
                    <a:lnTo>
                      <a:pt x="218" y="108"/>
                    </a:lnTo>
                    <a:lnTo>
                      <a:pt x="284" y="112"/>
                    </a:lnTo>
                    <a:lnTo>
                      <a:pt x="356" y="112"/>
                    </a:lnTo>
                    <a:lnTo>
                      <a:pt x="356" y="112"/>
                    </a:lnTo>
                    <a:lnTo>
                      <a:pt x="426" y="112"/>
                    </a:lnTo>
                    <a:lnTo>
                      <a:pt x="492" y="108"/>
                    </a:lnTo>
                    <a:lnTo>
                      <a:pt x="552" y="102"/>
                    </a:lnTo>
                    <a:lnTo>
                      <a:pt x="604" y="96"/>
                    </a:lnTo>
                    <a:lnTo>
                      <a:pt x="648" y="88"/>
                    </a:lnTo>
                    <a:lnTo>
                      <a:pt x="680" y="78"/>
                    </a:lnTo>
                    <a:lnTo>
                      <a:pt x="692" y="74"/>
                    </a:lnTo>
                    <a:lnTo>
                      <a:pt x="700" y="68"/>
                    </a:lnTo>
                    <a:lnTo>
                      <a:pt x="706" y="64"/>
                    </a:lnTo>
                    <a:lnTo>
                      <a:pt x="708" y="58"/>
                    </a:lnTo>
                    <a:lnTo>
                      <a:pt x="708" y="58"/>
                    </a:lnTo>
                    <a:lnTo>
                      <a:pt x="706" y="52"/>
                    </a:lnTo>
                    <a:lnTo>
                      <a:pt x="700" y="46"/>
                    </a:lnTo>
                    <a:lnTo>
                      <a:pt x="692" y="42"/>
                    </a:lnTo>
                    <a:lnTo>
                      <a:pt x="680" y="36"/>
                    </a:lnTo>
                    <a:lnTo>
                      <a:pt x="648" y="26"/>
                    </a:lnTo>
                    <a:lnTo>
                      <a:pt x="604" y="18"/>
                    </a:lnTo>
                    <a:lnTo>
                      <a:pt x="552" y="10"/>
                    </a:lnTo>
                    <a:lnTo>
                      <a:pt x="492" y="6"/>
                    </a:lnTo>
                    <a:lnTo>
                      <a:pt x="426" y="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D9D6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6" name="Freeform 352"/>
              <p:cNvSpPr>
                <a:spLocks/>
              </p:cNvSpPr>
              <p:nvPr/>
            </p:nvSpPr>
            <p:spPr bwMode="auto">
              <a:xfrm>
                <a:off x="4541" y="4172"/>
                <a:ext cx="704" cy="110"/>
              </a:xfrm>
              <a:custGeom>
                <a:avLst/>
                <a:gdLst>
                  <a:gd name="T0" fmla="*/ 354 w 704"/>
                  <a:gd name="T1" fmla="*/ 110 h 110"/>
                  <a:gd name="T2" fmla="*/ 354 w 704"/>
                  <a:gd name="T3" fmla="*/ 110 h 110"/>
                  <a:gd name="T4" fmla="*/ 284 w 704"/>
                  <a:gd name="T5" fmla="*/ 108 h 110"/>
                  <a:gd name="T6" fmla="*/ 216 w 704"/>
                  <a:gd name="T7" fmla="*/ 106 h 110"/>
                  <a:gd name="T8" fmla="*/ 156 w 704"/>
                  <a:gd name="T9" fmla="*/ 100 h 110"/>
                  <a:gd name="T10" fmla="*/ 104 w 704"/>
                  <a:gd name="T11" fmla="*/ 94 h 110"/>
                  <a:gd name="T12" fmla="*/ 60 w 704"/>
                  <a:gd name="T13" fmla="*/ 86 h 110"/>
                  <a:gd name="T14" fmla="*/ 28 w 704"/>
                  <a:gd name="T15" fmla="*/ 76 h 110"/>
                  <a:gd name="T16" fmla="*/ 16 w 704"/>
                  <a:gd name="T17" fmla="*/ 72 h 110"/>
                  <a:gd name="T18" fmla="*/ 6 w 704"/>
                  <a:gd name="T19" fmla="*/ 66 h 110"/>
                  <a:gd name="T20" fmla="*/ 2 w 704"/>
                  <a:gd name="T21" fmla="*/ 62 h 110"/>
                  <a:gd name="T22" fmla="*/ 0 w 704"/>
                  <a:gd name="T23" fmla="*/ 56 h 110"/>
                  <a:gd name="T24" fmla="*/ 0 w 704"/>
                  <a:gd name="T25" fmla="*/ 56 h 110"/>
                  <a:gd name="T26" fmla="*/ 2 w 704"/>
                  <a:gd name="T27" fmla="*/ 50 h 110"/>
                  <a:gd name="T28" fmla="*/ 6 w 704"/>
                  <a:gd name="T29" fmla="*/ 44 h 110"/>
                  <a:gd name="T30" fmla="*/ 16 w 704"/>
                  <a:gd name="T31" fmla="*/ 40 h 110"/>
                  <a:gd name="T32" fmla="*/ 28 w 704"/>
                  <a:gd name="T33" fmla="*/ 34 h 110"/>
                  <a:gd name="T34" fmla="*/ 60 w 704"/>
                  <a:gd name="T35" fmla="*/ 24 h 110"/>
                  <a:gd name="T36" fmla="*/ 104 w 704"/>
                  <a:gd name="T37" fmla="*/ 16 h 110"/>
                  <a:gd name="T38" fmla="*/ 156 w 704"/>
                  <a:gd name="T39" fmla="*/ 8 h 110"/>
                  <a:gd name="T40" fmla="*/ 216 w 704"/>
                  <a:gd name="T41" fmla="*/ 4 h 110"/>
                  <a:gd name="T42" fmla="*/ 284 w 704"/>
                  <a:gd name="T43" fmla="*/ 0 h 110"/>
                  <a:gd name="T44" fmla="*/ 354 w 704"/>
                  <a:gd name="T45" fmla="*/ 0 h 110"/>
                  <a:gd name="T46" fmla="*/ 354 w 704"/>
                  <a:gd name="T47" fmla="*/ 0 h 110"/>
                  <a:gd name="T48" fmla="*/ 424 w 704"/>
                  <a:gd name="T49" fmla="*/ 0 h 110"/>
                  <a:gd name="T50" fmla="*/ 490 w 704"/>
                  <a:gd name="T51" fmla="*/ 4 h 110"/>
                  <a:gd name="T52" fmla="*/ 550 w 704"/>
                  <a:gd name="T53" fmla="*/ 8 h 110"/>
                  <a:gd name="T54" fmla="*/ 600 w 704"/>
                  <a:gd name="T55" fmla="*/ 16 h 110"/>
                  <a:gd name="T56" fmla="*/ 644 w 704"/>
                  <a:gd name="T57" fmla="*/ 24 h 110"/>
                  <a:gd name="T58" fmla="*/ 676 w 704"/>
                  <a:gd name="T59" fmla="*/ 34 h 110"/>
                  <a:gd name="T60" fmla="*/ 688 w 704"/>
                  <a:gd name="T61" fmla="*/ 40 h 110"/>
                  <a:gd name="T62" fmla="*/ 696 w 704"/>
                  <a:gd name="T63" fmla="*/ 44 h 110"/>
                  <a:gd name="T64" fmla="*/ 702 w 704"/>
                  <a:gd name="T65" fmla="*/ 50 h 110"/>
                  <a:gd name="T66" fmla="*/ 704 w 704"/>
                  <a:gd name="T67" fmla="*/ 56 h 110"/>
                  <a:gd name="T68" fmla="*/ 704 w 704"/>
                  <a:gd name="T69" fmla="*/ 56 h 110"/>
                  <a:gd name="T70" fmla="*/ 702 w 704"/>
                  <a:gd name="T71" fmla="*/ 62 h 110"/>
                  <a:gd name="T72" fmla="*/ 696 w 704"/>
                  <a:gd name="T73" fmla="*/ 66 h 110"/>
                  <a:gd name="T74" fmla="*/ 688 w 704"/>
                  <a:gd name="T75" fmla="*/ 72 h 110"/>
                  <a:gd name="T76" fmla="*/ 676 w 704"/>
                  <a:gd name="T77" fmla="*/ 76 h 110"/>
                  <a:gd name="T78" fmla="*/ 644 w 704"/>
                  <a:gd name="T79" fmla="*/ 86 h 110"/>
                  <a:gd name="T80" fmla="*/ 600 w 704"/>
                  <a:gd name="T81" fmla="*/ 94 h 110"/>
                  <a:gd name="T82" fmla="*/ 550 w 704"/>
                  <a:gd name="T83" fmla="*/ 100 h 110"/>
                  <a:gd name="T84" fmla="*/ 490 w 704"/>
                  <a:gd name="T85" fmla="*/ 106 h 110"/>
                  <a:gd name="T86" fmla="*/ 424 w 704"/>
                  <a:gd name="T87" fmla="*/ 108 h 110"/>
                  <a:gd name="T88" fmla="*/ 354 w 704"/>
                  <a:gd name="T89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04" h="110">
                    <a:moveTo>
                      <a:pt x="354" y="110"/>
                    </a:moveTo>
                    <a:lnTo>
                      <a:pt x="354" y="110"/>
                    </a:lnTo>
                    <a:lnTo>
                      <a:pt x="284" y="108"/>
                    </a:lnTo>
                    <a:lnTo>
                      <a:pt x="216" y="106"/>
                    </a:lnTo>
                    <a:lnTo>
                      <a:pt x="156" y="100"/>
                    </a:lnTo>
                    <a:lnTo>
                      <a:pt x="104" y="94"/>
                    </a:lnTo>
                    <a:lnTo>
                      <a:pt x="60" y="86"/>
                    </a:lnTo>
                    <a:lnTo>
                      <a:pt x="28" y="76"/>
                    </a:lnTo>
                    <a:lnTo>
                      <a:pt x="16" y="72"/>
                    </a:lnTo>
                    <a:lnTo>
                      <a:pt x="6" y="66"/>
                    </a:lnTo>
                    <a:lnTo>
                      <a:pt x="2" y="62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2" y="50"/>
                    </a:lnTo>
                    <a:lnTo>
                      <a:pt x="6" y="44"/>
                    </a:lnTo>
                    <a:lnTo>
                      <a:pt x="16" y="40"/>
                    </a:lnTo>
                    <a:lnTo>
                      <a:pt x="28" y="34"/>
                    </a:lnTo>
                    <a:lnTo>
                      <a:pt x="60" y="24"/>
                    </a:lnTo>
                    <a:lnTo>
                      <a:pt x="104" y="16"/>
                    </a:lnTo>
                    <a:lnTo>
                      <a:pt x="156" y="8"/>
                    </a:lnTo>
                    <a:lnTo>
                      <a:pt x="216" y="4"/>
                    </a:lnTo>
                    <a:lnTo>
                      <a:pt x="284" y="0"/>
                    </a:lnTo>
                    <a:lnTo>
                      <a:pt x="354" y="0"/>
                    </a:lnTo>
                    <a:lnTo>
                      <a:pt x="354" y="0"/>
                    </a:lnTo>
                    <a:lnTo>
                      <a:pt x="424" y="0"/>
                    </a:lnTo>
                    <a:lnTo>
                      <a:pt x="490" y="4"/>
                    </a:lnTo>
                    <a:lnTo>
                      <a:pt x="550" y="8"/>
                    </a:lnTo>
                    <a:lnTo>
                      <a:pt x="600" y="16"/>
                    </a:lnTo>
                    <a:lnTo>
                      <a:pt x="644" y="24"/>
                    </a:lnTo>
                    <a:lnTo>
                      <a:pt x="676" y="34"/>
                    </a:lnTo>
                    <a:lnTo>
                      <a:pt x="688" y="40"/>
                    </a:lnTo>
                    <a:lnTo>
                      <a:pt x="696" y="44"/>
                    </a:lnTo>
                    <a:lnTo>
                      <a:pt x="702" y="50"/>
                    </a:lnTo>
                    <a:lnTo>
                      <a:pt x="704" y="56"/>
                    </a:lnTo>
                    <a:lnTo>
                      <a:pt x="704" y="56"/>
                    </a:lnTo>
                    <a:lnTo>
                      <a:pt x="702" y="62"/>
                    </a:lnTo>
                    <a:lnTo>
                      <a:pt x="696" y="66"/>
                    </a:lnTo>
                    <a:lnTo>
                      <a:pt x="688" y="72"/>
                    </a:lnTo>
                    <a:lnTo>
                      <a:pt x="676" y="76"/>
                    </a:lnTo>
                    <a:lnTo>
                      <a:pt x="644" y="86"/>
                    </a:lnTo>
                    <a:lnTo>
                      <a:pt x="600" y="94"/>
                    </a:lnTo>
                    <a:lnTo>
                      <a:pt x="550" y="100"/>
                    </a:lnTo>
                    <a:lnTo>
                      <a:pt x="490" y="106"/>
                    </a:lnTo>
                    <a:lnTo>
                      <a:pt x="424" y="108"/>
                    </a:lnTo>
                    <a:lnTo>
                      <a:pt x="354" y="1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7" name="Freeform 353"/>
              <p:cNvSpPr>
                <a:spLocks/>
              </p:cNvSpPr>
              <p:nvPr/>
            </p:nvSpPr>
            <p:spPr bwMode="auto">
              <a:xfrm>
                <a:off x="4539" y="4170"/>
                <a:ext cx="708" cy="112"/>
              </a:xfrm>
              <a:custGeom>
                <a:avLst/>
                <a:gdLst>
                  <a:gd name="T0" fmla="*/ 356 w 708"/>
                  <a:gd name="T1" fmla="*/ 0 h 112"/>
                  <a:gd name="T2" fmla="*/ 356 w 708"/>
                  <a:gd name="T3" fmla="*/ 0 h 112"/>
                  <a:gd name="T4" fmla="*/ 284 w 708"/>
                  <a:gd name="T5" fmla="*/ 2 h 112"/>
                  <a:gd name="T6" fmla="*/ 218 w 708"/>
                  <a:gd name="T7" fmla="*/ 6 h 112"/>
                  <a:gd name="T8" fmla="*/ 158 w 708"/>
                  <a:gd name="T9" fmla="*/ 10 h 112"/>
                  <a:gd name="T10" fmla="*/ 104 w 708"/>
                  <a:gd name="T11" fmla="*/ 18 h 112"/>
                  <a:gd name="T12" fmla="*/ 60 w 708"/>
                  <a:gd name="T13" fmla="*/ 26 h 112"/>
                  <a:gd name="T14" fmla="*/ 28 w 708"/>
                  <a:gd name="T15" fmla="*/ 36 h 112"/>
                  <a:gd name="T16" fmla="*/ 16 w 708"/>
                  <a:gd name="T17" fmla="*/ 42 h 112"/>
                  <a:gd name="T18" fmla="*/ 6 w 708"/>
                  <a:gd name="T19" fmla="*/ 46 h 112"/>
                  <a:gd name="T20" fmla="*/ 2 w 708"/>
                  <a:gd name="T21" fmla="*/ 52 h 112"/>
                  <a:gd name="T22" fmla="*/ 0 w 708"/>
                  <a:gd name="T23" fmla="*/ 58 h 112"/>
                  <a:gd name="T24" fmla="*/ 0 w 708"/>
                  <a:gd name="T25" fmla="*/ 58 h 112"/>
                  <a:gd name="T26" fmla="*/ 2 w 708"/>
                  <a:gd name="T27" fmla="*/ 64 h 112"/>
                  <a:gd name="T28" fmla="*/ 6 w 708"/>
                  <a:gd name="T29" fmla="*/ 68 h 112"/>
                  <a:gd name="T30" fmla="*/ 16 w 708"/>
                  <a:gd name="T31" fmla="*/ 74 h 112"/>
                  <a:gd name="T32" fmla="*/ 28 w 708"/>
                  <a:gd name="T33" fmla="*/ 78 h 112"/>
                  <a:gd name="T34" fmla="*/ 60 w 708"/>
                  <a:gd name="T35" fmla="*/ 88 h 112"/>
                  <a:gd name="T36" fmla="*/ 104 w 708"/>
                  <a:gd name="T37" fmla="*/ 96 h 112"/>
                  <a:gd name="T38" fmla="*/ 158 w 708"/>
                  <a:gd name="T39" fmla="*/ 102 h 112"/>
                  <a:gd name="T40" fmla="*/ 218 w 708"/>
                  <a:gd name="T41" fmla="*/ 108 h 112"/>
                  <a:gd name="T42" fmla="*/ 284 w 708"/>
                  <a:gd name="T43" fmla="*/ 112 h 112"/>
                  <a:gd name="T44" fmla="*/ 356 w 708"/>
                  <a:gd name="T45" fmla="*/ 112 h 112"/>
                  <a:gd name="T46" fmla="*/ 356 w 708"/>
                  <a:gd name="T47" fmla="*/ 112 h 112"/>
                  <a:gd name="T48" fmla="*/ 426 w 708"/>
                  <a:gd name="T49" fmla="*/ 112 h 112"/>
                  <a:gd name="T50" fmla="*/ 492 w 708"/>
                  <a:gd name="T51" fmla="*/ 108 h 112"/>
                  <a:gd name="T52" fmla="*/ 552 w 708"/>
                  <a:gd name="T53" fmla="*/ 102 h 112"/>
                  <a:gd name="T54" fmla="*/ 604 w 708"/>
                  <a:gd name="T55" fmla="*/ 96 h 112"/>
                  <a:gd name="T56" fmla="*/ 648 w 708"/>
                  <a:gd name="T57" fmla="*/ 88 h 112"/>
                  <a:gd name="T58" fmla="*/ 680 w 708"/>
                  <a:gd name="T59" fmla="*/ 78 h 112"/>
                  <a:gd name="T60" fmla="*/ 692 w 708"/>
                  <a:gd name="T61" fmla="*/ 74 h 112"/>
                  <a:gd name="T62" fmla="*/ 700 w 708"/>
                  <a:gd name="T63" fmla="*/ 68 h 112"/>
                  <a:gd name="T64" fmla="*/ 706 w 708"/>
                  <a:gd name="T65" fmla="*/ 64 h 112"/>
                  <a:gd name="T66" fmla="*/ 708 w 708"/>
                  <a:gd name="T67" fmla="*/ 58 h 112"/>
                  <a:gd name="T68" fmla="*/ 708 w 708"/>
                  <a:gd name="T69" fmla="*/ 58 h 112"/>
                  <a:gd name="T70" fmla="*/ 706 w 708"/>
                  <a:gd name="T71" fmla="*/ 52 h 112"/>
                  <a:gd name="T72" fmla="*/ 700 w 708"/>
                  <a:gd name="T73" fmla="*/ 46 h 112"/>
                  <a:gd name="T74" fmla="*/ 692 w 708"/>
                  <a:gd name="T75" fmla="*/ 42 h 112"/>
                  <a:gd name="T76" fmla="*/ 680 w 708"/>
                  <a:gd name="T77" fmla="*/ 36 h 112"/>
                  <a:gd name="T78" fmla="*/ 648 w 708"/>
                  <a:gd name="T79" fmla="*/ 26 h 112"/>
                  <a:gd name="T80" fmla="*/ 604 w 708"/>
                  <a:gd name="T81" fmla="*/ 18 h 112"/>
                  <a:gd name="T82" fmla="*/ 552 w 708"/>
                  <a:gd name="T83" fmla="*/ 10 h 112"/>
                  <a:gd name="T84" fmla="*/ 492 w 708"/>
                  <a:gd name="T85" fmla="*/ 6 h 112"/>
                  <a:gd name="T86" fmla="*/ 426 w 708"/>
                  <a:gd name="T87" fmla="*/ 2 h 112"/>
                  <a:gd name="T88" fmla="*/ 356 w 708"/>
                  <a:gd name="T8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08" h="112">
                    <a:moveTo>
                      <a:pt x="356" y="0"/>
                    </a:moveTo>
                    <a:lnTo>
                      <a:pt x="356" y="0"/>
                    </a:lnTo>
                    <a:lnTo>
                      <a:pt x="284" y="2"/>
                    </a:lnTo>
                    <a:lnTo>
                      <a:pt x="218" y="6"/>
                    </a:lnTo>
                    <a:lnTo>
                      <a:pt x="158" y="10"/>
                    </a:lnTo>
                    <a:lnTo>
                      <a:pt x="104" y="18"/>
                    </a:lnTo>
                    <a:lnTo>
                      <a:pt x="60" y="26"/>
                    </a:lnTo>
                    <a:lnTo>
                      <a:pt x="28" y="36"/>
                    </a:lnTo>
                    <a:lnTo>
                      <a:pt x="16" y="42"/>
                    </a:lnTo>
                    <a:lnTo>
                      <a:pt x="6" y="46"/>
                    </a:lnTo>
                    <a:lnTo>
                      <a:pt x="2" y="52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2" y="64"/>
                    </a:lnTo>
                    <a:lnTo>
                      <a:pt x="6" y="68"/>
                    </a:lnTo>
                    <a:lnTo>
                      <a:pt x="16" y="74"/>
                    </a:lnTo>
                    <a:lnTo>
                      <a:pt x="28" y="78"/>
                    </a:lnTo>
                    <a:lnTo>
                      <a:pt x="60" y="88"/>
                    </a:lnTo>
                    <a:lnTo>
                      <a:pt x="104" y="96"/>
                    </a:lnTo>
                    <a:lnTo>
                      <a:pt x="158" y="102"/>
                    </a:lnTo>
                    <a:lnTo>
                      <a:pt x="218" y="108"/>
                    </a:lnTo>
                    <a:lnTo>
                      <a:pt x="284" y="112"/>
                    </a:lnTo>
                    <a:lnTo>
                      <a:pt x="356" y="112"/>
                    </a:lnTo>
                    <a:lnTo>
                      <a:pt x="356" y="112"/>
                    </a:lnTo>
                    <a:lnTo>
                      <a:pt x="426" y="112"/>
                    </a:lnTo>
                    <a:lnTo>
                      <a:pt x="492" y="108"/>
                    </a:lnTo>
                    <a:lnTo>
                      <a:pt x="552" y="102"/>
                    </a:lnTo>
                    <a:lnTo>
                      <a:pt x="604" y="96"/>
                    </a:lnTo>
                    <a:lnTo>
                      <a:pt x="648" y="88"/>
                    </a:lnTo>
                    <a:lnTo>
                      <a:pt x="680" y="78"/>
                    </a:lnTo>
                    <a:lnTo>
                      <a:pt x="692" y="74"/>
                    </a:lnTo>
                    <a:lnTo>
                      <a:pt x="700" y="68"/>
                    </a:lnTo>
                    <a:lnTo>
                      <a:pt x="706" y="64"/>
                    </a:lnTo>
                    <a:lnTo>
                      <a:pt x="708" y="58"/>
                    </a:lnTo>
                    <a:lnTo>
                      <a:pt x="708" y="58"/>
                    </a:lnTo>
                    <a:lnTo>
                      <a:pt x="706" y="52"/>
                    </a:lnTo>
                    <a:lnTo>
                      <a:pt x="700" y="46"/>
                    </a:lnTo>
                    <a:lnTo>
                      <a:pt x="692" y="42"/>
                    </a:lnTo>
                    <a:lnTo>
                      <a:pt x="680" y="36"/>
                    </a:lnTo>
                    <a:lnTo>
                      <a:pt x="648" y="26"/>
                    </a:lnTo>
                    <a:lnTo>
                      <a:pt x="604" y="18"/>
                    </a:lnTo>
                    <a:lnTo>
                      <a:pt x="552" y="10"/>
                    </a:lnTo>
                    <a:lnTo>
                      <a:pt x="492" y="6"/>
                    </a:lnTo>
                    <a:lnTo>
                      <a:pt x="426" y="2"/>
                    </a:lnTo>
                    <a:lnTo>
                      <a:pt x="35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8" name="Freeform 354"/>
              <p:cNvSpPr>
                <a:spLocks noEditPoints="1"/>
              </p:cNvSpPr>
              <p:nvPr/>
            </p:nvSpPr>
            <p:spPr bwMode="auto">
              <a:xfrm>
                <a:off x="4541" y="4172"/>
                <a:ext cx="704" cy="110"/>
              </a:xfrm>
              <a:custGeom>
                <a:avLst/>
                <a:gdLst>
                  <a:gd name="T0" fmla="*/ 354 w 704"/>
                  <a:gd name="T1" fmla="*/ 110 h 110"/>
                  <a:gd name="T2" fmla="*/ 218 w 704"/>
                  <a:gd name="T3" fmla="*/ 106 h 110"/>
                  <a:gd name="T4" fmla="*/ 106 w 704"/>
                  <a:gd name="T5" fmla="*/ 94 h 110"/>
                  <a:gd name="T6" fmla="*/ 30 w 704"/>
                  <a:gd name="T7" fmla="*/ 76 h 110"/>
                  <a:gd name="T8" fmla="*/ 8 w 704"/>
                  <a:gd name="T9" fmla="*/ 66 h 110"/>
                  <a:gd name="T10" fmla="*/ 2 w 704"/>
                  <a:gd name="T11" fmla="*/ 56 h 110"/>
                  <a:gd name="T12" fmla="*/ 4 w 704"/>
                  <a:gd name="T13" fmla="*/ 50 h 110"/>
                  <a:gd name="T14" fmla="*/ 18 w 704"/>
                  <a:gd name="T15" fmla="*/ 40 h 110"/>
                  <a:gd name="T16" fmla="*/ 62 w 704"/>
                  <a:gd name="T17" fmla="*/ 24 h 110"/>
                  <a:gd name="T18" fmla="*/ 158 w 704"/>
                  <a:gd name="T19" fmla="*/ 10 h 110"/>
                  <a:gd name="T20" fmla="*/ 284 w 704"/>
                  <a:gd name="T21" fmla="*/ 0 h 110"/>
                  <a:gd name="T22" fmla="*/ 354 w 704"/>
                  <a:gd name="T23" fmla="*/ 0 h 110"/>
                  <a:gd name="T24" fmla="*/ 488 w 704"/>
                  <a:gd name="T25" fmla="*/ 4 h 110"/>
                  <a:gd name="T26" fmla="*/ 600 w 704"/>
                  <a:gd name="T27" fmla="*/ 16 h 110"/>
                  <a:gd name="T28" fmla="*/ 674 w 704"/>
                  <a:gd name="T29" fmla="*/ 34 h 110"/>
                  <a:gd name="T30" fmla="*/ 694 w 704"/>
                  <a:gd name="T31" fmla="*/ 44 h 110"/>
                  <a:gd name="T32" fmla="*/ 702 w 704"/>
                  <a:gd name="T33" fmla="*/ 56 h 110"/>
                  <a:gd name="T34" fmla="*/ 700 w 704"/>
                  <a:gd name="T35" fmla="*/ 62 h 110"/>
                  <a:gd name="T36" fmla="*/ 686 w 704"/>
                  <a:gd name="T37" fmla="*/ 72 h 110"/>
                  <a:gd name="T38" fmla="*/ 642 w 704"/>
                  <a:gd name="T39" fmla="*/ 86 h 110"/>
                  <a:gd name="T40" fmla="*/ 548 w 704"/>
                  <a:gd name="T41" fmla="*/ 100 h 110"/>
                  <a:gd name="T42" fmla="*/ 424 w 704"/>
                  <a:gd name="T43" fmla="*/ 108 h 110"/>
                  <a:gd name="T44" fmla="*/ 354 w 704"/>
                  <a:gd name="T45" fmla="*/ 0 h 110"/>
                  <a:gd name="T46" fmla="*/ 284 w 704"/>
                  <a:gd name="T47" fmla="*/ 0 h 110"/>
                  <a:gd name="T48" fmla="*/ 156 w 704"/>
                  <a:gd name="T49" fmla="*/ 8 h 110"/>
                  <a:gd name="T50" fmla="*/ 60 w 704"/>
                  <a:gd name="T51" fmla="*/ 24 h 110"/>
                  <a:gd name="T52" fmla="*/ 16 w 704"/>
                  <a:gd name="T53" fmla="*/ 40 h 110"/>
                  <a:gd name="T54" fmla="*/ 2 w 704"/>
                  <a:gd name="T55" fmla="*/ 50 h 110"/>
                  <a:gd name="T56" fmla="*/ 0 w 704"/>
                  <a:gd name="T57" fmla="*/ 56 h 110"/>
                  <a:gd name="T58" fmla="*/ 6 w 704"/>
                  <a:gd name="T59" fmla="*/ 66 h 110"/>
                  <a:gd name="T60" fmla="*/ 28 w 704"/>
                  <a:gd name="T61" fmla="*/ 76 h 110"/>
                  <a:gd name="T62" fmla="*/ 104 w 704"/>
                  <a:gd name="T63" fmla="*/ 94 h 110"/>
                  <a:gd name="T64" fmla="*/ 216 w 704"/>
                  <a:gd name="T65" fmla="*/ 106 h 110"/>
                  <a:gd name="T66" fmla="*/ 354 w 704"/>
                  <a:gd name="T67" fmla="*/ 110 h 110"/>
                  <a:gd name="T68" fmla="*/ 424 w 704"/>
                  <a:gd name="T69" fmla="*/ 108 h 110"/>
                  <a:gd name="T70" fmla="*/ 550 w 704"/>
                  <a:gd name="T71" fmla="*/ 100 h 110"/>
                  <a:gd name="T72" fmla="*/ 644 w 704"/>
                  <a:gd name="T73" fmla="*/ 86 h 110"/>
                  <a:gd name="T74" fmla="*/ 688 w 704"/>
                  <a:gd name="T75" fmla="*/ 72 h 110"/>
                  <a:gd name="T76" fmla="*/ 702 w 704"/>
                  <a:gd name="T77" fmla="*/ 62 h 110"/>
                  <a:gd name="T78" fmla="*/ 704 w 704"/>
                  <a:gd name="T79" fmla="*/ 56 h 110"/>
                  <a:gd name="T80" fmla="*/ 696 w 704"/>
                  <a:gd name="T81" fmla="*/ 44 h 110"/>
                  <a:gd name="T82" fmla="*/ 676 w 704"/>
                  <a:gd name="T83" fmla="*/ 34 h 110"/>
                  <a:gd name="T84" fmla="*/ 600 w 704"/>
                  <a:gd name="T85" fmla="*/ 16 h 110"/>
                  <a:gd name="T86" fmla="*/ 490 w 704"/>
                  <a:gd name="T87" fmla="*/ 4 h 110"/>
                  <a:gd name="T88" fmla="*/ 354 w 704"/>
                  <a:gd name="T8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04" h="110">
                    <a:moveTo>
                      <a:pt x="354" y="110"/>
                    </a:moveTo>
                    <a:lnTo>
                      <a:pt x="354" y="110"/>
                    </a:lnTo>
                    <a:lnTo>
                      <a:pt x="284" y="108"/>
                    </a:lnTo>
                    <a:lnTo>
                      <a:pt x="218" y="106"/>
                    </a:lnTo>
                    <a:lnTo>
                      <a:pt x="158" y="100"/>
                    </a:lnTo>
                    <a:lnTo>
                      <a:pt x="106" y="94"/>
                    </a:lnTo>
                    <a:lnTo>
                      <a:pt x="62" y="86"/>
                    </a:lnTo>
                    <a:lnTo>
                      <a:pt x="30" y="76"/>
                    </a:lnTo>
                    <a:lnTo>
                      <a:pt x="18" y="72"/>
                    </a:lnTo>
                    <a:lnTo>
                      <a:pt x="8" y="66"/>
                    </a:lnTo>
                    <a:lnTo>
                      <a:pt x="4" y="62"/>
                    </a:lnTo>
                    <a:lnTo>
                      <a:pt x="2" y="56"/>
                    </a:lnTo>
                    <a:lnTo>
                      <a:pt x="2" y="56"/>
                    </a:lnTo>
                    <a:lnTo>
                      <a:pt x="4" y="50"/>
                    </a:lnTo>
                    <a:lnTo>
                      <a:pt x="8" y="44"/>
                    </a:lnTo>
                    <a:lnTo>
                      <a:pt x="18" y="40"/>
                    </a:lnTo>
                    <a:lnTo>
                      <a:pt x="30" y="34"/>
                    </a:lnTo>
                    <a:lnTo>
                      <a:pt x="62" y="24"/>
                    </a:lnTo>
                    <a:lnTo>
                      <a:pt x="106" y="16"/>
                    </a:lnTo>
                    <a:lnTo>
                      <a:pt x="158" y="10"/>
                    </a:lnTo>
                    <a:lnTo>
                      <a:pt x="218" y="4"/>
                    </a:lnTo>
                    <a:lnTo>
                      <a:pt x="284" y="0"/>
                    </a:lnTo>
                    <a:lnTo>
                      <a:pt x="354" y="0"/>
                    </a:lnTo>
                    <a:lnTo>
                      <a:pt x="354" y="0"/>
                    </a:lnTo>
                    <a:lnTo>
                      <a:pt x="424" y="0"/>
                    </a:lnTo>
                    <a:lnTo>
                      <a:pt x="488" y="4"/>
                    </a:lnTo>
                    <a:lnTo>
                      <a:pt x="548" y="10"/>
                    </a:lnTo>
                    <a:lnTo>
                      <a:pt x="600" y="16"/>
                    </a:lnTo>
                    <a:lnTo>
                      <a:pt x="642" y="24"/>
                    </a:lnTo>
                    <a:lnTo>
                      <a:pt x="674" y="34"/>
                    </a:lnTo>
                    <a:lnTo>
                      <a:pt x="686" y="40"/>
                    </a:lnTo>
                    <a:lnTo>
                      <a:pt x="694" y="44"/>
                    </a:lnTo>
                    <a:lnTo>
                      <a:pt x="700" y="50"/>
                    </a:lnTo>
                    <a:lnTo>
                      <a:pt x="702" y="56"/>
                    </a:lnTo>
                    <a:lnTo>
                      <a:pt x="702" y="56"/>
                    </a:lnTo>
                    <a:lnTo>
                      <a:pt x="700" y="62"/>
                    </a:lnTo>
                    <a:lnTo>
                      <a:pt x="694" y="66"/>
                    </a:lnTo>
                    <a:lnTo>
                      <a:pt x="686" y="72"/>
                    </a:lnTo>
                    <a:lnTo>
                      <a:pt x="674" y="76"/>
                    </a:lnTo>
                    <a:lnTo>
                      <a:pt x="642" y="86"/>
                    </a:lnTo>
                    <a:lnTo>
                      <a:pt x="600" y="94"/>
                    </a:lnTo>
                    <a:lnTo>
                      <a:pt x="548" y="100"/>
                    </a:lnTo>
                    <a:lnTo>
                      <a:pt x="488" y="106"/>
                    </a:lnTo>
                    <a:lnTo>
                      <a:pt x="424" y="108"/>
                    </a:lnTo>
                    <a:lnTo>
                      <a:pt x="354" y="110"/>
                    </a:lnTo>
                    <a:close/>
                    <a:moveTo>
                      <a:pt x="354" y="0"/>
                    </a:moveTo>
                    <a:lnTo>
                      <a:pt x="354" y="0"/>
                    </a:lnTo>
                    <a:lnTo>
                      <a:pt x="284" y="0"/>
                    </a:lnTo>
                    <a:lnTo>
                      <a:pt x="216" y="4"/>
                    </a:lnTo>
                    <a:lnTo>
                      <a:pt x="156" y="8"/>
                    </a:lnTo>
                    <a:lnTo>
                      <a:pt x="104" y="16"/>
                    </a:lnTo>
                    <a:lnTo>
                      <a:pt x="60" y="24"/>
                    </a:lnTo>
                    <a:lnTo>
                      <a:pt x="28" y="34"/>
                    </a:lnTo>
                    <a:lnTo>
                      <a:pt x="16" y="40"/>
                    </a:lnTo>
                    <a:lnTo>
                      <a:pt x="6" y="44"/>
                    </a:lnTo>
                    <a:lnTo>
                      <a:pt x="2" y="50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2" y="62"/>
                    </a:lnTo>
                    <a:lnTo>
                      <a:pt x="6" y="66"/>
                    </a:lnTo>
                    <a:lnTo>
                      <a:pt x="16" y="72"/>
                    </a:lnTo>
                    <a:lnTo>
                      <a:pt x="28" y="76"/>
                    </a:lnTo>
                    <a:lnTo>
                      <a:pt x="60" y="86"/>
                    </a:lnTo>
                    <a:lnTo>
                      <a:pt x="104" y="94"/>
                    </a:lnTo>
                    <a:lnTo>
                      <a:pt x="156" y="100"/>
                    </a:lnTo>
                    <a:lnTo>
                      <a:pt x="216" y="106"/>
                    </a:lnTo>
                    <a:lnTo>
                      <a:pt x="284" y="108"/>
                    </a:lnTo>
                    <a:lnTo>
                      <a:pt x="354" y="110"/>
                    </a:lnTo>
                    <a:lnTo>
                      <a:pt x="354" y="110"/>
                    </a:lnTo>
                    <a:lnTo>
                      <a:pt x="424" y="108"/>
                    </a:lnTo>
                    <a:lnTo>
                      <a:pt x="490" y="106"/>
                    </a:lnTo>
                    <a:lnTo>
                      <a:pt x="550" y="100"/>
                    </a:lnTo>
                    <a:lnTo>
                      <a:pt x="600" y="94"/>
                    </a:lnTo>
                    <a:lnTo>
                      <a:pt x="644" y="86"/>
                    </a:lnTo>
                    <a:lnTo>
                      <a:pt x="676" y="76"/>
                    </a:lnTo>
                    <a:lnTo>
                      <a:pt x="688" y="72"/>
                    </a:lnTo>
                    <a:lnTo>
                      <a:pt x="696" y="66"/>
                    </a:lnTo>
                    <a:lnTo>
                      <a:pt x="702" y="62"/>
                    </a:lnTo>
                    <a:lnTo>
                      <a:pt x="704" y="56"/>
                    </a:lnTo>
                    <a:lnTo>
                      <a:pt x="704" y="56"/>
                    </a:lnTo>
                    <a:lnTo>
                      <a:pt x="702" y="50"/>
                    </a:lnTo>
                    <a:lnTo>
                      <a:pt x="696" y="44"/>
                    </a:lnTo>
                    <a:lnTo>
                      <a:pt x="688" y="40"/>
                    </a:lnTo>
                    <a:lnTo>
                      <a:pt x="676" y="34"/>
                    </a:lnTo>
                    <a:lnTo>
                      <a:pt x="644" y="24"/>
                    </a:lnTo>
                    <a:lnTo>
                      <a:pt x="600" y="16"/>
                    </a:lnTo>
                    <a:lnTo>
                      <a:pt x="550" y="8"/>
                    </a:lnTo>
                    <a:lnTo>
                      <a:pt x="490" y="4"/>
                    </a:lnTo>
                    <a:lnTo>
                      <a:pt x="424" y="0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rgbClr val="D8D5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9" name="Freeform 355"/>
              <p:cNvSpPr>
                <a:spLocks/>
              </p:cNvSpPr>
              <p:nvPr/>
            </p:nvSpPr>
            <p:spPr bwMode="auto">
              <a:xfrm>
                <a:off x="4543" y="4172"/>
                <a:ext cx="700" cy="110"/>
              </a:xfrm>
              <a:custGeom>
                <a:avLst/>
                <a:gdLst>
                  <a:gd name="T0" fmla="*/ 352 w 700"/>
                  <a:gd name="T1" fmla="*/ 110 h 110"/>
                  <a:gd name="T2" fmla="*/ 352 w 700"/>
                  <a:gd name="T3" fmla="*/ 110 h 110"/>
                  <a:gd name="T4" fmla="*/ 282 w 700"/>
                  <a:gd name="T5" fmla="*/ 108 h 110"/>
                  <a:gd name="T6" fmla="*/ 216 w 700"/>
                  <a:gd name="T7" fmla="*/ 106 h 110"/>
                  <a:gd name="T8" fmla="*/ 156 w 700"/>
                  <a:gd name="T9" fmla="*/ 100 h 110"/>
                  <a:gd name="T10" fmla="*/ 104 w 700"/>
                  <a:gd name="T11" fmla="*/ 94 h 110"/>
                  <a:gd name="T12" fmla="*/ 60 w 700"/>
                  <a:gd name="T13" fmla="*/ 86 h 110"/>
                  <a:gd name="T14" fmla="*/ 28 w 700"/>
                  <a:gd name="T15" fmla="*/ 76 h 110"/>
                  <a:gd name="T16" fmla="*/ 16 w 700"/>
                  <a:gd name="T17" fmla="*/ 72 h 110"/>
                  <a:gd name="T18" fmla="*/ 6 w 700"/>
                  <a:gd name="T19" fmla="*/ 66 h 110"/>
                  <a:gd name="T20" fmla="*/ 2 w 700"/>
                  <a:gd name="T21" fmla="*/ 62 h 110"/>
                  <a:gd name="T22" fmla="*/ 0 w 700"/>
                  <a:gd name="T23" fmla="*/ 56 h 110"/>
                  <a:gd name="T24" fmla="*/ 0 w 700"/>
                  <a:gd name="T25" fmla="*/ 56 h 110"/>
                  <a:gd name="T26" fmla="*/ 2 w 700"/>
                  <a:gd name="T27" fmla="*/ 50 h 110"/>
                  <a:gd name="T28" fmla="*/ 6 w 700"/>
                  <a:gd name="T29" fmla="*/ 44 h 110"/>
                  <a:gd name="T30" fmla="*/ 16 w 700"/>
                  <a:gd name="T31" fmla="*/ 40 h 110"/>
                  <a:gd name="T32" fmla="*/ 28 w 700"/>
                  <a:gd name="T33" fmla="*/ 34 h 110"/>
                  <a:gd name="T34" fmla="*/ 60 w 700"/>
                  <a:gd name="T35" fmla="*/ 24 h 110"/>
                  <a:gd name="T36" fmla="*/ 104 w 700"/>
                  <a:gd name="T37" fmla="*/ 16 h 110"/>
                  <a:gd name="T38" fmla="*/ 156 w 700"/>
                  <a:gd name="T39" fmla="*/ 10 h 110"/>
                  <a:gd name="T40" fmla="*/ 216 w 700"/>
                  <a:gd name="T41" fmla="*/ 4 h 110"/>
                  <a:gd name="T42" fmla="*/ 282 w 700"/>
                  <a:gd name="T43" fmla="*/ 0 h 110"/>
                  <a:gd name="T44" fmla="*/ 352 w 700"/>
                  <a:gd name="T45" fmla="*/ 0 h 110"/>
                  <a:gd name="T46" fmla="*/ 352 w 700"/>
                  <a:gd name="T47" fmla="*/ 0 h 110"/>
                  <a:gd name="T48" fmla="*/ 422 w 700"/>
                  <a:gd name="T49" fmla="*/ 0 h 110"/>
                  <a:gd name="T50" fmla="*/ 486 w 700"/>
                  <a:gd name="T51" fmla="*/ 4 h 110"/>
                  <a:gd name="T52" fmla="*/ 546 w 700"/>
                  <a:gd name="T53" fmla="*/ 10 h 110"/>
                  <a:gd name="T54" fmla="*/ 598 w 700"/>
                  <a:gd name="T55" fmla="*/ 16 h 110"/>
                  <a:gd name="T56" fmla="*/ 640 w 700"/>
                  <a:gd name="T57" fmla="*/ 24 h 110"/>
                  <a:gd name="T58" fmla="*/ 672 w 700"/>
                  <a:gd name="T59" fmla="*/ 34 h 110"/>
                  <a:gd name="T60" fmla="*/ 684 w 700"/>
                  <a:gd name="T61" fmla="*/ 40 h 110"/>
                  <a:gd name="T62" fmla="*/ 692 w 700"/>
                  <a:gd name="T63" fmla="*/ 44 h 110"/>
                  <a:gd name="T64" fmla="*/ 698 w 700"/>
                  <a:gd name="T65" fmla="*/ 50 h 110"/>
                  <a:gd name="T66" fmla="*/ 700 w 700"/>
                  <a:gd name="T67" fmla="*/ 56 h 110"/>
                  <a:gd name="T68" fmla="*/ 700 w 700"/>
                  <a:gd name="T69" fmla="*/ 56 h 110"/>
                  <a:gd name="T70" fmla="*/ 698 w 700"/>
                  <a:gd name="T71" fmla="*/ 62 h 110"/>
                  <a:gd name="T72" fmla="*/ 692 w 700"/>
                  <a:gd name="T73" fmla="*/ 66 h 110"/>
                  <a:gd name="T74" fmla="*/ 684 w 700"/>
                  <a:gd name="T75" fmla="*/ 72 h 110"/>
                  <a:gd name="T76" fmla="*/ 672 w 700"/>
                  <a:gd name="T77" fmla="*/ 76 h 110"/>
                  <a:gd name="T78" fmla="*/ 640 w 700"/>
                  <a:gd name="T79" fmla="*/ 86 h 110"/>
                  <a:gd name="T80" fmla="*/ 598 w 700"/>
                  <a:gd name="T81" fmla="*/ 94 h 110"/>
                  <a:gd name="T82" fmla="*/ 546 w 700"/>
                  <a:gd name="T83" fmla="*/ 100 h 110"/>
                  <a:gd name="T84" fmla="*/ 486 w 700"/>
                  <a:gd name="T85" fmla="*/ 106 h 110"/>
                  <a:gd name="T86" fmla="*/ 422 w 700"/>
                  <a:gd name="T87" fmla="*/ 108 h 110"/>
                  <a:gd name="T88" fmla="*/ 352 w 700"/>
                  <a:gd name="T89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00" h="110">
                    <a:moveTo>
                      <a:pt x="352" y="110"/>
                    </a:moveTo>
                    <a:lnTo>
                      <a:pt x="352" y="110"/>
                    </a:lnTo>
                    <a:lnTo>
                      <a:pt x="282" y="108"/>
                    </a:lnTo>
                    <a:lnTo>
                      <a:pt x="216" y="106"/>
                    </a:lnTo>
                    <a:lnTo>
                      <a:pt x="156" y="100"/>
                    </a:lnTo>
                    <a:lnTo>
                      <a:pt x="104" y="94"/>
                    </a:lnTo>
                    <a:lnTo>
                      <a:pt x="60" y="86"/>
                    </a:lnTo>
                    <a:lnTo>
                      <a:pt x="28" y="76"/>
                    </a:lnTo>
                    <a:lnTo>
                      <a:pt x="16" y="72"/>
                    </a:lnTo>
                    <a:lnTo>
                      <a:pt x="6" y="66"/>
                    </a:lnTo>
                    <a:lnTo>
                      <a:pt x="2" y="62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2" y="50"/>
                    </a:lnTo>
                    <a:lnTo>
                      <a:pt x="6" y="44"/>
                    </a:lnTo>
                    <a:lnTo>
                      <a:pt x="16" y="40"/>
                    </a:lnTo>
                    <a:lnTo>
                      <a:pt x="28" y="34"/>
                    </a:lnTo>
                    <a:lnTo>
                      <a:pt x="60" y="24"/>
                    </a:lnTo>
                    <a:lnTo>
                      <a:pt x="104" y="16"/>
                    </a:lnTo>
                    <a:lnTo>
                      <a:pt x="156" y="10"/>
                    </a:lnTo>
                    <a:lnTo>
                      <a:pt x="216" y="4"/>
                    </a:lnTo>
                    <a:lnTo>
                      <a:pt x="282" y="0"/>
                    </a:lnTo>
                    <a:lnTo>
                      <a:pt x="352" y="0"/>
                    </a:lnTo>
                    <a:lnTo>
                      <a:pt x="352" y="0"/>
                    </a:lnTo>
                    <a:lnTo>
                      <a:pt x="422" y="0"/>
                    </a:lnTo>
                    <a:lnTo>
                      <a:pt x="486" y="4"/>
                    </a:lnTo>
                    <a:lnTo>
                      <a:pt x="546" y="10"/>
                    </a:lnTo>
                    <a:lnTo>
                      <a:pt x="598" y="16"/>
                    </a:lnTo>
                    <a:lnTo>
                      <a:pt x="640" y="24"/>
                    </a:lnTo>
                    <a:lnTo>
                      <a:pt x="672" y="34"/>
                    </a:lnTo>
                    <a:lnTo>
                      <a:pt x="684" y="40"/>
                    </a:lnTo>
                    <a:lnTo>
                      <a:pt x="692" y="44"/>
                    </a:lnTo>
                    <a:lnTo>
                      <a:pt x="698" y="50"/>
                    </a:lnTo>
                    <a:lnTo>
                      <a:pt x="700" y="56"/>
                    </a:lnTo>
                    <a:lnTo>
                      <a:pt x="700" y="56"/>
                    </a:lnTo>
                    <a:lnTo>
                      <a:pt x="698" y="62"/>
                    </a:lnTo>
                    <a:lnTo>
                      <a:pt x="692" y="66"/>
                    </a:lnTo>
                    <a:lnTo>
                      <a:pt x="684" y="72"/>
                    </a:lnTo>
                    <a:lnTo>
                      <a:pt x="672" y="76"/>
                    </a:lnTo>
                    <a:lnTo>
                      <a:pt x="640" y="86"/>
                    </a:lnTo>
                    <a:lnTo>
                      <a:pt x="598" y="94"/>
                    </a:lnTo>
                    <a:lnTo>
                      <a:pt x="546" y="100"/>
                    </a:lnTo>
                    <a:lnTo>
                      <a:pt x="486" y="106"/>
                    </a:lnTo>
                    <a:lnTo>
                      <a:pt x="422" y="108"/>
                    </a:lnTo>
                    <a:lnTo>
                      <a:pt x="352" y="1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0" name="Freeform 356"/>
              <p:cNvSpPr>
                <a:spLocks/>
              </p:cNvSpPr>
              <p:nvPr/>
            </p:nvSpPr>
            <p:spPr bwMode="auto">
              <a:xfrm>
                <a:off x="4541" y="4172"/>
                <a:ext cx="704" cy="110"/>
              </a:xfrm>
              <a:custGeom>
                <a:avLst/>
                <a:gdLst>
                  <a:gd name="T0" fmla="*/ 354 w 704"/>
                  <a:gd name="T1" fmla="*/ 0 h 110"/>
                  <a:gd name="T2" fmla="*/ 354 w 704"/>
                  <a:gd name="T3" fmla="*/ 0 h 110"/>
                  <a:gd name="T4" fmla="*/ 284 w 704"/>
                  <a:gd name="T5" fmla="*/ 0 h 110"/>
                  <a:gd name="T6" fmla="*/ 216 w 704"/>
                  <a:gd name="T7" fmla="*/ 4 h 110"/>
                  <a:gd name="T8" fmla="*/ 156 w 704"/>
                  <a:gd name="T9" fmla="*/ 8 h 110"/>
                  <a:gd name="T10" fmla="*/ 104 w 704"/>
                  <a:gd name="T11" fmla="*/ 16 h 110"/>
                  <a:gd name="T12" fmla="*/ 60 w 704"/>
                  <a:gd name="T13" fmla="*/ 24 h 110"/>
                  <a:gd name="T14" fmla="*/ 28 w 704"/>
                  <a:gd name="T15" fmla="*/ 34 h 110"/>
                  <a:gd name="T16" fmla="*/ 16 w 704"/>
                  <a:gd name="T17" fmla="*/ 40 h 110"/>
                  <a:gd name="T18" fmla="*/ 6 w 704"/>
                  <a:gd name="T19" fmla="*/ 44 h 110"/>
                  <a:gd name="T20" fmla="*/ 2 w 704"/>
                  <a:gd name="T21" fmla="*/ 50 h 110"/>
                  <a:gd name="T22" fmla="*/ 0 w 704"/>
                  <a:gd name="T23" fmla="*/ 56 h 110"/>
                  <a:gd name="T24" fmla="*/ 0 w 704"/>
                  <a:gd name="T25" fmla="*/ 56 h 110"/>
                  <a:gd name="T26" fmla="*/ 2 w 704"/>
                  <a:gd name="T27" fmla="*/ 62 h 110"/>
                  <a:gd name="T28" fmla="*/ 6 w 704"/>
                  <a:gd name="T29" fmla="*/ 66 h 110"/>
                  <a:gd name="T30" fmla="*/ 16 w 704"/>
                  <a:gd name="T31" fmla="*/ 72 h 110"/>
                  <a:gd name="T32" fmla="*/ 28 w 704"/>
                  <a:gd name="T33" fmla="*/ 76 h 110"/>
                  <a:gd name="T34" fmla="*/ 60 w 704"/>
                  <a:gd name="T35" fmla="*/ 86 h 110"/>
                  <a:gd name="T36" fmla="*/ 104 w 704"/>
                  <a:gd name="T37" fmla="*/ 94 h 110"/>
                  <a:gd name="T38" fmla="*/ 156 w 704"/>
                  <a:gd name="T39" fmla="*/ 100 h 110"/>
                  <a:gd name="T40" fmla="*/ 216 w 704"/>
                  <a:gd name="T41" fmla="*/ 106 h 110"/>
                  <a:gd name="T42" fmla="*/ 284 w 704"/>
                  <a:gd name="T43" fmla="*/ 108 h 110"/>
                  <a:gd name="T44" fmla="*/ 354 w 704"/>
                  <a:gd name="T45" fmla="*/ 110 h 110"/>
                  <a:gd name="T46" fmla="*/ 354 w 704"/>
                  <a:gd name="T47" fmla="*/ 110 h 110"/>
                  <a:gd name="T48" fmla="*/ 424 w 704"/>
                  <a:gd name="T49" fmla="*/ 108 h 110"/>
                  <a:gd name="T50" fmla="*/ 490 w 704"/>
                  <a:gd name="T51" fmla="*/ 106 h 110"/>
                  <a:gd name="T52" fmla="*/ 550 w 704"/>
                  <a:gd name="T53" fmla="*/ 100 h 110"/>
                  <a:gd name="T54" fmla="*/ 600 w 704"/>
                  <a:gd name="T55" fmla="*/ 94 h 110"/>
                  <a:gd name="T56" fmla="*/ 644 w 704"/>
                  <a:gd name="T57" fmla="*/ 86 h 110"/>
                  <a:gd name="T58" fmla="*/ 676 w 704"/>
                  <a:gd name="T59" fmla="*/ 76 h 110"/>
                  <a:gd name="T60" fmla="*/ 688 w 704"/>
                  <a:gd name="T61" fmla="*/ 72 h 110"/>
                  <a:gd name="T62" fmla="*/ 696 w 704"/>
                  <a:gd name="T63" fmla="*/ 66 h 110"/>
                  <a:gd name="T64" fmla="*/ 702 w 704"/>
                  <a:gd name="T65" fmla="*/ 62 h 110"/>
                  <a:gd name="T66" fmla="*/ 704 w 704"/>
                  <a:gd name="T67" fmla="*/ 56 h 110"/>
                  <a:gd name="T68" fmla="*/ 704 w 704"/>
                  <a:gd name="T69" fmla="*/ 56 h 110"/>
                  <a:gd name="T70" fmla="*/ 702 w 704"/>
                  <a:gd name="T71" fmla="*/ 50 h 110"/>
                  <a:gd name="T72" fmla="*/ 696 w 704"/>
                  <a:gd name="T73" fmla="*/ 44 h 110"/>
                  <a:gd name="T74" fmla="*/ 688 w 704"/>
                  <a:gd name="T75" fmla="*/ 40 h 110"/>
                  <a:gd name="T76" fmla="*/ 676 w 704"/>
                  <a:gd name="T77" fmla="*/ 34 h 110"/>
                  <a:gd name="T78" fmla="*/ 644 w 704"/>
                  <a:gd name="T79" fmla="*/ 24 h 110"/>
                  <a:gd name="T80" fmla="*/ 600 w 704"/>
                  <a:gd name="T81" fmla="*/ 16 h 110"/>
                  <a:gd name="T82" fmla="*/ 550 w 704"/>
                  <a:gd name="T83" fmla="*/ 8 h 110"/>
                  <a:gd name="T84" fmla="*/ 490 w 704"/>
                  <a:gd name="T85" fmla="*/ 4 h 110"/>
                  <a:gd name="T86" fmla="*/ 424 w 704"/>
                  <a:gd name="T87" fmla="*/ 0 h 110"/>
                  <a:gd name="T88" fmla="*/ 354 w 704"/>
                  <a:gd name="T8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04" h="110">
                    <a:moveTo>
                      <a:pt x="354" y="0"/>
                    </a:moveTo>
                    <a:lnTo>
                      <a:pt x="354" y="0"/>
                    </a:lnTo>
                    <a:lnTo>
                      <a:pt x="284" y="0"/>
                    </a:lnTo>
                    <a:lnTo>
                      <a:pt x="216" y="4"/>
                    </a:lnTo>
                    <a:lnTo>
                      <a:pt x="156" y="8"/>
                    </a:lnTo>
                    <a:lnTo>
                      <a:pt x="104" y="16"/>
                    </a:lnTo>
                    <a:lnTo>
                      <a:pt x="60" y="24"/>
                    </a:lnTo>
                    <a:lnTo>
                      <a:pt x="28" y="34"/>
                    </a:lnTo>
                    <a:lnTo>
                      <a:pt x="16" y="40"/>
                    </a:lnTo>
                    <a:lnTo>
                      <a:pt x="6" y="44"/>
                    </a:lnTo>
                    <a:lnTo>
                      <a:pt x="2" y="50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2" y="62"/>
                    </a:lnTo>
                    <a:lnTo>
                      <a:pt x="6" y="66"/>
                    </a:lnTo>
                    <a:lnTo>
                      <a:pt x="16" y="72"/>
                    </a:lnTo>
                    <a:lnTo>
                      <a:pt x="28" y="76"/>
                    </a:lnTo>
                    <a:lnTo>
                      <a:pt x="60" y="86"/>
                    </a:lnTo>
                    <a:lnTo>
                      <a:pt x="104" y="94"/>
                    </a:lnTo>
                    <a:lnTo>
                      <a:pt x="156" y="100"/>
                    </a:lnTo>
                    <a:lnTo>
                      <a:pt x="216" y="106"/>
                    </a:lnTo>
                    <a:lnTo>
                      <a:pt x="284" y="108"/>
                    </a:lnTo>
                    <a:lnTo>
                      <a:pt x="354" y="110"/>
                    </a:lnTo>
                    <a:lnTo>
                      <a:pt x="354" y="110"/>
                    </a:lnTo>
                    <a:lnTo>
                      <a:pt x="424" y="108"/>
                    </a:lnTo>
                    <a:lnTo>
                      <a:pt x="490" y="106"/>
                    </a:lnTo>
                    <a:lnTo>
                      <a:pt x="550" y="100"/>
                    </a:lnTo>
                    <a:lnTo>
                      <a:pt x="600" y="94"/>
                    </a:lnTo>
                    <a:lnTo>
                      <a:pt x="644" y="86"/>
                    </a:lnTo>
                    <a:lnTo>
                      <a:pt x="676" y="76"/>
                    </a:lnTo>
                    <a:lnTo>
                      <a:pt x="688" y="72"/>
                    </a:lnTo>
                    <a:lnTo>
                      <a:pt x="696" y="66"/>
                    </a:lnTo>
                    <a:lnTo>
                      <a:pt x="702" y="62"/>
                    </a:lnTo>
                    <a:lnTo>
                      <a:pt x="704" y="56"/>
                    </a:lnTo>
                    <a:lnTo>
                      <a:pt x="704" y="56"/>
                    </a:lnTo>
                    <a:lnTo>
                      <a:pt x="702" y="50"/>
                    </a:lnTo>
                    <a:lnTo>
                      <a:pt x="696" y="44"/>
                    </a:lnTo>
                    <a:lnTo>
                      <a:pt x="688" y="40"/>
                    </a:lnTo>
                    <a:lnTo>
                      <a:pt x="676" y="34"/>
                    </a:lnTo>
                    <a:lnTo>
                      <a:pt x="644" y="24"/>
                    </a:lnTo>
                    <a:lnTo>
                      <a:pt x="600" y="16"/>
                    </a:lnTo>
                    <a:lnTo>
                      <a:pt x="550" y="8"/>
                    </a:lnTo>
                    <a:lnTo>
                      <a:pt x="490" y="4"/>
                    </a:lnTo>
                    <a:lnTo>
                      <a:pt x="424" y="0"/>
                    </a:lnTo>
                    <a:lnTo>
                      <a:pt x="3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1" name="Freeform 357"/>
              <p:cNvSpPr>
                <a:spLocks noEditPoints="1"/>
              </p:cNvSpPr>
              <p:nvPr/>
            </p:nvSpPr>
            <p:spPr bwMode="auto">
              <a:xfrm>
                <a:off x="4543" y="4172"/>
                <a:ext cx="700" cy="110"/>
              </a:xfrm>
              <a:custGeom>
                <a:avLst/>
                <a:gdLst>
                  <a:gd name="T0" fmla="*/ 352 w 700"/>
                  <a:gd name="T1" fmla="*/ 110 h 110"/>
                  <a:gd name="T2" fmla="*/ 216 w 700"/>
                  <a:gd name="T3" fmla="*/ 106 h 110"/>
                  <a:gd name="T4" fmla="*/ 104 w 700"/>
                  <a:gd name="T5" fmla="*/ 94 h 110"/>
                  <a:gd name="T6" fmla="*/ 30 w 700"/>
                  <a:gd name="T7" fmla="*/ 76 h 110"/>
                  <a:gd name="T8" fmla="*/ 8 w 700"/>
                  <a:gd name="T9" fmla="*/ 66 h 110"/>
                  <a:gd name="T10" fmla="*/ 2 w 700"/>
                  <a:gd name="T11" fmla="*/ 56 h 110"/>
                  <a:gd name="T12" fmla="*/ 4 w 700"/>
                  <a:gd name="T13" fmla="*/ 50 h 110"/>
                  <a:gd name="T14" fmla="*/ 18 w 700"/>
                  <a:gd name="T15" fmla="*/ 40 h 110"/>
                  <a:gd name="T16" fmla="*/ 62 w 700"/>
                  <a:gd name="T17" fmla="*/ 24 h 110"/>
                  <a:gd name="T18" fmla="*/ 156 w 700"/>
                  <a:gd name="T19" fmla="*/ 10 h 110"/>
                  <a:gd name="T20" fmla="*/ 282 w 700"/>
                  <a:gd name="T21" fmla="*/ 0 h 110"/>
                  <a:gd name="T22" fmla="*/ 352 w 700"/>
                  <a:gd name="T23" fmla="*/ 0 h 110"/>
                  <a:gd name="T24" fmla="*/ 486 w 700"/>
                  <a:gd name="T25" fmla="*/ 4 h 110"/>
                  <a:gd name="T26" fmla="*/ 596 w 700"/>
                  <a:gd name="T27" fmla="*/ 16 h 110"/>
                  <a:gd name="T28" fmla="*/ 670 w 700"/>
                  <a:gd name="T29" fmla="*/ 34 h 110"/>
                  <a:gd name="T30" fmla="*/ 690 w 700"/>
                  <a:gd name="T31" fmla="*/ 44 h 110"/>
                  <a:gd name="T32" fmla="*/ 698 w 700"/>
                  <a:gd name="T33" fmla="*/ 56 h 110"/>
                  <a:gd name="T34" fmla="*/ 696 w 700"/>
                  <a:gd name="T35" fmla="*/ 62 h 110"/>
                  <a:gd name="T36" fmla="*/ 682 w 700"/>
                  <a:gd name="T37" fmla="*/ 72 h 110"/>
                  <a:gd name="T38" fmla="*/ 638 w 700"/>
                  <a:gd name="T39" fmla="*/ 86 h 110"/>
                  <a:gd name="T40" fmla="*/ 544 w 700"/>
                  <a:gd name="T41" fmla="*/ 100 h 110"/>
                  <a:gd name="T42" fmla="*/ 422 w 700"/>
                  <a:gd name="T43" fmla="*/ 108 h 110"/>
                  <a:gd name="T44" fmla="*/ 352 w 700"/>
                  <a:gd name="T45" fmla="*/ 0 h 110"/>
                  <a:gd name="T46" fmla="*/ 282 w 700"/>
                  <a:gd name="T47" fmla="*/ 0 h 110"/>
                  <a:gd name="T48" fmla="*/ 156 w 700"/>
                  <a:gd name="T49" fmla="*/ 10 h 110"/>
                  <a:gd name="T50" fmla="*/ 60 w 700"/>
                  <a:gd name="T51" fmla="*/ 24 h 110"/>
                  <a:gd name="T52" fmla="*/ 16 w 700"/>
                  <a:gd name="T53" fmla="*/ 40 h 110"/>
                  <a:gd name="T54" fmla="*/ 2 w 700"/>
                  <a:gd name="T55" fmla="*/ 50 h 110"/>
                  <a:gd name="T56" fmla="*/ 0 w 700"/>
                  <a:gd name="T57" fmla="*/ 56 h 110"/>
                  <a:gd name="T58" fmla="*/ 6 w 700"/>
                  <a:gd name="T59" fmla="*/ 66 h 110"/>
                  <a:gd name="T60" fmla="*/ 28 w 700"/>
                  <a:gd name="T61" fmla="*/ 76 h 110"/>
                  <a:gd name="T62" fmla="*/ 104 w 700"/>
                  <a:gd name="T63" fmla="*/ 94 h 110"/>
                  <a:gd name="T64" fmla="*/ 216 w 700"/>
                  <a:gd name="T65" fmla="*/ 106 h 110"/>
                  <a:gd name="T66" fmla="*/ 352 w 700"/>
                  <a:gd name="T67" fmla="*/ 110 h 110"/>
                  <a:gd name="T68" fmla="*/ 422 w 700"/>
                  <a:gd name="T69" fmla="*/ 108 h 110"/>
                  <a:gd name="T70" fmla="*/ 546 w 700"/>
                  <a:gd name="T71" fmla="*/ 100 h 110"/>
                  <a:gd name="T72" fmla="*/ 640 w 700"/>
                  <a:gd name="T73" fmla="*/ 86 h 110"/>
                  <a:gd name="T74" fmla="*/ 684 w 700"/>
                  <a:gd name="T75" fmla="*/ 72 h 110"/>
                  <a:gd name="T76" fmla="*/ 698 w 700"/>
                  <a:gd name="T77" fmla="*/ 62 h 110"/>
                  <a:gd name="T78" fmla="*/ 700 w 700"/>
                  <a:gd name="T79" fmla="*/ 56 h 110"/>
                  <a:gd name="T80" fmla="*/ 692 w 700"/>
                  <a:gd name="T81" fmla="*/ 44 h 110"/>
                  <a:gd name="T82" fmla="*/ 672 w 700"/>
                  <a:gd name="T83" fmla="*/ 34 h 110"/>
                  <a:gd name="T84" fmla="*/ 598 w 700"/>
                  <a:gd name="T85" fmla="*/ 16 h 110"/>
                  <a:gd name="T86" fmla="*/ 486 w 700"/>
                  <a:gd name="T87" fmla="*/ 4 h 110"/>
                  <a:gd name="T88" fmla="*/ 352 w 700"/>
                  <a:gd name="T8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00" h="110">
                    <a:moveTo>
                      <a:pt x="352" y="110"/>
                    </a:moveTo>
                    <a:lnTo>
                      <a:pt x="352" y="110"/>
                    </a:lnTo>
                    <a:lnTo>
                      <a:pt x="282" y="108"/>
                    </a:lnTo>
                    <a:lnTo>
                      <a:pt x="216" y="106"/>
                    </a:lnTo>
                    <a:lnTo>
                      <a:pt x="156" y="100"/>
                    </a:lnTo>
                    <a:lnTo>
                      <a:pt x="104" y="94"/>
                    </a:lnTo>
                    <a:lnTo>
                      <a:pt x="62" y="86"/>
                    </a:lnTo>
                    <a:lnTo>
                      <a:pt x="30" y="76"/>
                    </a:lnTo>
                    <a:lnTo>
                      <a:pt x="18" y="72"/>
                    </a:lnTo>
                    <a:lnTo>
                      <a:pt x="8" y="66"/>
                    </a:lnTo>
                    <a:lnTo>
                      <a:pt x="4" y="62"/>
                    </a:lnTo>
                    <a:lnTo>
                      <a:pt x="2" y="56"/>
                    </a:lnTo>
                    <a:lnTo>
                      <a:pt x="2" y="56"/>
                    </a:lnTo>
                    <a:lnTo>
                      <a:pt x="4" y="50"/>
                    </a:lnTo>
                    <a:lnTo>
                      <a:pt x="8" y="44"/>
                    </a:lnTo>
                    <a:lnTo>
                      <a:pt x="18" y="40"/>
                    </a:lnTo>
                    <a:lnTo>
                      <a:pt x="30" y="34"/>
                    </a:lnTo>
                    <a:lnTo>
                      <a:pt x="62" y="24"/>
                    </a:lnTo>
                    <a:lnTo>
                      <a:pt x="104" y="16"/>
                    </a:lnTo>
                    <a:lnTo>
                      <a:pt x="156" y="10"/>
                    </a:lnTo>
                    <a:lnTo>
                      <a:pt x="216" y="4"/>
                    </a:lnTo>
                    <a:lnTo>
                      <a:pt x="282" y="0"/>
                    </a:lnTo>
                    <a:lnTo>
                      <a:pt x="352" y="0"/>
                    </a:lnTo>
                    <a:lnTo>
                      <a:pt x="352" y="0"/>
                    </a:lnTo>
                    <a:lnTo>
                      <a:pt x="422" y="0"/>
                    </a:lnTo>
                    <a:lnTo>
                      <a:pt x="486" y="4"/>
                    </a:lnTo>
                    <a:lnTo>
                      <a:pt x="544" y="10"/>
                    </a:lnTo>
                    <a:lnTo>
                      <a:pt x="596" y="16"/>
                    </a:lnTo>
                    <a:lnTo>
                      <a:pt x="638" y="24"/>
                    </a:lnTo>
                    <a:lnTo>
                      <a:pt x="670" y="34"/>
                    </a:lnTo>
                    <a:lnTo>
                      <a:pt x="682" y="40"/>
                    </a:lnTo>
                    <a:lnTo>
                      <a:pt x="690" y="44"/>
                    </a:lnTo>
                    <a:lnTo>
                      <a:pt x="696" y="50"/>
                    </a:lnTo>
                    <a:lnTo>
                      <a:pt x="698" y="56"/>
                    </a:lnTo>
                    <a:lnTo>
                      <a:pt x="698" y="56"/>
                    </a:lnTo>
                    <a:lnTo>
                      <a:pt x="696" y="62"/>
                    </a:lnTo>
                    <a:lnTo>
                      <a:pt x="690" y="66"/>
                    </a:lnTo>
                    <a:lnTo>
                      <a:pt x="682" y="72"/>
                    </a:lnTo>
                    <a:lnTo>
                      <a:pt x="670" y="76"/>
                    </a:lnTo>
                    <a:lnTo>
                      <a:pt x="638" y="86"/>
                    </a:lnTo>
                    <a:lnTo>
                      <a:pt x="596" y="94"/>
                    </a:lnTo>
                    <a:lnTo>
                      <a:pt x="544" y="100"/>
                    </a:lnTo>
                    <a:lnTo>
                      <a:pt x="486" y="106"/>
                    </a:lnTo>
                    <a:lnTo>
                      <a:pt x="422" y="108"/>
                    </a:lnTo>
                    <a:lnTo>
                      <a:pt x="352" y="110"/>
                    </a:lnTo>
                    <a:close/>
                    <a:moveTo>
                      <a:pt x="352" y="0"/>
                    </a:moveTo>
                    <a:lnTo>
                      <a:pt x="352" y="0"/>
                    </a:lnTo>
                    <a:lnTo>
                      <a:pt x="282" y="0"/>
                    </a:lnTo>
                    <a:lnTo>
                      <a:pt x="216" y="4"/>
                    </a:lnTo>
                    <a:lnTo>
                      <a:pt x="156" y="10"/>
                    </a:lnTo>
                    <a:lnTo>
                      <a:pt x="104" y="16"/>
                    </a:lnTo>
                    <a:lnTo>
                      <a:pt x="60" y="24"/>
                    </a:lnTo>
                    <a:lnTo>
                      <a:pt x="28" y="34"/>
                    </a:lnTo>
                    <a:lnTo>
                      <a:pt x="16" y="40"/>
                    </a:lnTo>
                    <a:lnTo>
                      <a:pt x="6" y="44"/>
                    </a:lnTo>
                    <a:lnTo>
                      <a:pt x="2" y="50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2" y="62"/>
                    </a:lnTo>
                    <a:lnTo>
                      <a:pt x="6" y="66"/>
                    </a:lnTo>
                    <a:lnTo>
                      <a:pt x="16" y="72"/>
                    </a:lnTo>
                    <a:lnTo>
                      <a:pt x="28" y="76"/>
                    </a:lnTo>
                    <a:lnTo>
                      <a:pt x="60" y="86"/>
                    </a:lnTo>
                    <a:lnTo>
                      <a:pt x="104" y="94"/>
                    </a:lnTo>
                    <a:lnTo>
                      <a:pt x="156" y="100"/>
                    </a:lnTo>
                    <a:lnTo>
                      <a:pt x="216" y="106"/>
                    </a:lnTo>
                    <a:lnTo>
                      <a:pt x="282" y="108"/>
                    </a:lnTo>
                    <a:lnTo>
                      <a:pt x="352" y="110"/>
                    </a:lnTo>
                    <a:lnTo>
                      <a:pt x="352" y="110"/>
                    </a:lnTo>
                    <a:lnTo>
                      <a:pt x="422" y="108"/>
                    </a:lnTo>
                    <a:lnTo>
                      <a:pt x="486" y="106"/>
                    </a:lnTo>
                    <a:lnTo>
                      <a:pt x="546" y="100"/>
                    </a:lnTo>
                    <a:lnTo>
                      <a:pt x="598" y="94"/>
                    </a:lnTo>
                    <a:lnTo>
                      <a:pt x="640" y="86"/>
                    </a:lnTo>
                    <a:lnTo>
                      <a:pt x="672" y="76"/>
                    </a:lnTo>
                    <a:lnTo>
                      <a:pt x="684" y="72"/>
                    </a:lnTo>
                    <a:lnTo>
                      <a:pt x="692" y="66"/>
                    </a:lnTo>
                    <a:lnTo>
                      <a:pt x="698" y="62"/>
                    </a:lnTo>
                    <a:lnTo>
                      <a:pt x="700" y="56"/>
                    </a:lnTo>
                    <a:lnTo>
                      <a:pt x="700" y="56"/>
                    </a:lnTo>
                    <a:lnTo>
                      <a:pt x="698" y="50"/>
                    </a:lnTo>
                    <a:lnTo>
                      <a:pt x="692" y="44"/>
                    </a:lnTo>
                    <a:lnTo>
                      <a:pt x="684" y="40"/>
                    </a:lnTo>
                    <a:lnTo>
                      <a:pt x="672" y="34"/>
                    </a:lnTo>
                    <a:lnTo>
                      <a:pt x="640" y="24"/>
                    </a:lnTo>
                    <a:lnTo>
                      <a:pt x="598" y="16"/>
                    </a:lnTo>
                    <a:lnTo>
                      <a:pt x="546" y="10"/>
                    </a:lnTo>
                    <a:lnTo>
                      <a:pt x="486" y="4"/>
                    </a:lnTo>
                    <a:lnTo>
                      <a:pt x="422" y="0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rgbClr val="D7D4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2" name="Freeform 358"/>
              <p:cNvSpPr>
                <a:spLocks/>
              </p:cNvSpPr>
              <p:nvPr/>
            </p:nvSpPr>
            <p:spPr bwMode="auto">
              <a:xfrm>
                <a:off x="4545" y="4172"/>
                <a:ext cx="696" cy="110"/>
              </a:xfrm>
              <a:custGeom>
                <a:avLst/>
                <a:gdLst>
                  <a:gd name="T0" fmla="*/ 350 w 696"/>
                  <a:gd name="T1" fmla="*/ 110 h 110"/>
                  <a:gd name="T2" fmla="*/ 350 w 696"/>
                  <a:gd name="T3" fmla="*/ 110 h 110"/>
                  <a:gd name="T4" fmla="*/ 280 w 696"/>
                  <a:gd name="T5" fmla="*/ 108 h 110"/>
                  <a:gd name="T6" fmla="*/ 214 w 696"/>
                  <a:gd name="T7" fmla="*/ 106 h 110"/>
                  <a:gd name="T8" fmla="*/ 154 w 696"/>
                  <a:gd name="T9" fmla="*/ 100 h 110"/>
                  <a:gd name="T10" fmla="*/ 102 w 696"/>
                  <a:gd name="T11" fmla="*/ 94 h 110"/>
                  <a:gd name="T12" fmla="*/ 60 w 696"/>
                  <a:gd name="T13" fmla="*/ 86 h 110"/>
                  <a:gd name="T14" fmla="*/ 28 w 696"/>
                  <a:gd name="T15" fmla="*/ 76 h 110"/>
                  <a:gd name="T16" fmla="*/ 16 w 696"/>
                  <a:gd name="T17" fmla="*/ 72 h 110"/>
                  <a:gd name="T18" fmla="*/ 6 w 696"/>
                  <a:gd name="T19" fmla="*/ 66 h 110"/>
                  <a:gd name="T20" fmla="*/ 2 w 696"/>
                  <a:gd name="T21" fmla="*/ 62 h 110"/>
                  <a:gd name="T22" fmla="*/ 0 w 696"/>
                  <a:gd name="T23" fmla="*/ 56 h 110"/>
                  <a:gd name="T24" fmla="*/ 0 w 696"/>
                  <a:gd name="T25" fmla="*/ 56 h 110"/>
                  <a:gd name="T26" fmla="*/ 2 w 696"/>
                  <a:gd name="T27" fmla="*/ 50 h 110"/>
                  <a:gd name="T28" fmla="*/ 6 w 696"/>
                  <a:gd name="T29" fmla="*/ 44 h 110"/>
                  <a:gd name="T30" fmla="*/ 16 w 696"/>
                  <a:gd name="T31" fmla="*/ 40 h 110"/>
                  <a:gd name="T32" fmla="*/ 28 w 696"/>
                  <a:gd name="T33" fmla="*/ 34 h 110"/>
                  <a:gd name="T34" fmla="*/ 60 w 696"/>
                  <a:gd name="T35" fmla="*/ 24 h 110"/>
                  <a:gd name="T36" fmla="*/ 102 w 696"/>
                  <a:gd name="T37" fmla="*/ 16 h 110"/>
                  <a:gd name="T38" fmla="*/ 154 w 696"/>
                  <a:gd name="T39" fmla="*/ 10 h 110"/>
                  <a:gd name="T40" fmla="*/ 214 w 696"/>
                  <a:gd name="T41" fmla="*/ 4 h 110"/>
                  <a:gd name="T42" fmla="*/ 280 w 696"/>
                  <a:gd name="T43" fmla="*/ 0 h 110"/>
                  <a:gd name="T44" fmla="*/ 350 w 696"/>
                  <a:gd name="T45" fmla="*/ 0 h 110"/>
                  <a:gd name="T46" fmla="*/ 350 w 696"/>
                  <a:gd name="T47" fmla="*/ 0 h 110"/>
                  <a:gd name="T48" fmla="*/ 420 w 696"/>
                  <a:gd name="T49" fmla="*/ 0 h 110"/>
                  <a:gd name="T50" fmla="*/ 484 w 696"/>
                  <a:gd name="T51" fmla="*/ 4 h 110"/>
                  <a:gd name="T52" fmla="*/ 542 w 696"/>
                  <a:gd name="T53" fmla="*/ 10 h 110"/>
                  <a:gd name="T54" fmla="*/ 594 w 696"/>
                  <a:gd name="T55" fmla="*/ 16 h 110"/>
                  <a:gd name="T56" fmla="*/ 636 w 696"/>
                  <a:gd name="T57" fmla="*/ 24 h 110"/>
                  <a:gd name="T58" fmla="*/ 668 w 696"/>
                  <a:gd name="T59" fmla="*/ 34 h 110"/>
                  <a:gd name="T60" fmla="*/ 680 w 696"/>
                  <a:gd name="T61" fmla="*/ 40 h 110"/>
                  <a:gd name="T62" fmla="*/ 688 w 696"/>
                  <a:gd name="T63" fmla="*/ 44 h 110"/>
                  <a:gd name="T64" fmla="*/ 694 w 696"/>
                  <a:gd name="T65" fmla="*/ 50 h 110"/>
                  <a:gd name="T66" fmla="*/ 696 w 696"/>
                  <a:gd name="T67" fmla="*/ 56 h 110"/>
                  <a:gd name="T68" fmla="*/ 696 w 696"/>
                  <a:gd name="T69" fmla="*/ 56 h 110"/>
                  <a:gd name="T70" fmla="*/ 694 w 696"/>
                  <a:gd name="T71" fmla="*/ 62 h 110"/>
                  <a:gd name="T72" fmla="*/ 688 w 696"/>
                  <a:gd name="T73" fmla="*/ 66 h 110"/>
                  <a:gd name="T74" fmla="*/ 680 w 696"/>
                  <a:gd name="T75" fmla="*/ 72 h 110"/>
                  <a:gd name="T76" fmla="*/ 668 w 696"/>
                  <a:gd name="T77" fmla="*/ 76 h 110"/>
                  <a:gd name="T78" fmla="*/ 636 w 696"/>
                  <a:gd name="T79" fmla="*/ 86 h 110"/>
                  <a:gd name="T80" fmla="*/ 594 w 696"/>
                  <a:gd name="T81" fmla="*/ 94 h 110"/>
                  <a:gd name="T82" fmla="*/ 542 w 696"/>
                  <a:gd name="T83" fmla="*/ 100 h 110"/>
                  <a:gd name="T84" fmla="*/ 484 w 696"/>
                  <a:gd name="T85" fmla="*/ 106 h 110"/>
                  <a:gd name="T86" fmla="*/ 420 w 696"/>
                  <a:gd name="T87" fmla="*/ 108 h 110"/>
                  <a:gd name="T88" fmla="*/ 350 w 696"/>
                  <a:gd name="T89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96" h="110">
                    <a:moveTo>
                      <a:pt x="350" y="110"/>
                    </a:moveTo>
                    <a:lnTo>
                      <a:pt x="350" y="110"/>
                    </a:lnTo>
                    <a:lnTo>
                      <a:pt x="280" y="108"/>
                    </a:lnTo>
                    <a:lnTo>
                      <a:pt x="214" y="106"/>
                    </a:lnTo>
                    <a:lnTo>
                      <a:pt x="154" y="100"/>
                    </a:lnTo>
                    <a:lnTo>
                      <a:pt x="102" y="94"/>
                    </a:lnTo>
                    <a:lnTo>
                      <a:pt x="60" y="86"/>
                    </a:lnTo>
                    <a:lnTo>
                      <a:pt x="28" y="76"/>
                    </a:lnTo>
                    <a:lnTo>
                      <a:pt x="16" y="72"/>
                    </a:lnTo>
                    <a:lnTo>
                      <a:pt x="6" y="66"/>
                    </a:lnTo>
                    <a:lnTo>
                      <a:pt x="2" y="62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2" y="50"/>
                    </a:lnTo>
                    <a:lnTo>
                      <a:pt x="6" y="44"/>
                    </a:lnTo>
                    <a:lnTo>
                      <a:pt x="16" y="40"/>
                    </a:lnTo>
                    <a:lnTo>
                      <a:pt x="28" y="34"/>
                    </a:lnTo>
                    <a:lnTo>
                      <a:pt x="60" y="24"/>
                    </a:lnTo>
                    <a:lnTo>
                      <a:pt x="102" y="16"/>
                    </a:lnTo>
                    <a:lnTo>
                      <a:pt x="154" y="10"/>
                    </a:lnTo>
                    <a:lnTo>
                      <a:pt x="214" y="4"/>
                    </a:lnTo>
                    <a:lnTo>
                      <a:pt x="280" y="0"/>
                    </a:lnTo>
                    <a:lnTo>
                      <a:pt x="350" y="0"/>
                    </a:lnTo>
                    <a:lnTo>
                      <a:pt x="350" y="0"/>
                    </a:lnTo>
                    <a:lnTo>
                      <a:pt x="420" y="0"/>
                    </a:lnTo>
                    <a:lnTo>
                      <a:pt x="484" y="4"/>
                    </a:lnTo>
                    <a:lnTo>
                      <a:pt x="542" y="10"/>
                    </a:lnTo>
                    <a:lnTo>
                      <a:pt x="594" y="16"/>
                    </a:lnTo>
                    <a:lnTo>
                      <a:pt x="636" y="24"/>
                    </a:lnTo>
                    <a:lnTo>
                      <a:pt x="668" y="34"/>
                    </a:lnTo>
                    <a:lnTo>
                      <a:pt x="680" y="40"/>
                    </a:lnTo>
                    <a:lnTo>
                      <a:pt x="688" y="44"/>
                    </a:lnTo>
                    <a:lnTo>
                      <a:pt x="694" y="50"/>
                    </a:lnTo>
                    <a:lnTo>
                      <a:pt x="696" y="56"/>
                    </a:lnTo>
                    <a:lnTo>
                      <a:pt x="696" y="56"/>
                    </a:lnTo>
                    <a:lnTo>
                      <a:pt x="694" y="62"/>
                    </a:lnTo>
                    <a:lnTo>
                      <a:pt x="688" y="66"/>
                    </a:lnTo>
                    <a:lnTo>
                      <a:pt x="680" y="72"/>
                    </a:lnTo>
                    <a:lnTo>
                      <a:pt x="668" y="76"/>
                    </a:lnTo>
                    <a:lnTo>
                      <a:pt x="636" y="86"/>
                    </a:lnTo>
                    <a:lnTo>
                      <a:pt x="594" y="94"/>
                    </a:lnTo>
                    <a:lnTo>
                      <a:pt x="542" y="100"/>
                    </a:lnTo>
                    <a:lnTo>
                      <a:pt x="484" y="106"/>
                    </a:lnTo>
                    <a:lnTo>
                      <a:pt x="420" y="108"/>
                    </a:lnTo>
                    <a:lnTo>
                      <a:pt x="350" y="1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3" name="Freeform 359"/>
              <p:cNvSpPr>
                <a:spLocks/>
              </p:cNvSpPr>
              <p:nvPr/>
            </p:nvSpPr>
            <p:spPr bwMode="auto">
              <a:xfrm>
                <a:off x="4543" y="4172"/>
                <a:ext cx="700" cy="110"/>
              </a:xfrm>
              <a:custGeom>
                <a:avLst/>
                <a:gdLst>
                  <a:gd name="T0" fmla="*/ 352 w 700"/>
                  <a:gd name="T1" fmla="*/ 0 h 110"/>
                  <a:gd name="T2" fmla="*/ 352 w 700"/>
                  <a:gd name="T3" fmla="*/ 0 h 110"/>
                  <a:gd name="T4" fmla="*/ 282 w 700"/>
                  <a:gd name="T5" fmla="*/ 0 h 110"/>
                  <a:gd name="T6" fmla="*/ 216 w 700"/>
                  <a:gd name="T7" fmla="*/ 4 h 110"/>
                  <a:gd name="T8" fmla="*/ 156 w 700"/>
                  <a:gd name="T9" fmla="*/ 10 h 110"/>
                  <a:gd name="T10" fmla="*/ 104 w 700"/>
                  <a:gd name="T11" fmla="*/ 16 h 110"/>
                  <a:gd name="T12" fmla="*/ 60 w 700"/>
                  <a:gd name="T13" fmla="*/ 24 h 110"/>
                  <a:gd name="T14" fmla="*/ 28 w 700"/>
                  <a:gd name="T15" fmla="*/ 34 h 110"/>
                  <a:gd name="T16" fmla="*/ 16 w 700"/>
                  <a:gd name="T17" fmla="*/ 40 h 110"/>
                  <a:gd name="T18" fmla="*/ 6 w 700"/>
                  <a:gd name="T19" fmla="*/ 44 h 110"/>
                  <a:gd name="T20" fmla="*/ 2 w 700"/>
                  <a:gd name="T21" fmla="*/ 50 h 110"/>
                  <a:gd name="T22" fmla="*/ 0 w 700"/>
                  <a:gd name="T23" fmla="*/ 56 h 110"/>
                  <a:gd name="T24" fmla="*/ 0 w 700"/>
                  <a:gd name="T25" fmla="*/ 56 h 110"/>
                  <a:gd name="T26" fmla="*/ 2 w 700"/>
                  <a:gd name="T27" fmla="*/ 62 h 110"/>
                  <a:gd name="T28" fmla="*/ 6 w 700"/>
                  <a:gd name="T29" fmla="*/ 66 h 110"/>
                  <a:gd name="T30" fmla="*/ 16 w 700"/>
                  <a:gd name="T31" fmla="*/ 72 h 110"/>
                  <a:gd name="T32" fmla="*/ 28 w 700"/>
                  <a:gd name="T33" fmla="*/ 76 h 110"/>
                  <a:gd name="T34" fmla="*/ 60 w 700"/>
                  <a:gd name="T35" fmla="*/ 86 h 110"/>
                  <a:gd name="T36" fmla="*/ 104 w 700"/>
                  <a:gd name="T37" fmla="*/ 94 h 110"/>
                  <a:gd name="T38" fmla="*/ 156 w 700"/>
                  <a:gd name="T39" fmla="*/ 100 h 110"/>
                  <a:gd name="T40" fmla="*/ 216 w 700"/>
                  <a:gd name="T41" fmla="*/ 106 h 110"/>
                  <a:gd name="T42" fmla="*/ 282 w 700"/>
                  <a:gd name="T43" fmla="*/ 108 h 110"/>
                  <a:gd name="T44" fmla="*/ 352 w 700"/>
                  <a:gd name="T45" fmla="*/ 110 h 110"/>
                  <a:gd name="T46" fmla="*/ 352 w 700"/>
                  <a:gd name="T47" fmla="*/ 110 h 110"/>
                  <a:gd name="T48" fmla="*/ 422 w 700"/>
                  <a:gd name="T49" fmla="*/ 108 h 110"/>
                  <a:gd name="T50" fmla="*/ 486 w 700"/>
                  <a:gd name="T51" fmla="*/ 106 h 110"/>
                  <a:gd name="T52" fmla="*/ 546 w 700"/>
                  <a:gd name="T53" fmla="*/ 100 h 110"/>
                  <a:gd name="T54" fmla="*/ 598 w 700"/>
                  <a:gd name="T55" fmla="*/ 94 h 110"/>
                  <a:gd name="T56" fmla="*/ 640 w 700"/>
                  <a:gd name="T57" fmla="*/ 86 h 110"/>
                  <a:gd name="T58" fmla="*/ 672 w 700"/>
                  <a:gd name="T59" fmla="*/ 76 h 110"/>
                  <a:gd name="T60" fmla="*/ 684 w 700"/>
                  <a:gd name="T61" fmla="*/ 72 h 110"/>
                  <a:gd name="T62" fmla="*/ 692 w 700"/>
                  <a:gd name="T63" fmla="*/ 66 h 110"/>
                  <a:gd name="T64" fmla="*/ 698 w 700"/>
                  <a:gd name="T65" fmla="*/ 62 h 110"/>
                  <a:gd name="T66" fmla="*/ 700 w 700"/>
                  <a:gd name="T67" fmla="*/ 56 h 110"/>
                  <a:gd name="T68" fmla="*/ 700 w 700"/>
                  <a:gd name="T69" fmla="*/ 56 h 110"/>
                  <a:gd name="T70" fmla="*/ 698 w 700"/>
                  <a:gd name="T71" fmla="*/ 50 h 110"/>
                  <a:gd name="T72" fmla="*/ 692 w 700"/>
                  <a:gd name="T73" fmla="*/ 44 h 110"/>
                  <a:gd name="T74" fmla="*/ 684 w 700"/>
                  <a:gd name="T75" fmla="*/ 40 h 110"/>
                  <a:gd name="T76" fmla="*/ 672 w 700"/>
                  <a:gd name="T77" fmla="*/ 34 h 110"/>
                  <a:gd name="T78" fmla="*/ 640 w 700"/>
                  <a:gd name="T79" fmla="*/ 24 h 110"/>
                  <a:gd name="T80" fmla="*/ 598 w 700"/>
                  <a:gd name="T81" fmla="*/ 16 h 110"/>
                  <a:gd name="T82" fmla="*/ 546 w 700"/>
                  <a:gd name="T83" fmla="*/ 10 h 110"/>
                  <a:gd name="T84" fmla="*/ 486 w 700"/>
                  <a:gd name="T85" fmla="*/ 4 h 110"/>
                  <a:gd name="T86" fmla="*/ 422 w 700"/>
                  <a:gd name="T87" fmla="*/ 0 h 110"/>
                  <a:gd name="T88" fmla="*/ 352 w 700"/>
                  <a:gd name="T8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00" h="110">
                    <a:moveTo>
                      <a:pt x="352" y="0"/>
                    </a:moveTo>
                    <a:lnTo>
                      <a:pt x="352" y="0"/>
                    </a:lnTo>
                    <a:lnTo>
                      <a:pt x="282" y="0"/>
                    </a:lnTo>
                    <a:lnTo>
                      <a:pt x="216" y="4"/>
                    </a:lnTo>
                    <a:lnTo>
                      <a:pt x="156" y="10"/>
                    </a:lnTo>
                    <a:lnTo>
                      <a:pt x="104" y="16"/>
                    </a:lnTo>
                    <a:lnTo>
                      <a:pt x="60" y="24"/>
                    </a:lnTo>
                    <a:lnTo>
                      <a:pt x="28" y="34"/>
                    </a:lnTo>
                    <a:lnTo>
                      <a:pt x="16" y="40"/>
                    </a:lnTo>
                    <a:lnTo>
                      <a:pt x="6" y="44"/>
                    </a:lnTo>
                    <a:lnTo>
                      <a:pt x="2" y="50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2" y="62"/>
                    </a:lnTo>
                    <a:lnTo>
                      <a:pt x="6" y="66"/>
                    </a:lnTo>
                    <a:lnTo>
                      <a:pt x="16" y="72"/>
                    </a:lnTo>
                    <a:lnTo>
                      <a:pt x="28" y="76"/>
                    </a:lnTo>
                    <a:lnTo>
                      <a:pt x="60" y="86"/>
                    </a:lnTo>
                    <a:lnTo>
                      <a:pt x="104" y="94"/>
                    </a:lnTo>
                    <a:lnTo>
                      <a:pt x="156" y="100"/>
                    </a:lnTo>
                    <a:lnTo>
                      <a:pt x="216" y="106"/>
                    </a:lnTo>
                    <a:lnTo>
                      <a:pt x="282" y="108"/>
                    </a:lnTo>
                    <a:lnTo>
                      <a:pt x="352" y="110"/>
                    </a:lnTo>
                    <a:lnTo>
                      <a:pt x="352" y="110"/>
                    </a:lnTo>
                    <a:lnTo>
                      <a:pt x="422" y="108"/>
                    </a:lnTo>
                    <a:lnTo>
                      <a:pt x="486" y="106"/>
                    </a:lnTo>
                    <a:lnTo>
                      <a:pt x="546" y="100"/>
                    </a:lnTo>
                    <a:lnTo>
                      <a:pt x="598" y="94"/>
                    </a:lnTo>
                    <a:lnTo>
                      <a:pt x="640" y="86"/>
                    </a:lnTo>
                    <a:lnTo>
                      <a:pt x="672" y="76"/>
                    </a:lnTo>
                    <a:lnTo>
                      <a:pt x="684" y="72"/>
                    </a:lnTo>
                    <a:lnTo>
                      <a:pt x="692" y="66"/>
                    </a:lnTo>
                    <a:lnTo>
                      <a:pt x="698" y="62"/>
                    </a:lnTo>
                    <a:lnTo>
                      <a:pt x="700" y="56"/>
                    </a:lnTo>
                    <a:lnTo>
                      <a:pt x="700" y="56"/>
                    </a:lnTo>
                    <a:lnTo>
                      <a:pt x="698" y="50"/>
                    </a:lnTo>
                    <a:lnTo>
                      <a:pt x="692" y="44"/>
                    </a:lnTo>
                    <a:lnTo>
                      <a:pt x="684" y="40"/>
                    </a:lnTo>
                    <a:lnTo>
                      <a:pt x="672" y="34"/>
                    </a:lnTo>
                    <a:lnTo>
                      <a:pt x="640" y="24"/>
                    </a:lnTo>
                    <a:lnTo>
                      <a:pt x="598" y="16"/>
                    </a:lnTo>
                    <a:lnTo>
                      <a:pt x="546" y="10"/>
                    </a:lnTo>
                    <a:lnTo>
                      <a:pt x="486" y="4"/>
                    </a:lnTo>
                    <a:lnTo>
                      <a:pt x="422" y="0"/>
                    </a:lnTo>
                    <a:lnTo>
                      <a:pt x="35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4" name="Freeform 360"/>
              <p:cNvSpPr>
                <a:spLocks noEditPoints="1"/>
              </p:cNvSpPr>
              <p:nvPr/>
            </p:nvSpPr>
            <p:spPr bwMode="auto">
              <a:xfrm>
                <a:off x="4545" y="4172"/>
                <a:ext cx="696" cy="110"/>
              </a:xfrm>
              <a:custGeom>
                <a:avLst/>
                <a:gdLst>
                  <a:gd name="T0" fmla="*/ 350 w 696"/>
                  <a:gd name="T1" fmla="*/ 110 h 110"/>
                  <a:gd name="T2" fmla="*/ 216 w 696"/>
                  <a:gd name="T3" fmla="*/ 104 h 110"/>
                  <a:gd name="T4" fmla="*/ 104 w 696"/>
                  <a:gd name="T5" fmla="*/ 94 h 110"/>
                  <a:gd name="T6" fmla="*/ 30 w 696"/>
                  <a:gd name="T7" fmla="*/ 76 h 110"/>
                  <a:gd name="T8" fmla="*/ 8 w 696"/>
                  <a:gd name="T9" fmla="*/ 66 h 110"/>
                  <a:gd name="T10" fmla="*/ 2 w 696"/>
                  <a:gd name="T11" fmla="*/ 56 h 110"/>
                  <a:gd name="T12" fmla="*/ 4 w 696"/>
                  <a:gd name="T13" fmla="*/ 50 h 110"/>
                  <a:gd name="T14" fmla="*/ 18 w 696"/>
                  <a:gd name="T15" fmla="*/ 40 h 110"/>
                  <a:gd name="T16" fmla="*/ 62 w 696"/>
                  <a:gd name="T17" fmla="*/ 24 h 110"/>
                  <a:gd name="T18" fmla="*/ 156 w 696"/>
                  <a:gd name="T19" fmla="*/ 10 h 110"/>
                  <a:gd name="T20" fmla="*/ 280 w 696"/>
                  <a:gd name="T21" fmla="*/ 2 h 110"/>
                  <a:gd name="T22" fmla="*/ 350 w 696"/>
                  <a:gd name="T23" fmla="*/ 0 h 110"/>
                  <a:gd name="T24" fmla="*/ 484 w 696"/>
                  <a:gd name="T25" fmla="*/ 4 h 110"/>
                  <a:gd name="T26" fmla="*/ 592 w 696"/>
                  <a:gd name="T27" fmla="*/ 16 h 110"/>
                  <a:gd name="T28" fmla="*/ 666 w 696"/>
                  <a:gd name="T29" fmla="*/ 34 h 110"/>
                  <a:gd name="T30" fmla="*/ 686 w 696"/>
                  <a:gd name="T31" fmla="*/ 44 h 110"/>
                  <a:gd name="T32" fmla="*/ 694 w 696"/>
                  <a:gd name="T33" fmla="*/ 56 h 110"/>
                  <a:gd name="T34" fmla="*/ 692 w 696"/>
                  <a:gd name="T35" fmla="*/ 62 h 110"/>
                  <a:gd name="T36" fmla="*/ 678 w 696"/>
                  <a:gd name="T37" fmla="*/ 72 h 110"/>
                  <a:gd name="T38" fmla="*/ 634 w 696"/>
                  <a:gd name="T39" fmla="*/ 86 h 110"/>
                  <a:gd name="T40" fmla="*/ 542 w 696"/>
                  <a:gd name="T41" fmla="*/ 100 h 110"/>
                  <a:gd name="T42" fmla="*/ 420 w 696"/>
                  <a:gd name="T43" fmla="*/ 108 h 110"/>
                  <a:gd name="T44" fmla="*/ 350 w 696"/>
                  <a:gd name="T45" fmla="*/ 0 h 110"/>
                  <a:gd name="T46" fmla="*/ 280 w 696"/>
                  <a:gd name="T47" fmla="*/ 0 h 110"/>
                  <a:gd name="T48" fmla="*/ 154 w 696"/>
                  <a:gd name="T49" fmla="*/ 10 h 110"/>
                  <a:gd name="T50" fmla="*/ 60 w 696"/>
                  <a:gd name="T51" fmla="*/ 24 h 110"/>
                  <a:gd name="T52" fmla="*/ 16 w 696"/>
                  <a:gd name="T53" fmla="*/ 40 h 110"/>
                  <a:gd name="T54" fmla="*/ 2 w 696"/>
                  <a:gd name="T55" fmla="*/ 50 h 110"/>
                  <a:gd name="T56" fmla="*/ 0 w 696"/>
                  <a:gd name="T57" fmla="*/ 56 h 110"/>
                  <a:gd name="T58" fmla="*/ 6 w 696"/>
                  <a:gd name="T59" fmla="*/ 66 h 110"/>
                  <a:gd name="T60" fmla="*/ 28 w 696"/>
                  <a:gd name="T61" fmla="*/ 76 h 110"/>
                  <a:gd name="T62" fmla="*/ 102 w 696"/>
                  <a:gd name="T63" fmla="*/ 94 h 110"/>
                  <a:gd name="T64" fmla="*/ 214 w 696"/>
                  <a:gd name="T65" fmla="*/ 106 h 110"/>
                  <a:gd name="T66" fmla="*/ 350 w 696"/>
                  <a:gd name="T67" fmla="*/ 110 h 110"/>
                  <a:gd name="T68" fmla="*/ 420 w 696"/>
                  <a:gd name="T69" fmla="*/ 108 h 110"/>
                  <a:gd name="T70" fmla="*/ 542 w 696"/>
                  <a:gd name="T71" fmla="*/ 100 h 110"/>
                  <a:gd name="T72" fmla="*/ 636 w 696"/>
                  <a:gd name="T73" fmla="*/ 86 h 110"/>
                  <a:gd name="T74" fmla="*/ 680 w 696"/>
                  <a:gd name="T75" fmla="*/ 72 h 110"/>
                  <a:gd name="T76" fmla="*/ 694 w 696"/>
                  <a:gd name="T77" fmla="*/ 62 h 110"/>
                  <a:gd name="T78" fmla="*/ 696 w 696"/>
                  <a:gd name="T79" fmla="*/ 56 h 110"/>
                  <a:gd name="T80" fmla="*/ 688 w 696"/>
                  <a:gd name="T81" fmla="*/ 44 h 110"/>
                  <a:gd name="T82" fmla="*/ 668 w 696"/>
                  <a:gd name="T83" fmla="*/ 34 h 110"/>
                  <a:gd name="T84" fmla="*/ 594 w 696"/>
                  <a:gd name="T85" fmla="*/ 16 h 110"/>
                  <a:gd name="T86" fmla="*/ 484 w 696"/>
                  <a:gd name="T87" fmla="*/ 4 h 110"/>
                  <a:gd name="T88" fmla="*/ 350 w 696"/>
                  <a:gd name="T8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96" h="110">
                    <a:moveTo>
                      <a:pt x="350" y="110"/>
                    </a:moveTo>
                    <a:lnTo>
                      <a:pt x="350" y="110"/>
                    </a:lnTo>
                    <a:lnTo>
                      <a:pt x="280" y="108"/>
                    </a:lnTo>
                    <a:lnTo>
                      <a:pt x="216" y="104"/>
                    </a:lnTo>
                    <a:lnTo>
                      <a:pt x="156" y="100"/>
                    </a:lnTo>
                    <a:lnTo>
                      <a:pt x="104" y="94"/>
                    </a:lnTo>
                    <a:lnTo>
                      <a:pt x="62" y="86"/>
                    </a:lnTo>
                    <a:lnTo>
                      <a:pt x="30" y="76"/>
                    </a:lnTo>
                    <a:lnTo>
                      <a:pt x="18" y="72"/>
                    </a:lnTo>
                    <a:lnTo>
                      <a:pt x="8" y="66"/>
                    </a:lnTo>
                    <a:lnTo>
                      <a:pt x="4" y="62"/>
                    </a:lnTo>
                    <a:lnTo>
                      <a:pt x="2" y="56"/>
                    </a:lnTo>
                    <a:lnTo>
                      <a:pt x="2" y="56"/>
                    </a:lnTo>
                    <a:lnTo>
                      <a:pt x="4" y="50"/>
                    </a:lnTo>
                    <a:lnTo>
                      <a:pt x="8" y="44"/>
                    </a:lnTo>
                    <a:lnTo>
                      <a:pt x="18" y="40"/>
                    </a:lnTo>
                    <a:lnTo>
                      <a:pt x="30" y="34"/>
                    </a:lnTo>
                    <a:lnTo>
                      <a:pt x="62" y="24"/>
                    </a:lnTo>
                    <a:lnTo>
                      <a:pt x="104" y="16"/>
                    </a:lnTo>
                    <a:lnTo>
                      <a:pt x="156" y="10"/>
                    </a:lnTo>
                    <a:lnTo>
                      <a:pt x="216" y="4"/>
                    </a:lnTo>
                    <a:lnTo>
                      <a:pt x="280" y="2"/>
                    </a:lnTo>
                    <a:lnTo>
                      <a:pt x="350" y="0"/>
                    </a:lnTo>
                    <a:lnTo>
                      <a:pt x="350" y="0"/>
                    </a:lnTo>
                    <a:lnTo>
                      <a:pt x="420" y="2"/>
                    </a:lnTo>
                    <a:lnTo>
                      <a:pt x="484" y="4"/>
                    </a:lnTo>
                    <a:lnTo>
                      <a:pt x="542" y="10"/>
                    </a:lnTo>
                    <a:lnTo>
                      <a:pt x="592" y="16"/>
                    </a:lnTo>
                    <a:lnTo>
                      <a:pt x="634" y="24"/>
                    </a:lnTo>
                    <a:lnTo>
                      <a:pt x="666" y="34"/>
                    </a:lnTo>
                    <a:lnTo>
                      <a:pt x="678" y="40"/>
                    </a:lnTo>
                    <a:lnTo>
                      <a:pt x="686" y="44"/>
                    </a:lnTo>
                    <a:lnTo>
                      <a:pt x="692" y="50"/>
                    </a:lnTo>
                    <a:lnTo>
                      <a:pt x="694" y="56"/>
                    </a:lnTo>
                    <a:lnTo>
                      <a:pt x="694" y="56"/>
                    </a:lnTo>
                    <a:lnTo>
                      <a:pt x="692" y="62"/>
                    </a:lnTo>
                    <a:lnTo>
                      <a:pt x="686" y="66"/>
                    </a:lnTo>
                    <a:lnTo>
                      <a:pt x="678" y="72"/>
                    </a:lnTo>
                    <a:lnTo>
                      <a:pt x="666" y="76"/>
                    </a:lnTo>
                    <a:lnTo>
                      <a:pt x="634" y="86"/>
                    </a:lnTo>
                    <a:lnTo>
                      <a:pt x="592" y="94"/>
                    </a:lnTo>
                    <a:lnTo>
                      <a:pt x="542" y="100"/>
                    </a:lnTo>
                    <a:lnTo>
                      <a:pt x="484" y="104"/>
                    </a:lnTo>
                    <a:lnTo>
                      <a:pt x="420" y="108"/>
                    </a:lnTo>
                    <a:lnTo>
                      <a:pt x="350" y="110"/>
                    </a:lnTo>
                    <a:close/>
                    <a:moveTo>
                      <a:pt x="350" y="0"/>
                    </a:moveTo>
                    <a:lnTo>
                      <a:pt x="350" y="0"/>
                    </a:lnTo>
                    <a:lnTo>
                      <a:pt x="280" y="0"/>
                    </a:lnTo>
                    <a:lnTo>
                      <a:pt x="214" y="4"/>
                    </a:lnTo>
                    <a:lnTo>
                      <a:pt x="154" y="10"/>
                    </a:lnTo>
                    <a:lnTo>
                      <a:pt x="102" y="16"/>
                    </a:lnTo>
                    <a:lnTo>
                      <a:pt x="60" y="24"/>
                    </a:lnTo>
                    <a:lnTo>
                      <a:pt x="28" y="34"/>
                    </a:lnTo>
                    <a:lnTo>
                      <a:pt x="16" y="40"/>
                    </a:lnTo>
                    <a:lnTo>
                      <a:pt x="6" y="44"/>
                    </a:lnTo>
                    <a:lnTo>
                      <a:pt x="2" y="50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2" y="62"/>
                    </a:lnTo>
                    <a:lnTo>
                      <a:pt x="6" y="66"/>
                    </a:lnTo>
                    <a:lnTo>
                      <a:pt x="16" y="72"/>
                    </a:lnTo>
                    <a:lnTo>
                      <a:pt x="28" y="76"/>
                    </a:lnTo>
                    <a:lnTo>
                      <a:pt x="60" y="86"/>
                    </a:lnTo>
                    <a:lnTo>
                      <a:pt x="102" y="94"/>
                    </a:lnTo>
                    <a:lnTo>
                      <a:pt x="154" y="100"/>
                    </a:lnTo>
                    <a:lnTo>
                      <a:pt x="214" y="106"/>
                    </a:lnTo>
                    <a:lnTo>
                      <a:pt x="280" y="108"/>
                    </a:lnTo>
                    <a:lnTo>
                      <a:pt x="350" y="110"/>
                    </a:lnTo>
                    <a:lnTo>
                      <a:pt x="350" y="110"/>
                    </a:lnTo>
                    <a:lnTo>
                      <a:pt x="420" y="108"/>
                    </a:lnTo>
                    <a:lnTo>
                      <a:pt x="484" y="106"/>
                    </a:lnTo>
                    <a:lnTo>
                      <a:pt x="542" y="100"/>
                    </a:lnTo>
                    <a:lnTo>
                      <a:pt x="594" y="94"/>
                    </a:lnTo>
                    <a:lnTo>
                      <a:pt x="636" y="86"/>
                    </a:lnTo>
                    <a:lnTo>
                      <a:pt x="668" y="76"/>
                    </a:lnTo>
                    <a:lnTo>
                      <a:pt x="680" y="72"/>
                    </a:lnTo>
                    <a:lnTo>
                      <a:pt x="688" y="66"/>
                    </a:lnTo>
                    <a:lnTo>
                      <a:pt x="694" y="62"/>
                    </a:lnTo>
                    <a:lnTo>
                      <a:pt x="696" y="56"/>
                    </a:lnTo>
                    <a:lnTo>
                      <a:pt x="696" y="56"/>
                    </a:lnTo>
                    <a:lnTo>
                      <a:pt x="694" y="50"/>
                    </a:lnTo>
                    <a:lnTo>
                      <a:pt x="688" y="44"/>
                    </a:lnTo>
                    <a:lnTo>
                      <a:pt x="680" y="40"/>
                    </a:lnTo>
                    <a:lnTo>
                      <a:pt x="668" y="34"/>
                    </a:lnTo>
                    <a:lnTo>
                      <a:pt x="636" y="24"/>
                    </a:lnTo>
                    <a:lnTo>
                      <a:pt x="594" y="16"/>
                    </a:lnTo>
                    <a:lnTo>
                      <a:pt x="542" y="10"/>
                    </a:lnTo>
                    <a:lnTo>
                      <a:pt x="484" y="4"/>
                    </a:lnTo>
                    <a:lnTo>
                      <a:pt x="420" y="0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D7D3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5" name="Freeform 361"/>
              <p:cNvSpPr>
                <a:spLocks/>
              </p:cNvSpPr>
              <p:nvPr/>
            </p:nvSpPr>
            <p:spPr bwMode="auto">
              <a:xfrm>
                <a:off x="4547" y="4172"/>
                <a:ext cx="692" cy="110"/>
              </a:xfrm>
              <a:custGeom>
                <a:avLst/>
                <a:gdLst>
                  <a:gd name="T0" fmla="*/ 348 w 692"/>
                  <a:gd name="T1" fmla="*/ 110 h 110"/>
                  <a:gd name="T2" fmla="*/ 348 w 692"/>
                  <a:gd name="T3" fmla="*/ 110 h 110"/>
                  <a:gd name="T4" fmla="*/ 278 w 692"/>
                  <a:gd name="T5" fmla="*/ 108 h 110"/>
                  <a:gd name="T6" fmla="*/ 214 w 692"/>
                  <a:gd name="T7" fmla="*/ 104 h 110"/>
                  <a:gd name="T8" fmla="*/ 154 w 692"/>
                  <a:gd name="T9" fmla="*/ 100 h 110"/>
                  <a:gd name="T10" fmla="*/ 102 w 692"/>
                  <a:gd name="T11" fmla="*/ 94 h 110"/>
                  <a:gd name="T12" fmla="*/ 60 w 692"/>
                  <a:gd name="T13" fmla="*/ 86 h 110"/>
                  <a:gd name="T14" fmla="*/ 28 w 692"/>
                  <a:gd name="T15" fmla="*/ 76 h 110"/>
                  <a:gd name="T16" fmla="*/ 16 w 692"/>
                  <a:gd name="T17" fmla="*/ 72 h 110"/>
                  <a:gd name="T18" fmla="*/ 6 w 692"/>
                  <a:gd name="T19" fmla="*/ 66 h 110"/>
                  <a:gd name="T20" fmla="*/ 2 w 692"/>
                  <a:gd name="T21" fmla="*/ 62 h 110"/>
                  <a:gd name="T22" fmla="*/ 0 w 692"/>
                  <a:gd name="T23" fmla="*/ 56 h 110"/>
                  <a:gd name="T24" fmla="*/ 0 w 692"/>
                  <a:gd name="T25" fmla="*/ 56 h 110"/>
                  <a:gd name="T26" fmla="*/ 2 w 692"/>
                  <a:gd name="T27" fmla="*/ 50 h 110"/>
                  <a:gd name="T28" fmla="*/ 6 w 692"/>
                  <a:gd name="T29" fmla="*/ 44 h 110"/>
                  <a:gd name="T30" fmla="*/ 16 w 692"/>
                  <a:gd name="T31" fmla="*/ 40 h 110"/>
                  <a:gd name="T32" fmla="*/ 28 w 692"/>
                  <a:gd name="T33" fmla="*/ 34 h 110"/>
                  <a:gd name="T34" fmla="*/ 60 w 692"/>
                  <a:gd name="T35" fmla="*/ 24 h 110"/>
                  <a:gd name="T36" fmla="*/ 102 w 692"/>
                  <a:gd name="T37" fmla="*/ 16 h 110"/>
                  <a:gd name="T38" fmla="*/ 154 w 692"/>
                  <a:gd name="T39" fmla="*/ 10 h 110"/>
                  <a:gd name="T40" fmla="*/ 214 w 692"/>
                  <a:gd name="T41" fmla="*/ 4 h 110"/>
                  <a:gd name="T42" fmla="*/ 278 w 692"/>
                  <a:gd name="T43" fmla="*/ 2 h 110"/>
                  <a:gd name="T44" fmla="*/ 348 w 692"/>
                  <a:gd name="T45" fmla="*/ 0 h 110"/>
                  <a:gd name="T46" fmla="*/ 348 w 692"/>
                  <a:gd name="T47" fmla="*/ 0 h 110"/>
                  <a:gd name="T48" fmla="*/ 418 w 692"/>
                  <a:gd name="T49" fmla="*/ 2 h 110"/>
                  <a:gd name="T50" fmla="*/ 482 w 692"/>
                  <a:gd name="T51" fmla="*/ 4 h 110"/>
                  <a:gd name="T52" fmla="*/ 540 w 692"/>
                  <a:gd name="T53" fmla="*/ 10 h 110"/>
                  <a:gd name="T54" fmla="*/ 590 w 692"/>
                  <a:gd name="T55" fmla="*/ 16 h 110"/>
                  <a:gd name="T56" fmla="*/ 632 w 692"/>
                  <a:gd name="T57" fmla="*/ 24 h 110"/>
                  <a:gd name="T58" fmla="*/ 664 w 692"/>
                  <a:gd name="T59" fmla="*/ 34 h 110"/>
                  <a:gd name="T60" fmla="*/ 676 w 692"/>
                  <a:gd name="T61" fmla="*/ 40 h 110"/>
                  <a:gd name="T62" fmla="*/ 684 w 692"/>
                  <a:gd name="T63" fmla="*/ 44 h 110"/>
                  <a:gd name="T64" fmla="*/ 690 w 692"/>
                  <a:gd name="T65" fmla="*/ 50 h 110"/>
                  <a:gd name="T66" fmla="*/ 692 w 692"/>
                  <a:gd name="T67" fmla="*/ 56 h 110"/>
                  <a:gd name="T68" fmla="*/ 692 w 692"/>
                  <a:gd name="T69" fmla="*/ 56 h 110"/>
                  <a:gd name="T70" fmla="*/ 690 w 692"/>
                  <a:gd name="T71" fmla="*/ 62 h 110"/>
                  <a:gd name="T72" fmla="*/ 684 w 692"/>
                  <a:gd name="T73" fmla="*/ 66 h 110"/>
                  <a:gd name="T74" fmla="*/ 676 w 692"/>
                  <a:gd name="T75" fmla="*/ 72 h 110"/>
                  <a:gd name="T76" fmla="*/ 664 w 692"/>
                  <a:gd name="T77" fmla="*/ 76 h 110"/>
                  <a:gd name="T78" fmla="*/ 632 w 692"/>
                  <a:gd name="T79" fmla="*/ 86 h 110"/>
                  <a:gd name="T80" fmla="*/ 590 w 692"/>
                  <a:gd name="T81" fmla="*/ 94 h 110"/>
                  <a:gd name="T82" fmla="*/ 540 w 692"/>
                  <a:gd name="T83" fmla="*/ 100 h 110"/>
                  <a:gd name="T84" fmla="*/ 482 w 692"/>
                  <a:gd name="T85" fmla="*/ 104 h 110"/>
                  <a:gd name="T86" fmla="*/ 418 w 692"/>
                  <a:gd name="T87" fmla="*/ 108 h 110"/>
                  <a:gd name="T88" fmla="*/ 348 w 692"/>
                  <a:gd name="T89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92" h="110">
                    <a:moveTo>
                      <a:pt x="348" y="110"/>
                    </a:moveTo>
                    <a:lnTo>
                      <a:pt x="348" y="110"/>
                    </a:lnTo>
                    <a:lnTo>
                      <a:pt x="278" y="108"/>
                    </a:lnTo>
                    <a:lnTo>
                      <a:pt x="214" y="104"/>
                    </a:lnTo>
                    <a:lnTo>
                      <a:pt x="154" y="100"/>
                    </a:lnTo>
                    <a:lnTo>
                      <a:pt x="102" y="94"/>
                    </a:lnTo>
                    <a:lnTo>
                      <a:pt x="60" y="86"/>
                    </a:lnTo>
                    <a:lnTo>
                      <a:pt x="28" y="76"/>
                    </a:lnTo>
                    <a:lnTo>
                      <a:pt x="16" y="72"/>
                    </a:lnTo>
                    <a:lnTo>
                      <a:pt x="6" y="66"/>
                    </a:lnTo>
                    <a:lnTo>
                      <a:pt x="2" y="62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2" y="50"/>
                    </a:lnTo>
                    <a:lnTo>
                      <a:pt x="6" y="44"/>
                    </a:lnTo>
                    <a:lnTo>
                      <a:pt x="16" y="40"/>
                    </a:lnTo>
                    <a:lnTo>
                      <a:pt x="28" y="34"/>
                    </a:lnTo>
                    <a:lnTo>
                      <a:pt x="60" y="24"/>
                    </a:lnTo>
                    <a:lnTo>
                      <a:pt x="102" y="16"/>
                    </a:lnTo>
                    <a:lnTo>
                      <a:pt x="154" y="10"/>
                    </a:lnTo>
                    <a:lnTo>
                      <a:pt x="214" y="4"/>
                    </a:lnTo>
                    <a:lnTo>
                      <a:pt x="278" y="2"/>
                    </a:lnTo>
                    <a:lnTo>
                      <a:pt x="348" y="0"/>
                    </a:lnTo>
                    <a:lnTo>
                      <a:pt x="348" y="0"/>
                    </a:lnTo>
                    <a:lnTo>
                      <a:pt x="418" y="2"/>
                    </a:lnTo>
                    <a:lnTo>
                      <a:pt x="482" y="4"/>
                    </a:lnTo>
                    <a:lnTo>
                      <a:pt x="540" y="10"/>
                    </a:lnTo>
                    <a:lnTo>
                      <a:pt x="590" y="16"/>
                    </a:lnTo>
                    <a:lnTo>
                      <a:pt x="632" y="24"/>
                    </a:lnTo>
                    <a:lnTo>
                      <a:pt x="664" y="34"/>
                    </a:lnTo>
                    <a:lnTo>
                      <a:pt x="676" y="40"/>
                    </a:lnTo>
                    <a:lnTo>
                      <a:pt x="684" y="44"/>
                    </a:lnTo>
                    <a:lnTo>
                      <a:pt x="690" y="50"/>
                    </a:lnTo>
                    <a:lnTo>
                      <a:pt x="692" y="56"/>
                    </a:lnTo>
                    <a:lnTo>
                      <a:pt x="692" y="56"/>
                    </a:lnTo>
                    <a:lnTo>
                      <a:pt x="690" y="62"/>
                    </a:lnTo>
                    <a:lnTo>
                      <a:pt x="684" y="66"/>
                    </a:lnTo>
                    <a:lnTo>
                      <a:pt x="676" y="72"/>
                    </a:lnTo>
                    <a:lnTo>
                      <a:pt x="664" y="76"/>
                    </a:lnTo>
                    <a:lnTo>
                      <a:pt x="632" y="86"/>
                    </a:lnTo>
                    <a:lnTo>
                      <a:pt x="590" y="94"/>
                    </a:lnTo>
                    <a:lnTo>
                      <a:pt x="540" y="100"/>
                    </a:lnTo>
                    <a:lnTo>
                      <a:pt x="482" y="104"/>
                    </a:lnTo>
                    <a:lnTo>
                      <a:pt x="418" y="108"/>
                    </a:lnTo>
                    <a:lnTo>
                      <a:pt x="348" y="1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6" name="Freeform 362"/>
              <p:cNvSpPr>
                <a:spLocks/>
              </p:cNvSpPr>
              <p:nvPr/>
            </p:nvSpPr>
            <p:spPr bwMode="auto">
              <a:xfrm>
                <a:off x="4545" y="4172"/>
                <a:ext cx="696" cy="110"/>
              </a:xfrm>
              <a:custGeom>
                <a:avLst/>
                <a:gdLst>
                  <a:gd name="T0" fmla="*/ 350 w 696"/>
                  <a:gd name="T1" fmla="*/ 0 h 110"/>
                  <a:gd name="T2" fmla="*/ 350 w 696"/>
                  <a:gd name="T3" fmla="*/ 0 h 110"/>
                  <a:gd name="T4" fmla="*/ 280 w 696"/>
                  <a:gd name="T5" fmla="*/ 0 h 110"/>
                  <a:gd name="T6" fmla="*/ 214 w 696"/>
                  <a:gd name="T7" fmla="*/ 4 h 110"/>
                  <a:gd name="T8" fmla="*/ 154 w 696"/>
                  <a:gd name="T9" fmla="*/ 10 h 110"/>
                  <a:gd name="T10" fmla="*/ 102 w 696"/>
                  <a:gd name="T11" fmla="*/ 16 h 110"/>
                  <a:gd name="T12" fmla="*/ 60 w 696"/>
                  <a:gd name="T13" fmla="*/ 24 h 110"/>
                  <a:gd name="T14" fmla="*/ 28 w 696"/>
                  <a:gd name="T15" fmla="*/ 34 h 110"/>
                  <a:gd name="T16" fmla="*/ 16 w 696"/>
                  <a:gd name="T17" fmla="*/ 40 h 110"/>
                  <a:gd name="T18" fmla="*/ 6 w 696"/>
                  <a:gd name="T19" fmla="*/ 44 h 110"/>
                  <a:gd name="T20" fmla="*/ 2 w 696"/>
                  <a:gd name="T21" fmla="*/ 50 h 110"/>
                  <a:gd name="T22" fmla="*/ 0 w 696"/>
                  <a:gd name="T23" fmla="*/ 56 h 110"/>
                  <a:gd name="T24" fmla="*/ 0 w 696"/>
                  <a:gd name="T25" fmla="*/ 56 h 110"/>
                  <a:gd name="T26" fmla="*/ 2 w 696"/>
                  <a:gd name="T27" fmla="*/ 62 h 110"/>
                  <a:gd name="T28" fmla="*/ 6 w 696"/>
                  <a:gd name="T29" fmla="*/ 66 h 110"/>
                  <a:gd name="T30" fmla="*/ 16 w 696"/>
                  <a:gd name="T31" fmla="*/ 72 h 110"/>
                  <a:gd name="T32" fmla="*/ 28 w 696"/>
                  <a:gd name="T33" fmla="*/ 76 h 110"/>
                  <a:gd name="T34" fmla="*/ 60 w 696"/>
                  <a:gd name="T35" fmla="*/ 86 h 110"/>
                  <a:gd name="T36" fmla="*/ 102 w 696"/>
                  <a:gd name="T37" fmla="*/ 94 h 110"/>
                  <a:gd name="T38" fmla="*/ 154 w 696"/>
                  <a:gd name="T39" fmla="*/ 100 h 110"/>
                  <a:gd name="T40" fmla="*/ 214 w 696"/>
                  <a:gd name="T41" fmla="*/ 106 h 110"/>
                  <a:gd name="T42" fmla="*/ 280 w 696"/>
                  <a:gd name="T43" fmla="*/ 108 h 110"/>
                  <a:gd name="T44" fmla="*/ 350 w 696"/>
                  <a:gd name="T45" fmla="*/ 110 h 110"/>
                  <a:gd name="T46" fmla="*/ 350 w 696"/>
                  <a:gd name="T47" fmla="*/ 110 h 110"/>
                  <a:gd name="T48" fmla="*/ 420 w 696"/>
                  <a:gd name="T49" fmla="*/ 108 h 110"/>
                  <a:gd name="T50" fmla="*/ 484 w 696"/>
                  <a:gd name="T51" fmla="*/ 106 h 110"/>
                  <a:gd name="T52" fmla="*/ 542 w 696"/>
                  <a:gd name="T53" fmla="*/ 100 h 110"/>
                  <a:gd name="T54" fmla="*/ 594 w 696"/>
                  <a:gd name="T55" fmla="*/ 94 h 110"/>
                  <a:gd name="T56" fmla="*/ 636 w 696"/>
                  <a:gd name="T57" fmla="*/ 86 h 110"/>
                  <a:gd name="T58" fmla="*/ 668 w 696"/>
                  <a:gd name="T59" fmla="*/ 76 h 110"/>
                  <a:gd name="T60" fmla="*/ 680 w 696"/>
                  <a:gd name="T61" fmla="*/ 72 h 110"/>
                  <a:gd name="T62" fmla="*/ 688 w 696"/>
                  <a:gd name="T63" fmla="*/ 66 h 110"/>
                  <a:gd name="T64" fmla="*/ 694 w 696"/>
                  <a:gd name="T65" fmla="*/ 62 h 110"/>
                  <a:gd name="T66" fmla="*/ 696 w 696"/>
                  <a:gd name="T67" fmla="*/ 56 h 110"/>
                  <a:gd name="T68" fmla="*/ 696 w 696"/>
                  <a:gd name="T69" fmla="*/ 56 h 110"/>
                  <a:gd name="T70" fmla="*/ 694 w 696"/>
                  <a:gd name="T71" fmla="*/ 50 h 110"/>
                  <a:gd name="T72" fmla="*/ 688 w 696"/>
                  <a:gd name="T73" fmla="*/ 44 h 110"/>
                  <a:gd name="T74" fmla="*/ 680 w 696"/>
                  <a:gd name="T75" fmla="*/ 40 h 110"/>
                  <a:gd name="T76" fmla="*/ 668 w 696"/>
                  <a:gd name="T77" fmla="*/ 34 h 110"/>
                  <a:gd name="T78" fmla="*/ 636 w 696"/>
                  <a:gd name="T79" fmla="*/ 24 h 110"/>
                  <a:gd name="T80" fmla="*/ 594 w 696"/>
                  <a:gd name="T81" fmla="*/ 16 h 110"/>
                  <a:gd name="T82" fmla="*/ 542 w 696"/>
                  <a:gd name="T83" fmla="*/ 10 h 110"/>
                  <a:gd name="T84" fmla="*/ 484 w 696"/>
                  <a:gd name="T85" fmla="*/ 4 h 110"/>
                  <a:gd name="T86" fmla="*/ 420 w 696"/>
                  <a:gd name="T87" fmla="*/ 0 h 110"/>
                  <a:gd name="T88" fmla="*/ 350 w 696"/>
                  <a:gd name="T8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96" h="110">
                    <a:moveTo>
                      <a:pt x="350" y="0"/>
                    </a:moveTo>
                    <a:lnTo>
                      <a:pt x="350" y="0"/>
                    </a:lnTo>
                    <a:lnTo>
                      <a:pt x="280" y="0"/>
                    </a:lnTo>
                    <a:lnTo>
                      <a:pt x="214" y="4"/>
                    </a:lnTo>
                    <a:lnTo>
                      <a:pt x="154" y="10"/>
                    </a:lnTo>
                    <a:lnTo>
                      <a:pt x="102" y="16"/>
                    </a:lnTo>
                    <a:lnTo>
                      <a:pt x="60" y="24"/>
                    </a:lnTo>
                    <a:lnTo>
                      <a:pt x="28" y="34"/>
                    </a:lnTo>
                    <a:lnTo>
                      <a:pt x="16" y="40"/>
                    </a:lnTo>
                    <a:lnTo>
                      <a:pt x="6" y="44"/>
                    </a:lnTo>
                    <a:lnTo>
                      <a:pt x="2" y="50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2" y="62"/>
                    </a:lnTo>
                    <a:lnTo>
                      <a:pt x="6" y="66"/>
                    </a:lnTo>
                    <a:lnTo>
                      <a:pt x="16" y="72"/>
                    </a:lnTo>
                    <a:lnTo>
                      <a:pt x="28" y="76"/>
                    </a:lnTo>
                    <a:lnTo>
                      <a:pt x="60" y="86"/>
                    </a:lnTo>
                    <a:lnTo>
                      <a:pt x="102" y="94"/>
                    </a:lnTo>
                    <a:lnTo>
                      <a:pt x="154" y="100"/>
                    </a:lnTo>
                    <a:lnTo>
                      <a:pt x="214" y="106"/>
                    </a:lnTo>
                    <a:lnTo>
                      <a:pt x="280" y="108"/>
                    </a:lnTo>
                    <a:lnTo>
                      <a:pt x="350" y="110"/>
                    </a:lnTo>
                    <a:lnTo>
                      <a:pt x="350" y="110"/>
                    </a:lnTo>
                    <a:lnTo>
                      <a:pt x="420" y="108"/>
                    </a:lnTo>
                    <a:lnTo>
                      <a:pt x="484" y="106"/>
                    </a:lnTo>
                    <a:lnTo>
                      <a:pt x="542" y="100"/>
                    </a:lnTo>
                    <a:lnTo>
                      <a:pt x="594" y="94"/>
                    </a:lnTo>
                    <a:lnTo>
                      <a:pt x="636" y="86"/>
                    </a:lnTo>
                    <a:lnTo>
                      <a:pt x="668" y="76"/>
                    </a:lnTo>
                    <a:lnTo>
                      <a:pt x="680" y="72"/>
                    </a:lnTo>
                    <a:lnTo>
                      <a:pt x="688" y="66"/>
                    </a:lnTo>
                    <a:lnTo>
                      <a:pt x="694" y="62"/>
                    </a:lnTo>
                    <a:lnTo>
                      <a:pt x="696" y="56"/>
                    </a:lnTo>
                    <a:lnTo>
                      <a:pt x="696" y="56"/>
                    </a:lnTo>
                    <a:lnTo>
                      <a:pt x="694" y="50"/>
                    </a:lnTo>
                    <a:lnTo>
                      <a:pt x="688" y="44"/>
                    </a:lnTo>
                    <a:lnTo>
                      <a:pt x="680" y="40"/>
                    </a:lnTo>
                    <a:lnTo>
                      <a:pt x="668" y="34"/>
                    </a:lnTo>
                    <a:lnTo>
                      <a:pt x="636" y="24"/>
                    </a:lnTo>
                    <a:lnTo>
                      <a:pt x="594" y="16"/>
                    </a:lnTo>
                    <a:lnTo>
                      <a:pt x="542" y="10"/>
                    </a:lnTo>
                    <a:lnTo>
                      <a:pt x="484" y="4"/>
                    </a:lnTo>
                    <a:lnTo>
                      <a:pt x="420" y="0"/>
                    </a:lnTo>
                    <a:lnTo>
                      <a:pt x="35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7" name="Freeform 363"/>
              <p:cNvSpPr>
                <a:spLocks noEditPoints="1"/>
              </p:cNvSpPr>
              <p:nvPr/>
            </p:nvSpPr>
            <p:spPr bwMode="auto">
              <a:xfrm>
                <a:off x="4547" y="4172"/>
                <a:ext cx="692" cy="110"/>
              </a:xfrm>
              <a:custGeom>
                <a:avLst/>
                <a:gdLst>
                  <a:gd name="T0" fmla="*/ 348 w 692"/>
                  <a:gd name="T1" fmla="*/ 108 h 110"/>
                  <a:gd name="T2" fmla="*/ 214 w 692"/>
                  <a:gd name="T3" fmla="*/ 104 h 110"/>
                  <a:gd name="T4" fmla="*/ 104 w 692"/>
                  <a:gd name="T5" fmla="*/ 94 h 110"/>
                  <a:gd name="T6" fmla="*/ 30 w 692"/>
                  <a:gd name="T7" fmla="*/ 76 h 110"/>
                  <a:gd name="T8" fmla="*/ 8 w 692"/>
                  <a:gd name="T9" fmla="*/ 66 h 110"/>
                  <a:gd name="T10" fmla="*/ 2 w 692"/>
                  <a:gd name="T11" fmla="*/ 56 h 110"/>
                  <a:gd name="T12" fmla="*/ 4 w 692"/>
                  <a:gd name="T13" fmla="*/ 50 h 110"/>
                  <a:gd name="T14" fmla="*/ 18 w 692"/>
                  <a:gd name="T15" fmla="*/ 40 h 110"/>
                  <a:gd name="T16" fmla="*/ 62 w 692"/>
                  <a:gd name="T17" fmla="*/ 24 h 110"/>
                  <a:gd name="T18" fmla="*/ 154 w 692"/>
                  <a:gd name="T19" fmla="*/ 10 h 110"/>
                  <a:gd name="T20" fmla="*/ 278 w 692"/>
                  <a:gd name="T21" fmla="*/ 2 h 110"/>
                  <a:gd name="T22" fmla="*/ 348 w 692"/>
                  <a:gd name="T23" fmla="*/ 0 h 110"/>
                  <a:gd name="T24" fmla="*/ 480 w 692"/>
                  <a:gd name="T25" fmla="*/ 4 h 110"/>
                  <a:gd name="T26" fmla="*/ 588 w 692"/>
                  <a:gd name="T27" fmla="*/ 16 h 110"/>
                  <a:gd name="T28" fmla="*/ 662 w 692"/>
                  <a:gd name="T29" fmla="*/ 34 h 110"/>
                  <a:gd name="T30" fmla="*/ 682 w 692"/>
                  <a:gd name="T31" fmla="*/ 46 h 110"/>
                  <a:gd name="T32" fmla="*/ 690 w 692"/>
                  <a:gd name="T33" fmla="*/ 56 h 110"/>
                  <a:gd name="T34" fmla="*/ 688 w 692"/>
                  <a:gd name="T35" fmla="*/ 62 h 110"/>
                  <a:gd name="T36" fmla="*/ 674 w 692"/>
                  <a:gd name="T37" fmla="*/ 72 h 110"/>
                  <a:gd name="T38" fmla="*/ 630 w 692"/>
                  <a:gd name="T39" fmla="*/ 86 h 110"/>
                  <a:gd name="T40" fmla="*/ 538 w 692"/>
                  <a:gd name="T41" fmla="*/ 100 h 110"/>
                  <a:gd name="T42" fmla="*/ 416 w 692"/>
                  <a:gd name="T43" fmla="*/ 108 h 110"/>
                  <a:gd name="T44" fmla="*/ 348 w 692"/>
                  <a:gd name="T45" fmla="*/ 0 h 110"/>
                  <a:gd name="T46" fmla="*/ 278 w 692"/>
                  <a:gd name="T47" fmla="*/ 2 h 110"/>
                  <a:gd name="T48" fmla="*/ 154 w 692"/>
                  <a:gd name="T49" fmla="*/ 10 h 110"/>
                  <a:gd name="T50" fmla="*/ 60 w 692"/>
                  <a:gd name="T51" fmla="*/ 24 h 110"/>
                  <a:gd name="T52" fmla="*/ 16 w 692"/>
                  <a:gd name="T53" fmla="*/ 40 h 110"/>
                  <a:gd name="T54" fmla="*/ 2 w 692"/>
                  <a:gd name="T55" fmla="*/ 50 h 110"/>
                  <a:gd name="T56" fmla="*/ 0 w 692"/>
                  <a:gd name="T57" fmla="*/ 56 h 110"/>
                  <a:gd name="T58" fmla="*/ 6 w 692"/>
                  <a:gd name="T59" fmla="*/ 66 h 110"/>
                  <a:gd name="T60" fmla="*/ 28 w 692"/>
                  <a:gd name="T61" fmla="*/ 76 h 110"/>
                  <a:gd name="T62" fmla="*/ 102 w 692"/>
                  <a:gd name="T63" fmla="*/ 94 h 110"/>
                  <a:gd name="T64" fmla="*/ 214 w 692"/>
                  <a:gd name="T65" fmla="*/ 104 h 110"/>
                  <a:gd name="T66" fmla="*/ 348 w 692"/>
                  <a:gd name="T67" fmla="*/ 110 h 110"/>
                  <a:gd name="T68" fmla="*/ 418 w 692"/>
                  <a:gd name="T69" fmla="*/ 108 h 110"/>
                  <a:gd name="T70" fmla="*/ 540 w 692"/>
                  <a:gd name="T71" fmla="*/ 100 h 110"/>
                  <a:gd name="T72" fmla="*/ 632 w 692"/>
                  <a:gd name="T73" fmla="*/ 86 h 110"/>
                  <a:gd name="T74" fmla="*/ 676 w 692"/>
                  <a:gd name="T75" fmla="*/ 72 h 110"/>
                  <a:gd name="T76" fmla="*/ 690 w 692"/>
                  <a:gd name="T77" fmla="*/ 62 h 110"/>
                  <a:gd name="T78" fmla="*/ 692 w 692"/>
                  <a:gd name="T79" fmla="*/ 56 h 110"/>
                  <a:gd name="T80" fmla="*/ 684 w 692"/>
                  <a:gd name="T81" fmla="*/ 44 h 110"/>
                  <a:gd name="T82" fmla="*/ 664 w 692"/>
                  <a:gd name="T83" fmla="*/ 34 h 110"/>
                  <a:gd name="T84" fmla="*/ 590 w 692"/>
                  <a:gd name="T85" fmla="*/ 16 h 110"/>
                  <a:gd name="T86" fmla="*/ 482 w 692"/>
                  <a:gd name="T87" fmla="*/ 4 h 110"/>
                  <a:gd name="T88" fmla="*/ 348 w 692"/>
                  <a:gd name="T8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92" h="110">
                    <a:moveTo>
                      <a:pt x="348" y="108"/>
                    </a:moveTo>
                    <a:lnTo>
                      <a:pt x="348" y="108"/>
                    </a:lnTo>
                    <a:lnTo>
                      <a:pt x="278" y="108"/>
                    </a:lnTo>
                    <a:lnTo>
                      <a:pt x="214" y="104"/>
                    </a:lnTo>
                    <a:lnTo>
                      <a:pt x="154" y="100"/>
                    </a:lnTo>
                    <a:lnTo>
                      <a:pt x="104" y="94"/>
                    </a:lnTo>
                    <a:lnTo>
                      <a:pt x="62" y="86"/>
                    </a:lnTo>
                    <a:lnTo>
                      <a:pt x="30" y="76"/>
                    </a:lnTo>
                    <a:lnTo>
                      <a:pt x="18" y="72"/>
                    </a:lnTo>
                    <a:lnTo>
                      <a:pt x="8" y="66"/>
                    </a:lnTo>
                    <a:lnTo>
                      <a:pt x="4" y="62"/>
                    </a:lnTo>
                    <a:lnTo>
                      <a:pt x="2" y="56"/>
                    </a:lnTo>
                    <a:lnTo>
                      <a:pt x="2" y="56"/>
                    </a:lnTo>
                    <a:lnTo>
                      <a:pt x="4" y="50"/>
                    </a:lnTo>
                    <a:lnTo>
                      <a:pt x="8" y="46"/>
                    </a:lnTo>
                    <a:lnTo>
                      <a:pt x="18" y="40"/>
                    </a:lnTo>
                    <a:lnTo>
                      <a:pt x="30" y="34"/>
                    </a:lnTo>
                    <a:lnTo>
                      <a:pt x="62" y="24"/>
                    </a:lnTo>
                    <a:lnTo>
                      <a:pt x="104" y="16"/>
                    </a:lnTo>
                    <a:lnTo>
                      <a:pt x="154" y="10"/>
                    </a:lnTo>
                    <a:lnTo>
                      <a:pt x="214" y="4"/>
                    </a:lnTo>
                    <a:lnTo>
                      <a:pt x="278" y="2"/>
                    </a:lnTo>
                    <a:lnTo>
                      <a:pt x="348" y="0"/>
                    </a:lnTo>
                    <a:lnTo>
                      <a:pt x="348" y="0"/>
                    </a:lnTo>
                    <a:lnTo>
                      <a:pt x="416" y="2"/>
                    </a:lnTo>
                    <a:lnTo>
                      <a:pt x="480" y="4"/>
                    </a:lnTo>
                    <a:lnTo>
                      <a:pt x="538" y="10"/>
                    </a:lnTo>
                    <a:lnTo>
                      <a:pt x="588" y="16"/>
                    </a:lnTo>
                    <a:lnTo>
                      <a:pt x="630" y="24"/>
                    </a:lnTo>
                    <a:lnTo>
                      <a:pt x="662" y="34"/>
                    </a:lnTo>
                    <a:lnTo>
                      <a:pt x="674" y="40"/>
                    </a:lnTo>
                    <a:lnTo>
                      <a:pt x="682" y="46"/>
                    </a:lnTo>
                    <a:lnTo>
                      <a:pt x="688" y="50"/>
                    </a:lnTo>
                    <a:lnTo>
                      <a:pt x="690" y="56"/>
                    </a:lnTo>
                    <a:lnTo>
                      <a:pt x="690" y="56"/>
                    </a:lnTo>
                    <a:lnTo>
                      <a:pt x="688" y="62"/>
                    </a:lnTo>
                    <a:lnTo>
                      <a:pt x="682" y="66"/>
                    </a:lnTo>
                    <a:lnTo>
                      <a:pt x="674" y="72"/>
                    </a:lnTo>
                    <a:lnTo>
                      <a:pt x="662" y="76"/>
                    </a:lnTo>
                    <a:lnTo>
                      <a:pt x="630" y="86"/>
                    </a:lnTo>
                    <a:lnTo>
                      <a:pt x="588" y="94"/>
                    </a:lnTo>
                    <a:lnTo>
                      <a:pt x="538" y="100"/>
                    </a:lnTo>
                    <a:lnTo>
                      <a:pt x="480" y="104"/>
                    </a:lnTo>
                    <a:lnTo>
                      <a:pt x="416" y="108"/>
                    </a:lnTo>
                    <a:lnTo>
                      <a:pt x="348" y="108"/>
                    </a:lnTo>
                    <a:close/>
                    <a:moveTo>
                      <a:pt x="348" y="0"/>
                    </a:moveTo>
                    <a:lnTo>
                      <a:pt x="348" y="0"/>
                    </a:lnTo>
                    <a:lnTo>
                      <a:pt x="278" y="2"/>
                    </a:lnTo>
                    <a:lnTo>
                      <a:pt x="214" y="4"/>
                    </a:lnTo>
                    <a:lnTo>
                      <a:pt x="154" y="10"/>
                    </a:lnTo>
                    <a:lnTo>
                      <a:pt x="102" y="16"/>
                    </a:lnTo>
                    <a:lnTo>
                      <a:pt x="60" y="24"/>
                    </a:lnTo>
                    <a:lnTo>
                      <a:pt x="28" y="34"/>
                    </a:lnTo>
                    <a:lnTo>
                      <a:pt x="16" y="40"/>
                    </a:lnTo>
                    <a:lnTo>
                      <a:pt x="6" y="44"/>
                    </a:lnTo>
                    <a:lnTo>
                      <a:pt x="2" y="50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2" y="62"/>
                    </a:lnTo>
                    <a:lnTo>
                      <a:pt x="6" y="66"/>
                    </a:lnTo>
                    <a:lnTo>
                      <a:pt x="16" y="72"/>
                    </a:lnTo>
                    <a:lnTo>
                      <a:pt x="28" y="76"/>
                    </a:lnTo>
                    <a:lnTo>
                      <a:pt x="60" y="86"/>
                    </a:lnTo>
                    <a:lnTo>
                      <a:pt x="102" y="94"/>
                    </a:lnTo>
                    <a:lnTo>
                      <a:pt x="154" y="100"/>
                    </a:lnTo>
                    <a:lnTo>
                      <a:pt x="214" y="104"/>
                    </a:lnTo>
                    <a:lnTo>
                      <a:pt x="278" y="108"/>
                    </a:lnTo>
                    <a:lnTo>
                      <a:pt x="348" y="110"/>
                    </a:lnTo>
                    <a:lnTo>
                      <a:pt x="348" y="110"/>
                    </a:lnTo>
                    <a:lnTo>
                      <a:pt x="418" y="108"/>
                    </a:lnTo>
                    <a:lnTo>
                      <a:pt x="482" y="104"/>
                    </a:lnTo>
                    <a:lnTo>
                      <a:pt x="540" y="100"/>
                    </a:lnTo>
                    <a:lnTo>
                      <a:pt x="590" y="94"/>
                    </a:lnTo>
                    <a:lnTo>
                      <a:pt x="632" y="86"/>
                    </a:lnTo>
                    <a:lnTo>
                      <a:pt x="664" y="76"/>
                    </a:lnTo>
                    <a:lnTo>
                      <a:pt x="676" y="72"/>
                    </a:lnTo>
                    <a:lnTo>
                      <a:pt x="684" y="66"/>
                    </a:lnTo>
                    <a:lnTo>
                      <a:pt x="690" y="62"/>
                    </a:lnTo>
                    <a:lnTo>
                      <a:pt x="692" y="56"/>
                    </a:lnTo>
                    <a:lnTo>
                      <a:pt x="692" y="56"/>
                    </a:lnTo>
                    <a:lnTo>
                      <a:pt x="690" y="50"/>
                    </a:lnTo>
                    <a:lnTo>
                      <a:pt x="684" y="44"/>
                    </a:lnTo>
                    <a:lnTo>
                      <a:pt x="676" y="40"/>
                    </a:lnTo>
                    <a:lnTo>
                      <a:pt x="664" y="34"/>
                    </a:lnTo>
                    <a:lnTo>
                      <a:pt x="632" y="24"/>
                    </a:lnTo>
                    <a:lnTo>
                      <a:pt x="590" y="16"/>
                    </a:lnTo>
                    <a:lnTo>
                      <a:pt x="540" y="10"/>
                    </a:lnTo>
                    <a:lnTo>
                      <a:pt x="482" y="4"/>
                    </a:lnTo>
                    <a:lnTo>
                      <a:pt x="418" y="2"/>
                    </a:lnTo>
                    <a:lnTo>
                      <a:pt x="348" y="0"/>
                    </a:lnTo>
                    <a:close/>
                  </a:path>
                </a:pathLst>
              </a:custGeom>
              <a:solidFill>
                <a:srgbClr val="D6D2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8" name="Freeform 364"/>
              <p:cNvSpPr>
                <a:spLocks/>
              </p:cNvSpPr>
              <p:nvPr/>
            </p:nvSpPr>
            <p:spPr bwMode="auto">
              <a:xfrm>
                <a:off x="4549" y="4172"/>
                <a:ext cx="688" cy="108"/>
              </a:xfrm>
              <a:custGeom>
                <a:avLst/>
                <a:gdLst>
                  <a:gd name="T0" fmla="*/ 346 w 688"/>
                  <a:gd name="T1" fmla="*/ 108 h 108"/>
                  <a:gd name="T2" fmla="*/ 346 w 688"/>
                  <a:gd name="T3" fmla="*/ 108 h 108"/>
                  <a:gd name="T4" fmla="*/ 276 w 688"/>
                  <a:gd name="T5" fmla="*/ 108 h 108"/>
                  <a:gd name="T6" fmla="*/ 212 w 688"/>
                  <a:gd name="T7" fmla="*/ 104 h 108"/>
                  <a:gd name="T8" fmla="*/ 152 w 688"/>
                  <a:gd name="T9" fmla="*/ 100 h 108"/>
                  <a:gd name="T10" fmla="*/ 102 w 688"/>
                  <a:gd name="T11" fmla="*/ 94 h 108"/>
                  <a:gd name="T12" fmla="*/ 60 w 688"/>
                  <a:gd name="T13" fmla="*/ 86 h 108"/>
                  <a:gd name="T14" fmla="*/ 28 w 688"/>
                  <a:gd name="T15" fmla="*/ 76 h 108"/>
                  <a:gd name="T16" fmla="*/ 16 w 688"/>
                  <a:gd name="T17" fmla="*/ 72 h 108"/>
                  <a:gd name="T18" fmla="*/ 6 w 688"/>
                  <a:gd name="T19" fmla="*/ 66 h 108"/>
                  <a:gd name="T20" fmla="*/ 2 w 688"/>
                  <a:gd name="T21" fmla="*/ 62 h 108"/>
                  <a:gd name="T22" fmla="*/ 0 w 688"/>
                  <a:gd name="T23" fmla="*/ 56 h 108"/>
                  <a:gd name="T24" fmla="*/ 0 w 688"/>
                  <a:gd name="T25" fmla="*/ 56 h 108"/>
                  <a:gd name="T26" fmla="*/ 2 w 688"/>
                  <a:gd name="T27" fmla="*/ 50 h 108"/>
                  <a:gd name="T28" fmla="*/ 6 w 688"/>
                  <a:gd name="T29" fmla="*/ 46 h 108"/>
                  <a:gd name="T30" fmla="*/ 16 w 688"/>
                  <a:gd name="T31" fmla="*/ 40 h 108"/>
                  <a:gd name="T32" fmla="*/ 28 w 688"/>
                  <a:gd name="T33" fmla="*/ 34 h 108"/>
                  <a:gd name="T34" fmla="*/ 60 w 688"/>
                  <a:gd name="T35" fmla="*/ 24 h 108"/>
                  <a:gd name="T36" fmla="*/ 102 w 688"/>
                  <a:gd name="T37" fmla="*/ 16 h 108"/>
                  <a:gd name="T38" fmla="*/ 152 w 688"/>
                  <a:gd name="T39" fmla="*/ 10 h 108"/>
                  <a:gd name="T40" fmla="*/ 212 w 688"/>
                  <a:gd name="T41" fmla="*/ 4 h 108"/>
                  <a:gd name="T42" fmla="*/ 276 w 688"/>
                  <a:gd name="T43" fmla="*/ 2 h 108"/>
                  <a:gd name="T44" fmla="*/ 346 w 688"/>
                  <a:gd name="T45" fmla="*/ 0 h 108"/>
                  <a:gd name="T46" fmla="*/ 346 w 688"/>
                  <a:gd name="T47" fmla="*/ 0 h 108"/>
                  <a:gd name="T48" fmla="*/ 414 w 688"/>
                  <a:gd name="T49" fmla="*/ 2 h 108"/>
                  <a:gd name="T50" fmla="*/ 478 w 688"/>
                  <a:gd name="T51" fmla="*/ 4 h 108"/>
                  <a:gd name="T52" fmla="*/ 536 w 688"/>
                  <a:gd name="T53" fmla="*/ 10 h 108"/>
                  <a:gd name="T54" fmla="*/ 586 w 688"/>
                  <a:gd name="T55" fmla="*/ 16 h 108"/>
                  <a:gd name="T56" fmla="*/ 628 w 688"/>
                  <a:gd name="T57" fmla="*/ 24 h 108"/>
                  <a:gd name="T58" fmla="*/ 660 w 688"/>
                  <a:gd name="T59" fmla="*/ 34 h 108"/>
                  <a:gd name="T60" fmla="*/ 672 w 688"/>
                  <a:gd name="T61" fmla="*/ 40 h 108"/>
                  <a:gd name="T62" fmla="*/ 680 w 688"/>
                  <a:gd name="T63" fmla="*/ 46 h 108"/>
                  <a:gd name="T64" fmla="*/ 686 w 688"/>
                  <a:gd name="T65" fmla="*/ 50 h 108"/>
                  <a:gd name="T66" fmla="*/ 688 w 688"/>
                  <a:gd name="T67" fmla="*/ 56 h 108"/>
                  <a:gd name="T68" fmla="*/ 688 w 688"/>
                  <a:gd name="T69" fmla="*/ 56 h 108"/>
                  <a:gd name="T70" fmla="*/ 686 w 688"/>
                  <a:gd name="T71" fmla="*/ 62 h 108"/>
                  <a:gd name="T72" fmla="*/ 680 w 688"/>
                  <a:gd name="T73" fmla="*/ 66 h 108"/>
                  <a:gd name="T74" fmla="*/ 672 w 688"/>
                  <a:gd name="T75" fmla="*/ 72 h 108"/>
                  <a:gd name="T76" fmla="*/ 660 w 688"/>
                  <a:gd name="T77" fmla="*/ 76 h 108"/>
                  <a:gd name="T78" fmla="*/ 628 w 688"/>
                  <a:gd name="T79" fmla="*/ 86 h 108"/>
                  <a:gd name="T80" fmla="*/ 586 w 688"/>
                  <a:gd name="T81" fmla="*/ 94 h 108"/>
                  <a:gd name="T82" fmla="*/ 536 w 688"/>
                  <a:gd name="T83" fmla="*/ 100 h 108"/>
                  <a:gd name="T84" fmla="*/ 478 w 688"/>
                  <a:gd name="T85" fmla="*/ 104 h 108"/>
                  <a:gd name="T86" fmla="*/ 414 w 688"/>
                  <a:gd name="T87" fmla="*/ 108 h 108"/>
                  <a:gd name="T88" fmla="*/ 346 w 688"/>
                  <a:gd name="T89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88" h="108">
                    <a:moveTo>
                      <a:pt x="346" y="108"/>
                    </a:moveTo>
                    <a:lnTo>
                      <a:pt x="346" y="108"/>
                    </a:lnTo>
                    <a:lnTo>
                      <a:pt x="276" y="108"/>
                    </a:lnTo>
                    <a:lnTo>
                      <a:pt x="212" y="104"/>
                    </a:lnTo>
                    <a:lnTo>
                      <a:pt x="152" y="100"/>
                    </a:lnTo>
                    <a:lnTo>
                      <a:pt x="102" y="94"/>
                    </a:lnTo>
                    <a:lnTo>
                      <a:pt x="60" y="86"/>
                    </a:lnTo>
                    <a:lnTo>
                      <a:pt x="28" y="76"/>
                    </a:lnTo>
                    <a:lnTo>
                      <a:pt x="16" y="72"/>
                    </a:lnTo>
                    <a:lnTo>
                      <a:pt x="6" y="66"/>
                    </a:lnTo>
                    <a:lnTo>
                      <a:pt x="2" y="62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2" y="50"/>
                    </a:lnTo>
                    <a:lnTo>
                      <a:pt x="6" y="46"/>
                    </a:lnTo>
                    <a:lnTo>
                      <a:pt x="16" y="40"/>
                    </a:lnTo>
                    <a:lnTo>
                      <a:pt x="28" y="34"/>
                    </a:lnTo>
                    <a:lnTo>
                      <a:pt x="60" y="24"/>
                    </a:lnTo>
                    <a:lnTo>
                      <a:pt x="102" y="16"/>
                    </a:lnTo>
                    <a:lnTo>
                      <a:pt x="152" y="10"/>
                    </a:lnTo>
                    <a:lnTo>
                      <a:pt x="212" y="4"/>
                    </a:lnTo>
                    <a:lnTo>
                      <a:pt x="276" y="2"/>
                    </a:lnTo>
                    <a:lnTo>
                      <a:pt x="346" y="0"/>
                    </a:lnTo>
                    <a:lnTo>
                      <a:pt x="346" y="0"/>
                    </a:lnTo>
                    <a:lnTo>
                      <a:pt x="414" y="2"/>
                    </a:lnTo>
                    <a:lnTo>
                      <a:pt x="478" y="4"/>
                    </a:lnTo>
                    <a:lnTo>
                      <a:pt x="536" y="10"/>
                    </a:lnTo>
                    <a:lnTo>
                      <a:pt x="586" y="16"/>
                    </a:lnTo>
                    <a:lnTo>
                      <a:pt x="628" y="24"/>
                    </a:lnTo>
                    <a:lnTo>
                      <a:pt x="660" y="34"/>
                    </a:lnTo>
                    <a:lnTo>
                      <a:pt x="672" y="40"/>
                    </a:lnTo>
                    <a:lnTo>
                      <a:pt x="680" y="46"/>
                    </a:lnTo>
                    <a:lnTo>
                      <a:pt x="686" y="50"/>
                    </a:lnTo>
                    <a:lnTo>
                      <a:pt x="688" y="56"/>
                    </a:lnTo>
                    <a:lnTo>
                      <a:pt x="688" y="56"/>
                    </a:lnTo>
                    <a:lnTo>
                      <a:pt x="686" y="62"/>
                    </a:lnTo>
                    <a:lnTo>
                      <a:pt x="680" y="66"/>
                    </a:lnTo>
                    <a:lnTo>
                      <a:pt x="672" y="72"/>
                    </a:lnTo>
                    <a:lnTo>
                      <a:pt x="660" y="76"/>
                    </a:lnTo>
                    <a:lnTo>
                      <a:pt x="628" y="86"/>
                    </a:lnTo>
                    <a:lnTo>
                      <a:pt x="586" y="94"/>
                    </a:lnTo>
                    <a:lnTo>
                      <a:pt x="536" y="100"/>
                    </a:lnTo>
                    <a:lnTo>
                      <a:pt x="478" y="104"/>
                    </a:lnTo>
                    <a:lnTo>
                      <a:pt x="414" y="108"/>
                    </a:lnTo>
                    <a:lnTo>
                      <a:pt x="346" y="10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9" name="Freeform 365"/>
              <p:cNvSpPr>
                <a:spLocks/>
              </p:cNvSpPr>
              <p:nvPr/>
            </p:nvSpPr>
            <p:spPr bwMode="auto">
              <a:xfrm>
                <a:off x="4547" y="4172"/>
                <a:ext cx="692" cy="110"/>
              </a:xfrm>
              <a:custGeom>
                <a:avLst/>
                <a:gdLst>
                  <a:gd name="T0" fmla="*/ 348 w 692"/>
                  <a:gd name="T1" fmla="*/ 0 h 110"/>
                  <a:gd name="T2" fmla="*/ 348 w 692"/>
                  <a:gd name="T3" fmla="*/ 0 h 110"/>
                  <a:gd name="T4" fmla="*/ 278 w 692"/>
                  <a:gd name="T5" fmla="*/ 2 h 110"/>
                  <a:gd name="T6" fmla="*/ 214 w 692"/>
                  <a:gd name="T7" fmla="*/ 4 h 110"/>
                  <a:gd name="T8" fmla="*/ 154 w 692"/>
                  <a:gd name="T9" fmla="*/ 10 h 110"/>
                  <a:gd name="T10" fmla="*/ 102 w 692"/>
                  <a:gd name="T11" fmla="*/ 16 h 110"/>
                  <a:gd name="T12" fmla="*/ 60 w 692"/>
                  <a:gd name="T13" fmla="*/ 24 h 110"/>
                  <a:gd name="T14" fmla="*/ 28 w 692"/>
                  <a:gd name="T15" fmla="*/ 34 h 110"/>
                  <a:gd name="T16" fmla="*/ 16 w 692"/>
                  <a:gd name="T17" fmla="*/ 40 h 110"/>
                  <a:gd name="T18" fmla="*/ 6 w 692"/>
                  <a:gd name="T19" fmla="*/ 44 h 110"/>
                  <a:gd name="T20" fmla="*/ 2 w 692"/>
                  <a:gd name="T21" fmla="*/ 50 h 110"/>
                  <a:gd name="T22" fmla="*/ 0 w 692"/>
                  <a:gd name="T23" fmla="*/ 56 h 110"/>
                  <a:gd name="T24" fmla="*/ 0 w 692"/>
                  <a:gd name="T25" fmla="*/ 56 h 110"/>
                  <a:gd name="T26" fmla="*/ 2 w 692"/>
                  <a:gd name="T27" fmla="*/ 62 h 110"/>
                  <a:gd name="T28" fmla="*/ 6 w 692"/>
                  <a:gd name="T29" fmla="*/ 66 h 110"/>
                  <a:gd name="T30" fmla="*/ 16 w 692"/>
                  <a:gd name="T31" fmla="*/ 72 h 110"/>
                  <a:gd name="T32" fmla="*/ 28 w 692"/>
                  <a:gd name="T33" fmla="*/ 76 h 110"/>
                  <a:gd name="T34" fmla="*/ 60 w 692"/>
                  <a:gd name="T35" fmla="*/ 86 h 110"/>
                  <a:gd name="T36" fmla="*/ 102 w 692"/>
                  <a:gd name="T37" fmla="*/ 94 h 110"/>
                  <a:gd name="T38" fmla="*/ 154 w 692"/>
                  <a:gd name="T39" fmla="*/ 100 h 110"/>
                  <a:gd name="T40" fmla="*/ 214 w 692"/>
                  <a:gd name="T41" fmla="*/ 104 h 110"/>
                  <a:gd name="T42" fmla="*/ 278 w 692"/>
                  <a:gd name="T43" fmla="*/ 108 h 110"/>
                  <a:gd name="T44" fmla="*/ 348 w 692"/>
                  <a:gd name="T45" fmla="*/ 110 h 110"/>
                  <a:gd name="T46" fmla="*/ 348 w 692"/>
                  <a:gd name="T47" fmla="*/ 110 h 110"/>
                  <a:gd name="T48" fmla="*/ 418 w 692"/>
                  <a:gd name="T49" fmla="*/ 108 h 110"/>
                  <a:gd name="T50" fmla="*/ 482 w 692"/>
                  <a:gd name="T51" fmla="*/ 104 h 110"/>
                  <a:gd name="T52" fmla="*/ 540 w 692"/>
                  <a:gd name="T53" fmla="*/ 100 h 110"/>
                  <a:gd name="T54" fmla="*/ 590 w 692"/>
                  <a:gd name="T55" fmla="*/ 94 h 110"/>
                  <a:gd name="T56" fmla="*/ 632 w 692"/>
                  <a:gd name="T57" fmla="*/ 86 h 110"/>
                  <a:gd name="T58" fmla="*/ 664 w 692"/>
                  <a:gd name="T59" fmla="*/ 76 h 110"/>
                  <a:gd name="T60" fmla="*/ 676 w 692"/>
                  <a:gd name="T61" fmla="*/ 72 h 110"/>
                  <a:gd name="T62" fmla="*/ 684 w 692"/>
                  <a:gd name="T63" fmla="*/ 66 h 110"/>
                  <a:gd name="T64" fmla="*/ 690 w 692"/>
                  <a:gd name="T65" fmla="*/ 62 h 110"/>
                  <a:gd name="T66" fmla="*/ 692 w 692"/>
                  <a:gd name="T67" fmla="*/ 56 h 110"/>
                  <a:gd name="T68" fmla="*/ 692 w 692"/>
                  <a:gd name="T69" fmla="*/ 56 h 110"/>
                  <a:gd name="T70" fmla="*/ 690 w 692"/>
                  <a:gd name="T71" fmla="*/ 50 h 110"/>
                  <a:gd name="T72" fmla="*/ 684 w 692"/>
                  <a:gd name="T73" fmla="*/ 44 h 110"/>
                  <a:gd name="T74" fmla="*/ 676 w 692"/>
                  <a:gd name="T75" fmla="*/ 40 h 110"/>
                  <a:gd name="T76" fmla="*/ 664 w 692"/>
                  <a:gd name="T77" fmla="*/ 34 h 110"/>
                  <a:gd name="T78" fmla="*/ 632 w 692"/>
                  <a:gd name="T79" fmla="*/ 24 h 110"/>
                  <a:gd name="T80" fmla="*/ 590 w 692"/>
                  <a:gd name="T81" fmla="*/ 16 h 110"/>
                  <a:gd name="T82" fmla="*/ 540 w 692"/>
                  <a:gd name="T83" fmla="*/ 10 h 110"/>
                  <a:gd name="T84" fmla="*/ 482 w 692"/>
                  <a:gd name="T85" fmla="*/ 4 h 110"/>
                  <a:gd name="T86" fmla="*/ 418 w 692"/>
                  <a:gd name="T87" fmla="*/ 2 h 110"/>
                  <a:gd name="T88" fmla="*/ 348 w 692"/>
                  <a:gd name="T8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92" h="110">
                    <a:moveTo>
                      <a:pt x="348" y="0"/>
                    </a:moveTo>
                    <a:lnTo>
                      <a:pt x="348" y="0"/>
                    </a:lnTo>
                    <a:lnTo>
                      <a:pt x="278" y="2"/>
                    </a:lnTo>
                    <a:lnTo>
                      <a:pt x="214" y="4"/>
                    </a:lnTo>
                    <a:lnTo>
                      <a:pt x="154" y="10"/>
                    </a:lnTo>
                    <a:lnTo>
                      <a:pt x="102" y="16"/>
                    </a:lnTo>
                    <a:lnTo>
                      <a:pt x="60" y="24"/>
                    </a:lnTo>
                    <a:lnTo>
                      <a:pt x="28" y="34"/>
                    </a:lnTo>
                    <a:lnTo>
                      <a:pt x="16" y="40"/>
                    </a:lnTo>
                    <a:lnTo>
                      <a:pt x="6" y="44"/>
                    </a:lnTo>
                    <a:lnTo>
                      <a:pt x="2" y="50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2" y="62"/>
                    </a:lnTo>
                    <a:lnTo>
                      <a:pt x="6" y="66"/>
                    </a:lnTo>
                    <a:lnTo>
                      <a:pt x="16" y="72"/>
                    </a:lnTo>
                    <a:lnTo>
                      <a:pt x="28" y="76"/>
                    </a:lnTo>
                    <a:lnTo>
                      <a:pt x="60" y="86"/>
                    </a:lnTo>
                    <a:lnTo>
                      <a:pt x="102" y="94"/>
                    </a:lnTo>
                    <a:lnTo>
                      <a:pt x="154" y="100"/>
                    </a:lnTo>
                    <a:lnTo>
                      <a:pt x="214" y="104"/>
                    </a:lnTo>
                    <a:lnTo>
                      <a:pt x="278" y="108"/>
                    </a:lnTo>
                    <a:lnTo>
                      <a:pt x="348" y="110"/>
                    </a:lnTo>
                    <a:lnTo>
                      <a:pt x="348" y="110"/>
                    </a:lnTo>
                    <a:lnTo>
                      <a:pt x="418" y="108"/>
                    </a:lnTo>
                    <a:lnTo>
                      <a:pt x="482" y="104"/>
                    </a:lnTo>
                    <a:lnTo>
                      <a:pt x="540" y="100"/>
                    </a:lnTo>
                    <a:lnTo>
                      <a:pt x="590" y="94"/>
                    </a:lnTo>
                    <a:lnTo>
                      <a:pt x="632" y="86"/>
                    </a:lnTo>
                    <a:lnTo>
                      <a:pt x="664" y="76"/>
                    </a:lnTo>
                    <a:lnTo>
                      <a:pt x="676" y="72"/>
                    </a:lnTo>
                    <a:lnTo>
                      <a:pt x="684" y="66"/>
                    </a:lnTo>
                    <a:lnTo>
                      <a:pt x="690" y="62"/>
                    </a:lnTo>
                    <a:lnTo>
                      <a:pt x="692" y="56"/>
                    </a:lnTo>
                    <a:lnTo>
                      <a:pt x="692" y="56"/>
                    </a:lnTo>
                    <a:lnTo>
                      <a:pt x="690" y="50"/>
                    </a:lnTo>
                    <a:lnTo>
                      <a:pt x="684" y="44"/>
                    </a:lnTo>
                    <a:lnTo>
                      <a:pt x="676" y="40"/>
                    </a:lnTo>
                    <a:lnTo>
                      <a:pt x="664" y="34"/>
                    </a:lnTo>
                    <a:lnTo>
                      <a:pt x="632" y="24"/>
                    </a:lnTo>
                    <a:lnTo>
                      <a:pt x="590" y="16"/>
                    </a:lnTo>
                    <a:lnTo>
                      <a:pt x="540" y="10"/>
                    </a:lnTo>
                    <a:lnTo>
                      <a:pt x="482" y="4"/>
                    </a:lnTo>
                    <a:lnTo>
                      <a:pt x="418" y="2"/>
                    </a:lnTo>
                    <a:lnTo>
                      <a:pt x="3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0" name="Freeform 366"/>
              <p:cNvSpPr>
                <a:spLocks noEditPoints="1"/>
              </p:cNvSpPr>
              <p:nvPr/>
            </p:nvSpPr>
            <p:spPr bwMode="auto">
              <a:xfrm>
                <a:off x="4549" y="4172"/>
                <a:ext cx="688" cy="108"/>
              </a:xfrm>
              <a:custGeom>
                <a:avLst/>
                <a:gdLst>
                  <a:gd name="T0" fmla="*/ 346 w 688"/>
                  <a:gd name="T1" fmla="*/ 108 h 108"/>
                  <a:gd name="T2" fmla="*/ 212 w 688"/>
                  <a:gd name="T3" fmla="*/ 104 h 108"/>
                  <a:gd name="T4" fmla="*/ 104 w 688"/>
                  <a:gd name="T5" fmla="*/ 92 h 108"/>
                  <a:gd name="T6" fmla="*/ 30 w 688"/>
                  <a:gd name="T7" fmla="*/ 76 h 108"/>
                  <a:gd name="T8" fmla="*/ 8 w 688"/>
                  <a:gd name="T9" fmla="*/ 66 h 108"/>
                  <a:gd name="T10" fmla="*/ 2 w 688"/>
                  <a:gd name="T11" fmla="*/ 56 h 108"/>
                  <a:gd name="T12" fmla="*/ 4 w 688"/>
                  <a:gd name="T13" fmla="*/ 50 h 108"/>
                  <a:gd name="T14" fmla="*/ 18 w 688"/>
                  <a:gd name="T15" fmla="*/ 40 h 108"/>
                  <a:gd name="T16" fmla="*/ 60 w 688"/>
                  <a:gd name="T17" fmla="*/ 26 h 108"/>
                  <a:gd name="T18" fmla="*/ 154 w 688"/>
                  <a:gd name="T19" fmla="*/ 10 h 108"/>
                  <a:gd name="T20" fmla="*/ 278 w 688"/>
                  <a:gd name="T21" fmla="*/ 2 h 108"/>
                  <a:gd name="T22" fmla="*/ 346 w 688"/>
                  <a:gd name="T23" fmla="*/ 0 h 108"/>
                  <a:gd name="T24" fmla="*/ 478 w 688"/>
                  <a:gd name="T25" fmla="*/ 4 h 108"/>
                  <a:gd name="T26" fmla="*/ 586 w 688"/>
                  <a:gd name="T27" fmla="*/ 16 h 108"/>
                  <a:gd name="T28" fmla="*/ 658 w 688"/>
                  <a:gd name="T29" fmla="*/ 34 h 108"/>
                  <a:gd name="T30" fmla="*/ 678 w 688"/>
                  <a:gd name="T31" fmla="*/ 46 h 108"/>
                  <a:gd name="T32" fmla="*/ 686 w 688"/>
                  <a:gd name="T33" fmla="*/ 56 h 108"/>
                  <a:gd name="T34" fmla="*/ 684 w 688"/>
                  <a:gd name="T35" fmla="*/ 62 h 108"/>
                  <a:gd name="T36" fmla="*/ 670 w 688"/>
                  <a:gd name="T37" fmla="*/ 72 h 108"/>
                  <a:gd name="T38" fmla="*/ 626 w 688"/>
                  <a:gd name="T39" fmla="*/ 86 h 108"/>
                  <a:gd name="T40" fmla="*/ 536 w 688"/>
                  <a:gd name="T41" fmla="*/ 100 h 108"/>
                  <a:gd name="T42" fmla="*/ 414 w 688"/>
                  <a:gd name="T43" fmla="*/ 108 h 108"/>
                  <a:gd name="T44" fmla="*/ 346 w 688"/>
                  <a:gd name="T45" fmla="*/ 0 h 108"/>
                  <a:gd name="T46" fmla="*/ 276 w 688"/>
                  <a:gd name="T47" fmla="*/ 2 h 108"/>
                  <a:gd name="T48" fmla="*/ 152 w 688"/>
                  <a:gd name="T49" fmla="*/ 10 h 108"/>
                  <a:gd name="T50" fmla="*/ 60 w 688"/>
                  <a:gd name="T51" fmla="*/ 24 h 108"/>
                  <a:gd name="T52" fmla="*/ 16 w 688"/>
                  <a:gd name="T53" fmla="*/ 40 h 108"/>
                  <a:gd name="T54" fmla="*/ 2 w 688"/>
                  <a:gd name="T55" fmla="*/ 50 h 108"/>
                  <a:gd name="T56" fmla="*/ 0 w 688"/>
                  <a:gd name="T57" fmla="*/ 56 h 108"/>
                  <a:gd name="T58" fmla="*/ 6 w 688"/>
                  <a:gd name="T59" fmla="*/ 66 h 108"/>
                  <a:gd name="T60" fmla="*/ 28 w 688"/>
                  <a:gd name="T61" fmla="*/ 76 h 108"/>
                  <a:gd name="T62" fmla="*/ 102 w 688"/>
                  <a:gd name="T63" fmla="*/ 94 h 108"/>
                  <a:gd name="T64" fmla="*/ 212 w 688"/>
                  <a:gd name="T65" fmla="*/ 104 h 108"/>
                  <a:gd name="T66" fmla="*/ 346 w 688"/>
                  <a:gd name="T67" fmla="*/ 108 h 108"/>
                  <a:gd name="T68" fmla="*/ 414 w 688"/>
                  <a:gd name="T69" fmla="*/ 108 h 108"/>
                  <a:gd name="T70" fmla="*/ 536 w 688"/>
                  <a:gd name="T71" fmla="*/ 100 h 108"/>
                  <a:gd name="T72" fmla="*/ 628 w 688"/>
                  <a:gd name="T73" fmla="*/ 86 h 108"/>
                  <a:gd name="T74" fmla="*/ 672 w 688"/>
                  <a:gd name="T75" fmla="*/ 72 h 108"/>
                  <a:gd name="T76" fmla="*/ 686 w 688"/>
                  <a:gd name="T77" fmla="*/ 62 h 108"/>
                  <a:gd name="T78" fmla="*/ 688 w 688"/>
                  <a:gd name="T79" fmla="*/ 56 h 108"/>
                  <a:gd name="T80" fmla="*/ 680 w 688"/>
                  <a:gd name="T81" fmla="*/ 46 h 108"/>
                  <a:gd name="T82" fmla="*/ 660 w 688"/>
                  <a:gd name="T83" fmla="*/ 34 h 108"/>
                  <a:gd name="T84" fmla="*/ 586 w 688"/>
                  <a:gd name="T85" fmla="*/ 16 h 108"/>
                  <a:gd name="T86" fmla="*/ 478 w 688"/>
                  <a:gd name="T87" fmla="*/ 4 h 108"/>
                  <a:gd name="T88" fmla="*/ 346 w 688"/>
                  <a:gd name="T89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88" h="108">
                    <a:moveTo>
                      <a:pt x="346" y="108"/>
                    </a:moveTo>
                    <a:lnTo>
                      <a:pt x="346" y="108"/>
                    </a:lnTo>
                    <a:lnTo>
                      <a:pt x="278" y="108"/>
                    </a:lnTo>
                    <a:lnTo>
                      <a:pt x="212" y="104"/>
                    </a:lnTo>
                    <a:lnTo>
                      <a:pt x="154" y="100"/>
                    </a:lnTo>
                    <a:lnTo>
                      <a:pt x="104" y="92"/>
                    </a:lnTo>
                    <a:lnTo>
                      <a:pt x="60" y="86"/>
                    </a:lnTo>
                    <a:lnTo>
                      <a:pt x="30" y="76"/>
                    </a:lnTo>
                    <a:lnTo>
                      <a:pt x="18" y="72"/>
                    </a:lnTo>
                    <a:lnTo>
                      <a:pt x="8" y="66"/>
                    </a:lnTo>
                    <a:lnTo>
                      <a:pt x="4" y="62"/>
                    </a:lnTo>
                    <a:lnTo>
                      <a:pt x="2" y="56"/>
                    </a:lnTo>
                    <a:lnTo>
                      <a:pt x="2" y="56"/>
                    </a:lnTo>
                    <a:lnTo>
                      <a:pt x="4" y="50"/>
                    </a:lnTo>
                    <a:lnTo>
                      <a:pt x="8" y="46"/>
                    </a:lnTo>
                    <a:lnTo>
                      <a:pt x="18" y="40"/>
                    </a:lnTo>
                    <a:lnTo>
                      <a:pt x="30" y="34"/>
                    </a:lnTo>
                    <a:lnTo>
                      <a:pt x="60" y="26"/>
                    </a:lnTo>
                    <a:lnTo>
                      <a:pt x="104" y="16"/>
                    </a:lnTo>
                    <a:lnTo>
                      <a:pt x="154" y="10"/>
                    </a:lnTo>
                    <a:lnTo>
                      <a:pt x="212" y="4"/>
                    </a:lnTo>
                    <a:lnTo>
                      <a:pt x="278" y="2"/>
                    </a:lnTo>
                    <a:lnTo>
                      <a:pt x="346" y="0"/>
                    </a:lnTo>
                    <a:lnTo>
                      <a:pt x="346" y="0"/>
                    </a:lnTo>
                    <a:lnTo>
                      <a:pt x="414" y="2"/>
                    </a:lnTo>
                    <a:lnTo>
                      <a:pt x="478" y="4"/>
                    </a:lnTo>
                    <a:lnTo>
                      <a:pt x="536" y="10"/>
                    </a:lnTo>
                    <a:lnTo>
                      <a:pt x="586" y="16"/>
                    </a:lnTo>
                    <a:lnTo>
                      <a:pt x="626" y="26"/>
                    </a:lnTo>
                    <a:lnTo>
                      <a:pt x="658" y="34"/>
                    </a:lnTo>
                    <a:lnTo>
                      <a:pt x="670" y="40"/>
                    </a:lnTo>
                    <a:lnTo>
                      <a:pt x="678" y="46"/>
                    </a:lnTo>
                    <a:lnTo>
                      <a:pt x="684" y="50"/>
                    </a:lnTo>
                    <a:lnTo>
                      <a:pt x="686" y="56"/>
                    </a:lnTo>
                    <a:lnTo>
                      <a:pt x="686" y="56"/>
                    </a:lnTo>
                    <a:lnTo>
                      <a:pt x="684" y="62"/>
                    </a:lnTo>
                    <a:lnTo>
                      <a:pt x="678" y="66"/>
                    </a:lnTo>
                    <a:lnTo>
                      <a:pt x="670" y="72"/>
                    </a:lnTo>
                    <a:lnTo>
                      <a:pt x="658" y="76"/>
                    </a:lnTo>
                    <a:lnTo>
                      <a:pt x="626" y="86"/>
                    </a:lnTo>
                    <a:lnTo>
                      <a:pt x="586" y="92"/>
                    </a:lnTo>
                    <a:lnTo>
                      <a:pt x="536" y="100"/>
                    </a:lnTo>
                    <a:lnTo>
                      <a:pt x="478" y="104"/>
                    </a:lnTo>
                    <a:lnTo>
                      <a:pt x="414" y="108"/>
                    </a:lnTo>
                    <a:lnTo>
                      <a:pt x="346" y="108"/>
                    </a:lnTo>
                    <a:close/>
                    <a:moveTo>
                      <a:pt x="346" y="0"/>
                    </a:moveTo>
                    <a:lnTo>
                      <a:pt x="346" y="0"/>
                    </a:lnTo>
                    <a:lnTo>
                      <a:pt x="276" y="2"/>
                    </a:lnTo>
                    <a:lnTo>
                      <a:pt x="212" y="4"/>
                    </a:lnTo>
                    <a:lnTo>
                      <a:pt x="152" y="10"/>
                    </a:lnTo>
                    <a:lnTo>
                      <a:pt x="102" y="16"/>
                    </a:lnTo>
                    <a:lnTo>
                      <a:pt x="60" y="24"/>
                    </a:lnTo>
                    <a:lnTo>
                      <a:pt x="28" y="34"/>
                    </a:lnTo>
                    <a:lnTo>
                      <a:pt x="16" y="40"/>
                    </a:lnTo>
                    <a:lnTo>
                      <a:pt x="6" y="46"/>
                    </a:lnTo>
                    <a:lnTo>
                      <a:pt x="2" y="50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2" y="62"/>
                    </a:lnTo>
                    <a:lnTo>
                      <a:pt x="6" y="66"/>
                    </a:lnTo>
                    <a:lnTo>
                      <a:pt x="16" y="72"/>
                    </a:lnTo>
                    <a:lnTo>
                      <a:pt x="28" y="76"/>
                    </a:lnTo>
                    <a:lnTo>
                      <a:pt x="60" y="86"/>
                    </a:lnTo>
                    <a:lnTo>
                      <a:pt x="102" y="94"/>
                    </a:lnTo>
                    <a:lnTo>
                      <a:pt x="152" y="100"/>
                    </a:lnTo>
                    <a:lnTo>
                      <a:pt x="212" y="104"/>
                    </a:lnTo>
                    <a:lnTo>
                      <a:pt x="276" y="108"/>
                    </a:lnTo>
                    <a:lnTo>
                      <a:pt x="346" y="108"/>
                    </a:lnTo>
                    <a:lnTo>
                      <a:pt x="346" y="108"/>
                    </a:lnTo>
                    <a:lnTo>
                      <a:pt x="414" y="108"/>
                    </a:lnTo>
                    <a:lnTo>
                      <a:pt x="478" y="104"/>
                    </a:lnTo>
                    <a:lnTo>
                      <a:pt x="536" y="100"/>
                    </a:lnTo>
                    <a:lnTo>
                      <a:pt x="586" y="94"/>
                    </a:lnTo>
                    <a:lnTo>
                      <a:pt x="628" y="86"/>
                    </a:lnTo>
                    <a:lnTo>
                      <a:pt x="660" y="76"/>
                    </a:lnTo>
                    <a:lnTo>
                      <a:pt x="672" y="72"/>
                    </a:lnTo>
                    <a:lnTo>
                      <a:pt x="680" y="66"/>
                    </a:lnTo>
                    <a:lnTo>
                      <a:pt x="686" y="62"/>
                    </a:lnTo>
                    <a:lnTo>
                      <a:pt x="688" y="56"/>
                    </a:lnTo>
                    <a:lnTo>
                      <a:pt x="688" y="56"/>
                    </a:lnTo>
                    <a:lnTo>
                      <a:pt x="686" y="50"/>
                    </a:lnTo>
                    <a:lnTo>
                      <a:pt x="680" y="46"/>
                    </a:lnTo>
                    <a:lnTo>
                      <a:pt x="672" y="40"/>
                    </a:lnTo>
                    <a:lnTo>
                      <a:pt x="660" y="34"/>
                    </a:lnTo>
                    <a:lnTo>
                      <a:pt x="628" y="24"/>
                    </a:lnTo>
                    <a:lnTo>
                      <a:pt x="586" y="16"/>
                    </a:lnTo>
                    <a:lnTo>
                      <a:pt x="536" y="10"/>
                    </a:lnTo>
                    <a:lnTo>
                      <a:pt x="478" y="4"/>
                    </a:lnTo>
                    <a:lnTo>
                      <a:pt x="414" y="2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D6D2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1" name="Freeform 367"/>
              <p:cNvSpPr>
                <a:spLocks/>
              </p:cNvSpPr>
              <p:nvPr/>
            </p:nvSpPr>
            <p:spPr bwMode="auto">
              <a:xfrm>
                <a:off x="4551" y="4172"/>
                <a:ext cx="684" cy="108"/>
              </a:xfrm>
              <a:custGeom>
                <a:avLst/>
                <a:gdLst>
                  <a:gd name="T0" fmla="*/ 344 w 684"/>
                  <a:gd name="T1" fmla="*/ 108 h 108"/>
                  <a:gd name="T2" fmla="*/ 344 w 684"/>
                  <a:gd name="T3" fmla="*/ 108 h 108"/>
                  <a:gd name="T4" fmla="*/ 276 w 684"/>
                  <a:gd name="T5" fmla="*/ 108 h 108"/>
                  <a:gd name="T6" fmla="*/ 210 w 684"/>
                  <a:gd name="T7" fmla="*/ 104 h 108"/>
                  <a:gd name="T8" fmla="*/ 152 w 684"/>
                  <a:gd name="T9" fmla="*/ 100 h 108"/>
                  <a:gd name="T10" fmla="*/ 102 w 684"/>
                  <a:gd name="T11" fmla="*/ 92 h 108"/>
                  <a:gd name="T12" fmla="*/ 58 w 684"/>
                  <a:gd name="T13" fmla="*/ 86 h 108"/>
                  <a:gd name="T14" fmla="*/ 28 w 684"/>
                  <a:gd name="T15" fmla="*/ 76 h 108"/>
                  <a:gd name="T16" fmla="*/ 16 w 684"/>
                  <a:gd name="T17" fmla="*/ 72 h 108"/>
                  <a:gd name="T18" fmla="*/ 6 w 684"/>
                  <a:gd name="T19" fmla="*/ 66 h 108"/>
                  <a:gd name="T20" fmla="*/ 2 w 684"/>
                  <a:gd name="T21" fmla="*/ 62 h 108"/>
                  <a:gd name="T22" fmla="*/ 0 w 684"/>
                  <a:gd name="T23" fmla="*/ 56 h 108"/>
                  <a:gd name="T24" fmla="*/ 0 w 684"/>
                  <a:gd name="T25" fmla="*/ 56 h 108"/>
                  <a:gd name="T26" fmla="*/ 2 w 684"/>
                  <a:gd name="T27" fmla="*/ 50 h 108"/>
                  <a:gd name="T28" fmla="*/ 6 w 684"/>
                  <a:gd name="T29" fmla="*/ 46 h 108"/>
                  <a:gd name="T30" fmla="*/ 16 w 684"/>
                  <a:gd name="T31" fmla="*/ 40 h 108"/>
                  <a:gd name="T32" fmla="*/ 28 w 684"/>
                  <a:gd name="T33" fmla="*/ 34 h 108"/>
                  <a:gd name="T34" fmla="*/ 58 w 684"/>
                  <a:gd name="T35" fmla="*/ 26 h 108"/>
                  <a:gd name="T36" fmla="*/ 102 w 684"/>
                  <a:gd name="T37" fmla="*/ 16 h 108"/>
                  <a:gd name="T38" fmla="*/ 152 w 684"/>
                  <a:gd name="T39" fmla="*/ 10 h 108"/>
                  <a:gd name="T40" fmla="*/ 210 w 684"/>
                  <a:gd name="T41" fmla="*/ 4 h 108"/>
                  <a:gd name="T42" fmla="*/ 276 w 684"/>
                  <a:gd name="T43" fmla="*/ 2 h 108"/>
                  <a:gd name="T44" fmla="*/ 344 w 684"/>
                  <a:gd name="T45" fmla="*/ 0 h 108"/>
                  <a:gd name="T46" fmla="*/ 344 w 684"/>
                  <a:gd name="T47" fmla="*/ 0 h 108"/>
                  <a:gd name="T48" fmla="*/ 412 w 684"/>
                  <a:gd name="T49" fmla="*/ 2 h 108"/>
                  <a:gd name="T50" fmla="*/ 476 w 684"/>
                  <a:gd name="T51" fmla="*/ 4 h 108"/>
                  <a:gd name="T52" fmla="*/ 534 w 684"/>
                  <a:gd name="T53" fmla="*/ 10 h 108"/>
                  <a:gd name="T54" fmla="*/ 584 w 684"/>
                  <a:gd name="T55" fmla="*/ 16 h 108"/>
                  <a:gd name="T56" fmla="*/ 624 w 684"/>
                  <a:gd name="T57" fmla="*/ 26 h 108"/>
                  <a:gd name="T58" fmla="*/ 656 w 684"/>
                  <a:gd name="T59" fmla="*/ 34 h 108"/>
                  <a:gd name="T60" fmla="*/ 668 w 684"/>
                  <a:gd name="T61" fmla="*/ 40 h 108"/>
                  <a:gd name="T62" fmla="*/ 676 w 684"/>
                  <a:gd name="T63" fmla="*/ 46 h 108"/>
                  <a:gd name="T64" fmla="*/ 682 w 684"/>
                  <a:gd name="T65" fmla="*/ 50 h 108"/>
                  <a:gd name="T66" fmla="*/ 684 w 684"/>
                  <a:gd name="T67" fmla="*/ 56 h 108"/>
                  <a:gd name="T68" fmla="*/ 684 w 684"/>
                  <a:gd name="T69" fmla="*/ 56 h 108"/>
                  <a:gd name="T70" fmla="*/ 682 w 684"/>
                  <a:gd name="T71" fmla="*/ 62 h 108"/>
                  <a:gd name="T72" fmla="*/ 676 w 684"/>
                  <a:gd name="T73" fmla="*/ 66 h 108"/>
                  <a:gd name="T74" fmla="*/ 668 w 684"/>
                  <a:gd name="T75" fmla="*/ 72 h 108"/>
                  <a:gd name="T76" fmla="*/ 656 w 684"/>
                  <a:gd name="T77" fmla="*/ 76 h 108"/>
                  <a:gd name="T78" fmla="*/ 624 w 684"/>
                  <a:gd name="T79" fmla="*/ 86 h 108"/>
                  <a:gd name="T80" fmla="*/ 584 w 684"/>
                  <a:gd name="T81" fmla="*/ 92 h 108"/>
                  <a:gd name="T82" fmla="*/ 534 w 684"/>
                  <a:gd name="T83" fmla="*/ 100 h 108"/>
                  <a:gd name="T84" fmla="*/ 476 w 684"/>
                  <a:gd name="T85" fmla="*/ 104 h 108"/>
                  <a:gd name="T86" fmla="*/ 412 w 684"/>
                  <a:gd name="T87" fmla="*/ 108 h 108"/>
                  <a:gd name="T88" fmla="*/ 344 w 684"/>
                  <a:gd name="T89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84" h="108">
                    <a:moveTo>
                      <a:pt x="344" y="108"/>
                    </a:moveTo>
                    <a:lnTo>
                      <a:pt x="344" y="108"/>
                    </a:lnTo>
                    <a:lnTo>
                      <a:pt x="276" y="108"/>
                    </a:lnTo>
                    <a:lnTo>
                      <a:pt x="210" y="104"/>
                    </a:lnTo>
                    <a:lnTo>
                      <a:pt x="152" y="100"/>
                    </a:lnTo>
                    <a:lnTo>
                      <a:pt x="102" y="92"/>
                    </a:lnTo>
                    <a:lnTo>
                      <a:pt x="58" y="86"/>
                    </a:lnTo>
                    <a:lnTo>
                      <a:pt x="28" y="76"/>
                    </a:lnTo>
                    <a:lnTo>
                      <a:pt x="16" y="72"/>
                    </a:lnTo>
                    <a:lnTo>
                      <a:pt x="6" y="66"/>
                    </a:lnTo>
                    <a:lnTo>
                      <a:pt x="2" y="62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2" y="50"/>
                    </a:lnTo>
                    <a:lnTo>
                      <a:pt x="6" y="46"/>
                    </a:lnTo>
                    <a:lnTo>
                      <a:pt x="16" y="40"/>
                    </a:lnTo>
                    <a:lnTo>
                      <a:pt x="28" y="34"/>
                    </a:lnTo>
                    <a:lnTo>
                      <a:pt x="58" y="26"/>
                    </a:lnTo>
                    <a:lnTo>
                      <a:pt x="102" y="16"/>
                    </a:lnTo>
                    <a:lnTo>
                      <a:pt x="152" y="10"/>
                    </a:lnTo>
                    <a:lnTo>
                      <a:pt x="210" y="4"/>
                    </a:lnTo>
                    <a:lnTo>
                      <a:pt x="276" y="2"/>
                    </a:lnTo>
                    <a:lnTo>
                      <a:pt x="344" y="0"/>
                    </a:lnTo>
                    <a:lnTo>
                      <a:pt x="344" y="0"/>
                    </a:lnTo>
                    <a:lnTo>
                      <a:pt x="412" y="2"/>
                    </a:lnTo>
                    <a:lnTo>
                      <a:pt x="476" y="4"/>
                    </a:lnTo>
                    <a:lnTo>
                      <a:pt x="534" y="10"/>
                    </a:lnTo>
                    <a:lnTo>
                      <a:pt x="584" y="16"/>
                    </a:lnTo>
                    <a:lnTo>
                      <a:pt x="624" y="26"/>
                    </a:lnTo>
                    <a:lnTo>
                      <a:pt x="656" y="34"/>
                    </a:lnTo>
                    <a:lnTo>
                      <a:pt x="668" y="40"/>
                    </a:lnTo>
                    <a:lnTo>
                      <a:pt x="676" y="46"/>
                    </a:lnTo>
                    <a:lnTo>
                      <a:pt x="682" y="50"/>
                    </a:lnTo>
                    <a:lnTo>
                      <a:pt x="684" y="56"/>
                    </a:lnTo>
                    <a:lnTo>
                      <a:pt x="684" y="56"/>
                    </a:lnTo>
                    <a:lnTo>
                      <a:pt x="682" y="62"/>
                    </a:lnTo>
                    <a:lnTo>
                      <a:pt x="676" y="66"/>
                    </a:lnTo>
                    <a:lnTo>
                      <a:pt x="668" y="72"/>
                    </a:lnTo>
                    <a:lnTo>
                      <a:pt x="656" y="76"/>
                    </a:lnTo>
                    <a:lnTo>
                      <a:pt x="624" y="86"/>
                    </a:lnTo>
                    <a:lnTo>
                      <a:pt x="584" y="92"/>
                    </a:lnTo>
                    <a:lnTo>
                      <a:pt x="534" y="100"/>
                    </a:lnTo>
                    <a:lnTo>
                      <a:pt x="476" y="104"/>
                    </a:lnTo>
                    <a:lnTo>
                      <a:pt x="412" y="108"/>
                    </a:lnTo>
                    <a:lnTo>
                      <a:pt x="344" y="10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2" name="Freeform 368"/>
              <p:cNvSpPr>
                <a:spLocks/>
              </p:cNvSpPr>
              <p:nvPr/>
            </p:nvSpPr>
            <p:spPr bwMode="auto">
              <a:xfrm>
                <a:off x="4549" y="4172"/>
                <a:ext cx="688" cy="108"/>
              </a:xfrm>
              <a:custGeom>
                <a:avLst/>
                <a:gdLst>
                  <a:gd name="T0" fmla="*/ 346 w 688"/>
                  <a:gd name="T1" fmla="*/ 0 h 108"/>
                  <a:gd name="T2" fmla="*/ 346 w 688"/>
                  <a:gd name="T3" fmla="*/ 0 h 108"/>
                  <a:gd name="T4" fmla="*/ 276 w 688"/>
                  <a:gd name="T5" fmla="*/ 2 h 108"/>
                  <a:gd name="T6" fmla="*/ 212 w 688"/>
                  <a:gd name="T7" fmla="*/ 4 h 108"/>
                  <a:gd name="T8" fmla="*/ 152 w 688"/>
                  <a:gd name="T9" fmla="*/ 10 h 108"/>
                  <a:gd name="T10" fmla="*/ 102 w 688"/>
                  <a:gd name="T11" fmla="*/ 16 h 108"/>
                  <a:gd name="T12" fmla="*/ 60 w 688"/>
                  <a:gd name="T13" fmla="*/ 24 h 108"/>
                  <a:gd name="T14" fmla="*/ 28 w 688"/>
                  <a:gd name="T15" fmla="*/ 34 h 108"/>
                  <a:gd name="T16" fmla="*/ 16 w 688"/>
                  <a:gd name="T17" fmla="*/ 40 h 108"/>
                  <a:gd name="T18" fmla="*/ 6 w 688"/>
                  <a:gd name="T19" fmla="*/ 46 h 108"/>
                  <a:gd name="T20" fmla="*/ 2 w 688"/>
                  <a:gd name="T21" fmla="*/ 50 h 108"/>
                  <a:gd name="T22" fmla="*/ 0 w 688"/>
                  <a:gd name="T23" fmla="*/ 56 h 108"/>
                  <a:gd name="T24" fmla="*/ 0 w 688"/>
                  <a:gd name="T25" fmla="*/ 56 h 108"/>
                  <a:gd name="T26" fmla="*/ 2 w 688"/>
                  <a:gd name="T27" fmla="*/ 62 h 108"/>
                  <a:gd name="T28" fmla="*/ 6 w 688"/>
                  <a:gd name="T29" fmla="*/ 66 h 108"/>
                  <a:gd name="T30" fmla="*/ 16 w 688"/>
                  <a:gd name="T31" fmla="*/ 72 h 108"/>
                  <a:gd name="T32" fmla="*/ 28 w 688"/>
                  <a:gd name="T33" fmla="*/ 76 h 108"/>
                  <a:gd name="T34" fmla="*/ 60 w 688"/>
                  <a:gd name="T35" fmla="*/ 86 h 108"/>
                  <a:gd name="T36" fmla="*/ 102 w 688"/>
                  <a:gd name="T37" fmla="*/ 94 h 108"/>
                  <a:gd name="T38" fmla="*/ 152 w 688"/>
                  <a:gd name="T39" fmla="*/ 100 h 108"/>
                  <a:gd name="T40" fmla="*/ 212 w 688"/>
                  <a:gd name="T41" fmla="*/ 104 h 108"/>
                  <a:gd name="T42" fmla="*/ 276 w 688"/>
                  <a:gd name="T43" fmla="*/ 108 h 108"/>
                  <a:gd name="T44" fmla="*/ 346 w 688"/>
                  <a:gd name="T45" fmla="*/ 108 h 108"/>
                  <a:gd name="T46" fmla="*/ 346 w 688"/>
                  <a:gd name="T47" fmla="*/ 108 h 108"/>
                  <a:gd name="T48" fmla="*/ 414 w 688"/>
                  <a:gd name="T49" fmla="*/ 108 h 108"/>
                  <a:gd name="T50" fmla="*/ 478 w 688"/>
                  <a:gd name="T51" fmla="*/ 104 h 108"/>
                  <a:gd name="T52" fmla="*/ 536 w 688"/>
                  <a:gd name="T53" fmla="*/ 100 h 108"/>
                  <a:gd name="T54" fmla="*/ 586 w 688"/>
                  <a:gd name="T55" fmla="*/ 94 h 108"/>
                  <a:gd name="T56" fmla="*/ 628 w 688"/>
                  <a:gd name="T57" fmla="*/ 86 h 108"/>
                  <a:gd name="T58" fmla="*/ 660 w 688"/>
                  <a:gd name="T59" fmla="*/ 76 h 108"/>
                  <a:gd name="T60" fmla="*/ 672 w 688"/>
                  <a:gd name="T61" fmla="*/ 72 h 108"/>
                  <a:gd name="T62" fmla="*/ 680 w 688"/>
                  <a:gd name="T63" fmla="*/ 66 h 108"/>
                  <a:gd name="T64" fmla="*/ 686 w 688"/>
                  <a:gd name="T65" fmla="*/ 62 h 108"/>
                  <a:gd name="T66" fmla="*/ 688 w 688"/>
                  <a:gd name="T67" fmla="*/ 56 h 108"/>
                  <a:gd name="T68" fmla="*/ 688 w 688"/>
                  <a:gd name="T69" fmla="*/ 56 h 108"/>
                  <a:gd name="T70" fmla="*/ 686 w 688"/>
                  <a:gd name="T71" fmla="*/ 50 h 108"/>
                  <a:gd name="T72" fmla="*/ 680 w 688"/>
                  <a:gd name="T73" fmla="*/ 46 h 108"/>
                  <a:gd name="T74" fmla="*/ 672 w 688"/>
                  <a:gd name="T75" fmla="*/ 40 h 108"/>
                  <a:gd name="T76" fmla="*/ 660 w 688"/>
                  <a:gd name="T77" fmla="*/ 34 h 108"/>
                  <a:gd name="T78" fmla="*/ 628 w 688"/>
                  <a:gd name="T79" fmla="*/ 24 h 108"/>
                  <a:gd name="T80" fmla="*/ 586 w 688"/>
                  <a:gd name="T81" fmla="*/ 16 h 108"/>
                  <a:gd name="T82" fmla="*/ 536 w 688"/>
                  <a:gd name="T83" fmla="*/ 10 h 108"/>
                  <a:gd name="T84" fmla="*/ 478 w 688"/>
                  <a:gd name="T85" fmla="*/ 4 h 108"/>
                  <a:gd name="T86" fmla="*/ 414 w 688"/>
                  <a:gd name="T87" fmla="*/ 2 h 108"/>
                  <a:gd name="T88" fmla="*/ 346 w 688"/>
                  <a:gd name="T89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88" h="108">
                    <a:moveTo>
                      <a:pt x="346" y="0"/>
                    </a:moveTo>
                    <a:lnTo>
                      <a:pt x="346" y="0"/>
                    </a:lnTo>
                    <a:lnTo>
                      <a:pt x="276" y="2"/>
                    </a:lnTo>
                    <a:lnTo>
                      <a:pt x="212" y="4"/>
                    </a:lnTo>
                    <a:lnTo>
                      <a:pt x="152" y="10"/>
                    </a:lnTo>
                    <a:lnTo>
                      <a:pt x="102" y="16"/>
                    </a:lnTo>
                    <a:lnTo>
                      <a:pt x="60" y="24"/>
                    </a:lnTo>
                    <a:lnTo>
                      <a:pt x="28" y="34"/>
                    </a:lnTo>
                    <a:lnTo>
                      <a:pt x="16" y="40"/>
                    </a:lnTo>
                    <a:lnTo>
                      <a:pt x="6" y="46"/>
                    </a:lnTo>
                    <a:lnTo>
                      <a:pt x="2" y="50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2" y="62"/>
                    </a:lnTo>
                    <a:lnTo>
                      <a:pt x="6" y="66"/>
                    </a:lnTo>
                    <a:lnTo>
                      <a:pt x="16" y="72"/>
                    </a:lnTo>
                    <a:lnTo>
                      <a:pt x="28" y="76"/>
                    </a:lnTo>
                    <a:lnTo>
                      <a:pt x="60" y="86"/>
                    </a:lnTo>
                    <a:lnTo>
                      <a:pt x="102" y="94"/>
                    </a:lnTo>
                    <a:lnTo>
                      <a:pt x="152" y="100"/>
                    </a:lnTo>
                    <a:lnTo>
                      <a:pt x="212" y="104"/>
                    </a:lnTo>
                    <a:lnTo>
                      <a:pt x="276" y="108"/>
                    </a:lnTo>
                    <a:lnTo>
                      <a:pt x="346" y="108"/>
                    </a:lnTo>
                    <a:lnTo>
                      <a:pt x="346" y="108"/>
                    </a:lnTo>
                    <a:lnTo>
                      <a:pt x="414" y="108"/>
                    </a:lnTo>
                    <a:lnTo>
                      <a:pt x="478" y="104"/>
                    </a:lnTo>
                    <a:lnTo>
                      <a:pt x="536" y="100"/>
                    </a:lnTo>
                    <a:lnTo>
                      <a:pt x="586" y="94"/>
                    </a:lnTo>
                    <a:lnTo>
                      <a:pt x="628" y="86"/>
                    </a:lnTo>
                    <a:lnTo>
                      <a:pt x="660" y="76"/>
                    </a:lnTo>
                    <a:lnTo>
                      <a:pt x="672" y="72"/>
                    </a:lnTo>
                    <a:lnTo>
                      <a:pt x="680" y="66"/>
                    </a:lnTo>
                    <a:lnTo>
                      <a:pt x="686" y="62"/>
                    </a:lnTo>
                    <a:lnTo>
                      <a:pt x="688" y="56"/>
                    </a:lnTo>
                    <a:lnTo>
                      <a:pt x="688" y="56"/>
                    </a:lnTo>
                    <a:lnTo>
                      <a:pt x="686" y="50"/>
                    </a:lnTo>
                    <a:lnTo>
                      <a:pt x="680" y="46"/>
                    </a:lnTo>
                    <a:lnTo>
                      <a:pt x="672" y="40"/>
                    </a:lnTo>
                    <a:lnTo>
                      <a:pt x="660" y="34"/>
                    </a:lnTo>
                    <a:lnTo>
                      <a:pt x="628" y="24"/>
                    </a:lnTo>
                    <a:lnTo>
                      <a:pt x="586" y="16"/>
                    </a:lnTo>
                    <a:lnTo>
                      <a:pt x="536" y="10"/>
                    </a:lnTo>
                    <a:lnTo>
                      <a:pt x="478" y="4"/>
                    </a:lnTo>
                    <a:lnTo>
                      <a:pt x="414" y="2"/>
                    </a:lnTo>
                    <a:lnTo>
                      <a:pt x="3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3" name="Freeform 369"/>
              <p:cNvSpPr>
                <a:spLocks noEditPoints="1"/>
              </p:cNvSpPr>
              <p:nvPr/>
            </p:nvSpPr>
            <p:spPr bwMode="auto">
              <a:xfrm>
                <a:off x="4551" y="4172"/>
                <a:ext cx="684" cy="108"/>
              </a:xfrm>
              <a:custGeom>
                <a:avLst/>
                <a:gdLst>
                  <a:gd name="T0" fmla="*/ 344 w 684"/>
                  <a:gd name="T1" fmla="*/ 108 h 108"/>
                  <a:gd name="T2" fmla="*/ 212 w 684"/>
                  <a:gd name="T3" fmla="*/ 104 h 108"/>
                  <a:gd name="T4" fmla="*/ 102 w 684"/>
                  <a:gd name="T5" fmla="*/ 92 h 108"/>
                  <a:gd name="T6" fmla="*/ 28 w 684"/>
                  <a:gd name="T7" fmla="*/ 76 h 108"/>
                  <a:gd name="T8" fmla="*/ 8 w 684"/>
                  <a:gd name="T9" fmla="*/ 66 h 108"/>
                  <a:gd name="T10" fmla="*/ 2 w 684"/>
                  <a:gd name="T11" fmla="*/ 56 h 108"/>
                  <a:gd name="T12" fmla="*/ 4 w 684"/>
                  <a:gd name="T13" fmla="*/ 50 h 108"/>
                  <a:gd name="T14" fmla="*/ 18 w 684"/>
                  <a:gd name="T15" fmla="*/ 40 h 108"/>
                  <a:gd name="T16" fmla="*/ 60 w 684"/>
                  <a:gd name="T17" fmla="*/ 26 h 108"/>
                  <a:gd name="T18" fmla="*/ 154 w 684"/>
                  <a:gd name="T19" fmla="*/ 10 h 108"/>
                  <a:gd name="T20" fmla="*/ 276 w 684"/>
                  <a:gd name="T21" fmla="*/ 2 h 108"/>
                  <a:gd name="T22" fmla="*/ 344 w 684"/>
                  <a:gd name="T23" fmla="*/ 0 h 108"/>
                  <a:gd name="T24" fmla="*/ 474 w 684"/>
                  <a:gd name="T25" fmla="*/ 6 h 108"/>
                  <a:gd name="T26" fmla="*/ 582 w 684"/>
                  <a:gd name="T27" fmla="*/ 18 h 108"/>
                  <a:gd name="T28" fmla="*/ 654 w 684"/>
                  <a:gd name="T29" fmla="*/ 34 h 108"/>
                  <a:gd name="T30" fmla="*/ 674 w 684"/>
                  <a:gd name="T31" fmla="*/ 46 h 108"/>
                  <a:gd name="T32" fmla="*/ 680 w 684"/>
                  <a:gd name="T33" fmla="*/ 56 h 108"/>
                  <a:gd name="T34" fmla="*/ 680 w 684"/>
                  <a:gd name="T35" fmla="*/ 62 h 108"/>
                  <a:gd name="T36" fmla="*/ 666 w 684"/>
                  <a:gd name="T37" fmla="*/ 72 h 108"/>
                  <a:gd name="T38" fmla="*/ 624 w 684"/>
                  <a:gd name="T39" fmla="*/ 84 h 108"/>
                  <a:gd name="T40" fmla="*/ 532 w 684"/>
                  <a:gd name="T41" fmla="*/ 98 h 108"/>
                  <a:gd name="T42" fmla="*/ 412 w 684"/>
                  <a:gd name="T43" fmla="*/ 106 h 108"/>
                  <a:gd name="T44" fmla="*/ 344 w 684"/>
                  <a:gd name="T45" fmla="*/ 0 h 108"/>
                  <a:gd name="T46" fmla="*/ 276 w 684"/>
                  <a:gd name="T47" fmla="*/ 2 h 108"/>
                  <a:gd name="T48" fmla="*/ 152 w 684"/>
                  <a:gd name="T49" fmla="*/ 10 h 108"/>
                  <a:gd name="T50" fmla="*/ 58 w 684"/>
                  <a:gd name="T51" fmla="*/ 26 h 108"/>
                  <a:gd name="T52" fmla="*/ 16 w 684"/>
                  <a:gd name="T53" fmla="*/ 40 h 108"/>
                  <a:gd name="T54" fmla="*/ 2 w 684"/>
                  <a:gd name="T55" fmla="*/ 50 h 108"/>
                  <a:gd name="T56" fmla="*/ 0 w 684"/>
                  <a:gd name="T57" fmla="*/ 56 h 108"/>
                  <a:gd name="T58" fmla="*/ 6 w 684"/>
                  <a:gd name="T59" fmla="*/ 66 h 108"/>
                  <a:gd name="T60" fmla="*/ 28 w 684"/>
                  <a:gd name="T61" fmla="*/ 76 h 108"/>
                  <a:gd name="T62" fmla="*/ 102 w 684"/>
                  <a:gd name="T63" fmla="*/ 92 h 108"/>
                  <a:gd name="T64" fmla="*/ 210 w 684"/>
                  <a:gd name="T65" fmla="*/ 104 h 108"/>
                  <a:gd name="T66" fmla="*/ 344 w 684"/>
                  <a:gd name="T67" fmla="*/ 108 h 108"/>
                  <a:gd name="T68" fmla="*/ 412 w 684"/>
                  <a:gd name="T69" fmla="*/ 108 h 108"/>
                  <a:gd name="T70" fmla="*/ 534 w 684"/>
                  <a:gd name="T71" fmla="*/ 100 h 108"/>
                  <a:gd name="T72" fmla="*/ 624 w 684"/>
                  <a:gd name="T73" fmla="*/ 86 h 108"/>
                  <a:gd name="T74" fmla="*/ 668 w 684"/>
                  <a:gd name="T75" fmla="*/ 72 h 108"/>
                  <a:gd name="T76" fmla="*/ 682 w 684"/>
                  <a:gd name="T77" fmla="*/ 62 h 108"/>
                  <a:gd name="T78" fmla="*/ 684 w 684"/>
                  <a:gd name="T79" fmla="*/ 56 h 108"/>
                  <a:gd name="T80" fmla="*/ 676 w 684"/>
                  <a:gd name="T81" fmla="*/ 46 h 108"/>
                  <a:gd name="T82" fmla="*/ 656 w 684"/>
                  <a:gd name="T83" fmla="*/ 34 h 108"/>
                  <a:gd name="T84" fmla="*/ 584 w 684"/>
                  <a:gd name="T85" fmla="*/ 16 h 108"/>
                  <a:gd name="T86" fmla="*/ 476 w 684"/>
                  <a:gd name="T87" fmla="*/ 4 h 108"/>
                  <a:gd name="T88" fmla="*/ 344 w 684"/>
                  <a:gd name="T89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84" h="108">
                    <a:moveTo>
                      <a:pt x="344" y="108"/>
                    </a:moveTo>
                    <a:lnTo>
                      <a:pt x="344" y="108"/>
                    </a:lnTo>
                    <a:lnTo>
                      <a:pt x="276" y="106"/>
                    </a:lnTo>
                    <a:lnTo>
                      <a:pt x="212" y="104"/>
                    </a:lnTo>
                    <a:lnTo>
                      <a:pt x="154" y="98"/>
                    </a:lnTo>
                    <a:lnTo>
                      <a:pt x="102" y="92"/>
                    </a:lnTo>
                    <a:lnTo>
                      <a:pt x="60" y="84"/>
                    </a:lnTo>
                    <a:lnTo>
                      <a:pt x="28" y="76"/>
                    </a:lnTo>
                    <a:lnTo>
                      <a:pt x="18" y="72"/>
                    </a:lnTo>
                    <a:lnTo>
                      <a:pt x="8" y="66"/>
                    </a:lnTo>
                    <a:lnTo>
                      <a:pt x="4" y="62"/>
                    </a:lnTo>
                    <a:lnTo>
                      <a:pt x="2" y="56"/>
                    </a:lnTo>
                    <a:lnTo>
                      <a:pt x="2" y="56"/>
                    </a:lnTo>
                    <a:lnTo>
                      <a:pt x="4" y="50"/>
                    </a:lnTo>
                    <a:lnTo>
                      <a:pt x="8" y="46"/>
                    </a:lnTo>
                    <a:lnTo>
                      <a:pt x="18" y="40"/>
                    </a:lnTo>
                    <a:lnTo>
                      <a:pt x="28" y="34"/>
                    </a:lnTo>
                    <a:lnTo>
                      <a:pt x="60" y="26"/>
                    </a:lnTo>
                    <a:lnTo>
                      <a:pt x="102" y="18"/>
                    </a:lnTo>
                    <a:lnTo>
                      <a:pt x="154" y="10"/>
                    </a:lnTo>
                    <a:lnTo>
                      <a:pt x="212" y="6"/>
                    </a:lnTo>
                    <a:lnTo>
                      <a:pt x="276" y="2"/>
                    </a:lnTo>
                    <a:lnTo>
                      <a:pt x="344" y="0"/>
                    </a:lnTo>
                    <a:lnTo>
                      <a:pt x="344" y="0"/>
                    </a:lnTo>
                    <a:lnTo>
                      <a:pt x="412" y="2"/>
                    </a:lnTo>
                    <a:lnTo>
                      <a:pt x="474" y="6"/>
                    </a:lnTo>
                    <a:lnTo>
                      <a:pt x="532" y="10"/>
                    </a:lnTo>
                    <a:lnTo>
                      <a:pt x="582" y="18"/>
                    </a:lnTo>
                    <a:lnTo>
                      <a:pt x="624" y="26"/>
                    </a:lnTo>
                    <a:lnTo>
                      <a:pt x="654" y="34"/>
                    </a:lnTo>
                    <a:lnTo>
                      <a:pt x="666" y="40"/>
                    </a:lnTo>
                    <a:lnTo>
                      <a:pt x="674" y="46"/>
                    </a:lnTo>
                    <a:lnTo>
                      <a:pt x="680" y="50"/>
                    </a:lnTo>
                    <a:lnTo>
                      <a:pt x="680" y="56"/>
                    </a:lnTo>
                    <a:lnTo>
                      <a:pt x="680" y="56"/>
                    </a:lnTo>
                    <a:lnTo>
                      <a:pt x="680" y="62"/>
                    </a:lnTo>
                    <a:lnTo>
                      <a:pt x="674" y="66"/>
                    </a:lnTo>
                    <a:lnTo>
                      <a:pt x="666" y="72"/>
                    </a:lnTo>
                    <a:lnTo>
                      <a:pt x="654" y="76"/>
                    </a:lnTo>
                    <a:lnTo>
                      <a:pt x="624" y="84"/>
                    </a:lnTo>
                    <a:lnTo>
                      <a:pt x="582" y="92"/>
                    </a:lnTo>
                    <a:lnTo>
                      <a:pt x="532" y="98"/>
                    </a:lnTo>
                    <a:lnTo>
                      <a:pt x="474" y="104"/>
                    </a:lnTo>
                    <a:lnTo>
                      <a:pt x="412" y="106"/>
                    </a:lnTo>
                    <a:lnTo>
                      <a:pt x="344" y="108"/>
                    </a:lnTo>
                    <a:close/>
                    <a:moveTo>
                      <a:pt x="344" y="0"/>
                    </a:moveTo>
                    <a:lnTo>
                      <a:pt x="344" y="0"/>
                    </a:lnTo>
                    <a:lnTo>
                      <a:pt x="276" y="2"/>
                    </a:lnTo>
                    <a:lnTo>
                      <a:pt x="210" y="4"/>
                    </a:lnTo>
                    <a:lnTo>
                      <a:pt x="152" y="10"/>
                    </a:lnTo>
                    <a:lnTo>
                      <a:pt x="102" y="16"/>
                    </a:lnTo>
                    <a:lnTo>
                      <a:pt x="58" y="26"/>
                    </a:lnTo>
                    <a:lnTo>
                      <a:pt x="28" y="34"/>
                    </a:lnTo>
                    <a:lnTo>
                      <a:pt x="16" y="40"/>
                    </a:lnTo>
                    <a:lnTo>
                      <a:pt x="6" y="46"/>
                    </a:lnTo>
                    <a:lnTo>
                      <a:pt x="2" y="50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2" y="62"/>
                    </a:lnTo>
                    <a:lnTo>
                      <a:pt x="6" y="66"/>
                    </a:lnTo>
                    <a:lnTo>
                      <a:pt x="16" y="72"/>
                    </a:lnTo>
                    <a:lnTo>
                      <a:pt x="28" y="76"/>
                    </a:lnTo>
                    <a:lnTo>
                      <a:pt x="58" y="86"/>
                    </a:lnTo>
                    <a:lnTo>
                      <a:pt x="102" y="92"/>
                    </a:lnTo>
                    <a:lnTo>
                      <a:pt x="152" y="100"/>
                    </a:lnTo>
                    <a:lnTo>
                      <a:pt x="210" y="104"/>
                    </a:lnTo>
                    <a:lnTo>
                      <a:pt x="276" y="108"/>
                    </a:lnTo>
                    <a:lnTo>
                      <a:pt x="344" y="108"/>
                    </a:lnTo>
                    <a:lnTo>
                      <a:pt x="344" y="108"/>
                    </a:lnTo>
                    <a:lnTo>
                      <a:pt x="412" y="108"/>
                    </a:lnTo>
                    <a:lnTo>
                      <a:pt x="476" y="104"/>
                    </a:lnTo>
                    <a:lnTo>
                      <a:pt x="534" y="100"/>
                    </a:lnTo>
                    <a:lnTo>
                      <a:pt x="584" y="92"/>
                    </a:lnTo>
                    <a:lnTo>
                      <a:pt x="624" y="86"/>
                    </a:lnTo>
                    <a:lnTo>
                      <a:pt x="656" y="76"/>
                    </a:lnTo>
                    <a:lnTo>
                      <a:pt x="668" y="72"/>
                    </a:lnTo>
                    <a:lnTo>
                      <a:pt x="676" y="66"/>
                    </a:lnTo>
                    <a:lnTo>
                      <a:pt x="682" y="62"/>
                    </a:lnTo>
                    <a:lnTo>
                      <a:pt x="684" y="56"/>
                    </a:lnTo>
                    <a:lnTo>
                      <a:pt x="684" y="56"/>
                    </a:lnTo>
                    <a:lnTo>
                      <a:pt x="682" y="50"/>
                    </a:lnTo>
                    <a:lnTo>
                      <a:pt x="676" y="46"/>
                    </a:lnTo>
                    <a:lnTo>
                      <a:pt x="668" y="40"/>
                    </a:lnTo>
                    <a:lnTo>
                      <a:pt x="656" y="34"/>
                    </a:lnTo>
                    <a:lnTo>
                      <a:pt x="624" y="26"/>
                    </a:lnTo>
                    <a:lnTo>
                      <a:pt x="584" y="16"/>
                    </a:lnTo>
                    <a:lnTo>
                      <a:pt x="534" y="10"/>
                    </a:lnTo>
                    <a:lnTo>
                      <a:pt x="476" y="4"/>
                    </a:lnTo>
                    <a:lnTo>
                      <a:pt x="412" y="2"/>
                    </a:lnTo>
                    <a:lnTo>
                      <a:pt x="344" y="0"/>
                    </a:lnTo>
                    <a:close/>
                  </a:path>
                </a:pathLst>
              </a:custGeom>
              <a:solidFill>
                <a:srgbClr val="D5D1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4" name="Freeform 370"/>
              <p:cNvSpPr>
                <a:spLocks/>
              </p:cNvSpPr>
              <p:nvPr/>
            </p:nvSpPr>
            <p:spPr bwMode="auto">
              <a:xfrm>
                <a:off x="4553" y="4172"/>
                <a:ext cx="678" cy="108"/>
              </a:xfrm>
              <a:custGeom>
                <a:avLst/>
                <a:gdLst>
                  <a:gd name="T0" fmla="*/ 342 w 678"/>
                  <a:gd name="T1" fmla="*/ 108 h 108"/>
                  <a:gd name="T2" fmla="*/ 342 w 678"/>
                  <a:gd name="T3" fmla="*/ 108 h 108"/>
                  <a:gd name="T4" fmla="*/ 274 w 678"/>
                  <a:gd name="T5" fmla="*/ 106 h 108"/>
                  <a:gd name="T6" fmla="*/ 210 w 678"/>
                  <a:gd name="T7" fmla="*/ 104 h 108"/>
                  <a:gd name="T8" fmla="*/ 152 w 678"/>
                  <a:gd name="T9" fmla="*/ 98 h 108"/>
                  <a:gd name="T10" fmla="*/ 100 w 678"/>
                  <a:gd name="T11" fmla="*/ 92 h 108"/>
                  <a:gd name="T12" fmla="*/ 58 w 678"/>
                  <a:gd name="T13" fmla="*/ 84 h 108"/>
                  <a:gd name="T14" fmla="*/ 26 w 678"/>
                  <a:gd name="T15" fmla="*/ 76 h 108"/>
                  <a:gd name="T16" fmla="*/ 16 w 678"/>
                  <a:gd name="T17" fmla="*/ 72 h 108"/>
                  <a:gd name="T18" fmla="*/ 6 w 678"/>
                  <a:gd name="T19" fmla="*/ 66 h 108"/>
                  <a:gd name="T20" fmla="*/ 2 w 678"/>
                  <a:gd name="T21" fmla="*/ 62 h 108"/>
                  <a:gd name="T22" fmla="*/ 0 w 678"/>
                  <a:gd name="T23" fmla="*/ 56 h 108"/>
                  <a:gd name="T24" fmla="*/ 0 w 678"/>
                  <a:gd name="T25" fmla="*/ 56 h 108"/>
                  <a:gd name="T26" fmla="*/ 2 w 678"/>
                  <a:gd name="T27" fmla="*/ 50 h 108"/>
                  <a:gd name="T28" fmla="*/ 6 w 678"/>
                  <a:gd name="T29" fmla="*/ 46 h 108"/>
                  <a:gd name="T30" fmla="*/ 16 w 678"/>
                  <a:gd name="T31" fmla="*/ 40 h 108"/>
                  <a:gd name="T32" fmla="*/ 26 w 678"/>
                  <a:gd name="T33" fmla="*/ 34 h 108"/>
                  <a:gd name="T34" fmla="*/ 58 w 678"/>
                  <a:gd name="T35" fmla="*/ 26 h 108"/>
                  <a:gd name="T36" fmla="*/ 100 w 678"/>
                  <a:gd name="T37" fmla="*/ 18 h 108"/>
                  <a:gd name="T38" fmla="*/ 152 w 678"/>
                  <a:gd name="T39" fmla="*/ 10 h 108"/>
                  <a:gd name="T40" fmla="*/ 210 w 678"/>
                  <a:gd name="T41" fmla="*/ 6 h 108"/>
                  <a:gd name="T42" fmla="*/ 274 w 678"/>
                  <a:gd name="T43" fmla="*/ 2 h 108"/>
                  <a:gd name="T44" fmla="*/ 342 w 678"/>
                  <a:gd name="T45" fmla="*/ 0 h 108"/>
                  <a:gd name="T46" fmla="*/ 342 w 678"/>
                  <a:gd name="T47" fmla="*/ 0 h 108"/>
                  <a:gd name="T48" fmla="*/ 410 w 678"/>
                  <a:gd name="T49" fmla="*/ 2 h 108"/>
                  <a:gd name="T50" fmla="*/ 472 w 678"/>
                  <a:gd name="T51" fmla="*/ 6 h 108"/>
                  <a:gd name="T52" fmla="*/ 530 w 678"/>
                  <a:gd name="T53" fmla="*/ 10 h 108"/>
                  <a:gd name="T54" fmla="*/ 580 w 678"/>
                  <a:gd name="T55" fmla="*/ 18 h 108"/>
                  <a:gd name="T56" fmla="*/ 622 w 678"/>
                  <a:gd name="T57" fmla="*/ 26 h 108"/>
                  <a:gd name="T58" fmla="*/ 652 w 678"/>
                  <a:gd name="T59" fmla="*/ 34 h 108"/>
                  <a:gd name="T60" fmla="*/ 664 w 678"/>
                  <a:gd name="T61" fmla="*/ 40 h 108"/>
                  <a:gd name="T62" fmla="*/ 672 w 678"/>
                  <a:gd name="T63" fmla="*/ 46 h 108"/>
                  <a:gd name="T64" fmla="*/ 678 w 678"/>
                  <a:gd name="T65" fmla="*/ 50 h 108"/>
                  <a:gd name="T66" fmla="*/ 678 w 678"/>
                  <a:gd name="T67" fmla="*/ 56 h 108"/>
                  <a:gd name="T68" fmla="*/ 678 w 678"/>
                  <a:gd name="T69" fmla="*/ 56 h 108"/>
                  <a:gd name="T70" fmla="*/ 678 w 678"/>
                  <a:gd name="T71" fmla="*/ 62 h 108"/>
                  <a:gd name="T72" fmla="*/ 672 w 678"/>
                  <a:gd name="T73" fmla="*/ 66 h 108"/>
                  <a:gd name="T74" fmla="*/ 664 w 678"/>
                  <a:gd name="T75" fmla="*/ 72 h 108"/>
                  <a:gd name="T76" fmla="*/ 652 w 678"/>
                  <a:gd name="T77" fmla="*/ 76 h 108"/>
                  <a:gd name="T78" fmla="*/ 622 w 678"/>
                  <a:gd name="T79" fmla="*/ 84 h 108"/>
                  <a:gd name="T80" fmla="*/ 580 w 678"/>
                  <a:gd name="T81" fmla="*/ 92 h 108"/>
                  <a:gd name="T82" fmla="*/ 530 w 678"/>
                  <a:gd name="T83" fmla="*/ 98 h 108"/>
                  <a:gd name="T84" fmla="*/ 472 w 678"/>
                  <a:gd name="T85" fmla="*/ 104 h 108"/>
                  <a:gd name="T86" fmla="*/ 410 w 678"/>
                  <a:gd name="T87" fmla="*/ 106 h 108"/>
                  <a:gd name="T88" fmla="*/ 342 w 678"/>
                  <a:gd name="T89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78" h="108">
                    <a:moveTo>
                      <a:pt x="342" y="108"/>
                    </a:moveTo>
                    <a:lnTo>
                      <a:pt x="342" y="108"/>
                    </a:lnTo>
                    <a:lnTo>
                      <a:pt x="274" y="106"/>
                    </a:lnTo>
                    <a:lnTo>
                      <a:pt x="210" y="104"/>
                    </a:lnTo>
                    <a:lnTo>
                      <a:pt x="152" y="98"/>
                    </a:lnTo>
                    <a:lnTo>
                      <a:pt x="100" y="92"/>
                    </a:lnTo>
                    <a:lnTo>
                      <a:pt x="58" y="84"/>
                    </a:lnTo>
                    <a:lnTo>
                      <a:pt x="26" y="76"/>
                    </a:lnTo>
                    <a:lnTo>
                      <a:pt x="16" y="72"/>
                    </a:lnTo>
                    <a:lnTo>
                      <a:pt x="6" y="66"/>
                    </a:lnTo>
                    <a:lnTo>
                      <a:pt x="2" y="62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2" y="50"/>
                    </a:lnTo>
                    <a:lnTo>
                      <a:pt x="6" y="46"/>
                    </a:lnTo>
                    <a:lnTo>
                      <a:pt x="16" y="40"/>
                    </a:lnTo>
                    <a:lnTo>
                      <a:pt x="26" y="34"/>
                    </a:lnTo>
                    <a:lnTo>
                      <a:pt x="58" y="26"/>
                    </a:lnTo>
                    <a:lnTo>
                      <a:pt x="100" y="18"/>
                    </a:lnTo>
                    <a:lnTo>
                      <a:pt x="152" y="10"/>
                    </a:lnTo>
                    <a:lnTo>
                      <a:pt x="210" y="6"/>
                    </a:lnTo>
                    <a:lnTo>
                      <a:pt x="274" y="2"/>
                    </a:lnTo>
                    <a:lnTo>
                      <a:pt x="342" y="0"/>
                    </a:lnTo>
                    <a:lnTo>
                      <a:pt x="342" y="0"/>
                    </a:lnTo>
                    <a:lnTo>
                      <a:pt x="410" y="2"/>
                    </a:lnTo>
                    <a:lnTo>
                      <a:pt x="472" y="6"/>
                    </a:lnTo>
                    <a:lnTo>
                      <a:pt x="530" y="10"/>
                    </a:lnTo>
                    <a:lnTo>
                      <a:pt x="580" y="18"/>
                    </a:lnTo>
                    <a:lnTo>
                      <a:pt x="622" y="26"/>
                    </a:lnTo>
                    <a:lnTo>
                      <a:pt x="652" y="34"/>
                    </a:lnTo>
                    <a:lnTo>
                      <a:pt x="664" y="40"/>
                    </a:lnTo>
                    <a:lnTo>
                      <a:pt x="672" y="46"/>
                    </a:lnTo>
                    <a:lnTo>
                      <a:pt x="678" y="50"/>
                    </a:lnTo>
                    <a:lnTo>
                      <a:pt x="678" y="56"/>
                    </a:lnTo>
                    <a:lnTo>
                      <a:pt x="678" y="56"/>
                    </a:lnTo>
                    <a:lnTo>
                      <a:pt x="678" y="62"/>
                    </a:lnTo>
                    <a:lnTo>
                      <a:pt x="672" y="66"/>
                    </a:lnTo>
                    <a:lnTo>
                      <a:pt x="664" y="72"/>
                    </a:lnTo>
                    <a:lnTo>
                      <a:pt x="652" y="76"/>
                    </a:lnTo>
                    <a:lnTo>
                      <a:pt x="622" y="84"/>
                    </a:lnTo>
                    <a:lnTo>
                      <a:pt x="580" y="92"/>
                    </a:lnTo>
                    <a:lnTo>
                      <a:pt x="530" y="98"/>
                    </a:lnTo>
                    <a:lnTo>
                      <a:pt x="472" y="104"/>
                    </a:lnTo>
                    <a:lnTo>
                      <a:pt x="410" y="106"/>
                    </a:lnTo>
                    <a:lnTo>
                      <a:pt x="342" y="10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5" name="Freeform 371"/>
              <p:cNvSpPr>
                <a:spLocks/>
              </p:cNvSpPr>
              <p:nvPr/>
            </p:nvSpPr>
            <p:spPr bwMode="auto">
              <a:xfrm>
                <a:off x="4551" y="4172"/>
                <a:ext cx="684" cy="108"/>
              </a:xfrm>
              <a:custGeom>
                <a:avLst/>
                <a:gdLst>
                  <a:gd name="T0" fmla="*/ 344 w 684"/>
                  <a:gd name="T1" fmla="*/ 0 h 108"/>
                  <a:gd name="T2" fmla="*/ 344 w 684"/>
                  <a:gd name="T3" fmla="*/ 0 h 108"/>
                  <a:gd name="T4" fmla="*/ 276 w 684"/>
                  <a:gd name="T5" fmla="*/ 2 h 108"/>
                  <a:gd name="T6" fmla="*/ 210 w 684"/>
                  <a:gd name="T7" fmla="*/ 4 h 108"/>
                  <a:gd name="T8" fmla="*/ 152 w 684"/>
                  <a:gd name="T9" fmla="*/ 10 h 108"/>
                  <a:gd name="T10" fmla="*/ 102 w 684"/>
                  <a:gd name="T11" fmla="*/ 16 h 108"/>
                  <a:gd name="T12" fmla="*/ 58 w 684"/>
                  <a:gd name="T13" fmla="*/ 26 h 108"/>
                  <a:gd name="T14" fmla="*/ 28 w 684"/>
                  <a:gd name="T15" fmla="*/ 34 h 108"/>
                  <a:gd name="T16" fmla="*/ 16 w 684"/>
                  <a:gd name="T17" fmla="*/ 40 h 108"/>
                  <a:gd name="T18" fmla="*/ 6 w 684"/>
                  <a:gd name="T19" fmla="*/ 46 h 108"/>
                  <a:gd name="T20" fmla="*/ 2 w 684"/>
                  <a:gd name="T21" fmla="*/ 50 h 108"/>
                  <a:gd name="T22" fmla="*/ 0 w 684"/>
                  <a:gd name="T23" fmla="*/ 56 h 108"/>
                  <a:gd name="T24" fmla="*/ 0 w 684"/>
                  <a:gd name="T25" fmla="*/ 56 h 108"/>
                  <a:gd name="T26" fmla="*/ 2 w 684"/>
                  <a:gd name="T27" fmla="*/ 62 h 108"/>
                  <a:gd name="T28" fmla="*/ 6 w 684"/>
                  <a:gd name="T29" fmla="*/ 66 h 108"/>
                  <a:gd name="T30" fmla="*/ 16 w 684"/>
                  <a:gd name="T31" fmla="*/ 72 h 108"/>
                  <a:gd name="T32" fmla="*/ 28 w 684"/>
                  <a:gd name="T33" fmla="*/ 76 h 108"/>
                  <a:gd name="T34" fmla="*/ 58 w 684"/>
                  <a:gd name="T35" fmla="*/ 86 h 108"/>
                  <a:gd name="T36" fmla="*/ 102 w 684"/>
                  <a:gd name="T37" fmla="*/ 92 h 108"/>
                  <a:gd name="T38" fmla="*/ 152 w 684"/>
                  <a:gd name="T39" fmla="*/ 100 h 108"/>
                  <a:gd name="T40" fmla="*/ 210 w 684"/>
                  <a:gd name="T41" fmla="*/ 104 h 108"/>
                  <a:gd name="T42" fmla="*/ 276 w 684"/>
                  <a:gd name="T43" fmla="*/ 108 h 108"/>
                  <a:gd name="T44" fmla="*/ 344 w 684"/>
                  <a:gd name="T45" fmla="*/ 108 h 108"/>
                  <a:gd name="T46" fmla="*/ 344 w 684"/>
                  <a:gd name="T47" fmla="*/ 108 h 108"/>
                  <a:gd name="T48" fmla="*/ 412 w 684"/>
                  <a:gd name="T49" fmla="*/ 108 h 108"/>
                  <a:gd name="T50" fmla="*/ 476 w 684"/>
                  <a:gd name="T51" fmla="*/ 104 h 108"/>
                  <a:gd name="T52" fmla="*/ 534 w 684"/>
                  <a:gd name="T53" fmla="*/ 100 h 108"/>
                  <a:gd name="T54" fmla="*/ 584 w 684"/>
                  <a:gd name="T55" fmla="*/ 92 h 108"/>
                  <a:gd name="T56" fmla="*/ 624 w 684"/>
                  <a:gd name="T57" fmla="*/ 86 h 108"/>
                  <a:gd name="T58" fmla="*/ 656 w 684"/>
                  <a:gd name="T59" fmla="*/ 76 h 108"/>
                  <a:gd name="T60" fmla="*/ 668 w 684"/>
                  <a:gd name="T61" fmla="*/ 72 h 108"/>
                  <a:gd name="T62" fmla="*/ 676 w 684"/>
                  <a:gd name="T63" fmla="*/ 66 h 108"/>
                  <a:gd name="T64" fmla="*/ 682 w 684"/>
                  <a:gd name="T65" fmla="*/ 62 h 108"/>
                  <a:gd name="T66" fmla="*/ 684 w 684"/>
                  <a:gd name="T67" fmla="*/ 56 h 108"/>
                  <a:gd name="T68" fmla="*/ 684 w 684"/>
                  <a:gd name="T69" fmla="*/ 56 h 108"/>
                  <a:gd name="T70" fmla="*/ 682 w 684"/>
                  <a:gd name="T71" fmla="*/ 50 h 108"/>
                  <a:gd name="T72" fmla="*/ 676 w 684"/>
                  <a:gd name="T73" fmla="*/ 46 h 108"/>
                  <a:gd name="T74" fmla="*/ 668 w 684"/>
                  <a:gd name="T75" fmla="*/ 40 h 108"/>
                  <a:gd name="T76" fmla="*/ 656 w 684"/>
                  <a:gd name="T77" fmla="*/ 34 h 108"/>
                  <a:gd name="T78" fmla="*/ 624 w 684"/>
                  <a:gd name="T79" fmla="*/ 26 h 108"/>
                  <a:gd name="T80" fmla="*/ 584 w 684"/>
                  <a:gd name="T81" fmla="*/ 16 h 108"/>
                  <a:gd name="T82" fmla="*/ 534 w 684"/>
                  <a:gd name="T83" fmla="*/ 10 h 108"/>
                  <a:gd name="T84" fmla="*/ 476 w 684"/>
                  <a:gd name="T85" fmla="*/ 4 h 108"/>
                  <a:gd name="T86" fmla="*/ 412 w 684"/>
                  <a:gd name="T87" fmla="*/ 2 h 108"/>
                  <a:gd name="T88" fmla="*/ 344 w 684"/>
                  <a:gd name="T89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84" h="108">
                    <a:moveTo>
                      <a:pt x="344" y="0"/>
                    </a:moveTo>
                    <a:lnTo>
                      <a:pt x="344" y="0"/>
                    </a:lnTo>
                    <a:lnTo>
                      <a:pt x="276" y="2"/>
                    </a:lnTo>
                    <a:lnTo>
                      <a:pt x="210" y="4"/>
                    </a:lnTo>
                    <a:lnTo>
                      <a:pt x="152" y="10"/>
                    </a:lnTo>
                    <a:lnTo>
                      <a:pt x="102" y="16"/>
                    </a:lnTo>
                    <a:lnTo>
                      <a:pt x="58" y="26"/>
                    </a:lnTo>
                    <a:lnTo>
                      <a:pt x="28" y="34"/>
                    </a:lnTo>
                    <a:lnTo>
                      <a:pt x="16" y="40"/>
                    </a:lnTo>
                    <a:lnTo>
                      <a:pt x="6" y="46"/>
                    </a:lnTo>
                    <a:lnTo>
                      <a:pt x="2" y="50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2" y="62"/>
                    </a:lnTo>
                    <a:lnTo>
                      <a:pt x="6" y="66"/>
                    </a:lnTo>
                    <a:lnTo>
                      <a:pt x="16" y="72"/>
                    </a:lnTo>
                    <a:lnTo>
                      <a:pt x="28" y="76"/>
                    </a:lnTo>
                    <a:lnTo>
                      <a:pt x="58" y="86"/>
                    </a:lnTo>
                    <a:lnTo>
                      <a:pt x="102" y="92"/>
                    </a:lnTo>
                    <a:lnTo>
                      <a:pt x="152" y="100"/>
                    </a:lnTo>
                    <a:lnTo>
                      <a:pt x="210" y="104"/>
                    </a:lnTo>
                    <a:lnTo>
                      <a:pt x="276" y="108"/>
                    </a:lnTo>
                    <a:lnTo>
                      <a:pt x="344" y="108"/>
                    </a:lnTo>
                    <a:lnTo>
                      <a:pt x="344" y="108"/>
                    </a:lnTo>
                    <a:lnTo>
                      <a:pt x="412" y="108"/>
                    </a:lnTo>
                    <a:lnTo>
                      <a:pt x="476" y="104"/>
                    </a:lnTo>
                    <a:lnTo>
                      <a:pt x="534" y="100"/>
                    </a:lnTo>
                    <a:lnTo>
                      <a:pt x="584" y="92"/>
                    </a:lnTo>
                    <a:lnTo>
                      <a:pt x="624" y="86"/>
                    </a:lnTo>
                    <a:lnTo>
                      <a:pt x="656" y="76"/>
                    </a:lnTo>
                    <a:lnTo>
                      <a:pt x="668" y="72"/>
                    </a:lnTo>
                    <a:lnTo>
                      <a:pt x="676" y="66"/>
                    </a:lnTo>
                    <a:lnTo>
                      <a:pt x="682" y="62"/>
                    </a:lnTo>
                    <a:lnTo>
                      <a:pt x="684" y="56"/>
                    </a:lnTo>
                    <a:lnTo>
                      <a:pt x="684" y="56"/>
                    </a:lnTo>
                    <a:lnTo>
                      <a:pt x="682" y="50"/>
                    </a:lnTo>
                    <a:lnTo>
                      <a:pt x="676" y="46"/>
                    </a:lnTo>
                    <a:lnTo>
                      <a:pt x="668" y="40"/>
                    </a:lnTo>
                    <a:lnTo>
                      <a:pt x="656" y="34"/>
                    </a:lnTo>
                    <a:lnTo>
                      <a:pt x="624" y="26"/>
                    </a:lnTo>
                    <a:lnTo>
                      <a:pt x="584" y="16"/>
                    </a:lnTo>
                    <a:lnTo>
                      <a:pt x="534" y="10"/>
                    </a:lnTo>
                    <a:lnTo>
                      <a:pt x="476" y="4"/>
                    </a:lnTo>
                    <a:lnTo>
                      <a:pt x="412" y="2"/>
                    </a:lnTo>
                    <a:lnTo>
                      <a:pt x="3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6" name="Freeform 372"/>
              <p:cNvSpPr>
                <a:spLocks noEditPoints="1"/>
              </p:cNvSpPr>
              <p:nvPr/>
            </p:nvSpPr>
            <p:spPr bwMode="auto">
              <a:xfrm>
                <a:off x="4553" y="4172"/>
                <a:ext cx="678" cy="108"/>
              </a:xfrm>
              <a:custGeom>
                <a:avLst/>
                <a:gdLst>
                  <a:gd name="T0" fmla="*/ 342 w 678"/>
                  <a:gd name="T1" fmla="*/ 108 h 108"/>
                  <a:gd name="T2" fmla="*/ 210 w 678"/>
                  <a:gd name="T3" fmla="*/ 104 h 108"/>
                  <a:gd name="T4" fmla="*/ 102 w 678"/>
                  <a:gd name="T5" fmla="*/ 92 h 108"/>
                  <a:gd name="T6" fmla="*/ 28 w 678"/>
                  <a:gd name="T7" fmla="*/ 76 h 108"/>
                  <a:gd name="T8" fmla="*/ 8 w 678"/>
                  <a:gd name="T9" fmla="*/ 66 h 108"/>
                  <a:gd name="T10" fmla="*/ 2 w 678"/>
                  <a:gd name="T11" fmla="*/ 56 h 108"/>
                  <a:gd name="T12" fmla="*/ 4 w 678"/>
                  <a:gd name="T13" fmla="*/ 50 h 108"/>
                  <a:gd name="T14" fmla="*/ 18 w 678"/>
                  <a:gd name="T15" fmla="*/ 40 h 108"/>
                  <a:gd name="T16" fmla="*/ 60 w 678"/>
                  <a:gd name="T17" fmla="*/ 26 h 108"/>
                  <a:gd name="T18" fmla="*/ 152 w 678"/>
                  <a:gd name="T19" fmla="*/ 10 h 108"/>
                  <a:gd name="T20" fmla="*/ 274 w 678"/>
                  <a:gd name="T21" fmla="*/ 2 h 108"/>
                  <a:gd name="T22" fmla="*/ 342 w 678"/>
                  <a:gd name="T23" fmla="*/ 2 h 108"/>
                  <a:gd name="T24" fmla="*/ 472 w 678"/>
                  <a:gd name="T25" fmla="*/ 6 h 108"/>
                  <a:gd name="T26" fmla="*/ 578 w 678"/>
                  <a:gd name="T27" fmla="*/ 18 h 108"/>
                  <a:gd name="T28" fmla="*/ 650 w 678"/>
                  <a:gd name="T29" fmla="*/ 34 h 108"/>
                  <a:gd name="T30" fmla="*/ 670 w 678"/>
                  <a:gd name="T31" fmla="*/ 46 h 108"/>
                  <a:gd name="T32" fmla="*/ 676 w 678"/>
                  <a:gd name="T33" fmla="*/ 56 h 108"/>
                  <a:gd name="T34" fmla="*/ 676 w 678"/>
                  <a:gd name="T35" fmla="*/ 62 h 108"/>
                  <a:gd name="T36" fmla="*/ 662 w 678"/>
                  <a:gd name="T37" fmla="*/ 72 h 108"/>
                  <a:gd name="T38" fmla="*/ 620 w 678"/>
                  <a:gd name="T39" fmla="*/ 84 h 108"/>
                  <a:gd name="T40" fmla="*/ 528 w 678"/>
                  <a:gd name="T41" fmla="*/ 98 h 108"/>
                  <a:gd name="T42" fmla="*/ 410 w 678"/>
                  <a:gd name="T43" fmla="*/ 106 h 108"/>
                  <a:gd name="T44" fmla="*/ 342 w 678"/>
                  <a:gd name="T45" fmla="*/ 0 h 108"/>
                  <a:gd name="T46" fmla="*/ 274 w 678"/>
                  <a:gd name="T47" fmla="*/ 2 h 108"/>
                  <a:gd name="T48" fmla="*/ 152 w 678"/>
                  <a:gd name="T49" fmla="*/ 10 h 108"/>
                  <a:gd name="T50" fmla="*/ 58 w 678"/>
                  <a:gd name="T51" fmla="*/ 26 h 108"/>
                  <a:gd name="T52" fmla="*/ 16 w 678"/>
                  <a:gd name="T53" fmla="*/ 40 h 108"/>
                  <a:gd name="T54" fmla="*/ 2 w 678"/>
                  <a:gd name="T55" fmla="*/ 50 h 108"/>
                  <a:gd name="T56" fmla="*/ 0 w 678"/>
                  <a:gd name="T57" fmla="*/ 56 h 108"/>
                  <a:gd name="T58" fmla="*/ 6 w 678"/>
                  <a:gd name="T59" fmla="*/ 66 h 108"/>
                  <a:gd name="T60" fmla="*/ 26 w 678"/>
                  <a:gd name="T61" fmla="*/ 76 h 108"/>
                  <a:gd name="T62" fmla="*/ 100 w 678"/>
                  <a:gd name="T63" fmla="*/ 92 h 108"/>
                  <a:gd name="T64" fmla="*/ 210 w 678"/>
                  <a:gd name="T65" fmla="*/ 104 h 108"/>
                  <a:gd name="T66" fmla="*/ 342 w 678"/>
                  <a:gd name="T67" fmla="*/ 108 h 108"/>
                  <a:gd name="T68" fmla="*/ 410 w 678"/>
                  <a:gd name="T69" fmla="*/ 106 h 108"/>
                  <a:gd name="T70" fmla="*/ 530 w 678"/>
                  <a:gd name="T71" fmla="*/ 98 h 108"/>
                  <a:gd name="T72" fmla="*/ 622 w 678"/>
                  <a:gd name="T73" fmla="*/ 84 h 108"/>
                  <a:gd name="T74" fmla="*/ 664 w 678"/>
                  <a:gd name="T75" fmla="*/ 72 h 108"/>
                  <a:gd name="T76" fmla="*/ 678 w 678"/>
                  <a:gd name="T77" fmla="*/ 62 h 108"/>
                  <a:gd name="T78" fmla="*/ 678 w 678"/>
                  <a:gd name="T79" fmla="*/ 56 h 108"/>
                  <a:gd name="T80" fmla="*/ 672 w 678"/>
                  <a:gd name="T81" fmla="*/ 46 h 108"/>
                  <a:gd name="T82" fmla="*/ 652 w 678"/>
                  <a:gd name="T83" fmla="*/ 34 h 108"/>
                  <a:gd name="T84" fmla="*/ 580 w 678"/>
                  <a:gd name="T85" fmla="*/ 18 h 108"/>
                  <a:gd name="T86" fmla="*/ 472 w 678"/>
                  <a:gd name="T87" fmla="*/ 6 h 108"/>
                  <a:gd name="T88" fmla="*/ 342 w 678"/>
                  <a:gd name="T89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78" h="108">
                    <a:moveTo>
                      <a:pt x="342" y="108"/>
                    </a:moveTo>
                    <a:lnTo>
                      <a:pt x="342" y="108"/>
                    </a:lnTo>
                    <a:lnTo>
                      <a:pt x="274" y="106"/>
                    </a:lnTo>
                    <a:lnTo>
                      <a:pt x="210" y="104"/>
                    </a:lnTo>
                    <a:lnTo>
                      <a:pt x="152" y="98"/>
                    </a:lnTo>
                    <a:lnTo>
                      <a:pt x="102" y="92"/>
                    </a:lnTo>
                    <a:lnTo>
                      <a:pt x="60" y="84"/>
                    </a:lnTo>
                    <a:lnTo>
                      <a:pt x="28" y="76"/>
                    </a:lnTo>
                    <a:lnTo>
                      <a:pt x="18" y="72"/>
                    </a:lnTo>
                    <a:lnTo>
                      <a:pt x="8" y="66"/>
                    </a:lnTo>
                    <a:lnTo>
                      <a:pt x="4" y="62"/>
                    </a:lnTo>
                    <a:lnTo>
                      <a:pt x="2" y="56"/>
                    </a:lnTo>
                    <a:lnTo>
                      <a:pt x="2" y="56"/>
                    </a:lnTo>
                    <a:lnTo>
                      <a:pt x="4" y="50"/>
                    </a:lnTo>
                    <a:lnTo>
                      <a:pt x="8" y="46"/>
                    </a:lnTo>
                    <a:lnTo>
                      <a:pt x="18" y="40"/>
                    </a:lnTo>
                    <a:lnTo>
                      <a:pt x="28" y="34"/>
                    </a:lnTo>
                    <a:lnTo>
                      <a:pt x="60" y="26"/>
                    </a:lnTo>
                    <a:lnTo>
                      <a:pt x="102" y="18"/>
                    </a:lnTo>
                    <a:lnTo>
                      <a:pt x="152" y="10"/>
                    </a:lnTo>
                    <a:lnTo>
                      <a:pt x="210" y="6"/>
                    </a:lnTo>
                    <a:lnTo>
                      <a:pt x="274" y="2"/>
                    </a:lnTo>
                    <a:lnTo>
                      <a:pt x="342" y="2"/>
                    </a:lnTo>
                    <a:lnTo>
                      <a:pt x="342" y="2"/>
                    </a:lnTo>
                    <a:lnTo>
                      <a:pt x="410" y="2"/>
                    </a:lnTo>
                    <a:lnTo>
                      <a:pt x="472" y="6"/>
                    </a:lnTo>
                    <a:lnTo>
                      <a:pt x="528" y="10"/>
                    </a:lnTo>
                    <a:lnTo>
                      <a:pt x="578" y="18"/>
                    </a:lnTo>
                    <a:lnTo>
                      <a:pt x="620" y="26"/>
                    </a:lnTo>
                    <a:lnTo>
                      <a:pt x="650" y="34"/>
                    </a:lnTo>
                    <a:lnTo>
                      <a:pt x="662" y="40"/>
                    </a:lnTo>
                    <a:lnTo>
                      <a:pt x="670" y="46"/>
                    </a:lnTo>
                    <a:lnTo>
                      <a:pt x="676" y="50"/>
                    </a:lnTo>
                    <a:lnTo>
                      <a:pt x="676" y="56"/>
                    </a:lnTo>
                    <a:lnTo>
                      <a:pt x="676" y="56"/>
                    </a:lnTo>
                    <a:lnTo>
                      <a:pt x="676" y="62"/>
                    </a:lnTo>
                    <a:lnTo>
                      <a:pt x="670" y="66"/>
                    </a:lnTo>
                    <a:lnTo>
                      <a:pt x="662" y="72"/>
                    </a:lnTo>
                    <a:lnTo>
                      <a:pt x="650" y="76"/>
                    </a:lnTo>
                    <a:lnTo>
                      <a:pt x="620" y="84"/>
                    </a:lnTo>
                    <a:lnTo>
                      <a:pt x="578" y="92"/>
                    </a:lnTo>
                    <a:lnTo>
                      <a:pt x="528" y="98"/>
                    </a:lnTo>
                    <a:lnTo>
                      <a:pt x="472" y="104"/>
                    </a:lnTo>
                    <a:lnTo>
                      <a:pt x="410" y="106"/>
                    </a:lnTo>
                    <a:lnTo>
                      <a:pt x="342" y="108"/>
                    </a:lnTo>
                    <a:close/>
                    <a:moveTo>
                      <a:pt x="342" y="0"/>
                    </a:moveTo>
                    <a:lnTo>
                      <a:pt x="342" y="0"/>
                    </a:lnTo>
                    <a:lnTo>
                      <a:pt x="274" y="2"/>
                    </a:lnTo>
                    <a:lnTo>
                      <a:pt x="210" y="6"/>
                    </a:lnTo>
                    <a:lnTo>
                      <a:pt x="152" y="10"/>
                    </a:lnTo>
                    <a:lnTo>
                      <a:pt x="100" y="18"/>
                    </a:lnTo>
                    <a:lnTo>
                      <a:pt x="58" y="26"/>
                    </a:lnTo>
                    <a:lnTo>
                      <a:pt x="26" y="34"/>
                    </a:lnTo>
                    <a:lnTo>
                      <a:pt x="16" y="40"/>
                    </a:lnTo>
                    <a:lnTo>
                      <a:pt x="6" y="46"/>
                    </a:lnTo>
                    <a:lnTo>
                      <a:pt x="2" y="50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2" y="62"/>
                    </a:lnTo>
                    <a:lnTo>
                      <a:pt x="6" y="66"/>
                    </a:lnTo>
                    <a:lnTo>
                      <a:pt x="16" y="72"/>
                    </a:lnTo>
                    <a:lnTo>
                      <a:pt x="26" y="76"/>
                    </a:lnTo>
                    <a:lnTo>
                      <a:pt x="58" y="84"/>
                    </a:lnTo>
                    <a:lnTo>
                      <a:pt x="100" y="92"/>
                    </a:lnTo>
                    <a:lnTo>
                      <a:pt x="152" y="98"/>
                    </a:lnTo>
                    <a:lnTo>
                      <a:pt x="210" y="104"/>
                    </a:lnTo>
                    <a:lnTo>
                      <a:pt x="274" y="106"/>
                    </a:lnTo>
                    <a:lnTo>
                      <a:pt x="342" y="108"/>
                    </a:lnTo>
                    <a:lnTo>
                      <a:pt x="342" y="108"/>
                    </a:lnTo>
                    <a:lnTo>
                      <a:pt x="410" y="106"/>
                    </a:lnTo>
                    <a:lnTo>
                      <a:pt x="472" y="104"/>
                    </a:lnTo>
                    <a:lnTo>
                      <a:pt x="530" y="98"/>
                    </a:lnTo>
                    <a:lnTo>
                      <a:pt x="580" y="92"/>
                    </a:lnTo>
                    <a:lnTo>
                      <a:pt x="622" y="84"/>
                    </a:lnTo>
                    <a:lnTo>
                      <a:pt x="652" y="76"/>
                    </a:lnTo>
                    <a:lnTo>
                      <a:pt x="664" y="72"/>
                    </a:lnTo>
                    <a:lnTo>
                      <a:pt x="672" y="66"/>
                    </a:lnTo>
                    <a:lnTo>
                      <a:pt x="678" y="62"/>
                    </a:lnTo>
                    <a:lnTo>
                      <a:pt x="678" y="56"/>
                    </a:lnTo>
                    <a:lnTo>
                      <a:pt x="678" y="56"/>
                    </a:lnTo>
                    <a:lnTo>
                      <a:pt x="678" y="50"/>
                    </a:lnTo>
                    <a:lnTo>
                      <a:pt x="672" y="46"/>
                    </a:lnTo>
                    <a:lnTo>
                      <a:pt x="664" y="40"/>
                    </a:lnTo>
                    <a:lnTo>
                      <a:pt x="652" y="34"/>
                    </a:lnTo>
                    <a:lnTo>
                      <a:pt x="622" y="26"/>
                    </a:lnTo>
                    <a:lnTo>
                      <a:pt x="580" y="18"/>
                    </a:lnTo>
                    <a:lnTo>
                      <a:pt x="530" y="10"/>
                    </a:lnTo>
                    <a:lnTo>
                      <a:pt x="472" y="6"/>
                    </a:lnTo>
                    <a:lnTo>
                      <a:pt x="410" y="2"/>
                    </a:lnTo>
                    <a:lnTo>
                      <a:pt x="342" y="0"/>
                    </a:lnTo>
                    <a:close/>
                  </a:path>
                </a:pathLst>
              </a:custGeom>
              <a:solidFill>
                <a:srgbClr val="D4D1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7" name="Freeform 373"/>
              <p:cNvSpPr>
                <a:spLocks/>
              </p:cNvSpPr>
              <p:nvPr/>
            </p:nvSpPr>
            <p:spPr bwMode="auto">
              <a:xfrm>
                <a:off x="4555" y="4174"/>
                <a:ext cx="674" cy="106"/>
              </a:xfrm>
              <a:custGeom>
                <a:avLst/>
                <a:gdLst>
                  <a:gd name="T0" fmla="*/ 340 w 674"/>
                  <a:gd name="T1" fmla="*/ 106 h 106"/>
                  <a:gd name="T2" fmla="*/ 340 w 674"/>
                  <a:gd name="T3" fmla="*/ 106 h 106"/>
                  <a:gd name="T4" fmla="*/ 272 w 674"/>
                  <a:gd name="T5" fmla="*/ 104 h 106"/>
                  <a:gd name="T6" fmla="*/ 208 w 674"/>
                  <a:gd name="T7" fmla="*/ 102 h 106"/>
                  <a:gd name="T8" fmla="*/ 150 w 674"/>
                  <a:gd name="T9" fmla="*/ 96 h 106"/>
                  <a:gd name="T10" fmla="*/ 100 w 674"/>
                  <a:gd name="T11" fmla="*/ 90 h 106"/>
                  <a:gd name="T12" fmla="*/ 58 w 674"/>
                  <a:gd name="T13" fmla="*/ 82 h 106"/>
                  <a:gd name="T14" fmla="*/ 26 w 674"/>
                  <a:gd name="T15" fmla="*/ 74 h 106"/>
                  <a:gd name="T16" fmla="*/ 16 w 674"/>
                  <a:gd name="T17" fmla="*/ 70 h 106"/>
                  <a:gd name="T18" fmla="*/ 6 w 674"/>
                  <a:gd name="T19" fmla="*/ 64 h 106"/>
                  <a:gd name="T20" fmla="*/ 2 w 674"/>
                  <a:gd name="T21" fmla="*/ 60 h 106"/>
                  <a:gd name="T22" fmla="*/ 0 w 674"/>
                  <a:gd name="T23" fmla="*/ 54 h 106"/>
                  <a:gd name="T24" fmla="*/ 0 w 674"/>
                  <a:gd name="T25" fmla="*/ 54 h 106"/>
                  <a:gd name="T26" fmla="*/ 2 w 674"/>
                  <a:gd name="T27" fmla="*/ 48 h 106"/>
                  <a:gd name="T28" fmla="*/ 6 w 674"/>
                  <a:gd name="T29" fmla="*/ 44 h 106"/>
                  <a:gd name="T30" fmla="*/ 16 w 674"/>
                  <a:gd name="T31" fmla="*/ 38 h 106"/>
                  <a:gd name="T32" fmla="*/ 26 w 674"/>
                  <a:gd name="T33" fmla="*/ 32 h 106"/>
                  <a:gd name="T34" fmla="*/ 58 w 674"/>
                  <a:gd name="T35" fmla="*/ 24 h 106"/>
                  <a:gd name="T36" fmla="*/ 100 w 674"/>
                  <a:gd name="T37" fmla="*/ 16 h 106"/>
                  <a:gd name="T38" fmla="*/ 150 w 674"/>
                  <a:gd name="T39" fmla="*/ 8 h 106"/>
                  <a:gd name="T40" fmla="*/ 208 w 674"/>
                  <a:gd name="T41" fmla="*/ 4 h 106"/>
                  <a:gd name="T42" fmla="*/ 272 w 674"/>
                  <a:gd name="T43" fmla="*/ 0 h 106"/>
                  <a:gd name="T44" fmla="*/ 340 w 674"/>
                  <a:gd name="T45" fmla="*/ 0 h 106"/>
                  <a:gd name="T46" fmla="*/ 340 w 674"/>
                  <a:gd name="T47" fmla="*/ 0 h 106"/>
                  <a:gd name="T48" fmla="*/ 408 w 674"/>
                  <a:gd name="T49" fmla="*/ 0 h 106"/>
                  <a:gd name="T50" fmla="*/ 470 w 674"/>
                  <a:gd name="T51" fmla="*/ 4 h 106"/>
                  <a:gd name="T52" fmla="*/ 526 w 674"/>
                  <a:gd name="T53" fmla="*/ 8 h 106"/>
                  <a:gd name="T54" fmla="*/ 576 w 674"/>
                  <a:gd name="T55" fmla="*/ 16 h 106"/>
                  <a:gd name="T56" fmla="*/ 618 w 674"/>
                  <a:gd name="T57" fmla="*/ 24 h 106"/>
                  <a:gd name="T58" fmla="*/ 648 w 674"/>
                  <a:gd name="T59" fmla="*/ 32 h 106"/>
                  <a:gd name="T60" fmla="*/ 660 w 674"/>
                  <a:gd name="T61" fmla="*/ 38 h 106"/>
                  <a:gd name="T62" fmla="*/ 668 w 674"/>
                  <a:gd name="T63" fmla="*/ 44 h 106"/>
                  <a:gd name="T64" fmla="*/ 674 w 674"/>
                  <a:gd name="T65" fmla="*/ 48 h 106"/>
                  <a:gd name="T66" fmla="*/ 674 w 674"/>
                  <a:gd name="T67" fmla="*/ 54 h 106"/>
                  <a:gd name="T68" fmla="*/ 674 w 674"/>
                  <a:gd name="T69" fmla="*/ 54 h 106"/>
                  <a:gd name="T70" fmla="*/ 674 w 674"/>
                  <a:gd name="T71" fmla="*/ 60 h 106"/>
                  <a:gd name="T72" fmla="*/ 668 w 674"/>
                  <a:gd name="T73" fmla="*/ 64 h 106"/>
                  <a:gd name="T74" fmla="*/ 660 w 674"/>
                  <a:gd name="T75" fmla="*/ 70 h 106"/>
                  <a:gd name="T76" fmla="*/ 648 w 674"/>
                  <a:gd name="T77" fmla="*/ 74 h 106"/>
                  <a:gd name="T78" fmla="*/ 618 w 674"/>
                  <a:gd name="T79" fmla="*/ 82 h 106"/>
                  <a:gd name="T80" fmla="*/ 576 w 674"/>
                  <a:gd name="T81" fmla="*/ 90 h 106"/>
                  <a:gd name="T82" fmla="*/ 526 w 674"/>
                  <a:gd name="T83" fmla="*/ 96 h 106"/>
                  <a:gd name="T84" fmla="*/ 470 w 674"/>
                  <a:gd name="T85" fmla="*/ 102 h 106"/>
                  <a:gd name="T86" fmla="*/ 408 w 674"/>
                  <a:gd name="T87" fmla="*/ 104 h 106"/>
                  <a:gd name="T88" fmla="*/ 340 w 674"/>
                  <a:gd name="T89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74" h="106">
                    <a:moveTo>
                      <a:pt x="340" y="106"/>
                    </a:moveTo>
                    <a:lnTo>
                      <a:pt x="340" y="106"/>
                    </a:lnTo>
                    <a:lnTo>
                      <a:pt x="272" y="104"/>
                    </a:lnTo>
                    <a:lnTo>
                      <a:pt x="208" y="102"/>
                    </a:lnTo>
                    <a:lnTo>
                      <a:pt x="150" y="96"/>
                    </a:lnTo>
                    <a:lnTo>
                      <a:pt x="100" y="90"/>
                    </a:lnTo>
                    <a:lnTo>
                      <a:pt x="58" y="82"/>
                    </a:lnTo>
                    <a:lnTo>
                      <a:pt x="26" y="74"/>
                    </a:lnTo>
                    <a:lnTo>
                      <a:pt x="16" y="70"/>
                    </a:lnTo>
                    <a:lnTo>
                      <a:pt x="6" y="64"/>
                    </a:lnTo>
                    <a:lnTo>
                      <a:pt x="2" y="60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2" y="48"/>
                    </a:lnTo>
                    <a:lnTo>
                      <a:pt x="6" y="44"/>
                    </a:lnTo>
                    <a:lnTo>
                      <a:pt x="16" y="38"/>
                    </a:lnTo>
                    <a:lnTo>
                      <a:pt x="26" y="32"/>
                    </a:lnTo>
                    <a:lnTo>
                      <a:pt x="58" y="24"/>
                    </a:lnTo>
                    <a:lnTo>
                      <a:pt x="100" y="16"/>
                    </a:lnTo>
                    <a:lnTo>
                      <a:pt x="150" y="8"/>
                    </a:lnTo>
                    <a:lnTo>
                      <a:pt x="208" y="4"/>
                    </a:lnTo>
                    <a:lnTo>
                      <a:pt x="272" y="0"/>
                    </a:lnTo>
                    <a:lnTo>
                      <a:pt x="340" y="0"/>
                    </a:lnTo>
                    <a:lnTo>
                      <a:pt x="340" y="0"/>
                    </a:lnTo>
                    <a:lnTo>
                      <a:pt x="408" y="0"/>
                    </a:lnTo>
                    <a:lnTo>
                      <a:pt x="470" y="4"/>
                    </a:lnTo>
                    <a:lnTo>
                      <a:pt x="526" y="8"/>
                    </a:lnTo>
                    <a:lnTo>
                      <a:pt x="576" y="16"/>
                    </a:lnTo>
                    <a:lnTo>
                      <a:pt x="618" y="24"/>
                    </a:lnTo>
                    <a:lnTo>
                      <a:pt x="648" y="32"/>
                    </a:lnTo>
                    <a:lnTo>
                      <a:pt x="660" y="38"/>
                    </a:lnTo>
                    <a:lnTo>
                      <a:pt x="668" y="44"/>
                    </a:lnTo>
                    <a:lnTo>
                      <a:pt x="674" y="48"/>
                    </a:lnTo>
                    <a:lnTo>
                      <a:pt x="674" y="54"/>
                    </a:lnTo>
                    <a:lnTo>
                      <a:pt x="674" y="54"/>
                    </a:lnTo>
                    <a:lnTo>
                      <a:pt x="674" y="60"/>
                    </a:lnTo>
                    <a:lnTo>
                      <a:pt x="668" y="64"/>
                    </a:lnTo>
                    <a:lnTo>
                      <a:pt x="660" y="70"/>
                    </a:lnTo>
                    <a:lnTo>
                      <a:pt x="648" y="74"/>
                    </a:lnTo>
                    <a:lnTo>
                      <a:pt x="618" y="82"/>
                    </a:lnTo>
                    <a:lnTo>
                      <a:pt x="576" y="90"/>
                    </a:lnTo>
                    <a:lnTo>
                      <a:pt x="526" y="96"/>
                    </a:lnTo>
                    <a:lnTo>
                      <a:pt x="470" y="102"/>
                    </a:lnTo>
                    <a:lnTo>
                      <a:pt x="408" y="104"/>
                    </a:lnTo>
                    <a:lnTo>
                      <a:pt x="340" y="10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8" name="Freeform 374"/>
              <p:cNvSpPr>
                <a:spLocks/>
              </p:cNvSpPr>
              <p:nvPr/>
            </p:nvSpPr>
            <p:spPr bwMode="auto">
              <a:xfrm>
                <a:off x="4553" y="4172"/>
                <a:ext cx="678" cy="108"/>
              </a:xfrm>
              <a:custGeom>
                <a:avLst/>
                <a:gdLst>
                  <a:gd name="T0" fmla="*/ 342 w 678"/>
                  <a:gd name="T1" fmla="*/ 0 h 108"/>
                  <a:gd name="T2" fmla="*/ 342 w 678"/>
                  <a:gd name="T3" fmla="*/ 0 h 108"/>
                  <a:gd name="T4" fmla="*/ 274 w 678"/>
                  <a:gd name="T5" fmla="*/ 2 h 108"/>
                  <a:gd name="T6" fmla="*/ 210 w 678"/>
                  <a:gd name="T7" fmla="*/ 6 h 108"/>
                  <a:gd name="T8" fmla="*/ 152 w 678"/>
                  <a:gd name="T9" fmla="*/ 10 h 108"/>
                  <a:gd name="T10" fmla="*/ 100 w 678"/>
                  <a:gd name="T11" fmla="*/ 18 h 108"/>
                  <a:gd name="T12" fmla="*/ 58 w 678"/>
                  <a:gd name="T13" fmla="*/ 26 h 108"/>
                  <a:gd name="T14" fmla="*/ 26 w 678"/>
                  <a:gd name="T15" fmla="*/ 34 h 108"/>
                  <a:gd name="T16" fmla="*/ 16 w 678"/>
                  <a:gd name="T17" fmla="*/ 40 h 108"/>
                  <a:gd name="T18" fmla="*/ 6 w 678"/>
                  <a:gd name="T19" fmla="*/ 46 h 108"/>
                  <a:gd name="T20" fmla="*/ 2 w 678"/>
                  <a:gd name="T21" fmla="*/ 50 h 108"/>
                  <a:gd name="T22" fmla="*/ 0 w 678"/>
                  <a:gd name="T23" fmla="*/ 56 h 108"/>
                  <a:gd name="T24" fmla="*/ 0 w 678"/>
                  <a:gd name="T25" fmla="*/ 56 h 108"/>
                  <a:gd name="T26" fmla="*/ 2 w 678"/>
                  <a:gd name="T27" fmla="*/ 62 h 108"/>
                  <a:gd name="T28" fmla="*/ 6 w 678"/>
                  <a:gd name="T29" fmla="*/ 66 h 108"/>
                  <a:gd name="T30" fmla="*/ 16 w 678"/>
                  <a:gd name="T31" fmla="*/ 72 h 108"/>
                  <a:gd name="T32" fmla="*/ 26 w 678"/>
                  <a:gd name="T33" fmla="*/ 76 h 108"/>
                  <a:gd name="T34" fmla="*/ 58 w 678"/>
                  <a:gd name="T35" fmla="*/ 84 h 108"/>
                  <a:gd name="T36" fmla="*/ 100 w 678"/>
                  <a:gd name="T37" fmla="*/ 92 h 108"/>
                  <a:gd name="T38" fmla="*/ 152 w 678"/>
                  <a:gd name="T39" fmla="*/ 98 h 108"/>
                  <a:gd name="T40" fmla="*/ 210 w 678"/>
                  <a:gd name="T41" fmla="*/ 104 h 108"/>
                  <a:gd name="T42" fmla="*/ 274 w 678"/>
                  <a:gd name="T43" fmla="*/ 106 h 108"/>
                  <a:gd name="T44" fmla="*/ 342 w 678"/>
                  <a:gd name="T45" fmla="*/ 108 h 108"/>
                  <a:gd name="T46" fmla="*/ 342 w 678"/>
                  <a:gd name="T47" fmla="*/ 108 h 108"/>
                  <a:gd name="T48" fmla="*/ 410 w 678"/>
                  <a:gd name="T49" fmla="*/ 106 h 108"/>
                  <a:gd name="T50" fmla="*/ 472 w 678"/>
                  <a:gd name="T51" fmla="*/ 104 h 108"/>
                  <a:gd name="T52" fmla="*/ 530 w 678"/>
                  <a:gd name="T53" fmla="*/ 98 h 108"/>
                  <a:gd name="T54" fmla="*/ 580 w 678"/>
                  <a:gd name="T55" fmla="*/ 92 h 108"/>
                  <a:gd name="T56" fmla="*/ 622 w 678"/>
                  <a:gd name="T57" fmla="*/ 84 h 108"/>
                  <a:gd name="T58" fmla="*/ 652 w 678"/>
                  <a:gd name="T59" fmla="*/ 76 h 108"/>
                  <a:gd name="T60" fmla="*/ 664 w 678"/>
                  <a:gd name="T61" fmla="*/ 72 h 108"/>
                  <a:gd name="T62" fmla="*/ 672 w 678"/>
                  <a:gd name="T63" fmla="*/ 66 h 108"/>
                  <a:gd name="T64" fmla="*/ 678 w 678"/>
                  <a:gd name="T65" fmla="*/ 62 h 108"/>
                  <a:gd name="T66" fmla="*/ 678 w 678"/>
                  <a:gd name="T67" fmla="*/ 56 h 108"/>
                  <a:gd name="T68" fmla="*/ 678 w 678"/>
                  <a:gd name="T69" fmla="*/ 56 h 108"/>
                  <a:gd name="T70" fmla="*/ 678 w 678"/>
                  <a:gd name="T71" fmla="*/ 50 h 108"/>
                  <a:gd name="T72" fmla="*/ 672 w 678"/>
                  <a:gd name="T73" fmla="*/ 46 h 108"/>
                  <a:gd name="T74" fmla="*/ 664 w 678"/>
                  <a:gd name="T75" fmla="*/ 40 h 108"/>
                  <a:gd name="T76" fmla="*/ 652 w 678"/>
                  <a:gd name="T77" fmla="*/ 34 h 108"/>
                  <a:gd name="T78" fmla="*/ 622 w 678"/>
                  <a:gd name="T79" fmla="*/ 26 h 108"/>
                  <a:gd name="T80" fmla="*/ 580 w 678"/>
                  <a:gd name="T81" fmla="*/ 18 h 108"/>
                  <a:gd name="T82" fmla="*/ 530 w 678"/>
                  <a:gd name="T83" fmla="*/ 10 h 108"/>
                  <a:gd name="T84" fmla="*/ 472 w 678"/>
                  <a:gd name="T85" fmla="*/ 6 h 108"/>
                  <a:gd name="T86" fmla="*/ 410 w 678"/>
                  <a:gd name="T87" fmla="*/ 2 h 108"/>
                  <a:gd name="T88" fmla="*/ 342 w 678"/>
                  <a:gd name="T89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78" h="108">
                    <a:moveTo>
                      <a:pt x="342" y="0"/>
                    </a:moveTo>
                    <a:lnTo>
                      <a:pt x="342" y="0"/>
                    </a:lnTo>
                    <a:lnTo>
                      <a:pt x="274" y="2"/>
                    </a:lnTo>
                    <a:lnTo>
                      <a:pt x="210" y="6"/>
                    </a:lnTo>
                    <a:lnTo>
                      <a:pt x="152" y="10"/>
                    </a:lnTo>
                    <a:lnTo>
                      <a:pt x="100" y="18"/>
                    </a:lnTo>
                    <a:lnTo>
                      <a:pt x="58" y="26"/>
                    </a:lnTo>
                    <a:lnTo>
                      <a:pt x="26" y="34"/>
                    </a:lnTo>
                    <a:lnTo>
                      <a:pt x="16" y="40"/>
                    </a:lnTo>
                    <a:lnTo>
                      <a:pt x="6" y="46"/>
                    </a:lnTo>
                    <a:lnTo>
                      <a:pt x="2" y="50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2" y="62"/>
                    </a:lnTo>
                    <a:lnTo>
                      <a:pt x="6" y="66"/>
                    </a:lnTo>
                    <a:lnTo>
                      <a:pt x="16" y="72"/>
                    </a:lnTo>
                    <a:lnTo>
                      <a:pt x="26" y="76"/>
                    </a:lnTo>
                    <a:lnTo>
                      <a:pt x="58" y="84"/>
                    </a:lnTo>
                    <a:lnTo>
                      <a:pt x="100" y="92"/>
                    </a:lnTo>
                    <a:lnTo>
                      <a:pt x="152" y="98"/>
                    </a:lnTo>
                    <a:lnTo>
                      <a:pt x="210" y="104"/>
                    </a:lnTo>
                    <a:lnTo>
                      <a:pt x="274" y="106"/>
                    </a:lnTo>
                    <a:lnTo>
                      <a:pt x="342" y="108"/>
                    </a:lnTo>
                    <a:lnTo>
                      <a:pt x="342" y="108"/>
                    </a:lnTo>
                    <a:lnTo>
                      <a:pt x="410" y="106"/>
                    </a:lnTo>
                    <a:lnTo>
                      <a:pt x="472" y="104"/>
                    </a:lnTo>
                    <a:lnTo>
                      <a:pt x="530" y="98"/>
                    </a:lnTo>
                    <a:lnTo>
                      <a:pt x="580" y="92"/>
                    </a:lnTo>
                    <a:lnTo>
                      <a:pt x="622" y="84"/>
                    </a:lnTo>
                    <a:lnTo>
                      <a:pt x="652" y="76"/>
                    </a:lnTo>
                    <a:lnTo>
                      <a:pt x="664" y="72"/>
                    </a:lnTo>
                    <a:lnTo>
                      <a:pt x="672" y="66"/>
                    </a:lnTo>
                    <a:lnTo>
                      <a:pt x="678" y="62"/>
                    </a:lnTo>
                    <a:lnTo>
                      <a:pt x="678" y="56"/>
                    </a:lnTo>
                    <a:lnTo>
                      <a:pt x="678" y="56"/>
                    </a:lnTo>
                    <a:lnTo>
                      <a:pt x="678" y="50"/>
                    </a:lnTo>
                    <a:lnTo>
                      <a:pt x="672" y="46"/>
                    </a:lnTo>
                    <a:lnTo>
                      <a:pt x="664" y="40"/>
                    </a:lnTo>
                    <a:lnTo>
                      <a:pt x="652" y="34"/>
                    </a:lnTo>
                    <a:lnTo>
                      <a:pt x="622" y="26"/>
                    </a:lnTo>
                    <a:lnTo>
                      <a:pt x="580" y="18"/>
                    </a:lnTo>
                    <a:lnTo>
                      <a:pt x="530" y="10"/>
                    </a:lnTo>
                    <a:lnTo>
                      <a:pt x="472" y="6"/>
                    </a:lnTo>
                    <a:lnTo>
                      <a:pt x="410" y="2"/>
                    </a:lnTo>
                    <a:lnTo>
                      <a:pt x="3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9" name="Freeform 375"/>
              <p:cNvSpPr>
                <a:spLocks noEditPoints="1"/>
              </p:cNvSpPr>
              <p:nvPr/>
            </p:nvSpPr>
            <p:spPr bwMode="auto">
              <a:xfrm>
                <a:off x="4555" y="4174"/>
                <a:ext cx="674" cy="106"/>
              </a:xfrm>
              <a:custGeom>
                <a:avLst/>
                <a:gdLst>
                  <a:gd name="T0" fmla="*/ 340 w 674"/>
                  <a:gd name="T1" fmla="*/ 106 h 106"/>
                  <a:gd name="T2" fmla="*/ 210 w 674"/>
                  <a:gd name="T3" fmla="*/ 102 h 106"/>
                  <a:gd name="T4" fmla="*/ 102 w 674"/>
                  <a:gd name="T5" fmla="*/ 90 h 106"/>
                  <a:gd name="T6" fmla="*/ 28 w 674"/>
                  <a:gd name="T7" fmla="*/ 74 h 106"/>
                  <a:gd name="T8" fmla="*/ 10 w 674"/>
                  <a:gd name="T9" fmla="*/ 64 h 106"/>
                  <a:gd name="T10" fmla="*/ 2 w 674"/>
                  <a:gd name="T11" fmla="*/ 54 h 106"/>
                  <a:gd name="T12" fmla="*/ 4 w 674"/>
                  <a:gd name="T13" fmla="*/ 48 h 106"/>
                  <a:gd name="T14" fmla="*/ 18 w 674"/>
                  <a:gd name="T15" fmla="*/ 38 h 106"/>
                  <a:gd name="T16" fmla="*/ 60 w 674"/>
                  <a:gd name="T17" fmla="*/ 24 h 106"/>
                  <a:gd name="T18" fmla="*/ 152 w 674"/>
                  <a:gd name="T19" fmla="*/ 8 h 106"/>
                  <a:gd name="T20" fmla="*/ 272 w 674"/>
                  <a:gd name="T21" fmla="*/ 0 h 106"/>
                  <a:gd name="T22" fmla="*/ 340 w 674"/>
                  <a:gd name="T23" fmla="*/ 0 h 106"/>
                  <a:gd name="T24" fmla="*/ 470 w 674"/>
                  <a:gd name="T25" fmla="*/ 4 h 106"/>
                  <a:gd name="T26" fmla="*/ 576 w 674"/>
                  <a:gd name="T27" fmla="*/ 16 h 106"/>
                  <a:gd name="T28" fmla="*/ 646 w 674"/>
                  <a:gd name="T29" fmla="*/ 32 h 106"/>
                  <a:gd name="T30" fmla="*/ 666 w 674"/>
                  <a:gd name="T31" fmla="*/ 44 h 106"/>
                  <a:gd name="T32" fmla="*/ 672 w 674"/>
                  <a:gd name="T33" fmla="*/ 54 h 106"/>
                  <a:gd name="T34" fmla="*/ 672 w 674"/>
                  <a:gd name="T35" fmla="*/ 60 h 106"/>
                  <a:gd name="T36" fmla="*/ 658 w 674"/>
                  <a:gd name="T37" fmla="*/ 70 h 106"/>
                  <a:gd name="T38" fmla="*/ 616 w 674"/>
                  <a:gd name="T39" fmla="*/ 82 h 106"/>
                  <a:gd name="T40" fmla="*/ 526 w 674"/>
                  <a:gd name="T41" fmla="*/ 96 h 106"/>
                  <a:gd name="T42" fmla="*/ 406 w 674"/>
                  <a:gd name="T43" fmla="*/ 104 h 106"/>
                  <a:gd name="T44" fmla="*/ 340 w 674"/>
                  <a:gd name="T45" fmla="*/ 0 h 106"/>
                  <a:gd name="T46" fmla="*/ 272 w 674"/>
                  <a:gd name="T47" fmla="*/ 0 h 106"/>
                  <a:gd name="T48" fmla="*/ 150 w 674"/>
                  <a:gd name="T49" fmla="*/ 8 h 106"/>
                  <a:gd name="T50" fmla="*/ 58 w 674"/>
                  <a:gd name="T51" fmla="*/ 24 h 106"/>
                  <a:gd name="T52" fmla="*/ 16 w 674"/>
                  <a:gd name="T53" fmla="*/ 38 h 106"/>
                  <a:gd name="T54" fmla="*/ 2 w 674"/>
                  <a:gd name="T55" fmla="*/ 48 h 106"/>
                  <a:gd name="T56" fmla="*/ 0 w 674"/>
                  <a:gd name="T57" fmla="*/ 54 h 106"/>
                  <a:gd name="T58" fmla="*/ 6 w 674"/>
                  <a:gd name="T59" fmla="*/ 64 h 106"/>
                  <a:gd name="T60" fmla="*/ 26 w 674"/>
                  <a:gd name="T61" fmla="*/ 74 h 106"/>
                  <a:gd name="T62" fmla="*/ 100 w 674"/>
                  <a:gd name="T63" fmla="*/ 90 h 106"/>
                  <a:gd name="T64" fmla="*/ 208 w 674"/>
                  <a:gd name="T65" fmla="*/ 102 h 106"/>
                  <a:gd name="T66" fmla="*/ 340 w 674"/>
                  <a:gd name="T67" fmla="*/ 106 h 106"/>
                  <a:gd name="T68" fmla="*/ 408 w 674"/>
                  <a:gd name="T69" fmla="*/ 104 h 106"/>
                  <a:gd name="T70" fmla="*/ 526 w 674"/>
                  <a:gd name="T71" fmla="*/ 96 h 106"/>
                  <a:gd name="T72" fmla="*/ 618 w 674"/>
                  <a:gd name="T73" fmla="*/ 82 h 106"/>
                  <a:gd name="T74" fmla="*/ 660 w 674"/>
                  <a:gd name="T75" fmla="*/ 70 h 106"/>
                  <a:gd name="T76" fmla="*/ 674 w 674"/>
                  <a:gd name="T77" fmla="*/ 60 h 106"/>
                  <a:gd name="T78" fmla="*/ 674 w 674"/>
                  <a:gd name="T79" fmla="*/ 54 h 106"/>
                  <a:gd name="T80" fmla="*/ 668 w 674"/>
                  <a:gd name="T81" fmla="*/ 44 h 106"/>
                  <a:gd name="T82" fmla="*/ 648 w 674"/>
                  <a:gd name="T83" fmla="*/ 32 h 106"/>
                  <a:gd name="T84" fmla="*/ 576 w 674"/>
                  <a:gd name="T85" fmla="*/ 16 h 106"/>
                  <a:gd name="T86" fmla="*/ 470 w 674"/>
                  <a:gd name="T87" fmla="*/ 4 h 106"/>
                  <a:gd name="T88" fmla="*/ 340 w 674"/>
                  <a:gd name="T89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74" h="106">
                    <a:moveTo>
                      <a:pt x="340" y="106"/>
                    </a:moveTo>
                    <a:lnTo>
                      <a:pt x="340" y="106"/>
                    </a:lnTo>
                    <a:lnTo>
                      <a:pt x="272" y="104"/>
                    </a:lnTo>
                    <a:lnTo>
                      <a:pt x="210" y="102"/>
                    </a:lnTo>
                    <a:lnTo>
                      <a:pt x="152" y="96"/>
                    </a:lnTo>
                    <a:lnTo>
                      <a:pt x="102" y="90"/>
                    </a:lnTo>
                    <a:lnTo>
                      <a:pt x="60" y="82"/>
                    </a:lnTo>
                    <a:lnTo>
                      <a:pt x="28" y="74"/>
                    </a:lnTo>
                    <a:lnTo>
                      <a:pt x="18" y="70"/>
                    </a:lnTo>
                    <a:lnTo>
                      <a:pt x="10" y="64"/>
                    </a:lnTo>
                    <a:lnTo>
                      <a:pt x="4" y="60"/>
                    </a:lnTo>
                    <a:lnTo>
                      <a:pt x="2" y="54"/>
                    </a:lnTo>
                    <a:lnTo>
                      <a:pt x="2" y="54"/>
                    </a:lnTo>
                    <a:lnTo>
                      <a:pt x="4" y="48"/>
                    </a:lnTo>
                    <a:lnTo>
                      <a:pt x="10" y="44"/>
                    </a:lnTo>
                    <a:lnTo>
                      <a:pt x="18" y="38"/>
                    </a:lnTo>
                    <a:lnTo>
                      <a:pt x="28" y="32"/>
                    </a:lnTo>
                    <a:lnTo>
                      <a:pt x="60" y="24"/>
                    </a:lnTo>
                    <a:lnTo>
                      <a:pt x="102" y="16"/>
                    </a:lnTo>
                    <a:lnTo>
                      <a:pt x="152" y="8"/>
                    </a:lnTo>
                    <a:lnTo>
                      <a:pt x="210" y="4"/>
                    </a:lnTo>
                    <a:lnTo>
                      <a:pt x="272" y="0"/>
                    </a:lnTo>
                    <a:lnTo>
                      <a:pt x="340" y="0"/>
                    </a:lnTo>
                    <a:lnTo>
                      <a:pt x="340" y="0"/>
                    </a:lnTo>
                    <a:lnTo>
                      <a:pt x="406" y="0"/>
                    </a:lnTo>
                    <a:lnTo>
                      <a:pt x="470" y="4"/>
                    </a:lnTo>
                    <a:lnTo>
                      <a:pt x="526" y="8"/>
                    </a:lnTo>
                    <a:lnTo>
                      <a:pt x="576" y="16"/>
                    </a:lnTo>
                    <a:lnTo>
                      <a:pt x="616" y="24"/>
                    </a:lnTo>
                    <a:lnTo>
                      <a:pt x="646" y="32"/>
                    </a:lnTo>
                    <a:lnTo>
                      <a:pt x="658" y="38"/>
                    </a:lnTo>
                    <a:lnTo>
                      <a:pt x="666" y="44"/>
                    </a:lnTo>
                    <a:lnTo>
                      <a:pt x="672" y="48"/>
                    </a:lnTo>
                    <a:lnTo>
                      <a:pt x="672" y="54"/>
                    </a:lnTo>
                    <a:lnTo>
                      <a:pt x="672" y="54"/>
                    </a:lnTo>
                    <a:lnTo>
                      <a:pt x="672" y="60"/>
                    </a:lnTo>
                    <a:lnTo>
                      <a:pt x="666" y="64"/>
                    </a:lnTo>
                    <a:lnTo>
                      <a:pt x="658" y="70"/>
                    </a:lnTo>
                    <a:lnTo>
                      <a:pt x="646" y="74"/>
                    </a:lnTo>
                    <a:lnTo>
                      <a:pt x="616" y="82"/>
                    </a:lnTo>
                    <a:lnTo>
                      <a:pt x="576" y="90"/>
                    </a:lnTo>
                    <a:lnTo>
                      <a:pt x="526" y="96"/>
                    </a:lnTo>
                    <a:lnTo>
                      <a:pt x="470" y="102"/>
                    </a:lnTo>
                    <a:lnTo>
                      <a:pt x="406" y="104"/>
                    </a:lnTo>
                    <a:lnTo>
                      <a:pt x="340" y="106"/>
                    </a:lnTo>
                    <a:close/>
                    <a:moveTo>
                      <a:pt x="340" y="0"/>
                    </a:moveTo>
                    <a:lnTo>
                      <a:pt x="340" y="0"/>
                    </a:lnTo>
                    <a:lnTo>
                      <a:pt x="272" y="0"/>
                    </a:lnTo>
                    <a:lnTo>
                      <a:pt x="208" y="4"/>
                    </a:lnTo>
                    <a:lnTo>
                      <a:pt x="150" y="8"/>
                    </a:lnTo>
                    <a:lnTo>
                      <a:pt x="100" y="16"/>
                    </a:lnTo>
                    <a:lnTo>
                      <a:pt x="58" y="24"/>
                    </a:lnTo>
                    <a:lnTo>
                      <a:pt x="26" y="32"/>
                    </a:lnTo>
                    <a:lnTo>
                      <a:pt x="16" y="38"/>
                    </a:lnTo>
                    <a:lnTo>
                      <a:pt x="6" y="44"/>
                    </a:lnTo>
                    <a:lnTo>
                      <a:pt x="2" y="48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2" y="60"/>
                    </a:lnTo>
                    <a:lnTo>
                      <a:pt x="6" y="64"/>
                    </a:lnTo>
                    <a:lnTo>
                      <a:pt x="16" y="70"/>
                    </a:lnTo>
                    <a:lnTo>
                      <a:pt x="26" y="74"/>
                    </a:lnTo>
                    <a:lnTo>
                      <a:pt x="58" y="82"/>
                    </a:lnTo>
                    <a:lnTo>
                      <a:pt x="100" y="90"/>
                    </a:lnTo>
                    <a:lnTo>
                      <a:pt x="150" y="96"/>
                    </a:lnTo>
                    <a:lnTo>
                      <a:pt x="208" y="102"/>
                    </a:lnTo>
                    <a:lnTo>
                      <a:pt x="272" y="104"/>
                    </a:lnTo>
                    <a:lnTo>
                      <a:pt x="340" y="106"/>
                    </a:lnTo>
                    <a:lnTo>
                      <a:pt x="340" y="106"/>
                    </a:lnTo>
                    <a:lnTo>
                      <a:pt x="408" y="104"/>
                    </a:lnTo>
                    <a:lnTo>
                      <a:pt x="470" y="102"/>
                    </a:lnTo>
                    <a:lnTo>
                      <a:pt x="526" y="96"/>
                    </a:lnTo>
                    <a:lnTo>
                      <a:pt x="576" y="90"/>
                    </a:lnTo>
                    <a:lnTo>
                      <a:pt x="618" y="82"/>
                    </a:lnTo>
                    <a:lnTo>
                      <a:pt x="648" y="74"/>
                    </a:lnTo>
                    <a:lnTo>
                      <a:pt x="660" y="70"/>
                    </a:lnTo>
                    <a:lnTo>
                      <a:pt x="668" y="64"/>
                    </a:lnTo>
                    <a:lnTo>
                      <a:pt x="674" y="60"/>
                    </a:lnTo>
                    <a:lnTo>
                      <a:pt x="674" y="54"/>
                    </a:lnTo>
                    <a:lnTo>
                      <a:pt x="674" y="54"/>
                    </a:lnTo>
                    <a:lnTo>
                      <a:pt x="674" y="48"/>
                    </a:lnTo>
                    <a:lnTo>
                      <a:pt x="668" y="44"/>
                    </a:lnTo>
                    <a:lnTo>
                      <a:pt x="660" y="38"/>
                    </a:lnTo>
                    <a:lnTo>
                      <a:pt x="648" y="32"/>
                    </a:lnTo>
                    <a:lnTo>
                      <a:pt x="618" y="24"/>
                    </a:lnTo>
                    <a:lnTo>
                      <a:pt x="576" y="16"/>
                    </a:lnTo>
                    <a:lnTo>
                      <a:pt x="526" y="8"/>
                    </a:lnTo>
                    <a:lnTo>
                      <a:pt x="470" y="4"/>
                    </a:lnTo>
                    <a:lnTo>
                      <a:pt x="408" y="0"/>
                    </a:lnTo>
                    <a:lnTo>
                      <a:pt x="340" y="0"/>
                    </a:lnTo>
                    <a:close/>
                  </a:path>
                </a:pathLst>
              </a:custGeom>
              <a:solidFill>
                <a:srgbClr val="D3CF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0" name="Freeform 376"/>
              <p:cNvSpPr>
                <a:spLocks/>
              </p:cNvSpPr>
              <p:nvPr/>
            </p:nvSpPr>
            <p:spPr bwMode="auto">
              <a:xfrm>
                <a:off x="4557" y="4174"/>
                <a:ext cx="670" cy="106"/>
              </a:xfrm>
              <a:custGeom>
                <a:avLst/>
                <a:gdLst>
                  <a:gd name="T0" fmla="*/ 338 w 670"/>
                  <a:gd name="T1" fmla="*/ 106 h 106"/>
                  <a:gd name="T2" fmla="*/ 338 w 670"/>
                  <a:gd name="T3" fmla="*/ 106 h 106"/>
                  <a:gd name="T4" fmla="*/ 270 w 670"/>
                  <a:gd name="T5" fmla="*/ 104 h 106"/>
                  <a:gd name="T6" fmla="*/ 208 w 670"/>
                  <a:gd name="T7" fmla="*/ 102 h 106"/>
                  <a:gd name="T8" fmla="*/ 150 w 670"/>
                  <a:gd name="T9" fmla="*/ 96 h 106"/>
                  <a:gd name="T10" fmla="*/ 100 w 670"/>
                  <a:gd name="T11" fmla="*/ 90 h 106"/>
                  <a:gd name="T12" fmla="*/ 58 w 670"/>
                  <a:gd name="T13" fmla="*/ 82 h 106"/>
                  <a:gd name="T14" fmla="*/ 26 w 670"/>
                  <a:gd name="T15" fmla="*/ 74 h 106"/>
                  <a:gd name="T16" fmla="*/ 16 w 670"/>
                  <a:gd name="T17" fmla="*/ 70 h 106"/>
                  <a:gd name="T18" fmla="*/ 8 w 670"/>
                  <a:gd name="T19" fmla="*/ 64 h 106"/>
                  <a:gd name="T20" fmla="*/ 2 w 670"/>
                  <a:gd name="T21" fmla="*/ 60 h 106"/>
                  <a:gd name="T22" fmla="*/ 0 w 670"/>
                  <a:gd name="T23" fmla="*/ 54 h 106"/>
                  <a:gd name="T24" fmla="*/ 0 w 670"/>
                  <a:gd name="T25" fmla="*/ 54 h 106"/>
                  <a:gd name="T26" fmla="*/ 2 w 670"/>
                  <a:gd name="T27" fmla="*/ 48 h 106"/>
                  <a:gd name="T28" fmla="*/ 8 w 670"/>
                  <a:gd name="T29" fmla="*/ 44 h 106"/>
                  <a:gd name="T30" fmla="*/ 16 w 670"/>
                  <a:gd name="T31" fmla="*/ 38 h 106"/>
                  <a:gd name="T32" fmla="*/ 26 w 670"/>
                  <a:gd name="T33" fmla="*/ 32 h 106"/>
                  <a:gd name="T34" fmla="*/ 58 w 670"/>
                  <a:gd name="T35" fmla="*/ 24 h 106"/>
                  <a:gd name="T36" fmla="*/ 100 w 670"/>
                  <a:gd name="T37" fmla="*/ 16 h 106"/>
                  <a:gd name="T38" fmla="*/ 150 w 670"/>
                  <a:gd name="T39" fmla="*/ 8 h 106"/>
                  <a:gd name="T40" fmla="*/ 208 w 670"/>
                  <a:gd name="T41" fmla="*/ 4 h 106"/>
                  <a:gd name="T42" fmla="*/ 270 w 670"/>
                  <a:gd name="T43" fmla="*/ 0 h 106"/>
                  <a:gd name="T44" fmla="*/ 338 w 670"/>
                  <a:gd name="T45" fmla="*/ 0 h 106"/>
                  <a:gd name="T46" fmla="*/ 338 w 670"/>
                  <a:gd name="T47" fmla="*/ 0 h 106"/>
                  <a:gd name="T48" fmla="*/ 404 w 670"/>
                  <a:gd name="T49" fmla="*/ 0 h 106"/>
                  <a:gd name="T50" fmla="*/ 468 w 670"/>
                  <a:gd name="T51" fmla="*/ 4 h 106"/>
                  <a:gd name="T52" fmla="*/ 524 w 670"/>
                  <a:gd name="T53" fmla="*/ 8 h 106"/>
                  <a:gd name="T54" fmla="*/ 574 w 670"/>
                  <a:gd name="T55" fmla="*/ 16 h 106"/>
                  <a:gd name="T56" fmla="*/ 614 w 670"/>
                  <a:gd name="T57" fmla="*/ 24 h 106"/>
                  <a:gd name="T58" fmla="*/ 644 w 670"/>
                  <a:gd name="T59" fmla="*/ 32 h 106"/>
                  <a:gd name="T60" fmla="*/ 656 w 670"/>
                  <a:gd name="T61" fmla="*/ 38 h 106"/>
                  <a:gd name="T62" fmla="*/ 664 w 670"/>
                  <a:gd name="T63" fmla="*/ 44 h 106"/>
                  <a:gd name="T64" fmla="*/ 670 w 670"/>
                  <a:gd name="T65" fmla="*/ 48 h 106"/>
                  <a:gd name="T66" fmla="*/ 670 w 670"/>
                  <a:gd name="T67" fmla="*/ 54 h 106"/>
                  <a:gd name="T68" fmla="*/ 670 w 670"/>
                  <a:gd name="T69" fmla="*/ 54 h 106"/>
                  <a:gd name="T70" fmla="*/ 670 w 670"/>
                  <a:gd name="T71" fmla="*/ 60 h 106"/>
                  <a:gd name="T72" fmla="*/ 664 w 670"/>
                  <a:gd name="T73" fmla="*/ 64 h 106"/>
                  <a:gd name="T74" fmla="*/ 656 w 670"/>
                  <a:gd name="T75" fmla="*/ 70 h 106"/>
                  <a:gd name="T76" fmla="*/ 644 w 670"/>
                  <a:gd name="T77" fmla="*/ 74 h 106"/>
                  <a:gd name="T78" fmla="*/ 614 w 670"/>
                  <a:gd name="T79" fmla="*/ 82 h 106"/>
                  <a:gd name="T80" fmla="*/ 574 w 670"/>
                  <a:gd name="T81" fmla="*/ 90 h 106"/>
                  <a:gd name="T82" fmla="*/ 524 w 670"/>
                  <a:gd name="T83" fmla="*/ 96 h 106"/>
                  <a:gd name="T84" fmla="*/ 468 w 670"/>
                  <a:gd name="T85" fmla="*/ 102 h 106"/>
                  <a:gd name="T86" fmla="*/ 404 w 670"/>
                  <a:gd name="T87" fmla="*/ 104 h 106"/>
                  <a:gd name="T88" fmla="*/ 338 w 670"/>
                  <a:gd name="T89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70" h="106">
                    <a:moveTo>
                      <a:pt x="338" y="106"/>
                    </a:moveTo>
                    <a:lnTo>
                      <a:pt x="338" y="106"/>
                    </a:lnTo>
                    <a:lnTo>
                      <a:pt x="270" y="104"/>
                    </a:lnTo>
                    <a:lnTo>
                      <a:pt x="208" y="102"/>
                    </a:lnTo>
                    <a:lnTo>
                      <a:pt x="150" y="96"/>
                    </a:lnTo>
                    <a:lnTo>
                      <a:pt x="100" y="90"/>
                    </a:lnTo>
                    <a:lnTo>
                      <a:pt x="58" y="82"/>
                    </a:lnTo>
                    <a:lnTo>
                      <a:pt x="26" y="74"/>
                    </a:lnTo>
                    <a:lnTo>
                      <a:pt x="16" y="70"/>
                    </a:lnTo>
                    <a:lnTo>
                      <a:pt x="8" y="64"/>
                    </a:lnTo>
                    <a:lnTo>
                      <a:pt x="2" y="60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2" y="48"/>
                    </a:lnTo>
                    <a:lnTo>
                      <a:pt x="8" y="44"/>
                    </a:lnTo>
                    <a:lnTo>
                      <a:pt x="16" y="38"/>
                    </a:lnTo>
                    <a:lnTo>
                      <a:pt x="26" y="32"/>
                    </a:lnTo>
                    <a:lnTo>
                      <a:pt x="58" y="24"/>
                    </a:lnTo>
                    <a:lnTo>
                      <a:pt x="100" y="16"/>
                    </a:lnTo>
                    <a:lnTo>
                      <a:pt x="150" y="8"/>
                    </a:lnTo>
                    <a:lnTo>
                      <a:pt x="208" y="4"/>
                    </a:lnTo>
                    <a:lnTo>
                      <a:pt x="270" y="0"/>
                    </a:lnTo>
                    <a:lnTo>
                      <a:pt x="338" y="0"/>
                    </a:lnTo>
                    <a:lnTo>
                      <a:pt x="338" y="0"/>
                    </a:lnTo>
                    <a:lnTo>
                      <a:pt x="404" y="0"/>
                    </a:lnTo>
                    <a:lnTo>
                      <a:pt x="468" y="4"/>
                    </a:lnTo>
                    <a:lnTo>
                      <a:pt x="524" y="8"/>
                    </a:lnTo>
                    <a:lnTo>
                      <a:pt x="574" y="16"/>
                    </a:lnTo>
                    <a:lnTo>
                      <a:pt x="614" y="24"/>
                    </a:lnTo>
                    <a:lnTo>
                      <a:pt x="644" y="32"/>
                    </a:lnTo>
                    <a:lnTo>
                      <a:pt x="656" y="38"/>
                    </a:lnTo>
                    <a:lnTo>
                      <a:pt x="664" y="44"/>
                    </a:lnTo>
                    <a:lnTo>
                      <a:pt x="670" y="48"/>
                    </a:lnTo>
                    <a:lnTo>
                      <a:pt x="670" y="54"/>
                    </a:lnTo>
                    <a:lnTo>
                      <a:pt x="670" y="54"/>
                    </a:lnTo>
                    <a:lnTo>
                      <a:pt x="670" y="60"/>
                    </a:lnTo>
                    <a:lnTo>
                      <a:pt x="664" y="64"/>
                    </a:lnTo>
                    <a:lnTo>
                      <a:pt x="656" y="70"/>
                    </a:lnTo>
                    <a:lnTo>
                      <a:pt x="644" y="74"/>
                    </a:lnTo>
                    <a:lnTo>
                      <a:pt x="614" y="82"/>
                    </a:lnTo>
                    <a:lnTo>
                      <a:pt x="574" y="90"/>
                    </a:lnTo>
                    <a:lnTo>
                      <a:pt x="524" y="96"/>
                    </a:lnTo>
                    <a:lnTo>
                      <a:pt x="468" y="102"/>
                    </a:lnTo>
                    <a:lnTo>
                      <a:pt x="404" y="104"/>
                    </a:lnTo>
                    <a:lnTo>
                      <a:pt x="338" y="10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1" name="Freeform 377"/>
              <p:cNvSpPr>
                <a:spLocks/>
              </p:cNvSpPr>
              <p:nvPr/>
            </p:nvSpPr>
            <p:spPr bwMode="auto">
              <a:xfrm>
                <a:off x="4555" y="4174"/>
                <a:ext cx="674" cy="106"/>
              </a:xfrm>
              <a:custGeom>
                <a:avLst/>
                <a:gdLst>
                  <a:gd name="T0" fmla="*/ 340 w 674"/>
                  <a:gd name="T1" fmla="*/ 0 h 106"/>
                  <a:gd name="T2" fmla="*/ 340 w 674"/>
                  <a:gd name="T3" fmla="*/ 0 h 106"/>
                  <a:gd name="T4" fmla="*/ 272 w 674"/>
                  <a:gd name="T5" fmla="*/ 0 h 106"/>
                  <a:gd name="T6" fmla="*/ 208 w 674"/>
                  <a:gd name="T7" fmla="*/ 4 h 106"/>
                  <a:gd name="T8" fmla="*/ 150 w 674"/>
                  <a:gd name="T9" fmla="*/ 8 h 106"/>
                  <a:gd name="T10" fmla="*/ 100 w 674"/>
                  <a:gd name="T11" fmla="*/ 16 h 106"/>
                  <a:gd name="T12" fmla="*/ 58 w 674"/>
                  <a:gd name="T13" fmla="*/ 24 h 106"/>
                  <a:gd name="T14" fmla="*/ 26 w 674"/>
                  <a:gd name="T15" fmla="*/ 32 h 106"/>
                  <a:gd name="T16" fmla="*/ 16 w 674"/>
                  <a:gd name="T17" fmla="*/ 38 h 106"/>
                  <a:gd name="T18" fmla="*/ 6 w 674"/>
                  <a:gd name="T19" fmla="*/ 44 h 106"/>
                  <a:gd name="T20" fmla="*/ 2 w 674"/>
                  <a:gd name="T21" fmla="*/ 48 h 106"/>
                  <a:gd name="T22" fmla="*/ 0 w 674"/>
                  <a:gd name="T23" fmla="*/ 54 h 106"/>
                  <a:gd name="T24" fmla="*/ 0 w 674"/>
                  <a:gd name="T25" fmla="*/ 54 h 106"/>
                  <a:gd name="T26" fmla="*/ 2 w 674"/>
                  <a:gd name="T27" fmla="*/ 60 h 106"/>
                  <a:gd name="T28" fmla="*/ 6 w 674"/>
                  <a:gd name="T29" fmla="*/ 64 h 106"/>
                  <a:gd name="T30" fmla="*/ 16 w 674"/>
                  <a:gd name="T31" fmla="*/ 70 h 106"/>
                  <a:gd name="T32" fmla="*/ 26 w 674"/>
                  <a:gd name="T33" fmla="*/ 74 h 106"/>
                  <a:gd name="T34" fmla="*/ 58 w 674"/>
                  <a:gd name="T35" fmla="*/ 82 h 106"/>
                  <a:gd name="T36" fmla="*/ 100 w 674"/>
                  <a:gd name="T37" fmla="*/ 90 h 106"/>
                  <a:gd name="T38" fmla="*/ 150 w 674"/>
                  <a:gd name="T39" fmla="*/ 96 h 106"/>
                  <a:gd name="T40" fmla="*/ 208 w 674"/>
                  <a:gd name="T41" fmla="*/ 102 h 106"/>
                  <a:gd name="T42" fmla="*/ 272 w 674"/>
                  <a:gd name="T43" fmla="*/ 104 h 106"/>
                  <a:gd name="T44" fmla="*/ 340 w 674"/>
                  <a:gd name="T45" fmla="*/ 106 h 106"/>
                  <a:gd name="T46" fmla="*/ 340 w 674"/>
                  <a:gd name="T47" fmla="*/ 106 h 106"/>
                  <a:gd name="T48" fmla="*/ 408 w 674"/>
                  <a:gd name="T49" fmla="*/ 104 h 106"/>
                  <a:gd name="T50" fmla="*/ 470 w 674"/>
                  <a:gd name="T51" fmla="*/ 102 h 106"/>
                  <a:gd name="T52" fmla="*/ 526 w 674"/>
                  <a:gd name="T53" fmla="*/ 96 h 106"/>
                  <a:gd name="T54" fmla="*/ 576 w 674"/>
                  <a:gd name="T55" fmla="*/ 90 h 106"/>
                  <a:gd name="T56" fmla="*/ 618 w 674"/>
                  <a:gd name="T57" fmla="*/ 82 h 106"/>
                  <a:gd name="T58" fmla="*/ 648 w 674"/>
                  <a:gd name="T59" fmla="*/ 74 h 106"/>
                  <a:gd name="T60" fmla="*/ 660 w 674"/>
                  <a:gd name="T61" fmla="*/ 70 h 106"/>
                  <a:gd name="T62" fmla="*/ 668 w 674"/>
                  <a:gd name="T63" fmla="*/ 64 h 106"/>
                  <a:gd name="T64" fmla="*/ 674 w 674"/>
                  <a:gd name="T65" fmla="*/ 60 h 106"/>
                  <a:gd name="T66" fmla="*/ 674 w 674"/>
                  <a:gd name="T67" fmla="*/ 54 h 106"/>
                  <a:gd name="T68" fmla="*/ 674 w 674"/>
                  <a:gd name="T69" fmla="*/ 54 h 106"/>
                  <a:gd name="T70" fmla="*/ 674 w 674"/>
                  <a:gd name="T71" fmla="*/ 48 h 106"/>
                  <a:gd name="T72" fmla="*/ 668 w 674"/>
                  <a:gd name="T73" fmla="*/ 44 h 106"/>
                  <a:gd name="T74" fmla="*/ 660 w 674"/>
                  <a:gd name="T75" fmla="*/ 38 h 106"/>
                  <a:gd name="T76" fmla="*/ 648 w 674"/>
                  <a:gd name="T77" fmla="*/ 32 h 106"/>
                  <a:gd name="T78" fmla="*/ 618 w 674"/>
                  <a:gd name="T79" fmla="*/ 24 h 106"/>
                  <a:gd name="T80" fmla="*/ 576 w 674"/>
                  <a:gd name="T81" fmla="*/ 16 h 106"/>
                  <a:gd name="T82" fmla="*/ 526 w 674"/>
                  <a:gd name="T83" fmla="*/ 8 h 106"/>
                  <a:gd name="T84" fmla="*/ 470 w 674"/>
                  <a:gd name="T85" fmla="*/ 4 h 106"/>
                  <a:gd name="T86" fmla="*/ 408 w 674"/>
                  <a:gd name="T87" fmla="*/ 0 h 106"/>
                  <a:gd name="T88" fmla="*/ 340 w 674"/>
                  <a:gd name="T89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74" h="106">
                    <a:moveTo>
                      <a:pt x="340" y="0"/>
                    </a:moveTo>
                    <a:lnTo>
                      <a:pt x="340" y="0"/>
                    </a:lnTo>
                    <a:lnTo>
                      <a:pt x="272" y="0"/>
                    </a:lnTo>
                    <a:lnTo>
                      <a:pt x="208" y="4"/>
                    </a:lnTo>
                    <a:lnTo>
                      <a:pt x="150" y="8"/>
                    </a:lnTo>
                    <a:lnTo>
                      <a:pt x="100" y="16"/>
                    </a:lnTo>
                    <a:lnTo>
                      <a:pt x="58" y="24"/>
                    </a:lnTo>
                    <a:lnTo>
                      <a:pt x="26" y="32"/>
                    </a:lnTo>
                    <a:lnTo>
                      <a:pt x="16" y="38"/>
                    </a:lnTo>
                    <a:lnTo>
                      <a:pt x="6" y="44"/>
                    </a:lnTo>
                    <a:lnTo>
                      <a:pt x="2" y="48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2" y="60"/>
                    </a:lnTo>
                    <a:lnTo>
                      <a:pt x="6" y="64"/>
                    </a:lnTo>
                    <a:lnTo>
                      <a:pt x="16" y="70"/>
                    </a:lnTo>
                    <a:lnTo>
                      <a:pt x="26" y="74"/>
                    </a:lnTo>
                    <a:lnTo>
                      <a:pt x="58" y="82"/>
                    </a:lnTo>
                    <a:lnTo>
                      <a:pt x="100" y="90"/>
                    </a:lnTo>
                    <a:lnTo>
                      <a:pt x="150" y="96"/>
                    </a:lnTo>
                    <a:lnTo>
                      <a:pt x="208" y="102"/>
                    </a:lnTo>
                    <a:lnTo>
                      <a:pt x="272" y="104"/>
                    </a:lnTo>
                    <a:lnTo>
                      <a:pt x="340" y="106"/>
                    </a:lnTo>
                    <a:lnTo>
                      <a:pt x="340" y="106"/>
                    </a:lnTo>
                    <a:lnTo>
                      <a:pt x="408" y="104"/>
                    </a:lnTo>
                    <a:lnTo>
                      <a:pt x="470" y="102"/>
                    </a:lnTo>
                    <a:lnTo>
                      <a:pt x="526" y="96"/>
                    </a:lnTo>
                    <a:lnTo>
                      <a:pt x="576" y="90"/>
                    </a:lnTo>
                    <a:lnTo>
                      <a:pt x="618" y="82"/>
                    </a:lnTo>
                    <a:lnTo>
                      <a:pt x="648" y="74"/>
                    </a:lnTo>
                    <a:lnTo>
                      <a:pt x="660" y="70"/>
                    </a:lnTo>
                    <a:lnTo>
                      <a:pt x="668" y="64"/>
                    </a:lnTo>
                    <a:lnTo>
                      <a:pt x="674" y="60"/>
                    </a:lnTo>
                    <a:lnTo>
                      <a:pt x="674" y="54"/>
                    </a:lnTo>
                    <a:lnTo>
                      <a:pt x="674" y="54"/>
                    </a:lnTo>
                    <a:lnTo>
                      <a:pt x="674" y="48"/>
                    </a:lnTo>
                    <a:lnTo>
                      <a:pt x="668" y="44"/>
                    </a:lnTo>
                    <a:lnTo>
                      <a:pt x="660" y="38"/>
                    </a:lnTo>
                    <a:lnTo>
                      <a:pt x="648" y="32"/>
                    </a:lnTo>
                    <a:lnTo>
                      <a:pt x="618" y="24"/>
                    </a:lnTo>
                    <a:lnTo>
                      <a:pt x="576" y="16"/>
                    </a:lnTo>
                    <a:lnTo>
                      <a:pt x="526" y="8"/>
                    </a:lnTo>
                    <a:lnTo>
                      <a:pt x="470" y="4"/>
                    </a:lnTo>
                    <a:lnTo>
                      <a:pt x="408" y="0"/>
                    </a:lnTo>
                    <a:lnTo>
                      <a:pt x="3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2" name="Freeform 378"/>
              <p:cNvSpPr>
                <a:spLocks noEditPoints="1"/>
              </p:cNvSpPr>
              <p:nvPr/>
            </p:nvSpPr>
            <p:spPr bwMode="auto">
              <a:xfrm>
                <a:off x="4557" y="4174"/>
                <a:ext cx="670" cy="106"/>
              </a:xfrm>
              <a:custGeom>
                <a:avLst/>
                <a:gdLst>
                  <a:gd name="T0" fmla="*/ 338 w 670"/>
                  <a:gd name="T1" fmla="*/ 106 h 106"/>
                  <a:gd name="T2" fmla="*/ 208 w 670"/>
                  <a:gd name="T3" fmla="*/ 100 h 106"/>
                  <a:gd name="T4" fmla="*/ 102 w 670"/>
                  <a:gd name="T5" fmla="*/ 90 h 106"/>
                  <a:gd name="T6" fmla="*/ 28 w 670"/>
                  <a:gd name="T7" fmla="*/ 74 h 106"/>
                  <a:gd name="T8" fmla="*/ 10 w 670"/>
                  <a:gd name="T9" fmla="*/ 64 h 106"/>
                  <a:gd name="T10" fmla="*/ 2 w 670"/>
                  <a:gd name="T11" fmla="*/ 54 h 106"/>
                  <a:gd name="T12" fmla="*/ 4 w 670"/>
                  <a:gd name="T13" fmla="*/ 48 h 106"/>
                  <a:gd name="T14" fmla="*/ 18 w 670"/>
                  <a:gd name="T15" fmla="*/ 38 h 106"/>
                  <a:gd name="T16" fmla="*/ 60 w 670"/>
                  <a:gd name="T17" fmla="*/ 24 h 106"/>
                  <a:gd name="T18" fmla="*/ 150 w 670"/>
                  <a:gd name="T19" fmla="*/ 10 h 106"/>
                  <a:gd name="T20" fmla="*/ 270 w 670"/>
                  <a:gd name="T21" fmla="*/ 0 h 106"/>
                  <a:gd name="T22" fmla="*/ 338 w 670"/>
                  <a:gd name="T23" fmla="*/ 0 h 106"/>
                  <a:gd name="T24" fmla="*/ 466 w 670"/>
                  <a:gd name="T25" fmla="*/ 4 h 106"/>
                  <a:gd name="T26" fmla="*/ 572 w 670"/>
                  <a:gd name="T27" fmla="*/ 16 h 106"/>
                  <a:gd name="T28" fmla="*/ 642 w 670"/>
                  <a:gd name="T29" fmla="*/ 34 h 106"/>
                  <a:gd name="T30" fmla="*/ 662 w 670"/>
                  <a:gd name="T31" fmla="*/ 44 h 106"/>
                  <a:gd name="T32" fmla="*/ 668 w 670"/>
                  <a:gd name="T33" fmla="*/ 54 h 106"/>
                  <a:gd name="T34" fmla="*/ 668 w 670"/>
                  <a:gd name="T35" fmla="*/ 60 h 106"/>
                  <a:gd name="T36" fmla="*/ 654 w 670"/>
                  <a:gd name="T37" fmla="*/ 70 h 106"/>
                  <a:gd name="T38" fmla="*/ 612 w 670"/>
                  <a:gd name="T39" fmla="*/ 82 h 106"/>
                  <a:gd name="T40" fmla="*/ 522 w 670"/>
                  <a:gd name="T41" fmla="*/ 96 h 106"/>
                  <a:gd name="T42" fmla="*/ 404 w 670"/>
                  <a:gd name="T43" fmla="*/ 104 h 106"/>
                  <a:gd name="T44" fmla="*/ 338 w 670"/>
                  <a:gd name="T45" fmla="*/ 0 h 106"/>
                  <a:gd name="T46" fmla="*/ 270 w 670"/>
                  <a:gd name="T47" fmla="*/ 0 h 106"/>
                  <a:gd name="T48" fmla="*/ 150 w 670"/>
                  <a:gd name="T49" fmla="*/ 8 h 106"/>
                  <a:gd name="T50" fmla="*/ 58 w 670"/>
                  <a:gd name="T51" fmla="*/ 24 h 106"/>
                  <a:gd name="T52" fmla="*/ 16 w 670"/>
                  <a:gd name="T53" fmla="*/ 38 h 106"/>
                  <a:gd name="T54" fmla="*/ 2 w 670"/>
                  <a:gd name="T55" fmla="*/ 48 h 106"/>
                  <a:gd name="T56" fmla="*/ 0 w 670"/>
                  <a:gd name="T57" fmla="*/ 54 h 106"/>
                  <a:gd name="T58" fmla="*/ 8 w 670"/>
                  <a:gd name="T59" fmla="*/ 64 h 106"/>
                  <a:gd name="T60" fmla="*/ 26 w 670"/>
                  <a:gd name="T61" fmla="*/ 74 h 106"/>
                  <a:gd name="T62" fmla="*/ 100 w 670"/>
                  <a:gd name="T63" fmla="*/ 90 h 106"/>
                  <a:gd name="T64" fmla="*/ 208 w 670"/>
                  <a:gd name="T65" fmla="*/ 102 h 106"/>
                  <a:gd name="T66" fmla="*/ 338 w 670"/>
                  <a:gd name="T67" fmla="*/ 106 h 106"/>
                  <a:gd name="T68" fmla="*/ 404 w 670"/>
                  <a:gd name="T69" fmla="*/ 104 h 106"/>
                  <a:gd name="T70" fmla="*/ 524 w 670"/>
                  <a:gd name="T71" fmla="*/ 96 h 106"/>
                  <a:gd name="T72" fmla="*/ 614 w 670"/>
                  <a:gd name="T73" fmla="*/ 82 h 106"/>
                  <a:gd name="T74" fmla="*/ 656 w 670"/>
                  <a:gd name="T75" fmla="*/ 70 h 106"/>
                  <a:gd name="T76" fmla="*/ 670 w 670"/>
                  <a:gd name="T77" fmla="*/ 60 h 106"/>
                  <a:gd name="T78" fmla="*/ 670 w 670"/>
                  <a:gd name="T79" fmla="*/ 54 h 106"/>
                  <a:gd name="T80" fmla="*/ 664 w 670"/>
                  <a:gd name="T81" fmla="*/ 44 h 106"/>
                  <a:gd name="T82" fmla="*/ 644 w 670"/>
                  <a:gd name="T83" fmla="*/ 32 h 106"/>
                  <a:gd name="T84" fmla="*/ 574 w 670"/>
                  <a:gd name="T85" fmla="*/ 16 h 106"/>
                  <a:gd name="T86" fmla="*/ 468 w 670"/>
                  <a:gd name="T87" fmla="*/ 4 h 106"/>
                  <a:gd name="T88" fmla="*/ 338 w 670"/>
                  <a:gd name="T89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70" h="106">
                    <a:moveTo>
                      <a:pt x="338" y="106"/>
                    </a:moveTo>
                    <a:lnTo>
                      <a:pt x="338" y="106"/>
                    </a:lnTo>
                    <a:lnTo>
                      <a:pt x="270" y="104"/>
                    </a:lnTo>
                    <a:lnTo>
                      <a:pt x="208" y="100"/>
                    </a:lnTo>
                    <a:lnTo>
                      <a:pt x="150" y="96"/>
                    </a:lnTo>
                    <a:lnTo>
                      <a:pt x="102" y="90"/>
                    </a:lnTo>
                    <a:lnTo>
                      <a:pt x="60" y="82"/>
                    </a:lnTo>
                    <a:lnTo>
                      <a:pt x="28" y="74"/>
                    </a:lnTo>
                    <a:lnTo>
                      <a:pt x="18" y="70"/>
                    </a:lnTo>
                    <a:lnTo>
                      <a:pt x="10" y="64"/>
                    </a:lnTo>
                    <a:lnTo>
                      <a:pt x="4" y="60"/>
                    </a:lnTo>
                    <a:lnTo>
                      <a:pt x="2" y="54"/>
                    </a:lnTo>
                    <a:lnTo>
                      <a:pt x="2" y="54"/>
                    </a:lnTo>
                    <a:lnTo>
                      <a:pt x="4" y="48"/>
                    </a:lnTo>
                    <a:lnTo>
                      <a:pt x="10" y="44"/>
                    </a:lnTo>
                    <a:lnTo>
                      <a:pt x="18" y="38"/>
                    </a:lnTo>
                    <a:lnTo>
                      <a:pt x="28" y="34"/>
                    </a:lnTo>
                    <a:lnTo>
                      <a:pt x="60" y="24"/>
                    </a:lnTo>
                    <a:lnTo>
                      <a:pt x="102" y="16"/>
                    </a:lnTo>
                    <a:lnTo>
                      <a:pt x="150" y="10"/>
                    </a:lnTo>
                    <a:lnTo>
                      <a:pt x="208" y="4"/>
                    </a:lnTo>
                    <a:lnTo>
                      <a:pt x="270" y="0"/>
                    </a:lnTo>
                    <a:lnTo>
                      <a:pt x="338" y="0"/>
                    </a:lnTo>
                    <a:lnTo>
                      <a:pt x="338" y="0"/>
                    </a:lnTo>
                    <a:lnTo>
                      <a:pt x="404" y="0"/>
                    </a:lnTo>
                    <a:lnTo>
                      <a:pt x="466" y="4"/>
                    </a:lnTo>
                    <a:lnTo>
                      <a:pt x="522" y="10"/>
                    </a:lnTo>
                    <a:lnTo>
                      <a:pt x="572" y="16"/>
                    </a:lnTo>
                    <a:lnTo>
                      <a:pt x="612" y="24"/>
                    </a:lnTo>
                    <a:lnTo>
                      <a:pt x="642" y="34"/>
                    </a:lnTo>
                    <a:lnTo>
                      <a:pt x="654" y="38"/>
                    </a:lnTo>
                    <a:lnTo>
                      <a:pt x="662" y="44"/>
                    </a:lnTo>
                    <a:lnTo>
                      <a:pt x="668" y="48"/>
                    </a:lnTo>
                    <a:lnTo>
                      <a:pt x="668" y="54"/>
                    </a:lnTo>
                    <a:lnTo>
                      <a:pt x="668" y="54"/>
                    </a:lnTo>
                    <a:lnTo>
                      <a:pt x="668" y="60"/>
                    </a:lnTo>
                    <a:lnTo>
                      <a:pt x="662" y="64"/>
                    </a:lnTo>
                    <a:lnTo>
                      <a:pt x="654" y="70"/>
                    </a:lnTo>
                    <a:lnTo>
                      <a:pt x="642" y="74"/>
                    </a:lnTo>
                    <a:lnTo>
                      <a:pt x="612" y="82"/>
                    </a:lnTo>
                    <a:lnTo>
                      <a:pt x="572" y="90"/>
                    </a:lnTo>
                    <a:lnTo>
                      <a:pt x="522" y="96"/>
                    </a:lnTo>
                    <a:lnTo>
                      <a:pt x="466" y="100"/>
                    </a:lnTo>
                    <a:lnTo>
                      <a:pt x="404" y="104"/>
                    </a:lnTo>
                    <a:lnTo>
                      <a:pt x="338" y="106"/>
                    </a:lnTo>
                    <a:close/>
                    <a:moveTo>
                      <a:pt x="338" y="0"/>
                    </a:moveTo>
                    <a:lnTo>
                      <a:pt x="338" y="0"/>
                    </a:lnTo>
                    <a:lnTo>
                      <a:pt x="270" y="0"/>
                    </a:lnTo>
                    <a:lnTo>
                      <a:pt x="208" y="4"/>
                    </a:lnTo>
                    <a:lnTo>
                      <a:pt x="150" y="8"/>
                    </a:lnTo>
                    <a:lnTo>
                      <a:pt x="100" y="16"/>
                    </a:lnTo>
                    <a:lnTo>
                      <a:pt x="58" y="24"/>
                    </a:lnTo>
                    <a:lnTo>
                      <a:pt x="26" y="32"/>
                    </a:lnTo>
                    <a:lnTo>
                      <a:pt x="16" y="38"/>
                    </a:lnTo>
                    <a:lnTo>
                      <a:pt x="8" y="44"/>
                    </a:lnTo>
                    <a:lnTo>
                      <a:pt x="2" y="48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2" y="60"/>
                    </a:lnTo>
                    <a:lnTo>
                      <a:pt x="8" y="64"/>
                    </a:lnTo>
                    <a:lnTo>
                      <a:pt x="16" y="70"/>
                    </a:lnTo>
                    <a:lnTo>
                      <a:pt x="26" y="74"/>
                    </a:lnTo>
                    <a:lnTo>
                      <a:pt x="58" y="82"/>
                    </a:lnTo>
                    <a:lnTo>
                      <a:pt x="100" y="90"/>
                    </a:lnTo>
                    <a:lnTo>
                      <a:pt x="150" y="96"/>
                    </a:lnTo>
                    <a:lnTo>
                      <a:pt x="208" y="102"/>
                    </a:lnTo>
                    <a:lnTo>
                      <a:pt x="270" y="104"/>
                    </a:lnTo>
                    <a:lnTo>
                      <a:pt x="338" y="106"/>
                    </a:lnTo>
                    <a:lnTo>
                      <a:pt x="338" y="106"/>
                    </a:lnTo>
                    <a:lnTo>
                      <a:pt x="404" y="104"/>
                    </a:lnTo>
                    <a:lnTo>
                      <a:pt x="468" y="102"/>
                    </a:lnTo>
                    <a:lnTo>
                      <a:pt x="524" y="96"/>
                    </a:lnTo>
                    <a:lnTo>
                      <a:pt x="574" y="90"/>
                    </a:lnTo>
                    <a:lnTo>
                      <a:pt x="614" y="82"/>
                    </a:lnTo>
                    <a:lnTo>
                      <a:pt x="644" y="74"/>
                    </a:lnTo>
                    <a:lnTo>
                      <a:pt x="656" y="70"/>
                    </a:lnTo>
                    <a:lnTo>
                      <a:pt x="664" y="64"/>
                    </a:lnTo>
                    <a:lnTo>
                      <a:pt x="670" y="60"/>
                    </a:lnTo>
                    <a:lnTo>
                      <a:pt x="670" y="54"/>
                    </a:lnTo>
                    <a:lnTo>
                      <a:pt x="670" y="54"/>
                    </a:lnTo>
                    <a:lnTo>
                      <a:pt x="670" y="48"/>
                    </a:lnTo>
                    <a:lnTo>
                      <a:pt x="664" y="44"/>
                    </a:lnTo>
                    <a:lnTo>
                      <a:pt x="656" y="38"/>
                    </a:lnTo>
                    <a:lnTo>
                      <a:pt x="644" y="32"/>
                    </a:lnTo>
                    <a:lnTo>
                      <a:pt x="614" y="24"/>
                    </a:lnTo>
                    <a:lnTo>
                      <a:pt x="574" y="16"/>
                    </a:lnTo>
                    <a:lnTo>
                      <a:pt x="524" y="8"/>
                    </a:lnTo>
                    <a:lnTo>
                      <a:pt x="468" y="4"/>
                    </a:lnTo>
                    <a:lnTo>
                      <a:pt x="404" y="0"/>
                    </a:lnTo>
                    <a:lnTo>
                      <a:pt x="338" y="0"/>
                    </a:lnTo>
                    <a:close/>
                  </a:path>
                </a:pathLst>
              </a:custGeom>
              <a:solidFill>
                <a:srgbClr val="D3C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3" name="Freeform 379"/>
              <p:cNvSpPr>
                <a:spLocks/>
              </p:cNvSpPr>
              <p:nvPr/>
            </p:nvSpPr>
            <p:spPr bwMode="auto">
              <a:xfrm>
                <a:off x="4559" y="4174"/>
                <a:ext cx="666" cy="106"/>
              </a:xfrm>
              <a:custGeom>
                <a:avLst/>
                <a:gdLst>
                  <a:gd name="T0" fmla="*/ 336 w 666"/>
                  <a:gd name="T1" fmla="*/ 106 h 106"/>
                  <a:gd name="T2" fmla="*/ 336 w 666"/>
                  <a:gd name="T3" fmla="*/ 106 h 106"/>
                  <a:gd name="T4" fmla="*/ 268 w 666"/>
                  <a:gd name="T5" fmla="*/ 104 h 106"/>
                  <a:gd name="T6" fmla="*/ 206 w 666"/>
                  <a:gd name="T7" fmla="*/ 100 h 106"/>
                  <a:gd name="T8" fmla="*/ 148 w 666"/>
                  <a:gd name="T9" fmla="*/ 96 h 106"/>
                  <a:gd name="T10" fmla="*/ 100 w 666"/>
                  <a:gd name="T11" fmla="*/ 90 h 106"/>
                  <a:gd name="T12" fmla="*/ 58 w 666"/>
                  <a:gd name="T13" fmla="*/ 82 h 106"/>
                  <a:gd name="T14" fmla="*/ 26 w 666"/>
                  <a:gd name="T15" fmla="*/ 74 h 106"/>
                  <a:gd name="T16" fmla="*/ 16 w 666"/>
                  <a:gd name="T17" fmla="*/ 70 h 106"/>
                  <a:gd name="T18" fmla="*/ 8 w 666"/>
                  <a:gd name="T19" fmla="*/ 64 h 106"/>
                  <a:gd name="T20" fmla="*/ 2 w 666"/>
                  <a:gd name="T21" fmla="*/ 60 h 106"/>
                  <a:gd name="T22" fmla="*/ 0 w 666"/>
                  <a:gd name="T23" fmla="*/ 54 h 106"/>
                  <a:gd name="T24" fmla="*/ 0 w 666"/>
                  <a:gd name="T25" fmla="*/ 54 h 106"/>
                  <a:gd name="T26" fmla="*/ 2 w 666"/>
                  <a:gd name="T27" fmla="*/ 48 h 106"/>
                  <a:gd name="T28" fmla="*/ 8 w 666"/>
                  <a:gd name="T29" fmla="*/ 44 h 106"/>
                  <a:gd name="T30" fmla="*/ 16 w 666"/>
                  <a:gd name="T31" fmla="*/ 38 h 106"/>
                  <a:gd name="T32" fmla="*/ 26 w 666"/>
                  <a:gd name="T33" fmla="*/ 34 h 106"/>
                  <a:gd name="T34" fmla="*/ 58 w 666"/>
                  <a:gd name="T35" fmla="*/ 24 h 106"/>
                  <a:gd name="T36" fmla="*/ 100 w 666"/>
                  <a:gd name="T37" fmla="*/ 16 h 106"/>
                  <a:gd name="T38" fmla="*/ 148 w 666"/>
                  <a:gd name="T39" fmla="*/ 10 h 106"/>
                  <a:gd name="T40" fmla="*/ 206 w 666"/>
                  <a:gd name="T41" fmla="*/ 4 h 106"/>
                  <a:gd name="T42" fmla="*/ 268 w 666"/>
                  <a:gd name="T43" fmla="*/ 0 h 106"/>
                  <a:gd name="T44" fmla="*/ 336 w 666"/>
                  <a:gd name="T45" fmla="*/ 0 h 106"/>
                  <a:gd name="T46" fmla="*/ 336 w 666"/>
                  <a:gd name="T47" fmla="*/ 0 h 106"/>
                  <a:gd name="T48" fmla="*/ 402 w 666"/>
                  <a:gd name="T49" fmla="*/ 0 h 106"/>
                  <a:gd name="T50" fmla="*/ 464 w 666"/>
                  <a:gd name="T51" fmla="*/ 4 h 106"/>
                  <a:gd name="T52" fmla="*/ 520 w 666"/>
                  <a:gd name="T53" fmla="*/ 10 h 106"/>
                  <a:gd name="T54" fmla="*/ 570 w 666"/>
                  <a:gd name="T55" fmla="*/ 16 h 106"/>
                  <a:gd name="T56" fmla="*/ 610 w 666"/>
                  <a:gd name="T57" fmla="*/ 24 h 106"/>
                  <a:gd name="T58" fmla="*/ 640 w 666"/>
                  <a:gd name="T59" fmla="*/ 34 h 106"/>
                  <a:gd name="T60" fmla="*/ 652 w 666"/>
                  <a:gd name="T61" fmla="*/ 38 h 106"/>
                  <a:gd name="T62" fmla="*/ 660 w 666"/>
                  <a:gd name="T63" fmla="*/ 44 h 106"/>
                  <a:gd name="T64" fmla="*/ 666 w 666"/>
                  <a:gd name="T65" fmla="*/ 48 h 106"/>
                  <a:gd name="T66" fmla="*/ 666 w 666"/>
                  <a:gd name="T67" fmla="*/ 54 h 106"/>
                  <a:gd name="T68" fmla="*/ 666 w 666"/>
                  <a:gd name="T69" fmla="*/ 54 h 106"/>
                  <a:gd name="T70" fmla="*/ 666 w 666"/>
                  <a:gd name="T71" fmla="*/ 60 h 106"/>
                  <a:gd name="T72" fmla="*/ 660 w 666"/>
                  <a:gd name="T73" fmla="*/ 64 h 106"/>
                  <a:gd name="T74" fmla="*/ 652 w 666"/>
                  <a:gd name="T75" fmla="*/ 70 h 106"/>
                  <a:gd name="T76" fmla="*/ 640 w 666"/>
                  <a:gd name="T77" fmla="*/ 74 h 106"/>
                  <a:gd name="T78" fmla="*/ 610 w 666"/>
                  <a:gd name="T79" fmla="*/ 82 h 106"/>
                  <a:gd name="T80" fmla="*/ 570 w 666"/>
                  <a:gd name="T81" fmla="*/ 90 h 106"/>
                  <a:gd name="T82" fmla="*/ 520 w 666"/>
                  <a:gd name="T83" fmla="*/ 96 h 106"/>
                  <a:gd name="T84" fmla="*/ 464 w 666"/>
                  <a:gd name="T85" fmla="*/ 100 h 106"/>
                  <a:gd name="T86" fmla="*/ 402 w 666"/>
                  <a:gd name="T87" fmla="*/ 104 h 106"/>
                  <a:gd name="T88" fmla="*/ 336 w 666"/>
                  <a:gd name="T89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66" h="106">
                    <a:moveTo>
                      <a:pt x="336" y="106"/>
                    </a:moveTo>
                    <a:lnTo>
                      <a:pt x="336" y="106"/>
                    </a:lnTo>
                    <a:lnTo>
                      <a:pt x="268" y="104"/>
                    </a:lnTo>
                    <a:lnTo>
                      <a:pt x="206" y="100"/>
                    </a:lnTo>
                    <a:lnTo>
                      <a:pt x="148" y="96"/>
                    </a:lnTo>
                    <a:lnTo>
                      <a:pt x="100" y="90"/>
                    </a:lnTo>
                    <a:lnTo>
                      <a:pt x="58" y="82"/>
                    </a:lnTo>
                    <a:lnTo>
                      <a:pt x="26" y="74"/>
                    </a:lnTo>
                    <a:lnTo>
                      <a:pt x="16" y="70"/>
                    </a:lnTo>
                    <a:lnTo>
                      <a:pt x="8" y="64"/>
                    </a:lnTo>
                    <a:lnTo>
                      <a:pt x="2" y="60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2" y="48"/>
                    </a:lnTo>
                    <a:lnTo>
                      <a:pt x="8" y="44"/>
                    </a:lnTo>
                    <a:lnTo>
                      <a:pt x="16" y="38"/>
                    </a:lnTo>
                    <a:lnTo>
                      <a:pt x="26" y="34"/>
                    </a:lnTo>
                    <a:lnTo>
                      <a:pt x="58" y="24"/>
                    </a:lnTo>
                    <a:lnTo>
                      <a:pt x="100" y="16"/>
                    </a:lnTo>
                    <a:lnTo>
                      <a:pt x="148" y="10"/>
                    </a:lnTo>
                    <a:lnTo>
                      <a:pt x="206" y="4"/>
                    </a:lnTo>
                    <a:lnTo>
                      <a:pt x="268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402" y="0"/>
                    </a:lnTo>
                    <a:lnTo>
                      <a:pt x="464" y="4"/>
                    </a:lnTo>
                    <a:lnTo>
                      <a:pt x="520" y="10"/>
                    </a:lnTo>
                    <a:lnTo>
                      <a:pt x="570" y="16"/>
                    </a:lnTo>
                    <a:lnTo>
                      <a:pt x="610" y="24"/>
                    </a:lnTo>
                    <a:lnTo>
                      <a:pt x="640" y="34"/>
                    </a:lnTo>
                    <a:lnTo>
                      <a:pt x="652" y="38"/>
                    </a:lnTo>
                    <a:lnTo>
                      <a:pt x="660" y="44"/>
                    </a:lnTo>
                    <a:lnTo>
                      <a:pt x="666" y="48"/>
                    </a:lnTo>
                    <a:lnTo>
                      <a:pt x="666" y="54"/>
                    </a:lnTo>
                    <a:lnTo>
                      <a:pt x="666" y="54"/>
                    </a:lnTo>
                    <a:lnTo>
                      <a:pt x="666" y="60"/>
                    </a:lnTo>
                    <a:lnTo>
                      <a:pt x="660" y="64"/>
                    </a:lnTo>
                    <a:lnTo>
                      <a:pt x="652" y="70"/>
                    </a:lnTo>
                    <a:lnTo>
                      <a:pt x="640" y="74"/>
                    </a:lnTo>
                    <a:lnTo>
                      <a:pt x="610" y="82"/>
                    </a:lnTo>
                    <a:lnTo>
                      <a:pt x="570" y="90"/>
                    </a:lnTo>
                    <a:lnTo>
                      <a:pt x="520" y="96"/>
                    </a:lnTo>
                    <a:lnTo>
                      <a:pt x="464" y="100"/>
                    </a:lnTo>
                    <a:lnTo>
                      <a:pt x="402" y="104"/>
                    </a:lnTo>
                    <a:lnTo>
                      <a:pt x="336" y="10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4" name="Freeform 380"/>
              <p:cNvSpPr>
                <a:spLocks/>
              </p:cNvSpPr>
              <p:nvPr/>
            </p:nvSpPr>
            <p:spPr bwMode="auto">
              <a:xfrm>
                <a:off x="4557" y="4174"/>
                <a:ext cx="670" cy="106"/>
              </a:xfrm>
              <a:custGeom>
                <a:avLst/>
                <a:gdLst>
                  <a:gd name="T0" fmla="*/ 338 w 670"/>
                  <a:gd name="T1" fmla="*/ 0 h 106"/>
                  <a:gd name="T2" fmla="*/ 338 w 670"/>
                  <a:gd name="T3" fmla="*/ 0 h 106"/>
                  <a:gd name="T4" fmla="*/ 270 w 670"/>
                  <a:gd name="T5" fmla="*/ 0 h 106"/>
                  <a:gd name="T6" fmla="*/ 208 w 670"/>
                  <a:gd name="T7" fmla="*/ 4 h 106"/>
                  <a:gd name="T8" fmla="*/ 150 w 670"/>
                  <a:gd name="T9" fmla="*/ 8 h 106"/>
                  <a:gd name="T10" fmla="*/ 100 w 670"/>
                  <a:gd name="T11" fmla="*/ 16 h 106"/>
                  <a:gd name="T12" fmla="*/ 58 w 670"/>
                  <a:gd name="T13" fmla="*/ 24 h 106"/>
                  <a:gd name="T14" fmla="*/ 26 w 670"/>
                  <a:gd name="T15" fmla="*/ 32 h 106"/>
                  <a:gd name="T16" fmla="*/ 16 w 670"/>
                  <a:gd name="T17" fmla="*/ 38 h 106"/>
                  <a:gd name="T18" fmla="*/ 8 w 670"/>
                  <a:gd name="T19" fmla="*/ 44 h 106"/>
                  <a:gd name="T20" fmla="*/ 2 w 670"/>
                  <a:gd name="T21" fmla="*/ 48 h 106"/>
                  <a:gd name="T22" fmla="*/ 0 w 670"/>
                  <a:gd name="T23" fmla="*/ 54 h 106"/>
                  <a:gd name="T24" fmla="*/ 0 w 670"/>
                  <a:gd name="T25" fmla="*/ 54 h 106"/>
                  <a:gd name="T26" fmla="*/ 2 w 670"/>
                  <a:gd name="T27" fmla="*/ 60 h 106"/>
                  <a:gd name="T28" fmla="*/ 8 w 670"/>
                  <a:gd name="T29" fmla="*/ 64 h 106"/>
                  <a:gd name="T30" fmla="*/ 16 w 670"/>
                  <a:gd name="T31" fmla="*/ 70 h 106"/>
                  <a:gd name="T32" fmla="*/ 26 w 670"/>
                  <a:gd name="T33" fmla="*/ 74 h 106"/>
                  <a:gd name="T34" fmla="*/ 58 w 670"/>
                  <a:gd name="T35" fmla="*/ 82 h 106"/>
                  <a:gd name="T36" fmla="*/ 100 w 670"/>
                  <a:gd name="T37" fmla="*/ 90 h 106"/>
                  <a:gd name="T38" fmla="*/ 150 w 670"/>
                  <a:gd name="T39" fmla="*/ 96 h 106"/>
                  <a:gd name="T40" fmla="*/ 208 w 670"/>
                  <a:gd name="T41" fmla="*/ 102 h 106"/>
                  <a:gd name="T42" fmla="*/ 270 w 670"/>
                  <a:gd name="T43" fmla="*/ 104 h 106"/>
                  <a:gd name="T44" fmla="*/ 338 w 670"/>
                  <a:gd name="T45" fmla="*/ 106 h 106"/>
                  <a:gd name="T46" fmla="*/ 338 w 670"/>
                  <a:gd name="T47" fmla="*/ 106 h 106"/>
                  <a:gd name="T48" fmla="*/ 404 w 670"/>
                  <a:gd name="T49" fmla="*/ 104 h 106"/>
                  <a:gd name="T50" fmla="*/ 468 w 670"/>
                  <a:gd name="T51" fmla="*/ 102 h 106"/>
                  <a:gd name="T52" fmla="*/ 524 w 670"/>
                  <a:gd name="T53" fmla="*/ 96 h 106"/>
                  <a:gd name="T54" fmla="*/ 574 w 670"/>
                  <a:gd name="T55" fmla="*/ 90 h 106"/>
                  <a:gd name="T56" fmla="*/ 614 w 670"/>
                  <a:gd name="T57" fmla="*/ 82 h 106"/>
                  <a:gd name="T58" fmla="*/ 644 w 670"/>
                  <a:gd name="T59" fmla="*/ 74 h 106"/>
                  <a:gd name="T60" fmla="*/ 656 w 670"/>
                  <a:gd name="T61" fmla="*/ 70 h 106"/>
                  <a:gd name="T62" fmla="*/ 664 w 670"/>
                  <a:gd name="T63" fmla="*/ 64 h 106"/>
                  <a:gd name="T64" fmla="*/ 670 w 670"/>
                  <a:gd name="T65" fmla="*/ 60 h 106"/>
                  <a:gd name="T66" fmla="*/ 670 w 670"/>
                  <a:gd name="T67" fmla="*/ 54 h 106"/>
                  <a:gd name="T68" fmla="*/ 670 w 670"/>
                  <a:gd name="T69" fmla="*/ 54 h 106"/>
                  <a:gd name="T70" fmla="*/ 670 w 670"/>
                  <a:gd name="T71" fmla="*/ 48 h 106"/>
                  <a:gd name="T72" fmla="*/ 664 w 670"/>
                  <a:gd name="T73" fmla="*/ 44 h 106"/>
                  <a:gd name="T74" fmla="*/ 656 w 670"/>
                  <a:gd name="T75" fmla="*/ 38 h 106"/>
                  <a:gd name="T76" fmla="*/ 644 w 670"/>
                  <a:gd name="T77" fmla="*/ 32 h 106"/>
                  <a:gd name="T78" fmla="*/ 614 w 670"/>
                  <a:gd name="T79" fmla="*/ 24 h 106"/>
                  <a:gd name="T80" fmla="*/ 574 w 670"/>
                  <a:gd name="T81" fmla="*/ 16 h 106"/>
                  <a:gd name="T82" fmla="*/ 524 w 670"/>
                  <a:gd name="T83" fmla="*/ 8 h 106"/>
                  <a:gd name="T84" fmla="*/ 468 w 670"/>
                  <a:gd name="T85" fmla="*/ 4 h 106"/>
                  <a:gd name="T86" fmla="*/ 404 w 670"/>
                  <a:gd name="T87" fmla="*/ 0 h 106"/>
                  <a:gd name="T88" fmla="*/ 338 w 670"/>
                  <a:gd name="T89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70" h="106">
                    <a:moveTo>
                      <a:pt x="338" y="0"/>
                    </a:moveTo>
                    <a:lnTo>
                      <a:pt x="338" y="0"/>
                    </a:lnTo>
                    <a:lnTo>
                      <a:pt x="270" y="0"/>
                    </a:lnTo>
                    <a:lnTo>
                      <a:pt x="208" y="4"/>
                    </a:lnTo>
                    <a:lnTo>
                      <a:pt x="150" y="8"/>
                    </a:lnTo>
                    <a:lnTo>
                      <a:pt x="100" y="16"/>
                    </a:lnTo>
                    <a:lnTo>
                      <a:pt x="58" y="24"/>
                    </a:lnTo>
                    <a:lnTo>
                      <a:pt x="26" y="32"/>
                    </a:lnTo>
                    <a:lnTo>
                      <a:pt x="16" y="38"/>
                    </a:lnTo>
                    <a:lnTo>
                      <a:pt x="8" y="44"/>
                    </a:lnTo>
                    <a:lnTo>
                      <a:pt x="2" y="48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2" y="60"/>
                    </a:lnTo>
                    <a:lnTo>
                      <a:pt x="8" y="64"/>
                    </a:lnTo>
                    <a:lnTo>
                      <a:pt x="16" y="70"/>
                    </a:lnTo>
                    <a:lnTo>
                      <a:pt x="26" y="74"/>
                    </a:lnTo>
                    <a:lnTo>
                      <a:pt x="58" y="82"/>
                    </a:lnTo>
                    <a:lnTo>
                      <a:pt x="100" y="90"/>
                    </a:lnTo>
                    <a:lnTo>
                      <a:pt x="150" y="96"/>
                    </a:lnTo>
                    <a:lnTo>
                      <a:pt x="208" y="102"/>
                    </a:lnTo>
                    <a:lnTo>
                      <a:pt x="270" y="104"/>
                    </a:lnTo>
                    <a:lnTo>
                      <a:pt x="338" y="106"/>
                    </a:lnTo>
                    <a:lnTo>
                      <a:pt x="338" y="106"/>
                    </a:lnTo>
                    <a:lnTo>
                      <a:pt x="404" y="104"/>
                    </a:lnTo>
                    <a:lnTo>
                      <a:pt x="468" y="102"/>
                    </a:lnTo>
                    <a:lnTo>
                      <a:pt x="524" y="96"/>
                    </a:lnTo>
                    <a:lnTo>
                      <a:pt x="574" y="90"/>
                    </a:lnTo>
                    <a:lnTo>
                      <a:pt x="614" y="82"/>
                    </a:lnTo>
                    <a:lnTo>
                      <a:pt x="644" y="74"/>
                    </a:lnTo>
                    <a:lnTo>
                      <a:pt x="656" y="70"/>
                    </a:lnTo>
                    <a:lnTo>
                      <a:pt x="664" y="64"/>
                    </a:lnTo>
                    <a:lnTo>
                      <a:pt x="670" y="60"/>
                    </a:lnTo>
                    <a:lnTo>
                      <a:pt x="670" y="54"/>
                    </a:lnTo>
                    <a:lnTo>
                      <a:pt x="670" y="54"/>
                    </a:lnTo>
                    <a:lnTo>
                      <a:pt x="670" y="48"/>
                    </a:lnTo>
                    <a:lnTo>
                      <a:pt x="664" y="44"/>
                    </a:lnTo>
                    <a:lnTo>
                      <a:pt x="656" y="38"/>
                    </a:lnTo>
                    <a:lnTo>
                      <a:pt x="644" y="32"/>
                    </a:lnTo>
                    <a:lnTo>
                      <a:pt x="614" y="24"/>
                    </a:lnTo>
                    <a:lnTo>
                      <a:pt x="574" y="16"/>
                    </a:lnTo>
                    <a:lnTo>
                      <a:pt x="524" y="8"/>
                    </a:lnTo>
                    <a:lnTo>
                      <a:pt x="468" y="4"/>
                    </a:lnTo>
                    <a:lnTo>
                      <a:pt x="404" y="0"/>
                    </a:lnTo>
                    <a:lnTo>
                      <a:pt x="3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5" name="Freeform 381"/>
              <p:cNvSpPr>
                <a:spLocks noEditPoints="1"/>
              </p:cNvSpPr>
              <p:nvPr/>
            </p:nvSpPr>
            <p:spPr bwMode="auto">
              <a:xfrm>
                <a:off x="4559" y="4174"/>
                <a:ext cx="666" cy="106"/>
              </a:xfrm>
              <a:custGeom>
                <a:avLst/>
                <a:gdLst>
                  <a:gd name="T0" fmla="*/ 336 w 666"/>
                  <a:gd name="T1" fmla="*/ 104 h 106"/>
                  <a:gd name="T2" fmla="*/ 206 w 666"/>
                  <a:gd name="T3" fmla="*/ 100 h 106"/>
                  <a:gd name="T4" fmla="*/ 100 w 666"/>
                  <a:gd name="T5" fmla="*/ 90 h 106"/>
                  <a:gd name="T6" fmla="*/ 28 w 666"/>
                  <a:gd name="T7" fmla="*/ 74 h 106"/>
                  <a:gd name="T8" fmla="*/ 10 w 666"/>
                  <a:gd name="T9" fmla="*/ 64 h 106"/>
                  <a:gd name="T10" fmla="*/ 2 w 666"/>
                  <a:gd name="T11" fmla="*/ 54 h 106"/>
                  <a:gd name="T12" fmla="*/ 4 w 666"/>
                  <a:gd name="T13" fmla="*/ 48 h 106"/>
                  <a:gd name="T14" fmla="*/ 18 w 666"/>
                  <a:gd name="T15" fmla="*/ 38 h 106"/>
                  <a:gd name="T16" fmla="*/ 60 w 666"/>
                  <a:gd name="T17" fmla="*/ 24 h 106"/>
                  <a:gd name="T18" fmla="*/ 150 w 666"/>
                  <a:gd name="T19" fmla="*/ 10 h 106"/>
                  <a:gd name="T20" fmla="*/ 270 w 666"/>
                  <a:gd name="T21" fmla="*/ 2 h 106"/>
                  <a:gd name="T22" fmla="*/ 336 w 666"/>
                  <a:gd name="T23" fmla="*/ 0 h 106"/>
                  <a:gd name="T24" fmla="*/ 464 w 666"/>
                  <a:gd name="T25" fmla="*/ 4 h 106"/>
                  <a:gd name="T26" fmla="*/ 568 w 666"/>
                  <a:gd name="T27" fmla="*/ 16 h 106"/>
                  <a:gd name="T28" fmla="*/ 638 w 666"/>
                  <a:gd name="T29" fmla="*/ 34 h 106"/>
                  <a:gd name="T30" fmla="*/ 658 w 666"/>
                  <a:gd name="T31" fmla="*/ 44 h 106"/>
                  <a:gd name="T32" fmla="*/ 664 w 666"/>
                  <a:gd name="T33" fmla="*/ 54 h 106"/>
                  <a:gd name="T34" fmla="*/ 662 w 666"/>
                  <a:gd name="T35" fmla="*/ 60 h 106"/>
                  <a:gd name="T36" fmla="*/ 650 w 666"/>
                  <a:gd name="T37" fmla="*/ 70 h 106"/>
                  <a:gd name="T38" fmla="*/ 608 w 666"/>
                  <a:gd name="T39" fmla="*/ 82 h 106"/>
                  <a:gd name="T40" fmla="*/ 520 w 666"/>
                  <a:gd name="T41" fmla="*/ 96 h 106"/>
                  <a:gd name="T42" fmla="*/ 402 w 666"/>
                  <a:gd name="T43" fmla="*/ 104 h 106"/>
                  <a:gd name="T44" fmla="*/ 336 w 666"/>
                  <a:gd name="T45" fmla="*/ 0 h 106"/>
                  <a:gd name="T46" fmla="*/ 268 w 666"/>
                  <a:gd name="T47" fmla="*/ 0 h 106"/>
                  <a:gd name="T48" fmla="*/ 148 w 666"/>
                  <a:gd name="T49" fmla="*/ 10 h 106"/>
                  <a:gd name="T50" fmla="*/ 58 w 666"/>
                  <a:gd name="T51" fmla="*/ 24 h 106"/>
                  <a:gd name="T52" fmla="*/ 16 w 666"/>
                  <a:gd name="T53" fmla="*/ 38 h 106"/>
                  <a:gd name="T54" fmla="*/ 2 w 666"/>
                  <a:gd name="T55" fmla="*/ 48 h 106"/>
                  <a:gd name="T56" fmla="*/ 0 w 666"/>
                  <a:gd name="T57" fmla="*/ 54 h 106"/>
                  <a:gd name="T58" fmla="*/ 8 w 666"/>
                  <a:gd name="T59" fmla="*/ 64 h 106"/>
                  <a:gd name="T60" fmla="*/ 26 w 666"/>
                  <a:gd name="T61" fmla="*/ 74 h 106"/>
                  <a:gd name="T62" fmla="*/ 100 w 666"/>
                  <a:gd name="T63" fmla="*/ 90 h 106"/>
                  <a:gd name="T64" fmla="*/ 206 w 666"/>
                  <a:gd name="T65" fmla="*/ 100 h 106"/>
                  <a:gd name="T66" fmla="*/ 336 w 666"/>
                  <a:gd name="T67" fmla="*/ 106 h 106"/>
                  <a:gd name="T68" fmla="*/ 402 w 666"/>
                  <a:gd name="T69" fmla="*/ 104 h 106"/>
                  <a:gd name="T70" fmla="*/ 520 w 666"/>
                  <a:gd name="T71" fmla="*/ 96 h 106"/>
                  <a:gd name="T72" fmla="*/ 610 w 666"/>
                  <a:gd name="T73" fmla="*/ 82 h 106"/>
                  <a:gd name="T74" fmla="*/ 652 w 666"/>
                  <a:gd name="T75" fmla="*/ 70 h 106"/>
                  <a:gd name="T76" fmla="*/ 666 w 666"/>
                  <a:gd name="T77" fmla="*/ 60 h 106"/>
                  <a:gd name="T78" fmla="*/ 666 w 666"/>
                  <a:gd name="T79" fmla="*/ 54 h 106"/>
                  <a:gd name="T80" fmla="*/ 660 w 666"/>
                  <a:gd name="T81" fmla="*/ 44 h 106"/>
                  <a:gd name="T82" fmla="*/ 640 w 666"/>
                  <a:gd name="T83" fmla="*/ 34 h 106"/>
                  <a:gd name="T84" fmla="*/ 570 w 666"/>
                  <a:gd name="T85" fmla="*/ 16 h 106"/>
                  <a:gd name="T86" fmla="*/ 464 w 666"/>
                  <a:gd name="T87" fmla="*/ 4 h 106"/>
                  <a:gd name="T88" fmla="*/ 336 w 666"/>
                  <a:gd name="T89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66" h="106">
                    <a:moveTo>
                      <a:pt x="336" y="104"/>
                    </a:moveTo>
                    <a:lnTo>
                      <a:pt x="336" y="104"/>
                    </a:lnTo>
                    <a:lnTo>
                      <a:pt x="270" y="104"/>
                    </a:lnTo>
                    <a:lnTo>
                      <a:pt x="206" y="100"/>
                    </a:lnTo>
                    <a:lnTo>
                      <a:pt x="150" y="96"/>
                    </a:lnTo>
                    <a:lnTo>
                      <a:pt x="100" y="90"/>
                    </a:lnTo>
                    <a:lnTo>
                      <a:pt x="60" y="82"/>
                    </a:lnTo>
                    <a:lnTo>
                      <a:pt x="28" y="74"/>
                    </a:lnTo>
                    <a:lnTo>
                      <a:pt x="18" y="70"/>
                    </a:lnTo>
                    <a:lnTo>
                      <a:pt x="10" y="64"/>
                    </a:lnTo>
                    <a:lnTo>
                      <a:pt x="4" y="60"/>
                    </a:lnTo>
                    <a:lnTo>
                      <a:pt x="2" y="54"/>
                    </a:lnTo>
                    <a:lnTo>
                      <a:pt x="2" y="54"/>
                    </a:lnTo>
                    <a:lnTo>
                      <a:pt x="4" y="48"/>
                    </a:lnTo>
                    <a:lnTo>
                      <a:pt x="10" y="44"/>
                    </a:lnTo>
                    <a:lnTo>
                      <a:pt x="18" y="38"/>
                    </a:lnTo>
                    <a:lnTo>
                      <a:pt x="28" y="34"/>
                    </a:lnTo>
                    <a:lnTo>
                      <a:pt x="60" y="24"/>
                    </a:lnTo>
                    <a:lnTo>
                      <a:pt x="100" y="16"/>
                    </a:lnTo>
                    <a:lnTo>
                      <a:pt x="150" y="10"/>
                    </a:lnTo>
                    <a:lnTo>
                      <a:pt x="206" y="4"/>
                    </a:lnTo>
                    <a:lnTo>
                      <a:pt x="270" y="2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402" y="2"/>
                    </a:lnTo>
                    <a:lnTo>
                      <a:pt x="464" y="4"/>
                    </a:lnTo>
                    <a:lnTo>
                      <a:pt x="520" y="10"/>
                    </a:lnTo>
                    <a:lnTo>
                      <a:pt x="568" y="16"/>
                    </a:lnTo>
                    <a:lnTo>
                      <a:pt x="608" y="24"/>
                    </a:lnTo>
                    <a:lnTo>
                      <a:pt x="638" y="34"/>
                    </a:lnTo>
                    <a:lnTo>
                      <a:pt x="650" y="38"/>
                    </a:lnTo>
                    <a:lnTo>
                      <a:pt x="658" y="44"/>
                    </a:lnTo>
                    <a:lnTo>
                      <a:pt x="662" y="48"/>
                    </a:lnTo>
                    <a:lnTo>
                      <a:pt x="664" y="54"/>
                    </a:lnTo>
                    <a:lnTo>
                      <a:pt x="664" y="54"/>
                    </a:lnTo>
                    <a:lnTo>
                      <a:pt x="662" y="60"/>
                    </a:lnTo>
                    <a:lnTo>
                      <a:pt x="658" y="64"/>
                    </a:lnTo>
                    <a:lnTo>
                      <a:pt x="650" y="70"/>
                    </a:lnTo>
                    <a:lnTo>
                      <a:pt x="638" y="74"/>
                    </a:lnTo>
                    <a:lnTo>
                      <a:pt x="608" y="82"/>
                    </a:lnTo>
                    <a:lnTo>
                      <a:pt x="568" y="90"/>
                    </a:lnTo>
                    <a:lnTo>
                      <a:pt x="520" y="96"/>
                    </a:lnTo>
                    <a:lnTo>
                      <a:pt x="464" y="100"/>
                    </a:lnTo>
                    <a:lnTo>
                      <a:pt x="402" y="104"/>
                    </a:lnTo>
                    <a:lnTo>
                      <a:pt x="336" y="104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68" y="0"/>
                    </a:lnTo>
                    <a:lnTo>
                      <a:pt x="206" y="4"/>
                    </a:lnTo>
                    <a:lnTo>
                      <a:pt x="148" y="10"/>
                    </a:lnTo>
                    <a:lnTo>
                      <a:pt x="100" y="16"/>
                    </a:lnTo>
                    <a:lnTo>
                      <a:pt x="58" y="24"/>
                    </a:lnTo>
                    <a:lnTo>
                      <a:pt x="26" y="34"/>
                    </a:lnTo>
                    <a:lnTo>
                      <a:pt x="16" y="38"/>
                    </a:lnTo>
                    <a:lnTo>
                      <a:pt x="8" y="44"/>
                    </a:lnTo>
                    <a:lnTo>
                      <a:pt x="2" y="48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2" y="60"/>
                    </a:lnTo>
                    <a:lnTo>
                      <a:pt x="8" y="64"/>
                    </a:lnTo>
                    <a:lnTo>
                      <a:pt x="16" y="70"/>
                    </a:lnTo>
                    <a:lnTo>
                      <a:pt x="26" y="74"/>
                    </a:lnTo>
                    <a:lnTo>
                      <a:pt x="58" y="82"/>
                    </a:lnTo>
                    <a:lnTo>
                      <a:pt x="100" y="90"/>
                    </a:lnTo>
                    <a:lnTo>
                      <a:pt x="148" y="96"/>
                    </a:lnTo>
                    <a:lnTo>
                      <a:pt x="206" y="100"/>
                    </a:lnTo>
                    <a:lnTo>
                      <a:pt x="268" y="104"/>
                    </a:lnTo>
                    <a:lnTo>
                      <a:pt x="336" y="106"/>
                    </a:lnTo>
                    <a:lnTo>
                      <a:pt x="336" y="106"/>
                    </a:lnTo>
                    <a:lnTo>
                      <a:pt x="402" y="104"/>
                    </a:lnTo>
                    <a:lnTo>
                      <a:pt x="464" y="100"/>
                    </a:lnTo>
                    <a:lnTo>
                      <a:pt x="520" y="96"/>
                    </a:lnTo>
                    <a:lnTo>
                      <a:pt x="570" y="90"/>
                    </a:lnTo>
                    <a:lnTo>
                      <a:pt x="610" y="82"/>
                    </a:lnTo>
                    <a:lnTo>
                      <a:pt x="640" y="74"/>
                    </a:lnTo>
                    <a:lnTo>
                      <a:pt x="652" y="70"/>
                    </a:lnTo>
                    <a:lnTo>
                      <a:pt x="660" y="64"/>
                    </a:lnTo>
                    <a:lnTo>
                      <a:pt x="666" y="60"/>
                    </a:lnTo>
                    <a:lnTo>
                      <a:pt x="666" y="54"/>
                    </a:lnTo>
                    <a:lnTo>
                      <a:pt x="666" y="54"/>
                    </a:lnTo>
                    <a:lnTo>
                      <a:pt x="666" y="48"/>
                    </a:lnTo>
                    <a:lnTo>
                      <a:pt x="660" y="44"/>
                    </a:lnTo>
                    <a:lnTo>
                      <a:pt x="652" y="38"/>
                    </a:lnTo>
                    <a:lnTo>
                      <a:pt x="640" y="34"/>
                    </a:lnTo>
                    <a:lnTo>
                      <a:pt x="610" y="24"/>
                    </a:lnTo>
                    <a:lnTo>
                      <a:pt x="570" y="16"/>
                    </a:lnTo>
                    <a:lnTo>
                      <a:pt x="520" y="10"/>
                    </a:lnTo>
                    <a:lnTo>
                      <a:pt x="464" y="4"/>
                    </a:lnTo>
                    <a:lnTo>
                      <a:pt x="402" y="0"/>
                    </a:lnTo>
                    <a:lnTo>
                      <a:pt x="336" y="0"/>
                    </a:lnTo>
                    <a:close/>
                  </a:path>
                </a:pathLst>
              </a:custGeom>
              <a:solidFill>
                <a:srgbClr val="D2CE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6" name="Freeform 382"/>
              <p:cNvSpPr>
                <a:spLocks/>
              </p:cNvSpPr>
              <p:nvPr/>
            </p:nvSpPr>
            <p:spPr bwMode="auto">
              <a:xfrm>
                <a:off x="4561" y="4174"/>
                <a:ext cx="662" cy="104"/>
              </a:xfrm>
              <a:custGeom>
                <a:avLst/>
                <a:gdLst>
                  <a:gd name="T0" fmla="*/ 334 w 662"/>
                  <a:gd name="T1" fmla="*/ 104 h 104"/>
                  <a:gd name="T2" fmla="*/ 334 w 662"/>
                  <a:gd name="T3" fmla="*/ 104 h 104"/>
                  <a:gd name="T4" fmla="*/ 268 w 662"/>
                  <a:gd name="T5" fmla="*/ 104 h 104"/>
                  <a:gd name="T6" fmla="*/ 204 w 662"/>
                  <a:gd name="T7" fmla="*/ 100 h 104"/>
                  <a:gd name="T8" fmla="*/ 148 w 662"/>
                  <a:gd name="T9" fmla="*/ 96 h 104"/>
                  <a:gd name="T10" fmla="*/ 98 w 662"/>
                  <a:gd name="T11" fmla="*/ 90 h 104"/>
                  <a:gd name="T12" fmla="*/ 58 w 662"/>
                  <a:gd name="T13" fmla="*/ 82 h 104"/>
                  <a:gd name="T14" fmla="*/ 26 w 662"/>
                  <a:gd name="T15" fmla="*/ 74 h 104"/>
                  <a:gd name="T16" fmla="*/ 16 w 662"/>
                  <a:gd name="T17" fmla="*/ 70 h 104"/>
                  <a:gd name="T18" fmla="*/ 8 w 662"/>
                  <a:gd name="T19" fmla="*/ 64 h 104"/>
                  <a:gd name="T20" fmla="*/ 2 w 662"/>
                  <a:gd name="T21" fmla="*/ 60 h 104"/>
                  <a:gd name="T22" fmla="*/ 0 w 662"/>
                  <a:gd name="T23" fmla="*/ 54 h 104"/>
                  <a:gd name="T24" fmla="*/ 0 w 662"/>
                  <a:gd name="T25" fmla="*/ 54 h 104"/>
                  <a:gd name="T26" fmla="*/ 2 w 662"/>
                  <a:gd name="T27" fmla="*/ 48 h 104"/>
                  <a:gd name="T28" fmla="*/ 8 w 662"/>
                  <a:gd name="T29" fmla="*/ 44 h 104"/>
                  <a:gd name="T30" fmla="*/ 16 w 662"/>
                  <a:gd name="T31" fmla="*/ 38 h 104"/>
                  <a:gd name="T32" fmla="*/ 26 w 662"/>
                  <a:gd name="T33" fmla="*/ 34 h 104"/>
                  <a:gd name="T34" fmla="*/ 58 w 662"/>
                  <a:gd name="T35" fmla="*/ 24 h 104"/>
                  <a:gd name="T36" fmla="*/ 98 w 662"/>
                  <a:gd name="T37" fmla="*/ 16 h 104"/>
                  <a:gd name="T38" fmla="*/ 148 w 662"/>
                  <a:gd name="T39" fmla="*/ 10 h 104"/>
                  <a:gd name="T40" fmla="*/ 204 w 662"/>
                  <a:gd name="T41" fmla="*/ 4 h 104"/>
                  <a:gd name="T42" fmla="*/ 268 w 662"/>
                  <a:gd name="T43" fmla="*/ 2 h 104"/>
                  <a:gd name="T44" fmla="*/ 334 w 662"/>
                  <a:gd name="T45" fmla="*/ 0 h 104"/>
                  <a:gd name="T46" fmla="*/ 334 w 662"/>
                  <a:gd name="T47" fmla="*/ 0 h 104"/>
                  <a:gd name="T48" fmla="*/ 400 w 662"/>
                  <a:gd name="T49" fmla="*/ 2 h 104"/>
                  <a:gd name="T50" fmla="*/ 462 w 662"/>
                  <a:gd name="T51" fmla="*/ 4 h 104"/>
                  <a:gd name="T52" fmla="*/ 518 w 662"/>
                  <a:gd name="T53" fmla="*/ 10 h 104"/>
                  <a:gd name="T54" fmla="*/ 566 w 662"/>
                  <a:gd name="T55" fmla="*/ 16 h 104"/>
                  <a:gd name="T56" fmla="*/ 606 w 662"/>
                  <a:gd name="T57" fmla="*/ 24 h 104"/>
                  <a:gd name="T58" fmla="*/ 636 w 662"/>
                  <a:gd name="T59" fmla="*/ 34 h 104"/>
                  <a:gd name="T60" fmla="*/ 648 w 662"/>
                  <a:gd name="T61" fmla="*/ 38 h 104"/>
                  <a:gd name="T62" fmla="*/ 656 w 662"/>
                  <a:gd name="T63" fmla="*/ 44 h 104"/>
                  <a:gd name="T64" fmla="*/ 660 w 662"/>
                  <a:gd name="T65" fmla="*/ 48 h 104"/>
                  <a:gd name="T66" fmla="*/ 662 w 662"/>
                  <a:gd name="T67" fmla="*/ 54 h 104"/>
                  <a:gd name="T68" fmla="*/ 662 w 662"/>
                  <a:gd name="T69" fmla="*/ 54 h 104"/>
                  <a:gd name="T70" fmla="*/ 660 w 662"/>
                  <a:gd name="T71" fmla="*/ 60 h 104"/>
                  <a:gd name="T72" fmla="*/ 656 w 662"/>
                  <a:gd name="T73" fmla="*/ 64 h 104"/>
                  <a:gd name="T74" fmla="*/ 648 w 662"/>
                  <a:gd name="T75" fmla="*/ 70 h 104"/>
                  <a:gd name="T76" fmla="*/ 636 w 662"/>
                  <a:gd name="T77" fmla="*/ 74 h 104"/>
                  <a:gd name="T78" fmla="*/ 606 w 662"/>
                  <a:gd name="T79" fmla="*/ 82 h 104"/>
                  <a:gd name="T80" fmla="*/ 566 w 662"/>
                  <a:gd name="T81" fmla="*/ 90 h 104"/>
                  <a:gd name="T82" fmla="*/ 518 w 662"/>
                  <a:gd name="T83" fmla="*/ 96 h 104"/>
                  <a:gd name="T84" fmla="*/ 462 w 662"/>
                  <a:gd name="T85" fmla="*/ 100 h 104"/>
                  <a:gd name="T86" fmla="*/ 400 w 662"/>
                  <a:gd name="T87" fmla="*/ 104 h 104"/>
                  <a:gd name="T88" fmla="*/ 334 w 662"/>
                  <a:gd name="T89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62" h="104">
                    <a:moveTo>
                      <a:pt x="334" y="104"/>
                    </a:moveTo>
                    <a:lnTo>
                      <a:pt x="334" y="104"/>
                    </a:lnTo>
                    <a:lnTo>
                      <a:pt x="268" y="104"/>
                    </a:lnTo>
                    <a:lnTo>
                      <a:pt x="204" y="100"/>
                    </a:lnTo>
                    <a:lnTo>
                      <a:pt x="148" y="96"/>
                    </a:lnTo>
                    <a:lnTo>
                      <a:pt x="98" y="90"/>
                    </a:lnTo>
                    <a:lnTo>
                      <a:pt x="58" y="82"/>
                    </a:lnTo>
                    <a:lnTo>
                      <a:pt x="26" y="74"/>
                    </a:lnTo>
                    <a:lnTo>
                      <a:pt x="16" y="70"/>
                    </a:lnTo>
                    <a:lnTo>
                      <a:pt x="8" y="64"/>
                    </a:lnTo>
                    <a:lnTo>
                      <a:pt x="2" y="60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2" y="48"/>
                    </a:lnTo>
                    <a:lnTo>
                      <a:pt x="8" y="44"/>
                    </a:lnTo>
                    <a:lnTo>
                      <a:pt x="16" y="38"/>
                    </a:lnTo>
                    <a:lnTo>
                      <a:pt x="26" y="34"/>
                    </a:lnTo>
                    <a:lnTo>
                      <a:pt x="58" y="24"/>
                    </a:lnTo>
                    <a:lnTo>
                      <a:pt x="98" y="16"/>
                    </a:lnTo>
                    <a:lnTo>
                      <a:pt x="148" y="10"/>
                    </a:lnTo>
                    <a:lnTo>
                      <a:pt x="204" y="4"/>
                    </a:lnTo>
                    <a:lnTo>
                      <a:pt x="268" y="2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400" y="2"/>
                    </a:lnTo>
                    <a:lnTo>
                      <a:pt x="462" y="4"/>
                    </a:lnTo>
                    <a:lnTo>
                      <a:pt x="518" y="10"/>
                    </a:lnTo>
                    <a:lnTo>
                      <a:pt x="566" y="16"/>
                    </a:lnTo>
                    <a:lnTo>
                      <a:pt x="606" y="24"/>
                    </a:lnTo>
                    <a:lnTo>
                      <a:pt x="636" y="34"/>
                    </a:lnTo>
                    <a:lnTo>
                      <a:pt x="648" y="38"/>
                    </a:lnTo>
                    <a:lnTo>
                      <a:pt x="656" y="44"/>
                    </a:lnTo>
                    <a:lnTo>
                      <a:pt x="660" y="48"/>
                    </a:lnTo>
                    <a:lnTo>
                      <a:pt x="662" y="54"/>
                    </a:lnTo>
                    <a:lnTo>
                      <a:pt x="662" y="54"/>
                    </a:lnTo>
                    <a:lnTo>
                      <a:pt x="660" y="60"/>
                    </a:lnTo>
                    <a:lnTo>
                      <a:pt x="656" y="64"/>
                    </a:lnTo>
                    <a:lnTo>
                      <a:pt x="648" y="70"/>
                    </a:lnTo>
                    <a:lnTo>
                      <a:pt x="636" y="74"/>
                    </a:lnTo>
                    <a:lnTo>
                      <a:pt x="606" y="82"/>
                    </a:lnTo>
                    <a:lnTo>
                      <a:pt x="566" y="90"/>
                    </a:lnTo>
                    <a:lnTo>
                      <a:pt x="518" y="96"/>
                    </a:lnTo>
                    <a:lnTo>
                      <a:pt x="462" y="100"/>
                    </a:lnTo>
                    <a:lnTo>
                      <a:pt x="400" y="104"/>
                    </a:lnTo>
                    <a:lnTo>
                      <a:pt x="334" y="10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7" name="Freeform 383"/>
              <p:cNvSpPr>
                <a:spLocks/>
              </p:cNvSpPr>
              <p:nvPr/>
            </p:nvSpPr>
            <p:spPr bwMode="auto">
              <a:xfrm>
                <a:off x="4559" y="4174"/>
                <a:ext cx="666" cy="106"/>
              </a:xfrm>
              <a:custGeom>
                <a:avLst/>
                <a:gdLst>
                  <a:gd name="T0" fmla="*/ 336 w 666"/>
                  <a:gd name="T1" fmla="*/ 0 h 106"/>
                  <a:gd name="T2" fmla="*/ 336 w 666"/>
                  <a:gd name="T3" fmla="*/ 0 h 106"/>
                  <a:gd name="T4" fmla="*/ 268 w 666"/>
                  <a:gd name="T5" fmla="*/ 0 h 106"/>
                  <a:gd name="T6" fmla="*/ 206 w 666"/>
                  <a:gd name="T7" fmla="*/ 4 h 106"/>
                  <a:gd name="T8" fmla="*/ 148 w 666"/>
                  <a:gd name="T9" fmla="*/ 10 h 106"/>
                  <a:gd name="T10" fmla="*/ 100 w 666"/>
                  <a:gd name="T11" fmla="*/ 16 h 106"/>
                  <a:gd name="T12" fmla="*/ 58 w 666"/>
                  <a:gd name="T13" fmla="*/ 24 h 106"/>
                  <a:gd name="T14" fmla="*/ 26 w 666"/>
                  <a:gd name="T15" fmla="*/ 34 h 106"/>
                  <a:gd name="T16" fmla="*/ 16 w 666"/>
                  <a:gd name="T17" fmla="*/ 38 h 106"/>
                  <a:gd name="T18" fmla="*/ 8 w 666"/>
                  <a:gd name="T19" fmla="*/ 44 h 106"/>
                  <a:gd name="T20" fmla="*/ 2 w 666"/>
                  <a:gd name="T21" fmla="*/ 48 h 106"/>
                  <a:gd name="T22" fmla="*/ 0 w 666"/>
                  <a:gd name="T23" fmla="*/ 54 h 106"/>
                  <a:gd name="T24" fmla="*/ 0 w 666"/>
                  <a:gd name="T25" fmla="*/ 54 h 106"/>
                  <a:gd name="T26" fmla="*/ 2 w 666"/>
                  <a:gd name="T27" fmla="*/ 60 h 106"/>
                  <a:gd name="T28" fmla="*/ 8 w 666"/>
                  <a:gd name="T29" fmla="*/ 64 h 106"/>
                  <a:gd name="T30" fmla="*/ 16 w 666"/>
                  <a:gd name="T31" fmla="*/ 70 h 106"/>
                  <a:gd name="T32" fmla="*/ 26 w 666"/>
                  <a:gd name="T33" fmla="*/ 74 h 106"/>
                  <a:gd name="T34" fmla="*/ 58 w 666"/>
                  <a:gd name="T35" fmla="*/ 82 h 106"/>
                  <a:gd name="T36" fmla="*/ 100 w 666"/>
                  <a:gd name="T37" fmla="*/ 90 h 106"/>
                  <a:gd name="T38" fmla="*/ 148 w 666"/>
                  <a:gd name="T39" fmla="*/ 96 h 106"/>
                  <a:gd name="T40" fmla="*/ 206 w 666"/>
                  <a:gd name="T41" fmla="*/ 100 h 106"/>
                  <a:gd name="T42" fmla="*/ 268 w 666"/>
                  <a:gd name="T43" fmla="*/ 104 h 106"/>
                  <a:gd name="T44" fmla="*/ 336 w 666"/>
                  <a:gd name="T45" fmla="*/ 106 h 106"/>
                  <a:gd name="T46" fmla="*/ 336 w 666"/>
                  <a:gd name="T47" fmla="*/ 106 h 106"/>
                  <a:gd name="T48" fmla="*/ 402 w 666"/>
                  <a:gd name="T49" fmla="*/ 104 h 106"/>
                  <a:gd name="T50" fmla="*/ 464 w 666"/>
                  <a:gd name="T51" fmla="*/ 100 h 106"/>
                  <a:gd name="T52" fmla="*/ 520 w 666"/>
                  <a:gd name="T53" fmla="*/ 96 h 106"/>
                  <a:gd name="T54" fmla="*/ 570 w 666"/>
                  <a:gd name="T55" fmla="*/ 90 h 106"/>
                  <a:gd name="T56" fmla="*/ 610 w 666"/>
                  <a:gd name="T57" fmla="*/ 82 h 106"/>
                  <a:gd name="T58" fmla="*/ 640 w 666"/>
                  <a:gd name="T59" fmla="*/ 74 h 106"/>
                  <a:gd name="T60" fmla="*/ 652 w 666"/>
                  <a:gd name="T61" fmla="*/ 70 h 106"/>
                  <a:gd name="T62" fmla="*/ 660 w 666"/>
                  <a:gd name="T63" fmla="*/ 64 h 106"/>
                  <a:gd name="T64" fmla="*/ 666 w 666"/>
                  <a:gd name="T65" fmla="*/ 60 h 106"/>
                  <a:gd name="T66" fmla="*/ 666 w 666"/>
                  <a:gd name="T67" fmla="*/ 54 h 106"/>
                  <a:gd name="T68" fmla="*/ 666 w 666"/>
                  <a:gd name="T69" fmla="*/ 54 h 106"/>
                  <a:gd name="T70" fmla="*/ 666 w 666"/>
                  <a:gd name="T71" fmla="*/ 48 h 106"/>
                  <a:gd name="T72" fmla="*/ 660 w 666"/>
                  <a:gd name="T73" fmla="*/ 44 h 106"/>
                  <a:gd name="T74" fmla="*/ 652 w 666"/>
                  <a:gd name="T75" fmla="*/ 38 h 106"/>
                  <a:gd name="T76" fmla="*/ 640 w 666"/>
                  <a:gd name="T77" fmla="*/ 34 h 106"/>
                  <a:gd name="T78" fmla="*/ 610 w 666"/>
                  <a:gd name="T79" fmla="*/ 24 h 106"/>
                  <a:gd name="T80" fmla="*/ 570 w 666"/>
                  <a:gd name="T81" fmla="*/ 16 h 106"/>
                  <a:gd name="T82" fmla="*/ 520 w 666"/>
                  <a:gd name="T83" fmla="*/ 10 h 106"/>
                  <a:gd name="T84" fmla="*/ 464 w 666"/>
                  <a:gd name="T85" fmla="*/ 4 h 106"/>
                  <a:gd name="T86" fmla="*/ 402 w 666"/>
                  <a:gd name="T87" fmla="*/ 0 h 106"/>
                  <a:gd name="T88" fmla="*/ 336 w 666"/>
                  <a:gd name="T89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66" h="106">
                    <a:moveTo>
                      <a:pt x="336" y="0"/>
                    </a:moveTo>
                    <a:lnTo>
                      <a:pt x="336" y="0"/>
                    </a:lnTo>
                    <a:lnTo>
                      <a:pt x="268" y="0"/>
                    </a:lnTo>
                    <a:lnTo>
                      <a:pt x="206" y="4"/>
                    </a:lnTo>
                    <a:lnTo>
                      <a:pt x="148" y="10"/>
                    </a:lnTo>
                    <a:lnTo>
                      <a:pt x="100" y="16"/>
                    </a:lnTo>
                    <a:lnTo>
                      <a:pt x="58" y="24"/>
                    </a:lnTo>
                    <a:lnTo>
                      <a:pt x="26" y="34"/>
                    </a:lnTo>
                    <a:lnTo>
                      <a:pt x="16" y="38"/>
                    </a:lnTo>
                    <a:lnTo>
                      <a:pt x="8" y="44"/>
                    </a:lnTo>
                    <a:lnTo>
                      <a:pt x="2" y="48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2" y="60"/>
                    </a:lnTo>
                    <a:lnTo>
                      <a:pt x="8" y="64"/>
                    </a:lnTo>
                    <a:lnTo>
                      <a:pt x="16" y="70"/>
                    </a:lnTo>
                    <a:lnTo>
                      <a:pt x="26" y="74"/>
                    </a:lnTo>
                    <a:lnTo>
                      <a:pt x="58" y="82"/>
                    </a:lnTo>
                    <a:lnTo>
                      <a:pt x="100" y="90"/>
                    </a:lnTo>
                    <a:lnTo>
                      <a:pt x="148" y="96"/>
                    </a:lnTo>
                    <a:lnTo>
                      <a:pt x="206" y="100"/>
                    </a:lnTo>
                    <a:lnTo>
                      <a:pt x="268" y="104"/>
                    </a:lnTo>
                    <a:lnTo>
                      <a:pt x="336" y="106"/>
                    </a:lnTo>
                    <a:lnTo>
                      <a:pt x="336" y="106"/>
                    </a:lnTo>
                    <a:lnTo>
                      <a:pt x="402" y="104"/>
                    </a:lnTo>
                    <a:lnTo>
                      <a:pt x="464" y="100"/>
                    </a:lnTo>
                    <a:lnTo>
                      <a:pt x="520" y="96"/>
                    </a:lnTo>
                    <a:lnTo>
                      <a:pt x="570" y="90"/>
                    </a:lnTo>
                    <a:lnTo>
                      <a:pt x="610" y="82"/>
                    </a:lnTo>
                    <a:lnTo>
                      <a:pt x="640" y="74"/>
                    </a:lnTo>
                    <a:lnTo>
                      <a:pt x="652" y="70"/>
                    </a:lnTo>
                    <a:lnTo>
                      <a:pt x="660" y="64"/>
                    </a:lnTo>
                    <a:lnTo>
                      <a:pt x="666" y="60"/>
                    </a:lnTo>
                    <a:lnTo>
                      <a:pt x="666" y="54"/>
                    </a:lnTo>
                    <a:lnTo>
                      <a:pt x="666" y="54"/>
                    </a:lnTo>
                    <a:lnTo>
                      <a:pt x="666" y="48"/>
                    </a:lnTo>
                    <a:lnTo>
                      <a:pt x="660" y="44"/>
                    </a:lnTo>
                    <a:lnTo>
                      <a:pt x="652" y="38"/>
                    </a:lnTo>
                    <a:lnTo>
                      <a:pt x="640" y="34"/>
                    </a:lnTo>
                    <a:lnTo>
                      <a:pt x="610" y="24"/>
                    </a:lnTo>
                    <a:lnTo>
                      <a:pt x="570" y="16"/>
                    </a:lnTo>
                    <a:lnTo>
                      <a:pt x="520" y="10"/>
                    </a:lnTo>
                    <a:lnTo>
                      <a:pt x="464" y="4"/>
                    </a:lnTo>
                    <a:lnTo>
                      <a:pt x="402" y="0"/>
                    </a:lnTo>
                    <a:lnTo>
                      <a:pt x="3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8" name="Freeform 384"/>
              <p:cNvSpPr>
                <a:spLocks noEditPoints="1"/>
              </p:cNvSpPr>
              <p:nvPr/>
            </p:nvSpPr>
            <p:spPr bwMode="auto">
              <a:xfrm>
                <a:off x="4561" y="4174"/>
                <a:ext cx="662" cy="104"/>
              </a:xfrm>
              <a:custGeom>
                <a:avLst/>
                <a:gdLst>
                  <a:gd name="T0" fmla="*/ 334 w 662"/>
                  <a:gd name="T1" fmla="*/ 104 h 104"/>
                  <a:gd name="T2" fmla="*/ 206 w 662"/>
                  <a:gd name="T3" fmla="*/ 100 h 104"/>
                  <a:gd name="T4" fmla="*/ 100 w 662"/>
                  <a:gd name="T5" fmla="*/ 90 h 104"/>
                  <a:gd name="T6" fmla="*/ 28 w 662"/>
                  <a:gd name="T7" fmla="*/ 74 h 104"/>
                  <a:gd name="T8" fmla="*/ 10 w 662"/>
                  <a:gd name="T9" fmla="*/ 64 h 104"/>
                  <a:gd name="T10" fmla="*/ 2 w 662"/>
                  <a:gd name="T11" fmla="*/ 54 h 104"/>
                  <a:gd name="T12" fmla="*/ 4 w 662"/>
                  <a:gd name="T13" fmla="*/ 48 h 104"/>
                  <a:gd name="T14" fmla="*/ 18 w 662"/>
                  <a:gd name="T15" fmla="*/ 38 h 104"/>
                  <a:gd name="T16" fmla="*/ 60 w 662"/>
                  <a:gd name="T17" fmla="*/ 24 h 104"/>
                  <a:gd name="T18" fmla="*/ 150 w 662"/>
                  <a:gd name="T19" fmla="*/ 10 h 104"/>
                  <a:gd name="T20" fmla="*/ 268 w 662"/>
                  <a:gd name="T21" fmla="*/ 2 h 104"/>
                  <a:gd name="T22" fmla="*/ 334 w 662"/>
                  <a:gd name="T23" fmla="*/ 0 h 104"/>
                  <a:gd name="T24" fmla="*/ 460 w 662"/>
                  <a:gd name="T25" fmla="*/ 4 h 104"/>
                  <a:gd name="T26" fmla="*/ 564 w 662"/>
                  <a:gd name="T27" fmla="*/ 16 h 104"/>
                  <a:gd name="T28" fmla="*/ 634 w 662"/>
                  <a:gd name="T29" fmla="*/ 34 h 104"/>
                  <a:gd name="T30" fmla="*/ 654 w 662"/>
                  <a:gd name="T31" fmla="*/ 44 h 104"/>
                  <a:gd name="T32" fmla="*/ 660 w 662"/>
                  <a:gd name="T33" fmla="*/ 54 h 104"/>
                  <a:gd name="T34" fmla="*/ 658 w 662"/>
                  <a:gd name="T35" fmla="*/ 60 h 104"/>
                  <a:gd name="T36" fmla="*/ 646 w 662"/>
                  <a:gd name="T37" fmla="*/ 68 h 104"/>
                  <a:gd name="T38" fmla="*/ 604 w 662"/>
                  <a:gd name="T39" fmla="*/ 82 h 104"/>
                  <a:gd name="T40" fmla="*/ 516 w 662"/>
                  <a:gd name="T41" fmla="*/ 96 h 104"/>
                  <a:gd name="T42" fmla="*/ 400 w 662"/>
                  <a:gd name="T43" fmla="*/ 104 h 104"/>
                  <a:gd name="T44" fmla="*/ 334 w 662"/>
                  <a:gd name="T45" fmla="*/ 0 h 104"/>
                  <a:gd name="T46" fmla="*/ 268 w 662"/>
                  <a:gd name="T47" fmla="*/ 2 h 104"/>
                  <a:gd name="T48" fmla="*/ 148 w 662"/>
                  <a:gd name="T49" fmla="*/ 10 h 104"/>
                  <a:gd name="T50" fmla="*/ 58 w 662"/>
                  <a:gd name="T51" fmla="*/ 24 h 104"/>
                  <a:gd name="T52" fmla="*/ 16 w 662"/>
                  <a:gd name="T53" fmla="*/ 38 h 104"/>
                  <a:gd name="T54" fmla="*/ 2 w 662"/>
                  <a:gd name="T55" fmla="*/ 48 h 104"/>
                  <a:gd name="T56" fmla="*/ 0 w 662"/>
                  <a:gd name="T57" fmla="*/ 54 h 104"/>
                  <a:gd name="T58" fmla="*/ 8 w 662"/>
                  <a:gd name="T59" fmla="*/ 64 h 104"/>
                  <a:gd name="T60" fmla="*/ 26 w 662"/>
                  <a:gd name="T61" fmla="*/ 74 h 104"/>
                  <a:gd name="T62" fmla="*/ 98 w 662"/>
                  <a:gd name="T63" fmla="*/ 90 h 104"/>
                  <a:gd name="T64" fmla="*/ 204 w 662"/>
                  <a:gd name="T65" fmla="*/ 100 h 104"/>
                  <a:gd name="T66" fmla="*/ 334 w 662"/>
                  <a:gd name="T67" fmla="*/ 104 h 104"/>
                  <a:gd name="T68" fmla="*/ 400 w 662"/>
                  <a:gd name="T69" fmla="*/ 104 h 104"/>
                  <a:gd name="T70" fmla="*/ 518 w 662"/>
                  <a:gd name="T71" fmla="*/ 96 h 104"/>
                  <a:gd name="T72" fmla="*/ 606 w 662"/>
                  <a:gd name="T73" fmla="*/ 82 h 104"/>
                  <a:gd name="T74" fmla="*/ 648 w 662"/>
                  <a:gd name="T75" fmla="*/ 70 h 104"/>
                  <a:gd name="T76" fmla="*/ 660 w 662"/>
                  <a:gd name="T77" fmla="*/ 60 h 104"/>
                  <a:gd name="T78" fmla="*/ 662 w 662"/>
                  <a:gd name="T79" fmla="*/ 54 h 104"/>
                  <a:gd name="T80" fmla="*/ 656 w 662"/>
                  <a:gd name="T81" fmla="*/ 44 h 104"/>
                  <a:gd name="T82" fmla="*/ 636 w 662"/>
                  <a:gd name="T83" fmla="*/ 34 h 104"/>
                  <a:gd name="T84" fmla="*/ 566 w 662"/>
                  <a:gd name="T85" fmla="*/ 16 h 104"/>
                  <a:gd name="T86" fmla="*/ 462 w 662"/>
                  <a:gd name="T87" fmla="*/ 4 h 104"/>
                  <a:gd name="T88" fmla="*/ 334 w 662"/>
                  <a:gd name="T8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62" h="104">
                    <a:moveTo>
                      <a:pt x="334" y="104"/>
                    </a:moveTo>
                    <a:lnTo>
                      <a:pt x="334" y="104"/>
                    </a:lnTo>
                    <a:lnTo>
                      <a:pt x="268" y="104"/>
                    </a:lnTo>
                    <a:lnTo>
                      <a:pt x="206" y="100"/>
                    </a:lnTo>
                    <a:lnTo>
                      <a:pt x="150" y="96"/>
                    </a:lnTo>
                    <a:lnTo>
                      <a:pt x="100" y="90"/>
                    </a:lnTo>
                    <a:lnTo>
                      <a:pt x="60" y="82"/>
                    </a:lnTo>
                    <a:lnTo>
                      <a:pt x="28" y="74"/>
                    </a:lnTo>
                    <a:lnTo>
                      <a:pt x="18" y="68"/>
                    </a:lnTo>
                    <a:lnTo>
                      <a:pt x="10" y="64"/>
                    </a:lnTo>
                    <a:lnTo>
                      <a:pt x="4" y="60"/>
                    </a:lnTo>
                    <a:lnTo>
                      <a:pt x="2" y="54"/>
                    </a:lnTo>
                    <a:lnTo>
                      <a:pt x="2" y="54"/>
                    </a:lnTo>
                    <a:lnTo>
                      <a:pt x="4" y="48"/>
                    </a:lnTo>
                    <a:lnTo>
                      <a:pt x="10" y="44"/>
                    </a:lnTo>
                    <a:lnTo>
                      <a:pt x="18" y="38"/>
                    </a:lnTo>
                    <a:lnTo>
                      <a:pt x="28" y="34"/>
                    </a:lnTo>
                    <a:lnTo>
                      <a:pt x="60" y="24"/>
                    </a:lnTo>
                    <a:lnTo>
                      <a:pt x="100" y="16"/>
                    </a:lnTo>
                    <a:lnTo>
                      <a:pt x="150" y="10"/>
                    </a:lnTo>
                    <a:lnTo>
                      <a:pt x="206" y="4"/>
                    </a:lnTo>
                    <a:lnTo>
                      <a:pt x="268" y="2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400" y="2"/>
                    </a:lnTo>
                    <a:lnTo>
                      <a:pt x="460" y="4"/>
                    </a:lnTo>
                    <a:lnTo>
                      <a:pt x="516" y="10"/>
                    </a:lnTo>
                    <a:lnTo>
                      <a:pt x="564" y="16"/>
                    </a:lnTo>
                    <a:lnTo>
                      <a:pt x="604" y="24"/>
                    </a:lnTo>
                    <a:lnTo>
                      <a:pt x="634" y="34"/>
                    </a:lnTo>
                    <a:lnTo>
                      <a:pt x="646" y="38"/>
                    </a:lnTo>
                    <a:lnTo>
                      <a:pt x="654" y="44"/>
                    </a:lnTo>
                    <a:lnTo>
                      <a:pt x="658" y="48"/>
                    </a:lnTo>
                    <a:lnTo>
                      <a:pt x="660" y="54"/>
                    </a:lnTo>
                    <a:lnTo>
                      <a:pt x="660" y="54"/>
                    </a:lnTo>
                    <a:lnTo>
                      <a:pt x="658" y="60"/>
                    </a:lnTo>
                    <a:lnTo>
                      <a:pt x="654" y="64"/>
                    </a:lnTo>
                    <a:lnTo>
                      <a:pt x="646" y="68"/>
                    </a:lnTo>
                    <a:lnTo>
                      <a:pt x="634" y="74"/>
                    </a:lnTo>
                    <a:lnTo>
                      <a:pt x="604" y="82"/>
                    </a:lnTo>
                    <a:lnTo>
                      <a:pt x="564" y="90"/>
                    </a:lnTo>
                    <a:lnTo>
                      <a:pt x="516" y="96"/>
                    </a:lnTo>
                    <a:lnTo>
                      <a:pt x="460" y="100"/>
                    </a:lnTo>
                    <a:lnTo>
                      <a:pt x="400" y="104"/>
                    </a:lnTo>
                    <a:lnTo>
                      <a:pt x="334" y="104"/>
                    </a:lnTo>
                    <a:close/>
                    <a:moveTo>
                      <a:pt x="334" y="0"/>
                    </a:moveTo>
                    <a:lnTo>
                      <a:pt x="334" y="0"/>
                    </a:lnTo>
                    <a:lnTo>
                      <a:pt x="268" y="2"/>
                    </a:lnTo>
                    <a:lnTo>
                      <a:pt x="204" y="4"/>
                    </a:lnTo>
                    <a:lnTo>
                      <a:pt x="148" y="10"/>
                    </a:lnTo>
                    <a:lnTo>
                      <a:pt x="98" y="16"/>
                    </a:lnTo>
                    <a:lnTo>
                      <a:pt x="58" y="24"/>
                    </a:lnTo>
                    <a:lnTo>
                      <a:pt x="26" y="34"/>
                    </a:lnTo>
                    <a:lnTo>
                      <a:pt x="16" y="38"/>
                    </a:lnTo>
                    <a:lnTo>
                      <a:pt x="8" y="44"/>
                    </a:lnTo>
                    <a:lnTo>
                      <a:pt x="2" y="48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2" y="60"/>
                    </a:lnTo>
                    <a:lnTo>
                      <a:pt x="8" y="64"/>
                    </a:lnTo>
                    <a:lnTo>
                      <a:pt x="16" y="70"/>
                    </a:lnTo>
                    <a:lnTo>
                      <a:pt x="26" y="74"/>
                    </a:lnTo>
                    <a:lnTo>
                      <a:pt x="58" y="82"/>
                    </a:lnTo>
                    <a:lnTo>
                      <a:pt x="98" y="90"/>
                    </a:lnTo>
                    <a:lnTo>
                      <a:pt x="148" y="96"/>
                    </a:lnTo>
                    <a:lnTo>
                      <a:pt x="204" y="100"/>
                    </a:lnTo>
                    <a:lnTo>
                      <a:pt x="268" y="104"/>
                    </a:lnTo>
                    <a:lnTo>
                      <a:pt x="334" y="104"/>
                    </a:lnTo>
                    <a:lnTo>
                      <a:pt x="334" y="104"/>
                    </a:lnTo>
                    <a:lnTo>
                      <a:pt x="400" y="104"/>
                    </a:lnTo>
                    <a:lnTo>
                      <a:pt x="462" y="100"/>
                    </a:lnTo>
                    <a:lnTo>
                      <a:pt x="518" y="96"/>
                    </a:lnTo>
                    <a:lnTo>
                      <a:pt x="566" y="90"/>
                    </a:lnTo>
                    <a:lnTo>
                      <a:pt x="606" y="82"/>
                    </a:lnTo>
                    <a:lnTo>
                      <a:pt x="636" y="74"/>
                    </a:lnTo>
                    <a:lnTo>
                      <a:pt x="648" y="70"/>
                    </a:lnTo>
                    <a:lnTo>
                      <a:pt x="656" y="64"/>
                    </a:lnTo>
                    <a:lnTo>
                      <a:pt x="660" y="60"/>
                    </a:lnTo>
                    <a:lnTo>
                      <a:pt x="662" y="54"/>
                    </a:lnTo>
                    <a:lnTo>
                      <a:pt x="662" y="54"/>
                    </a:lnTo>
                    <a:lnTo>
                      <a:pt x="660" y="48"/>
                    </a:lnTo>
                    <a:lnTo>
                      <a:pt x="656" y="44"/>
                    </a:lnTo>
                    <a:lnTo>
                      <a:pt x="648" y="38"/>
                    </a:lnTo>
                    <a:lnTo>
                      <a:pt x="636" y="34"/>
                    </a:lnTo>
                    <a:lnTo>
                      <a:pt x="606" y="24"/>
                    </a:lnTo>
                    <a:lnTo>
                      <a:pt x="566" y="16"/>
                    </a:lnTo>
                    <a:lnTo>
                      <a:pt x="518" y="10"/>
                    </a:lnTo>
                    <a:lnTo>
                      <a:pt x="462" y="4"/>
                    </a:lnTo>
                    <a:lnTo>
                      <a:pt x="400" y="2"/>
                    </a:lnTo>
                    <a:lnTo>
                      <a:pt x="334" y="0"/>
                    </a:lnTo>
                    <a:close/>
                  </a:path>
                </a:pathLst>
              </a:custGeom>
              <a:solidFill>
                <a:srgbClr val="D2CE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9" name="Freeform 385"/>
              <p:cNvSpPr>
                <a:spLocks/>
              </p:cNvSpPr>
              <p:nvPr/>
            </p:nvSpPr>
            <p:spPr bwMode="auto">
              <a:xfrm>
                <a:off x="4563" y="4174"/>
                <a:ext cx="658" cy="104"/>
              </a:xfrm>
              <a:custGeom>
                <a:avLst/>
                <a:gdLst>
                  <a:gd name="T0" fmla="*/ 332 w 658"/>
                  <a:gd name="T1" fmla="*/ 104 h 104"/>
                  <a:gd name="T2" fmla="*/ 332 w 658"/>
                  <a:gd name="T3" fmla="*/ 104 h 104"/>
                  <a:gd name="T4" fmla="*/ 266 w 658"/>
                  <a:gd name="T5" fmla="*/ 104 h 104"/>
                  <a:gd name="T6" fmla="*/ 204 w 658"/>
                  <a:gd name="T7" fmla="*/ 100 h 104"/>
                  <a:gd name="T8" fmla="*/ 148 w 658"/>
                  <a:gd name="T9" fmla="*/ 96 h 104"/>
                  <a:gd name="T10" fmla="*/ 98 w 658"/>
                  <a:gd name="T11" fmla="*/ 90 h 104"/>
                  <a:gd name="T12" fmla="*/ 58 w 658"/>
                  <a:gd name="T13" fmla="*/ 82 h 104"/>
                  <a:gd name="T14" fmla="*/ 26 w 658"/>
                  <a:gd name="T15" fmla="*/ 74 h 104"/>
                  <a:gd name="T16" fmla="*/ 16 w 658"/>
                  <a:gd name="T17" fmla="*/ 68 h 104"/>
                  <a:gd name="T18" fmla="*/ 8 w 658"/>
                  <a:gd name="T19" fmla="*/ 64 h 104"/>
                  <a:gd name="T20" fmla="*/ 2 w 658"/>
                  <a:gd name="T21" fmla="*/ 60 h 104"/>
                  <a:gd name="T22" fmla="*/ 0 w 658"/>
                  <a:gd name="T23" fmla="*/ 54 h 104"/>
                  <a:gd name="T24" fmla="*/ 0 w 658"/>
                  <a:gd name="T25" fmla="*/ 54 h 104"/>
                  <a:gd name="T26" fmla="*/ 2 w 658"/>
                  <a:gd name="T27" fmla="*/ 48 h 104"/>
                  <a:gd name="T28" fmla="*/ 8 w 658"/>
                  <a:gd name="T29" fmla="*/ 44 h 104"/>
                  <a:gd name="T30" fmla="*/ 16 w 658"/>
                  <a:gd name="T31" fmla="*/ 38 h 104"/>
                  <a:gd name="T32" fmla="*/ 26 w 658"/>
                  <a:gd name="T33" fmla="*/ 34 h 104"/>
                  <a:gd name="T34" fmla="*/ 58 w 658"/>
                  <a:gd name="T35" fmla="*/ 24 h 104"/>
                  <a:gd name="T36" fmla="*/ 98 w 658"/>
                  <a:gd name="T37" fmla="*/ 16 h 104"/>
                  <a:gd name="T38" fmla="*/ 148 w 658"/>
                  <a:gd name="T39" fmla="*/ 10 h 104"/>
                  <a:gd name="T40" fmla="*/ 204 w 658"/>
                  <a:gd name="T41" fmla="*/ 4 h 104"/>
                  <a:gd name="T42" fmla="*/ 266 w 658"/>
                  <a:gd name="T43" fmla="*/ 2 h 104"/>
                  <a:gd name="T44" fmla="*/ 332 w 658"/>
                  <a:gd name="T45" fmla="*/ 0 h 104"/>
                  <a:gd name="T46" fmla="*/ 332 w 658"/>
                  <a:gd name="T47" fmla="*/ 0 h 104"/>
                  <a:gd name="T48" fmla="*/ 398 w 658"/>
                  <a:gd name="T49" fmla="*/ 2 h 104"/>
                  <a:gd name="T50" fmla="*/ 458 w 658"/>
                  <a:gd name="T51" fmla="*/ 4 h 104"/>
                  <a:gd name="T52" fmla="*/ 514 w 658"/>
                  <a:gd name="T53" fmla="*/ 10 h 104"/>
                  <a:gd name="T54" fmla="*/ 562 w 658"/>
                  <a:gd name="T55" fmla="*/ 16 h 104"/>
                  <a:gd name="T56" fmla="*/ 602 w 658"/>
                  <a:gd name="T57" fmla="*/ 24 h 104"/>
                  <a:gd name="T58" fmla="*/ 632 w 658"/>
                  <a:gd name="T59" fmla="*/ 34 h 104"/>
                  <a:gd name="T60" fmla="*/ 644 w 658"/>
                  <a:gd name="T61" fmla="*/ 38 h 104"/>
                  <a:gd name="T62" fmla="*/ 652 w 658"/>
                  <a:gd name="T63" fmla="*/ 44 h 104"/>
                  <a:gd name="T64" fmla="*/ 656 w 658"/>
                  <a:gd name="T65" fmla="*/ 48 h 104"/>
                  <a:gd name="T66" fmla="*/ 658 w 658"/>
                  <a:gd name="T67" fmla="*/ 54 h 104"/>
                  <a:gd name="T68" fmla="*/ 658 w 658"/>
                  <a:gd name="T69" fmla="*/ 54 h 104"/>
                  <a:gd name="T70" fmla="*/ 656 w 658"/>
                  <a:gd name="T71" fmla="*/ 60 h 104"/>
                  <a:gd name="T72" fmla="*/ 652 w 658"/>
                  <a:gd name="T73" fmla="*/ 64 h 104"/>
                  <a:gd name="T74" fmla="*/ 644 w 658"/>
                  <a:gd name="T75" fmla="*/ 68 h 104"/>
                  <a:gd name="T76" fmla="*/ 632 w 658"/>
                  <a:gd name="T77" fmla="*/ 74 h 104"/>
                  <a:gd name="T78" fmla="*/ 602 w 658"/>
                  <a:gd name="T79" fmla="*/ 82 h 104"/>
                  <a:gd name="T80" fmla="*/ 562 w 658"/>
                  <a:gd name="T81" fmla="*/ 90 h 104"/>
                  <a:gd name="T82" fmla="*/ 514 w 658"/>
                  <a:gd name="T83" fmla="*/ 96 h 104"/>
                  <a:gd name="T84" fmla="*/ 458 w 658"/>
                  <a:gd name="T85" fmla="*/ 100 h 104"/>
                  <a:gd name="T86" fmla="*/ 398 w 658"/>
                  <a:gd name="T87" fmla="*/ 104 h 104"/>
                  <a:gd name="T88" fmla="*/ 332 w 658"/>
                  <a:gd name="T89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58" h="104">
                    <a:moveTo>
                      <a:pt x="332" y="104"/>
                    </a:moveTo>
                    <a:lnTo>
                      <a:pt x="332" y="104"/>
                    </a:lnTo>
                    <a:lnTo>
                      <a:pt x="266" y="104"/>
                    </a:lnTo>
                    <a:lnTo>
                      <a:pt x="204" y="100"/>
                    </a:lnTo>
                    <a:lnTo>
                      <a:pt x="148" y="96"/>
                    </a:lnTo>
                    <a:lnTo>
                      <a:pt x="98" y="90"/>
                    </a:lnTo>
                    <a:lnTo>
                      <a:pt x="58" y="82"/>
                    </a:lnTo>
                    <a:lnTo>
                      <a:pt x="26" y="74"/>
                    </a:lnTo>
                    <a:lnTo>
                      <a:pt x="16" y="68"/>
                    </a:lnTo>
                    <a:lnTo>
                      <a:pt x="8" y="64"/>
                    </a:lnTo>
                    <a:lnTo>
                      <a:pt x="2" y="60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2" y="48"/>
                    </a:lnTo>
                    <a:lnTo>
                      <a:pt x="8" y="44"/>
                    </a:lnTo>
                    <a:lnTo>
                      <a:pt x="16" y="38"/>
                    </a:lnTo>
                    <a:lnTo>
                      <a:pt x="26" y="34"/>
                    </a:lnTo>
                    <a:lnTo>
                      <a:pt x="58" y="24"/>
                    </a:lnTo>
                    <a:lnTo>
                      <a:pt x="98" y="16"/>
                    </a:lnTo>
                    <a:lnTo>
                      <a:pt x="148" y="10"/>
                    </a:lnTo>
                    <a:lnTo>
                      <a:pt x="204" y="4"/>
                    </a:lnTo>
                    <a:lnTo>
                      <a:pt x="266" y="2"/>
                    </a:lnTo>
                    <a:lnTo>
                      <a:pt x="332" y="0"/>
                    </a:lnTo>
                    <a:lnTo>
                      <a:pt x="332" y="0"/>
                    </a:lnTo>
                    <a:lnTo>
                      <a:pt x="398" y="2"/>
                    </a:lnTo>
                    <a:lnTo>
                      <a:pt x="458" y="4"/>
                    </a:lnTo>
                    <a:lnTo>
                      <a:pt x="514" y="10"/>
                    </a:lnTo>
                    <a:lnTo>
                      <a:pt x="562" y="16"/>
                    </a:lnTo>
                    <a:lnTo>
                      <a:pt x="602" y="24"/>
                    </a:lnTo>
                    <a:lnTo>
                      <a:pt x="632" y="34"/>
                    </a:lnTo>
                    <a:lnTo>
                      <a:pt x="644" y="38"/>
                    </a:lnTo>
                    <a:lnTo>
                      <a:pt x="652" y="44"/>
                    </a:lnTo>
                    <a:lnTo>
                      <a:pt x="656" y="48"/>
                    </a:lnTo>
                    <a:lnTo>
                      <a:pt x="658" y="54"/>
                    </a:lnTo>
                    <a:lnTo>
                      <a:pt x="658" y="54"/>
                    </a:lnTo>
                    <a:lnTo>
                      <a:pt x="656" y="60"/>
                    </a:lnTo>
                    <a:lnTo>
                      <a:pt x="652" y="64"/>
                    </a:lnTo>
                    <a:lnTo>
                      <a:pt x="644" y="68"/>
                    </a:lnTo>
                    <a:lnTo>
                      <a:pt x="632" y="74"/>
                    </a:lnTo>
                    <a:lnTo>
                      <a:pt x="602" y="82"/>
                    </a:lnTo>
                    <a:lnTo>
                      <a:pt x="562" y="90"/>
                    </a:lnTo>
                    <a:lnTo>
                      <a:pt x="514" y="96"/>
                    </a:lnTo>
                    <a:lnTo>
                      <a:pt x="458" y="100"/>
                    </a:lnTo>
                    <a:lnTo>
                      <a:pt x="398" y="104"/>
                    </a:lnTo>
                    <a:lnTo>
                      <a:pt x="332" y="10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0" name="Freeform 386"/>
              <p:cNvSpPr>
                <a:spLocks/>
              </p:cNvSpPr>
              <p:nvPr/>
            </p:nvSpPr>
            <p:spPr bwMode="auto">
              <a:xfrm>
                <a:off x="4561" y="4174"/>
                <a:ext cx="662" cy="104"/>
              </a:xfrm>
              <a:custGeom>
                <a:avLst/>
                <a:gdLst>
                  <a:gd name="T0" fmla="*/ 334 w 662"/>
                  <a:gd name="T1" fmla="*/ 0 h 104"/>
                  <a:gd name="T2" fmla="*/ 334 w 662"/>
                  <a:gd name="T3" fmla="*/ 0 h 104"/>
                  <a:gd name="T4" fmla="*/ 268 w 662"/>
                  <a:gd name="T5" fmla="*/ 2 h 104"/>
                  <a:gd name="T6" fmla="*/ 204 w 662"/>
                  <a:gd name="T7" fmla="*/ 4 h 104"/>
                  <a:gd name="T8" fmla="*/ 148 w 662"/>
                  <a:gd name="T9" fmla="*/ 10 h 104"/>
                  <a:gd name="T10" fmla="*/ 98 w 662"/>
                  <a:gd name="T11" fmla="*/ 16 h 104"/>
                  <a:gd name="T12" fmla="*/ 58 w 662"/>
                  <a:gd name="T13" fmla="*/ 24 h 104"/>
                  <a:gd name="T14" fmla="*/ 26 w 662"/>
                  <a:gd name="T15" fmla="*/ 34 h 104"/>
                  <a:gd name="T16" fmla="*/ 16 w 662"/>
                  <a:gd name="T17" fmla="*/ 38 h 104"/>
                  <a:gd name="T18" fmla="*/ 8 w 662"/>
                  <a:gd name="T19" fmla="*/ 44 h 104"/>
                  <a:gd name="T20" fmla="*/ 2 w 662"/>
                  <a:gd name="T21" fmla="*/ 48 h 104"/>
                  <a:gd name="T22" fmla="*/ 0 w 662"/>
                  <a:gd name="T23" fmla="*/ 54 h 104"/>
                  <a:gd name="T24" fmla="*/ 0 w 662"/>
                  <a:gd name="T25" fmla="*/ 54 h 104"/>
                  <a:gd name="T26" fmla="*/ 2 w 662"/>
                  <a:gd name="T27" fmla="*/ 60 h 104"/>
                  <a:gd name="T28" fmla="*/ 8 w 662"/>
                  <a:gd name="T29" fmla="*/ 64 h 104"/>
                  <a:gd name="T30" fmla="*/ 16 w 662"/>
                  <a:gd name="T31" fmla="*/ 70 h 104"/>
                  <a:gd name="T32" fmla="*/ 26 w 662"/>
                  <a:gd name="T33" fmla="*/ 74 h 104"/>
                  <a:gd name="T34" fmla="*/ 58 w 662"/>
                  <a:gd name="T35" fmla="*/ 82 h 104"/>
                  <a:gd name="T36" fmla="*/ 98 w 662"/>
                  <a:gd name="T37" fmla="*/ 90 h 104"/>
                  <a:gd name="T38" fmla="*/ 148 w 662"/>
                  <a:gd name="T39" fmla="*/ 96 h 104"/>
                  <a:gd name="T40" fmla="*/ 204 w 662"/>
                  <a:gd name="T41" fmla="*/ 100 h 104"/>
                  <a:gd name="T42" fmla="*/ 268 w 662"/>
                  <a:gd name="T43" fmla="*/ 104 h 104"/>
                  <a:gd name="T44" fmla="*/ 334 w 662"/>
                  <a:gd name="T45" fmla="*/ 104 h 104"/>
                  <a:gd name="T46" fmla="*/ 334 w 662"/>
                  <a:gd name="T47" fmla="*/ 104 h 104"/>
                  <a:gd name="T48" fmla="*/ 400 w 662"/>
                  <a:gd name="T49" fmla="*/ 104 h 104"/>
                  <a:gd name="T50" fmla="*/ 462 w 662"/>
                  <a:gd name="T51" fmla="*/ 100 h 104"/>
                  <a:gd name="T52" fmla="*/ 518 w 662"/>
                  <a:gd name="T53" fmla="*/ 96 h 104"/>
                  <a:gd name="T54" fmla="*/ 566 w 662"/>
                  <a:gd name="T55" fmla="*/ 90 h 104"/>
                  <a:gd name="T56" fmla="*/ 606 w 662"/>
                  <a:gd name="T57" fmla="*/ 82 h 104"/>
                  <a:gd name="T58" fmla="*/ 636 w 662"/>
                  <a:gd name="T59" fmla="*/ 74 h 104"/>
                  <a:gd name="T60" fmla="*/ 648 w 662"/>
                  <a:gd name="T61" fmla="*/ 70 h 104"/>
                  <a:gd name="T62" fmla="*/ 656 w 662"/>
                  <a:gd name="T63" fmla="*/ 64 h 104"/>
                  <a:gd name="T64" fmla="*/ 660 w 662"/>
                  <a:gd name="T65" fmla="*/ 60 h 104"/>
                  <a:gd name="T66" fmla="*/ 662 w 662"/>
                  <a:gd name="T67" fmla="*/ 54 h 104"/>
                  <a:gd name="T68" fmla="*/ 662 w 662"/>
                  <a:gd name="T69" fmla="*/ 54 h 104"/>
                  <a:gd name="T70" fmla="*/ 660 w 662"/>
                  <a:gd name="T71" fmla="*/ 48 h 104"/>
                  <a:gd name="T72" fmla="*/ 656 w 662"/>
                  <a:gd name="T73" fmla="*/ 44 h 104"/>
                  <a:gd name="T74" fmla="*/ 648 w 662"/>
                  <a:gd name="T75" fmla="*/ 38 h 104"/>
                  <a:gd name="T76" fmla="*/ 636 w 662"/>
                  <a:gd name="T77" fmla="*/ 34 h 104"/>
                  <a:gd name="T78" fmla="*/ 606 w 662"/>
                  <a:gd name="T79" fmla="*/ 24 h 104"/>
                  <a:gd name="T80" fmla="*/ 566 w 662"/>
                  <a:gd name="T81" fmla="*/ 16 h 104"/>
                  <a:gd name="T82" fmla="*/ 518 w 662"/>
                  <a:gd name="T83" fmla="*/ 10 h 104"/>
                  <a:gd name="T84" fmla="*/ 462 w 662"/>
                  <a:gd name="T85" fmla="*/ 4 h 104"/>
                  <a:gd name="T86" fmla="*/ 400 w 662"/>
                  <a:gd name="T87" fmla="*/ 2 h 104"/>
                  <a:gd name="T88" fmla="*/ 334 w 662"/>
                  <a:gd name="T8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62" h="104">
                    <a:moveTo>
                      <a:pt x="334" y="0"/>
                    </a:moveTo>
                    <a:lnTo>
                      <a:pt x="334" y="0"/>
                    </a:lnTo>
                    <a:lnTo>
                      <a:pt x="268" y="2"/>
                    </a:lnTo>
                    <a:lnTo>
                      <a:pt x="204" y="4"/>
                    </a:lnTo>
                    <a:lnTo>
                      <a:pt x="148" y="10"/>
                    </a:lnTo>
                    <a:lnTo>
                      <a:pt x="98" y="16"/>
                    </a:lnTo>
                    <a:lnTo>
                      <a:pt x="58" y="24"/>
                    </a:lnTo>
                    <a:lnTo>
                      <a:pt x="26" y="34"/>
                    </a:lnTo>
                    <a:lnTo>
                      <a:pt x="16" y="38"/>
                    </a:lnTo>
                    <a:lnTo>
                      <a:pt x="8" y="44"/>
                    </a:lnTo>
                    <a:lnTo>
                      <a:pt x="2" y="48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2" y="60"/>
                    </a:lnTo>
                    <a:lnTo>
                      <a:pt x="8" y="64"/>
                    </a:lnTo>
                    <a:lnTo>
                      <a:pt x="16" y="70"/>
                    </a:lnTo>
                    <a:lnTo>
                      <a:pt x="26" y="74"/>
                    </a:lnTo>
                    <a:lnTo>
                      <a:pt x="58" y="82"/>
                    </a:lnTo>
                    <a:lnTo>
                      <a:pt x="98" y="90"/>
                    </a:lnTo>
                    <a:lnTo>
                      <a:pt x="148" y="96"/>
                    </a:lnTo>
                    <a:lnTo>
                      <a:pt x="204" y="100"/>
                    </a:lnTo>
                    <a:lnTo>
                      <a:pt x="268" y="104"/>
                    </a:lnTo>
                    <a:lnTo>
                      <a:pt x="334" y="104"/>
                    </a:lnTo>
                    <a:lnTo>
                      <a:pt x="334" y="104"/>
                    </a:lnTo>
                    <a:lnTo>
                      <a:pt x="400" y="104"/>
                    </a:lnTo>
                    <a:lnTo>
                      <a:pt x="462" y="100"/>
                    </a:lnTo>
                    <a:lnTo>
                      <a:pt x="518" y="96"/>
                    </a:lnTo>
                    <a:lnTo>
                      <a:pt x="566" y="90"/>
                    </a:lnTo>
                    <a:lnTo>
                      <a:pt x="606" y="82"/>
                    </a:lnTo>
                    <a:lnTo>
                      <a:pt x="636" y="74"/>
                    </a:lnTo>
                    <a:lnTo>
                      <a:pt x="648" y="70"/>
                    </a:lnTo>
                    <a:lnTo>
                      <a:pt x="656" y="64"/>
                    </a:lnTo>
                    <a:lnTo>
                      <a:pt x="660" y="60"/>
                    </a:lnTo>
                    <a:lnTo>
                      <a:pt x="662" y="54"/>
                    </a:lnTo>
                    <a:lnTo>
                      <a:pt x="662" y="54"/>
                    </a:lnTo>
                    <a:lnTo>
                      <a:pt x="660" y="48"/>
                    </a:lnTo>
                    <a:lnTo>
                      <a:pt x="656" y="44"/>
                    </a:lnTo>
                    <a:lnTo>
                      <a:pt x="648" y="38"/>
                    </a:lnTo>
                    <a:lnTo>
                      <a:pt x="636" y="34"/>
                    </a:lnTo>
                    <a:lnTo>
                      <a:pt x="606" y="24"/>
                    </a:lnTo>
                    <a:lnTo>
                      <a:pt x="566" y="16"/>
                    </a:lnTo>
                    <a:lnTo>
                      <a:pt x="518" y="10"/>
                    </a:lnTo>
                    <a:lnTo>
                      <a:pt x="462" y="4"/>
                    </a:lnTo>
                    <a:lnTo>
                      <a:pt x="400" y="2"/>
                    </a:lnTo>
                    <a:lnTo>
                      <a:pt x="3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1" name="Freeform 387"/>
              <p:cNvSpPr>
                <a:spLocks noEditPoints="1"/>
              </p:cNvSpPr>
              <p:nvPr/>
            </p:nvSpPr>
            <p:spPr bwMode="auto">
              <a:xfrm>
                <a:off x="4563" y="4174"/>
                <a:ext cx="658" cy="104"/>
              </a:xfrm>
              <a:custGeom>
                <a:avLst/>
                <a:gdLst>
                  <a:gd name="T0" fmla="*/ 332 w 658"/>
                  <a:gd name="T1" fmla="*/ 104 h 104"/>
                  <a:gd name="T2" fmla="*/ 204 w 658"/>
                  <a:gd name="T3" fmla="*/ 100 h 104"/>
                  <a:gd name="T4" fmla="*/ 100 w 658"/>
                  <a:gd name="T5" fmla="*/ 90 h 104"/>
                  <a:gd name="T6" fmla="*/ 28 w 658"/>
                  <a:gd name="T7" fmla="*/ 74 h 104"/>
                  <a:gd name="T8" fmla="*/ 10 w 658"/>
                  <a:gd name="T9" fmla="*/ 64 h 104"/>
                  <a:gd name="T10" fmla="*/ 2 w 658"/>
                  <a:gd name="T11" fmla="*/ 54 h 104"/>
                  <a:gd name="T12" fmla="*/ 4 w 658"/>
                  <a:gd name="T13" fmla="*/ 48 h 104"/>
                  <a:gd name="T14" fmla="*/ 18 w 658"/>
                  <a:gd name="T15" fmla="*/ 38 h 104"/>
                  <a:gd name="T16" fmla="*/ 60 w 658"/>
                  <a:gd name="T17" fmla="*/ 24 h 104"/>
                  <a:gd name="T18" fmla="*/ 148 w 658"/>
                  <a:gd name="T19" fmla="*/ 10 h 104"/>
                  <a:gd name="T20" fmla="*/ 266 w 658"/>
                  <a:gd name="T21" fmla="*/ 2 h 104"/>
                  <a:gd name="T22" fmla="*/ 332 w 658"/>
                  <a:gd name="T23" fmla="*/ 0 h 104"/>
                  <a:gd name="T24" fmla="*/ 458 w 658"/>
                  <a:gd name="T25" fmla="*/ 4 h 104"/>
                  <a:gd name="T26" fmla="*/ 562 w 658"/>
                  <a:gd name="T27" fmla="*/ 16 h 104"/>
                  <a:gd name="T28" fmla="*/ 630 w 658"/>
                  <a:gd name="T29" fmla="*/ 34 h 104"/>
                  <a:gd name="T30" fmla="*/ 650 w 658"/>
                  <a:gd name="T31" fmla="*/ 44 h 104"/>
                  <a:gd name="T32" fmla="*/ 656 w 658"/>
                  <a:gd name="T33" fmla="*/ 54 h 104"/>
                  <a:gd name="T34" fmla="*/ 654 w 658"/>
                  <a:gd name="T35" fmla="*/ 60 h 104"/>
                  <a:gd name="T36" fmla="*/ 642 w 658"/>
                  <a:gd name="T37" fmla="*/ 68 h 104"/>
                  <a:gd name="T38" fmla="*/ 600 w 658"/>
                  <a:gd name="T39" fmla="*/ 82 h 104"/>
                  <a:gd name="T40" fmla="*/ 514 w 658"/>
                  <a:gd name="T41" fmla="*/ 96 h 104"/>
                  <a:gd name="T42" fmla="*/ 398 w 658"/>
                  <a:gd name="T43" fmla="*/ 104 h 104"/>
                  <a:gd name="T44" fmla="*/ 332 w 658"/>
                  <a:gd name="T45" fmla="*/ 0 h 104"/>
                  <a:gd name="T46" fmla="*/ 266 w 658"/>
                  <a:gd name="T47" fmla="*/ 2 h 104"/>
                  <a:gd name="T48" fmla="*/ 148 w 658"/>
                  <a:gd name="T49" fmla="*/ 10 h 104"/>
                  <a:gd name="T50" fmla="*/ 58 w 658"/>
                  <a:gd name="T51" fmla="*/ 24 h 104"/>
                  <a:gd name="T52" fmla="*/ 16 w 658"/>
                  <a:gd name="T53" fmla="*/ 38 h 104"/>
                  <a:gd name="T54" fmla="*/ 2 w 658"/>
                  <a:gd name="T55" fmla="*/ 48 h 104"/>
                  <a:gd name="T56" fmla="*/ 0 w 658"/>
                  <a:gd name="T57" fmla="*/ 54 h 104"/>
                  <a:gd name="T58" fmla="*/ 8 w 658"/>
                  <a:gd name="T59" fmla="*/ 64 h 104"/>
                  <a:gd name="T60" fmla="*/ 26 w 658"/>
                  <a:gd name="T61" fmla="*/ 74 h 104"/>
                  <a:gd name="T62" fmla="*/ 98 w 658"/>
                  <a:gd name="T63" fmla="*/ 90 h 104"/>
                  <a:gd name="T64" fmla="*/ 204 w 658"/>
                  <a:gd name="T65" fmla="*/ 100 h 104"/>
                  <a:gd name="T66" fmla="*/ 332 w 658"/>
                  <a:gd name="T67" fmla="*/ 104 h 104"/>
                  <a:gd name="T68" fmla="*/ 398 w 658"/>
                  <a:gd name="T69" fmla="*/ 104 h 104"/>
                  <a:gd name="T70" fmla="*/ 514 w 658"/>
                  <a:gd name="T71" fmla="*/ 96 h 104"/>
                  <a:gd name="T72" fmla="*/ 602 w 658"/>
                  <a:gd name="T73" fmla="*/ 82 h 104"/>
                  <a:gd name="T74" fmla="*/ 644 w 658"/>
                  <a:gd name="T75" fmla="*/ 68 h 104"/>
                  <a:gd name="T76" fmla="*/ 656 w 658"/>
                  <a:gd name="T77" fmla="*/ 60 h 104"/>
                  <a:gd name="T78" fmla="*/ 658 w 658"/>
                  <a:gd name="T79" fmla="*/ 54 h 104"/>
                  <a:gd name="T80" fmla="*/ 652 w 658"/>
                  <a:gd name="T81" fmla="*/ 44 h 104"/>
                  <a:gd name="T82" fmla="*/ 632 w 658"/>
                  <a:gd name="T83" fmla="*/ 34 h 104"/>
                  <a:gd name="T84" fmla="*/ 562 w 658"/>
                  <a:gd name="T85" fmla="*/ 16 h 104"/>
                  <a:gd name="T86" fmla="*/ 458 w 658"/>
                  <a:gd name="T87" fmla="*/ 4 h 104"/>
                  <a:gd name="T88" fmla="*/ 332 w 658"/>
                  <a:gd name="T8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58" h="104">
                    <a:moveTo>
                      <a:pt x="332" y="104"/>
                    </a:moveTo>
                    <a:lnTo>
                      <a:pt x="332" y="104"/>
                    </a:lnTo>
                    <a:lnTo>
                      <a:pt x="266" y="104"/>
                    </a:lnTo>
                    <a:lnTo>
                      <a:pt x="204" y="100"/>
                    </a:lnTo>
                    <a:lnTo>
                      <a:pt x="148" y="96"/>
                    </a:lnTo>
                    <a:lnTo>
                      <a:pt x="100" y="90"/>
                    </a:lnTo>
                    <a:lnTo>
                      <a:pt x="60" y="82"/>
                    </a:lnTo>
                    <a:lnTo>
                      <a:pt x="28" y="74"/>
                    </a:lnTo>
                    <a:lnTo>
                      <a:pt x="18" y="68"/>
                    </a:lnTo>
                    <a:lnTo>
                      <a:pt x="10" y="64"/>
                    </a:lnTo>
                    <a:lnTo>
                      <a:pt x="4" y="60"/>
                    </a:lnTo>
                    <a:lnTo>
                      <a:pt x="2" y="54"/>
                    </a:lnTo>
                    <a:lnTo>
                      <a:pt x="2" y="54"/>
                    </a:lnTo>
                    <a:lnTo>
                      <a:pt x="4" y="48"/>
                    </a:lnTo>
                    <a:lnTo>
                      <a:pt x="10" y="44"/>
                    </a:lnTo>
                    <a:lnTo>
                      <a:pt x="18" y="38"/>
                    </a:lnTo>
                    <a:lnTo>
                      <a:pt x="28" y="34"/>
                    </a:lnTo>
                    <a:lnTo>
                      <a:pt x="60" y="24"/>
                    </a:lnTo>
                    <a:lnTo>
                      <a:pt x="100" y="16"/>
                    </a:lnTo>
                    <a:lnTo>
                      <a:pt x="148" y="10"/>
                    </a:lnTo>
                    <a:lnTo>
                      <a:pt x="204" y="4"/>
                    </a:lnTo>
                    <a:lnTo>
                      <a:pt x="266" y="2"/>
                    </a:lnTo>
                    <a:lnTo>
                      <a:pt x="332" y="0"/>
                    </a:lnTo>
                    <a:lnTo>
                      <a:pt x="332" y="0"/>
                    </a:lnTo>
                    <a:lnTo>
                      <a:pt x="398" y="2"/>
                    </a:lnTo>
                    <a:lnTo>
                      <a:pt x="458" y="4"/>
                    </a:lnTo>
                    <a:lnTo>
                      <a:pt x="514" y="10"/>
                    </a:lnTo>
                    <a:lnTo>
                      <a:pt x="562" y="16"/>
                    </a:lnTo>
                    <a:lnTo>
                      <a:pt x="600" y="24"/>
                    </a:lnTo>
                    <a:lnTo>
                      <a:pt x="630" y="34"/>
                    </a:lnTo>
                    <a:lnTo>
                      <a:pt x="642" y="38"/>
                    </a:lnTo>
                    <a:lnTo>
                      <a:pt x="650" y="44"/>
                    </a:lnTo>
                    <a:lnTo>
                      <a:pt x="654" y="48"/>
                    </a:lnTo>
                    <a:lnTo>
                      <a:pt x="656" y="54"/>
                    </a:lnTo>
                    <a:lnTo>
                      <a:pt x="656" y="54"/>
                    </a:lnTo>
                    <a:lnTo>
                      <a:pt x="654" y="60"/>
                    </a:lnTo>
                    <a:lnTo>
                      <a:pt x="650" y="64"/>
                    </a:lnTo>
                    <a:lnTo>
                      <a:pt x="642" y="68"/>
                    </a:lnTo>
                    <a:lnTo>
                      <a:pt x="630" y="74"/>
                    </a:lnTo>
                    <a:lnTo>
                      <a:pt x="600" y="82"/>
                    </a:lnTo>
                    <a:lnTo>
                      <a:pt x="562" y="90"/>
                    </a:lnTo>
                    <a:lnTo>
                      <a:pt x="514" y="96"/>
                    </a:lnTo>
                    <a:lnTo>
                      <a:pt x="458" y="100"/>
                    </a:lnTo>
                    <a:lnTo>
                      <a:pt x="398" y="104"/>
                    </a:lnTo>
                    <a:lnTo>
                      <a:pt x="332" y="104"/>
                    </a:lnTo>
                    <a:close/>
                    <a:moveTo>
                      <a:pt x="332" y="0"/>
                    </a:moveTo>
                    <a:lnTo>
                      <a:pt x="332" y="0"/>
                    </a:lnTo>
                    <a:lnTo>
                      <a:pt x="266" y="2"/>
                    </a:lnTo>
                    <a:lnTo>
                      <a:pt x="204" y="4"/>
                    </a:lnTo>
                    <a:lnTo>
                      <a:pt x="148" y="10"/>
                    </a:lnTo>
                    <a:lnTo>
                      <a:pt x="98" y="16"/>
                    </a:lnTo>
                    <a:lnTo>
                      <a:pt x="58" y="24"/>
                    </a:lnTo>
                    <a:lnTo>
                      <a:pt x="26" y="34"/>
                    </a:lnTo>
                    <a:lnTo>
                      <a:pt x="16" y="38"/>
                    </a:lnTo>
                    <a:lnTo>
                      <a:pt x="8" y="44"/>
                    </a:lnTo>
                    <a:lnTo>
                      <a:pt x="2" y="48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2" y="60"/>
                    </a:lnTo>
                    <a:lnTo>
                      <a:pt x="8" y="64"/>
                    </a:lnTo>
                    <a:lnTo>
                      <a:pt x="16" y="68"/>
                    </a:lnTo>
                    <a:lnTo>
                      <a:pt x="26" y="74"/>
                    </a:lnTo>
                    <a:lnTo>
                      <a:pt x="58" y="82"/>
                    </a:lnTo>
                    <a:lnTo>
                      <a:pt x="98" y="90"/>
                    </a:lnTo>
                    <a:lnTo>
                      <a:pt x="148" y="96"/>
                    </a:lnTo>
                    <a:lnTo>
                      <a:pt x="204" y="100"/>
                    </a:lnTo>
                    <a:lnTo>
                      <a:pt x="266" y="104"/>
                    </a:lnTo>
                    <a:lnTo>
                      <a:pt x="332" y="104"/>
                    </a:lnTo>
                    <a:lnTo>
                      <a:pt x="332" y="104"/>
                    </a:lnTo>
                    <a:lnTo>
                      <a:pt x="398" y="104"/>
                    </a:lnTo>
                    <a:lnTo>
                      <a:pt x="458" y="100"/>
                    </a:lnTo>
                    <a:lnTo>
                      <a:pt x="514" y="96"/>
                    </a:lnTo>
                    <a:lnTo>
                      <a:pt x="562" y="90"/>
                    </a:lnTo>
                    <a:lnTo>
                      <a:pt x="602" y="82"/>
                    </a:lnTo>
                    <a:lnTo>
                      <a:pt x="632" y="74"/>
                    </a:lnTo>
                    <a:lnTo>
                      <a:pt x="644" y="68"/>
                    </a:lnTo>
                    <a:lnTo>
                      <a:pt x="652" y="64"/>
                    </a:lnTo>
                    <a:lnTo>
                      <a:pt x="656" y="60"/>
                    </a:lnTo>
                    <a:lnTo>
                      <a:pt x="658" y="54"/>
                    </a:lnTo>
                    <a:lnTo>
                      <a:pt x="658" y="54"/>
                    </a:lnTo>
                    <a:lnTo>
                      <a:pt x="656" y="48"/>
                    </a:lnTo>
                    <a:lnTo>
                      <a:pt x="652" y="44"/>
                    </a:lnTo>
                    <a:lnTo>
                      <a:pt x="644" y="38"/>
                    </a:lnTo>
                    <a:lnTo>
                      <a:pt x="632" y="34"/>
                    </a:lnTo>
                    <a:lnTo>
                      <a:pt x="602" y="24"/>
                    </a:lnTo>
                    <a:lnTo>
                      <a:pt x="562" y="16"/>
                    </a:lnTo>
                    <a:lnTo>
                      <a:pt x="514" y="10"/>
                    </a:lnTo>
                    <a:lnTo>
                      <a:pt x="458" y="4"/>
                    </a:lnTo>
                    <a:lnTo>
                      <a:pt x="398" y="2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rgbClr val="D1CC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2" name="Freeform 388"/>
              <p:cNvSpPr>
                <a:spLocks/>
              </p:cNvSpPr>
              <p:nvPr/>
            </p:nvSpPr>
            <p:spPr bwMode="auto">
              <a:xfrm>
                <a:off x="4565" y="4174"/>
                <a:ext cx="654" cy="104"/>
              </a:xfrm>
              <a:custGeom>
                <a:avLst/>
                <a:gdLst>
                  <a:gd name="T0" fmla="*/ 330 w 654"/>
                  <a:gd name="T1" fmla="*/ 104 h 104"/>
                  <a:gd name="T2" fmla="*/ 330 w 654"/>
                  <a:gd name="T3" fmla="*/ 104 h 104"/>
                  <a:gd name="T4" fmla="*/ 264 w 654"/>
                  <a:gd name="T5" fmla="*/ 104 h 104"/>
                  <a:gd name="T6" fmla="*/ 202 w 654"/>
                  <a:gd name="T7" fmla="*/ 100 h 104"/>
                  <a:gd name="T8" fmla="*/ 146 w 654"/>
                  <a:gd name="T9" fmla="*/ 96 h 104"/>
                  <a:gd name="T10" fmla="*/ 98 w 654"/>
                  <a:gd name="T11" fmla="*/ 90 h 104"/>
                  <a:gd name="T12" fmla="*/ 58 w 654"/>
                  <a:gd name="T13" fmla="*/ 82 h 104"/>
                  <a:gd name="T14" fmla="*/ 26 w 654"/>
                  <a:gd name="T15" fmla="*/ 74 h 104"/>
                  <a:gd name="T16" fmla="*/ 16 w 654"/>
                  <a:gd name="T17" fmla="*/ 68 h 104"/>
                  <a:gd name="T18" fmla="*/ 8 w 654"/>
                  <a:gd name="T19" fmla="*/ 64 h 104"/>
                  <a:gd name="T20" fmla="*/ 2 w 654"/>
                  <a:gd name="T21" fmla="*/ 60 h 104"/>
                  <a:gd name="T22" fmla="*/ 0 w 654"/>
                  <a:gd name="T23" fmla="*/ 54 h 104"/>
                  <a:gd name="T24" fmla="*/ 0 w 654"/>
                  <a:gd name="T25" fmla="*/ 54 h 104"/>
                  <a:gd name="T26" fmla="*/ 2 w 654"/>
                  <a:gd name="T27" fmla="*/ 48 h 104"/>
                  <a:gd name="T28" fmla="*/ 8 w 654"/>
                  <a:gd name="T29" fmla="*/ 44 h 104"/>
                  <a:gd name="T30" fmla="*/ 16 w 654"/>
                  <a:gd name="T31" fmla="*/ 38 h 104"/>
                  <a:gd name="T32" fmla="*/ 26 w 654"/>
                  <a:gd name="T33" fmla="*/ 34 h 104"/>
                  <a:gd name="T34" fmla="*/ 58 w 654"/>
                  <a:gd name="T35" fmla="*/ 24 h 104"/>
                  <a:gd name="T36" fmla="*/ 98 w 654"/>
                  <a:gd name="T37" fmla="*/ 16 h 104"/>
                  <a:gd name="T38" fmla="*/ 146 w 654"/>
                  <a:gd name="T39" fmla="*/ 10 h 104"/>
                  <a:gd name="T40" fmla="*/ 202 w 654"/>
                  <a:gd name="T41" fmla="*/ 4 h 104"/>
                  <a:gd name="T42" fmla="*/ 264 w 654"/>
                  <a:gd name="T43" fmla="*/ 2 h 104"/>
                  <a:gd name="T44" fmla="*/ 330 w 654"/>
                  <a:gd name="T45" fmla="*/ 0 h 104"/>
                  <a:gd name="T46" fmla="*/ 330 w 654"/>
                  <a:gd name="T47" fmla="*/ 0 h 104"/>
                  <a:gd name="T48" fmla="*/ 396 w 654"/>
                  <a:gd name="T49" fmla="*/ 2 h 104"/>
                  <a:gd name="T50" fmla="*/ 456 w 654"/>
                  <a:gd name="T51" fmla="*/ 4 h 104"/>
                  <a:gd name="T52" fmla="*/ 512 w 654"/>
                  <a:gd name="T53" fmla="*/ 10 h 104"/>
                  <a:gd name="T54" fmla="*/ 560 w 654"/>
                  <a:gd name="T55" fmla="*/ 16 h 104"/>
                  <a:gd name="T56" fmla="*/ 598 w 654"/>
                  <a:gd name="T57" fmla="*/ 24 h 104"/>
                  <a:gd name="T58" fmla="*/ 628 w 654"/>
                  <a:gd name="T59" fmla="*/ 34 h 104"/>
                  <a:gd name="T60" fmla="*/ 640 w 654"/>
                  <a:gd name="T61" fmla="*/ 38 h 104"/>
                  <a:gd name="T62" fmla="*/ 648 w 654"/>
                  <a:gd name="T63" fmla="*/ 44 h 104"/>
                  <a:gd name="T64" fmla="*/ 652 w 654"/>
                  <a:gd name="T65" fmla="*/ 48 h 104"/>
                  <a:gd name="T66" fmla="*/ 654 w 654"/>
                  <a:gd name="T67" fmla="*/ 54 h 104"/>
                  <a:gd name="T68" fmla="*/ 654 w 654"/>
                  <a:gd name="T69" fmla="*/ 54 h 104"/>
                  <a:gd name="T70" fmla="*/ 652 w 654"/>
                  <a:gd name="T71" fmla="*/ 60 h 104"/>
                  <a:gd name="T72" fmla="*/ 648 w 654"/>
                  <a:gd name="T73" fmla="*/ 64 h 104"/>
                  <a:gd name="T74" fmla="*/ 640 w 654"/>
                  <a:gd name="T75" fmla="*/ 68 h 104"/>
                  <a:gd name="T76" fmla="*/ 628 w 654"/>
                  <a:gd name="T77" fmla="*/ 74 h 104"/>
                  <a:gd name="T78" fmla="*/ 598 w 654"/>
                  <a:gd name="T79" fmla="*/ 82 h 104"/>
                  <a:gd name="T80" fmla="*/ 560 w 654"/>
                  <a:gd name="T81" fmla="*/ 90 h 104"/>
                  <a:gd name="T82" fmla="*/ 512 w 654"/>
                  <a:gd name="T83" fmla="*/ 96 h 104"/>
                  <a:gd name="T84" fmla="*/ 456 w 654"/>
                  <a:gd name="T85" fmla="*/ 100 h 104"/>
                  <a:gd name="T86" fmla="*/ 396 w 654"/>
                  <a:gd name="T87" fmla="*/ 104 h 104"/>
                  <a:gd name="T88" fmla="*/ 330 w 654"/>
                  <a:gd name="T89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54" h="104">
                    <a:moveTo>
                      <a:pt x="330" y="104"/>
                    </a:moveTo>
                    <a:lnTo>
                      <a:pt x="330" y="104"/>
                    </a:lnTo>
                    <a:lnTo>
                      <a:pt x="264" y="104"/>
                    </a:lnTo>
                    <a:lnTo>
                      <a:pt x="202" y="100"/>
                    </a:lnTo>
                    <a:lnTo>
                      <a:pt x="146" y="96"/>
                    </a:lnTo>
                    <a:lnTo>
                      <a:pt x="98" y="90"/>
                    </a:lnTo>
                    <a:lnTo>
                      <a:pt x="58" y="82"/>
                    </a:lnTo>
                    <a:lnTo>
                      <a:pt x="26" y="74"/>
                    </a:lnTo>
                    <a:lnTo>
                      <a:pt x="16" y="68"/>
                    </a:lnTo>
                    <a:lnTo>
                      <a:pt x="8" y="64"/>
                    </a:lnTo>
                    <a:lnTo>
                      <a:pt x="2" y="60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2" y="48"/>
                    </a:lnTo>
                    <a:lnTo>
                      <a:pt x="8" y="44"/>
                    </a:lnTo>
                    <a:lnTo>
                      <a:pt x="16" y="38"/>
                    </a:lnTo>
                    <a:lnTo>
                      <a:pt x="26" y="34"/>
                    </a:lnTo>
                    <a:lnTo>
                      <a:pt x="58" y="24"/>
                    </a:lnTo>
                    <a:lnTo>
                      <a:pt x="98" y="16"/>
                    </a:lnTo>
                    <a:lnTo>
                      <a:pt x="146" y="10"/>
                    </a:lnTo>
                    <a:lnTo>
                      <a:pt x="202" y="4"/>
                    </a:lnTo>
                    <a:lnTo>
                      <a:pt x="264" y="2"/>
                    </a:lnTo>
                    <a:lnTo>
                      <a:pt x="330" y="0"/>
                    </a:lnTo>
                    <a:lnTo>
                      <a:pt x="330" y="0"/>
                    </a:lnTo>
                    <a:lnTo>
                      <a:pt x="396" y="2"/>
                    </a:lnTo>
                    <a:lnTo>
                      <a:pt x="456" y="4"/>
                    </a:lnTo>
                    <a:lnTo>
                      <a:pt x="512" y="10"/>
                    </a:lnTo>
                    <a:lnTo>
                      <a:pt x="560" y="16"/>
                    </a:lnTo>
                    <a:lnTo>
                      <a:pt x="598" y="24"/>
                    </a:lnTo>
                    <a:lnTo>
                      <a:pt x="628" y="34"/>
                    </a:lnTo>
                    <a:lnTo>
                      <a:pt x="640" y="38"/>
                    </a:lnTo>
                    <a:lnTo>
                      <a:pt x="648" y="44"/>
                    </a:lnTo>
                    <a:lnTo>
                      <a:pt x="652" y="48"/>
                    </a:lnTo>
                    <a:lnTo>
                      <a:pt x="654" y="54"/>
                    </a:lnTo>
                    <a:lnTo>
                      <a:pt x="654" y="54"/>
                    </a:lnTo>
                    <a:lnTo>
                      <a:pt x="652" y="60"/>
                    </a:lnTo>
                    <a:lnTo>
                      <a:pt x="648" y="64"/>
                    </a:lnTo>
                    <a:lnTo>
                      <a:pt x="640" y="68"/>
                    </a:lnTo>
                    <a:lnTo>
                      <a:pt x="628" y="74"/>
                    </a:lnTo>
                    <a:lnTo>
                      <a:pt x="598" y="82"/>
                    </a:lnTo>
                    <a:lnTo>
                      <a:pt x="560" y="90"/>
                    </a:lnTo>
                    <a:lnTo>
                      <a:pt x="512" y="96"/>
                    </a:lnTo>
                    <a:lnTo>
                      <a:pt x="456" y="100"/>
                    </a:lnTo>
                    <a:lnTo>
                      <a:pt x="396" y="104"/>
                    </a:lnTo>
                    <a:lnTo>
                      <a:pt x="330" y="10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3" name="Freeform 389"/>
              <p:cNvSpPr>
                <a:spLocks/>
              </p:cNvSpPr>
              <p:nvPr/>
            </p:nvSpPr>
            <p:spPr bwMode="auto">
              <a:xfrm>
                <a:off x="4563" y="4174"/>
                <a:ext cx="658" cy="104"/>
              </a:xfrm>
              <a:custGeom>
                <a:avLst/>
                <a:gdLst>
                  <a:gd name="T0" fmla="*/ 332 w 658"/>
                  <a:gd name="T1" fmla="*/ 0 h 104"/>
                  <a:gd name="T2" fmla="*/ 332 w 658"/>
                  <a:gd name="T3" fmla="*/ 0 h 104"/>
                  <a:gd name="T4" fmla="*/ 266 w 658"/>
                  <a:gd name="T5" fmla="*/ 2 h 104"/>
                  <a:gd name="T6" fmla="*/ 204 w 658"/>
                  <a:gd name="T7" fmla="*/ 4 h 104"/>
                  <a:gd name="T8" fmla="*/ 148 w 658"/>
                  <a:gd name="T9" fmla="*/ 10 h 104"/>
                  <a:gd name="T10" fmla="*/ 98 w 658"/>
                  <a:gd name="T11" fmla="*/ 16 h 104"/>
                  <a:gd name="T12" fmla="*/ 58 w 658"/>
                  <a:gd name="T13" fmla="*/ 24 h 104"/>
                  <a:gd name="T14" fmla="*/ 26 w 658"/>
                  <a:gd name="T15" fmla="*/ 34 h 104"/>
                  <a:gd name="T16" fmla="*/ 16 w 658"/>
                  <a:gd name="T17" fmla="*/ 38 h 104"/>
                  <a:gd name="T18" fmla="*/ 8 w 658"/>
                  <a:gd name="T19" fmla="*/ 44 h 104"/>
                  <a:gd name="T20" fmla="*/ 2 w 658"/>
                  <a:gd name="T21" fmla="*/ 48 h 104"/>
                  <a:gd name="T22" fmla="*/ 0 w 658"/>
                  <a:gd name="T23" fmla="*/ 54 h 104"/>
                  <a:gd name="T24" fmla="*/ 0 w 658"/>
                  <a:gd name="T25" fmla="*/ 54 h 104"/>
                  <a:gd name="T26" fmla="*/ 2 w 658"/>
                  <a:gd name="T27" fmla="*/ 60 h 104"/>
                  <a:gd name="T28" fmla="*/ 8 w 658"/>
                  <a:gd name="T29" fmla="*/ 64 h 104"/>
                  <a:gd name="T30" fmla="*/ 16 w 658"/>
                  <a:gd name="T31" fmla="*/ 68 h 104"/>
                  <a:gd name="T32" fmla="*/ 26 w 658"/>
                  <a:gd name="T33" fmla="*/ 74 h 104"/>
                  <a:gd name="T34" fmla="*/ 58 w 658"/>
                  <a:gd name="T35" fmla="*/ 82 h 104"/>
                  <a:gd name="T36" fmla="*/ 98 w 658"/>
                  <a:gd name="T37" fmla="*/ 90 h 104"/>
                  <a:gd name="T38" fmla="*/ 148 w 658"/>
                  <a:gd name="T39" fmla="*/ 96 h 104"/>
                  <a:gd name="T40" fmla="*/ 204 w 658"/>
                  <a:gd name="T41" fmla="*/ 100 h 104"/>
                  <a:gd name="T42" fmla="*/ 266 w 658"/>
                  <a:gd name="T43" fmla="*/ 104 h 104"/>
                  <a:gd name="T44" fmla="*/ 332 w 658"/>
                  <a:gd name="T45" fmla="*/ 104 h 104"/>
                  <a:gd name="T46" fmla="*/ 332 w 658"/>
                  <a:gd name="T47" fmla="*/ 104 h 104"/>
                  <a:gd name="T48" fmla="*/ 398 w 658"/>
                  <a:gd name="T49" fmla="*/ 104 h 104"/>
                  <a:gd name="T50" fmla="*/ 458 w 658"/>
                  <a:gd name="T51" fmla="*/ 100 h 104"/>
                  <a:gd name="T52" fmla="*/ 514 w 658"/>
                  <a:gd name="T53" fmla="*/ 96 h 104"/>
                  <a:gd name="T54" fmla="*/ 562 w 658"/>
                  <a:gd name="T55" fmla="*/ 90 h 104"/>
                  <a:gd name="T56" fmla="*/ 602 w 658"/>
                  <a:gd name="T57" fmla="*/ 82 h 104"/>
                  <a:gd name="T58" fmla="*/ 632 w 658"/>
                  <a:gd name="T59" fmla="*/ 74 h 104"/>
                  <a:gd name="T60" fmla="*/ 644 w 658"/>
                  <a:gd name="T61" fmla="*/ 68 h 104"/>
                  <a:gd name="T62" fmla="*/ 652 w 658"/>
                  <a:gd name="T63" fmla="*/ 64 h 104"/>
                  <a:gd name="T64" fmla="*/ 656 w 658"/>
                  <a:gd name="T65" fmla="*/ 60 h 104"/>
                  <a:gd name="T66" fmla="*/ 658 w 658"/>
                  <a:gd name="T67" fmla="*/ 54 h 104"/>
                  <a:gd name="T68" fmla="*/ 658 w 658"/>
                  <a:gd name="T69" fmla="*/ 54 h 104"/>
                  <a:gd name="T70" fmla="*/ 656 w 658"/>
                  <a:gd name="T71" fmla="*/ 48 h 104"/>
                  <a:gd name="T72" fmla="*/ 652 w 658"/>
                  <a:gd name="T73" fmla="*/ 44 h 104"/>
                  <a:gd name="T74" fmla="*/ 644 w 658"/>
                  <a:gd name="T75" fmla="*/ 38 h 104"/>
                  <a:gd name="T76" fmla="*/ 632 w 658"/>
                  <a:gd name="T77" fmla="*/ 34 h 104"/>
                  <a:gd name="T78" fmla="*/ 602 w 658"/>
                  <a:gd name="T79" fmla="*/ 24 h 104"/>
                  <a:gd name="T80" fmla="*/ 562 w 658"/>
                  <a:gd name="T81" fmla="*/ 16 h 104"/>
                  <a:gd name="T82" fmla="*/ 514 w 658"/>
                  <a:gd name="T83" fmla="*/ 10 h 104"/>
                  <a:gd name="T84" fmla="*/ 458 w 658"/>
                  <a:gd name="T85" fmla="*/ 4 h 104"/>
                  <a:gd name="T86" fmla="*/ 398 w 658"/>
                  <a:gd name="T87" fmla="*/ 2 h 104"/>
                  <a:gd name="T88" fmla="*/ 332 w 658"/>
                  <a:gd name="T8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58" h="104">
                    <a:moveTo>
                      <a:pt x="332" y="0"/>
                    </a:moveTo>
                    <a:lnTo>
                      <a:pt x="332" y="0"/>
                    </a:lnTo>
                    <a:lnTo>
                      <a:pt x="266" y="2"/>
                    </a:lnTo>
                    <a:lnTo>
                      <a:pt x="204" y="4"/>
                    </a:lnTo>
                    <a:lnTo>
                      <a:pt x="148" y="10"/>
                    </a:lnTo>
                    <a:lnTo>
                      <a:pt x="98" y="16"/>
                    </a:lnTo>
                    <a:lnTo>
                      <a:pt x="58" y="24"/>
                    </a:lnTo>
                    <a:lnTo>
                      <a:pt x="26" y="34"/>
                    </a:lnTo>
                    <a:lnTo>
                      <a:pt x="16" y="38"/>
                    </a:lnTo>
                    <a:lnTo>
                      <a:pt x="8" y="44"/>
                    </a:lnTo>
                    <a:lnTo>
                      <a:pt x="2" y="48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2" y="60"/>
                    </a:lnTo>
                    <a:lnTo>
                      <a:pt x="8" y="64"/>
                    </a:lnTo>
                    <a:lnTo>
                      <a:pt x="16" y="68"/>
                    </a:lnTo>
                    <a:lnTo>
                      <a:pt x="26" y="74"/>
                    </a:lnTo>
                    <a:lnTo>
                      <a:pt x="58" y="82"/>
                    </a:lnTo>
                    <a:lnTo>
                      <a:pt x="98" y="90"/>
                    </a:lnTo>
                    <a:lnTo>
                      <a:pt x="148" y="96"/>
                    </a:lnTo>
                    <a:lnTo>
                      <a:pt x="204" y="100"/>
                    </a:lnTo>
                    <a:lnTo>
                      <a:pt x="266" y="104"/>
                    </a:lnTo>
                    <a:lnTo>
                      <a:pt x="332" y="104"/>
                    </a:lnTo>
                    <a:lnTo>
                      <a:pt x="332" y="104"/>
                    </a:lnTo>
                    <a:lnTo>
                      <a:pt x="398" y="104"/>
                    </a:lnTo>
                    <a:lnTo>
                      <a:pt x="458" y="100"/>
                    </a:lnTo>
                    <a:lnTo>
                      <a:pt x="514" y="96"/>
                    </a:lnTo>
                    <a:lnTo>
                      <a:pt x="562" y="90"/>
                    </a:lnTo>
                    <a:lnTo>
                      <a:pt x="602" y="82"/>
                    </a:lnTo>
                    <a:lnTo>
                      <a:pt x="632" y="74"/>
                    </a:lnTo>
                    <a:lnTo>
                      <a:pt x="644" y="68"/>
                    </a:lnTo>
                    <a:lnTo>
                      <a:pt x="652" y="64"/>
                    </a:lnTo>
                    <a:lnTo>
                      <a:pt x="656" y="60"/>
                    </a:lnTo>
                    <a:lnTo>
                      <a:pt x="658" y="54"/>
                    </a:lnTo>
                    <a:lnTo>
                      <a:pt x="658" y="54"/>
                    </a:lnTo>
                    <a:lnTo>
                      <a:pt x="656" y="48"/>
                    </a:lnTo>
                    <a:lnTo>
                      <a:pt x="652" y="44"/>
                    </a:lnTo>
                    <a:lnTo>
                      <a:pt x="644" y="38"/>
                    </a:lnTo>
                    <a:lnTo>
                      <a:pt x="632" y="34"/>
                    </a:lnTo>
                    <a:lnTo>
                      <a:pt x="602" y="24"/>
                    </a:lnTo>
                    <a:lnTo>
                      <a:pt x="562" y="16"/>
                    </a:lnTo>
                    <a:lnTo>
                      <a:pt x="514" y="10"/>
                    </a:lnTo>
                    <a:lnTo>
                      <a:pt x="458" y="4"/>
                    </a:lnTo>
                    <a:lnTo>
                      <a:pt x="398" y="2"/>
                    </a:lnTo>
                    <a:lnTo>
                      <a:pt x="33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4" name="Freeform 390"/>
              <p:cNvSpPr>
                <a:spLocks noEditPoints="1"/>
              </p:cNvSpPr>
              <p:nvPr/>
            </p:nvSpPr>
            <p:spPr bwMode="auto">
              <a:xfrm>
                <a:off x="4565" y="4174"/>
                <a:ext cx="654" cy="104"/>
              </a:xfrm>
              <a:custGeom>
                <a:avLst/>
                <a:gdLst>
                  <a:gd name="T0" fmla="*/ 330 w 654"/>
                  <a:gd name="T1" fmla="*/ 104 h 104"/>
                  <a:gd name="T2" fmla="*/ 204 w 654"/>
                  <a:gd name="T3" fmla="*/ 100 h 104"/>
                  <a:gd name="T4" fmla="*/ 98 w 654"/>
                  <a:gd name="T5" fmla="*/ 88 h 104"/>
                  <a:gd name="T6" fmla="*/ 28 w 654"/>
                  <a:gd name="T7" fmla="*/ 74 h 104"/>
                  <a:gd name="T8" fmla="*/ 10 w 654"/>
                  <a:gd name="T9" fmla="*/ 64 h 104"/>
                  <a:gd name="T10" fmla="*/ 2 w 654"/>
                  <a:gd name="T11" fmla="*/ 54 h 104"/>
                  <a:gd name="T12" fmla="*/ 4 w 654"/>
                  <a:gd name="T13" fmla="*/ 48 h 104"/>
                  <a:gd name="T14" fmla="*/ 18 w 654"/>
                  <a:gd name="T15" fmla="*/ 38 h 104"/>
                  <a:gd name="T16" fmla="*/ 58 w 654"/>
                  <a:gd name="T17" fmla="*/ 24 h 104"/>
                  <a:gd name="T18" fmla="*/ 148 w 654"/>
                  <a:gd name="T19" fmla="*/ 10 h 104"/>
                  <a:gd name="T20" fmla="*/ 264 w 654"/>
                  <a:gd name="T21" fmla="*/ 2 h 104"/>
                  <a:gd name="T22" fmla="*/ 330 w 654"/>
                  <a:gd name="T23" fmla="*/ 2 h 104"/>
                  <a:gd name="T24" fmla="*/ 456 w 654"/>
                  <a:gd name="T25" fmla="*/ 6 h 104"/>
                  <a:gd name="T26" fmla="*/ 558 w 654"/>
                  <a:gd name="T27" fmla="*/ 16 h 104"/>
                  <a:gd name="T28" fmla="*/ 626 w 654"/>
                  <a:gd name="T29" fmla="*/ 34 h 104"/>
                  <a:gd name="T30" fmla="*/ 646 w 654"/>
                  <a:gd name="T31" fmla="*/ 44 h 104"/>
                  <a:gd name="T32" fmla="*/ 652 w 654"/>
                  <a:gd name="T33" fmla="*/ 54 h 104"/>
                  <a:gd name="T34" fmla="*/ 650 w 654"/>
                  <a:gd name="T35" fmla="*/ 60 h 104"/>
                  <a:gd name="T36" fmla="*/ 638 w 654"/>
                  <a:gd name="T37" fmla="*/ 68 h 104"/>
                  <a:gd name="T38" fmla="*/ 598 w 654"/>
                  <a:gd name="T39" fmla="*/ 82 h 104"/>
                  <a:gd name="T40" fmla="*/ 510 w 654"/>
                  <a:gd name="T41" fmla="*/ 96 h 104"/>
                  <a:gd name="T42" fmla="*/ 394 w 654"/>
                  <a:gd name="T43" fmla="*/ 102 h 104"/>
                  <a:gd name="T44" fmla="*/ 330 w 654"/>
                  <a:gd name="T45" fmla="*/ 0 h 104"/>
                  <a:gd name="T46" fmla="*/ 264 w 654"/>
                  <a:gd name="T47" fmla="*/ 2 h 104"/>
                  <a:gd name="T48" fmla="*/ 146 w 654"/>
                  <a:gd name="T49" fmla="*/ 10 h 104"/>
                  <a:gd name="T50" fmla="*/ 58 w 654"/>
                  <a:gd name="T51" fmla="*/ 24 h 104"/>
                  <a:gd name="T52" fmla="*/ 16 w 654"/>
                  <a:gd name="T53" fmla="*/ 38 h 104"/>
                  <a:gd name="T54" fmla="*/ 2 w 654"/>
                  <a:gd name="T55" fmla="*/ 48 h 104"/>
                  <a:gd name="T56" fmla="*/ 0 w 654"/>
                  <a:gd name="T57" fmla="*/ 54 h 104"/>
                  <a:gd name="T58" fmla="*/ 8 w 654"/>
                  <a:gd name="T59" fmla="*/ 64 h 104"/>
                  <a:gd name="T60" fmla="*/ 26 w 654"/>
                  <a:gd name="T61" fmla="*/ 74 h 104"/>
                  <a:gd name="T62" fmla="*/ 98 w 654"/>
                  <a:gd name="T63" fmla="*/ 90 h 104"/>
                  <a:gd name="T64" fmla="*/ 202 w 654"/>
                  <a:gd name="T65" fmla="*/ 100 h 104"/>
                  <a:gd name="T66" fmla="*/ 330 w 654"/>
                  <a:gd name="T67" fmla="*/ 104 h 104"/>
                  <a:gd name="T68" fmla="*/ 396 w 654"/>
                  <a:gd name="T69" fmla="*/ 104 h 104"/>
                  <a:gd name="T70" fmla="*/ 512 w 654"/>
                  <a:gd name="T71" fmla="*/ 96 h 104"/>
                  <a:gd name="T72" fmla="*/ 598 w 654"/>
                  <a:gd name="T73" fmla="*/ 82 h 104"/>
                  <a:gd name="T74" fmla="*/ 640 w 654"/>
                  <a:gd name="T75" fmla="*/ 68 h 104"/>
                  <a:gd name="T76" fmla="*/ 652 w 654"/>
                  <a:gd name="T77" fmla="*/ 60 h 104"/>
                  <a:gd name="T78" fmla="*/ 654 w 654"/>
                  <a:gd name="T79" fmla="*/ 54 h 104"/>
                  <a:gd name="T80" fmla="*/ 648 w 654"/>
                  <a:gd name="T81" fmla="*/ 44 h 104"/>
                  <a:gd name="T82" fmla="*/ 628 w 654"/>
                  <a:gd name="T83" fmla="*/ 34 h 104"/>
                  <a:gd name="T84" fmla="*/ 560 w 654"/>
                  <a:gd name="T85" fmla="*/ 16 h 104"/>
                  <a:gd name="T86" fmla="*/ 456 w 654"/>
                  <a:gd name="T87" fmla="*/ 4 h 104"/>
                  <a:gd name="T88" fmla="*/ 330 w 654"/>
                  <a:gd name="T8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54" h="104">
                    <a:moveTo>
                      <a:pt x="330" y="104"/>
                    </a:moveTo>
                    <a:lnTo>
                      <a:pt x="330" y="104"/>
                    </a:lnTo>
                    <a:lnTo>
                      <a:pt x="264" y="102"/>
                    </a:lnTo>
                    <a:lnTo>
                      <a:pt x="204" y="100"/>
                    </a:lnTo>
                    <a:lnTo>
                      <a:pt x="148" y="96"/>
                    </a:lnTo>
                    <a:lnTo>
                      <a:pt x="98" y="88"/>
                    </a:lnTo>
                    <a:lnTo>
                      <a:pt x="58" y="82"/>
                    </a:lnTo>
                    <a:lnTo>
                      <a:pt x="28" y="74"/>
                    </a:lnTo>
                    <a:lnTo>
                      <a:pt x="18" y="68"/>
                    </a:lnTo>
                    <a:lnTo>
                      <a:pt x="10" y="64"/>
                    </a:lnTo>
                    <a:lnTo>
                      <a:pt x="4" y="60"/>
                    </a:lnTo>
                    <a:lnTo>
                      <a:pt x="2" y="54"/>
                    </a:lnTo>
                    <a:lnTo>
                      <a:pt x="2" y="54"/>
                    </a:lnTo>
                    <a:lnTo>
                      <a:pt x="4" y="48"/>
                    </a:lnTo>
                    <a:lnTo>
                      <a:pt x="10" y="44"/>
                    </a:lnTo>
                    <a:lnTo>
                      <a:pt x="18" y="38"/>
                    </a:lnTo>
                    <a:lnTo>
                      <a:pt x="28" y="34"/>
                    </a:lnTo>
                    <a:lnTo>
                      <a:pt x="58" y="24"/>
                    </a:lnTo>
                    <a:lnTo>
                      <a:pt x="98" y="16"/>
                    </a:lnTo>
                    <a:lnTo>
                      <a:pt x="148" y="10"/>
                    </a:lnTo>
                    <a:lnTo>
                      <a:pt x="204" y="6"/>
                    </a:lnTo>
                    <a:lnTo>
                      <a:pt x="264" y="2"/>
                    </a:lnTo>
                    <a:lnTo>
                      <a:pt x="330" y="2"/>
                    </a:lnTo>
                    <a:lnTo>
                      <a:pt x="330" y="2"/>
                    </a:lnTo>
                    <a:lnTo>
                      <a:pt x="394" y="2"/>
                    </a:lnTo>
                    <a:lnTo>
                      <a:pt x="456" y="6"/>
                    </a:lnTo>
                    <a:lnTo>
                      <a:pt x="510" y="10"/>
                    </a:lnTo>
                    <a:lnTo>
                      <a:pt x="558" y="16"/>
                    </a:lnTo>
                    <a:lnTo>
                      <a:pt x="598" y="24"/>
                    </a:lnTo>
                    <a:lnTo>
                      <a:pt x="626" y="34"/>
                    </a:lnTo>
                    <a:lnTo>
                      <a:pt x="638" y="38"/>
                    </a:lnTo>
                    <a:lnTo>
                      <a:pt x="646" y="44"/>
                    </a:lnTo>
                    <a:lnTo>
                      <a:pt x="650" y="48"/>
                    </a:lnTo>
                    <a:lnTo>
                      <a:pt x="652" y="54"/>
                    </a:lnTo>
                    <a:lnTo>
                      <a:pt x="652" y="54"/>
                    </a:lnTo>
                    <a:lnTo>
                      <a:pt x="650" y="60"/>
                    </a:lnTo>
                    <a:lnTo>
                      <a:pt x="646" y="64"/>
                    </a:lnTo>
                    <a:lnTo>
                      <a:pt x="638" y="68"/>
                    </a:lnTo>
                    <a:lnTo>
                      <a:pt x="626" y="74"/>
                    </a:lnTo>
                    <a:lnTo>
                      <a:pt x="598" y="82"/>
                    </a:lnTo>
                    <a:lnTo>
                      <a:pt x="558" y="88"/>
                    </a:lnTo>
                    <a:lnTo>
                      <a:pt x="510" y="96"/>
                    </a:lnTo>
                    <a:lnTo>
                      <a:pt x="456" y="100"/>
                    </a:lnTo>
                    <a:lnTo>
                      <a:pt x="394" y="102"/>
                    </a:lnTo>
                    <a:lnTo>
                      <a:pt x="330" y="104"/>
                    </a:lnTo>
                    <a:close/>
                    <a:moveTo>
                      <a:pt x="330" y="0"/>
                    </a:moveTo>
                    <a:lnTo>
                      <a:pt x="330" y="0"/>
                    </a:lnTo>
                    <a:lnTo>
                      <a:pt x="264" y="2"/>
                    </a:lnTo>
                    <a:lnTo>
                      <a:pt x="202" y="4"/>
                    </a:lnTo>
                    <a:lnTo>
                      <a:pt x="146" y="10"/>
                    </a:lnTo>
                    <a:lnTo>
                      <a:pt x="98" y="16"/>
                    </a:lnTo>
                    <a:lnTo>
                      <a:pt x="58" y="24"/>
                    </a:lnTo>
                    <a:lnTo>
                      <a:pt x="26" y="34"/>
                    </a:lnTo>
                    <a:lnTo>
                      <a:pt x="16" y="38"/>
                    </a:lnTo>
                    <a:lnTo>
                      <a:pt x="8" y="44"/>
                    </a:lnTo>
                    <a:lnTo>
                      <a:pt x="2" y="48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2" y="60"/>
                    </a:lnTo>
                    <a:lnTo>
                      <a:pt x="8" y="64"/>
                    </a:lnTo>
                    <a:lnTo>
                      <a:pt x="16" y="68"/>
                    </a:lnTo>
                    <a:lnTo>
                      <a:pt x="26" y="74"/>
                    </a:lnTo>
                    <a:lnTo>
                      <a:pt x="58" y="82"/>
                    </a:lnTo>
                    <a:lnTo>
                      <a:pt x="98" y="90"/>
                    </a:lnTo>
                    <a:lnTo>
                      <a:pt x="146" y="96"/>
                    </a:lnTo>
                    <a:lnTo>
                      <a:pt x="202" y="100"/>
                    </a:lnTo>
                    <a:lnTo>
                      <a:pt x="264" y="104"/>
                    </a:lnTo>
                    <a:lnTo>
                      <a:pt x="330" y="104"/>
                    </a:lnTo>
                    <a:lnTo>
                      <a:pt x="330" y="104"/>
                    </a:lnTo>
                    <a:lnTo>
                      <a:pt x="396" y="104"/>
                    </a:lnTo>
                    <a:lnTo>
                      <a:pt x="456" y="100"/>
                    </a:lnTo>
                    <a:lnTo>
                      <a:pt x="512" y="96"/>
                    </a:lnTo>
                    <a:lnTo>
                      <a:pt x="560" y="90"/>
                    </a:lnTo>
                    <a:lnTo>
                      <a:pt x="598" y="82"/>
                    </a:lnTo>
                    <a:lnTo>
                      <a:pt x="628" y="74"/>
                    </a:lnTo>
                    <a:lnTo>
                      <a:pt x="640" y="68"/>
                    </a:lnTo>
                    <a:lnTo>
                      <a:pt x="648" y="64"/>
                    </a:lnTo>
                    <a:lnTo>
                      <a:pt x="652" y="60"/>
                    </a:lnTo>
                    <a:lnTo>
                      <a:pt x="654" y="54"/>
                    </a:lnTo>
                    <a:lnTo>
                      <a:pt x="654" y="54"/>
                    </a:lnTo>
                    <a:lnTo>
                      <a:pt x="652" y="48"/>
                    </a:lnTo>
                    <a:lnTo>
                      <a:pt x="648" y="44"/>
                    </a:lnTo>
                    <a:lnTo>
                      <a:pt x="640" y="38"/>
                    </a:lnTo>
                    <a:lnTo>
                      <a:pt x="628" y="34"/>
                    </a:lnTo>
                    <a:lnTo>
                      <a:pt x="598" y="24"/>
                    </a:lnTo>
                    <a:lnTo>
                      <a:pt x="560" y="16"/>
                    </a:lnTo>
                    <a:lnTo>
                      <a:pt x="512" y="10"/>
                    </a:lnTo>
                    <a:lnTo>
                      <a:pt x="456" y="4"/>
                    </a:lnTo>
                    <a:lnTo>
                      <a:pt x="396" y="2"/>
                    </a:lnTo>
                    <a:lnTo>
                      <a:pt x="330" y="0"/>
                    </a:lnTo>
                    <a:close/>
                  </a:path>
                </a:pathLst>
              </a:custGeom>
              <a:solidFill>
                <a:srgbClr val="D0CC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5" name="Freeform 391"/>
              <p:cNvSpPr>
                <a:spLocks/>
              </p:cNvSpPr>
              <p:nvPr/>
            </p:nvSpPr>
            <p:spPr bwMode="auto">
              <a:xfrm>
                <a:off x="4567" y="4176"/>
                <a:ext cx="650" cy="102"/>
              </a:xfrm>
              <a:custGeom>
                <a:avLst/>
                <a:gdLst>
                  <a:gd name="T0" fmla="*/ 328 w 650"/>
                  <a:gd name="T1" fmla="*/ 102 h 102"/>
                  <a:gd name="T2" fmla="*/ 328 w 650"/>
                  <a:gd name="T3" fmla="*/ 102 h 102"/>
                  <a:gd name="T4" fmla="*/ 262 w 650"/>
                  <a:gd name="T5" fmla="*/ 100 h 102"/>
                  <a:gd name="T6" fmla="*/ 202 w 650"/>
                  <a:gd name="T7" fmla="*/ 98 h 102"/>
                  <a:gd name="T8" fmla="*/ 146 w 650"/>
                  <a:gd name="T9" fmla="*/ 94 h 102"/>
                  <a:gd name="T10" fmla="*/ 96 w 650"/>
                  <a:gd name="T11" fmla="*/ 86 h 102"/>
                  <a:gd name="T12" fmla="*/ 56 w 650"/>
                  <a:gd name="T13" fmla="*/ 80 h 102"/>
                  <a:gd name="T14" fmla="*/ 26 w 650"/>
                  <a:gd name="T15" fmla="*/ 72 h 102"/>
                  <a:gd name="T16" fmla="*/ 16 w 650"/>
                  <a:gd name="T17" fmla="*/ 66 h 102"/>
                  <a:gd name="T18" fmla="*/ 8 w 650"/>
                  <a:gd name="T19" fmla="*/ 62 h 102"/>
                  <a:gd name="T20" fmla="*/ 2 w 650"/>
                  <a:gd name="T21" fmla="*/ 58 h 102"/>
                  <a:gd name="T22" fmla="*/ 0 w 650"/>
                  <a:gd name="T23" fmla="*/ 52 h 102"/>
                  <a:gd name="T24" fmla="*/ 0 w 650"/>
                  <a:gd name="T25" fmla="*/ 52 h 102"/>
                  <a:gd name="T26" fmla="*/ 2 w 650"/>
                  <a:gd name="T27" fmla="*/ 46 h 102"/>
                  <a:gd name="T28" fmla="*/ 8 w 650"/>
                  <a:gd name="T29" fmla="*/ 42 h 102"/>
                  <a:gd name="T30" fmla="*/ 16 w 650"/>
                  <a:gd name="T31" fmla="*/ 36 h 102"/>
                  <a:gd name="T32" fmla="*/ 26 w 650"/>
                  <a:gd name="T33" fmla="*/ 32 h 102"/>
                  <a:gd name="T34" fmla="*/ 56 w 650"/>
                  <a:gd name="T35" fmla="*/ 22 h 102"/>
                  <a:gd name="T36" fmla="*/ 96 w 650"/>
                  <a:gd name="T37" fmla="*/ 14 h 102"/>
                  <a:gd name="T38" fmla="*/ 146 w 650"/>
                  <a:gd name="T39" fmla="*/ 8 h 102"/>
                  <a:gd name="T40" fmla="*/ 202 w 650"/>
                  <a:gd name="T41" fmla="*/ 4 h 102"/>
                  <a:gd name="T42" fmla="*/ 262 w 650"/>
                  <a:gd name="T43" fmla="*/ 0 h 102"/>
                  <a:gd name="T44" fmla="*/ 328 w 650"/>
                  <a:gd name="T45" fmla="*/ 0 h 102"/>
                  <a:gd name="T46" fmla="*/ 328 w 650"/>
                  <a:gd name="T47" fmla="*/ 0 h 102"/>
                  <a:gd name="T48" fmla="*/ 392 w 650"/>
                  <a:gd name="T49" fmla="*/ 0 h 102"/>
                  <a:gd name="T50" fmla="*/ 454 w 650"/>
                  <a:gd name="T51" fmla="*/ 4 h 102"/>
                  <a:gd name="T52" fmla="*/ 508 w 650"/>
                  <a:gd name="T53" fmla="*/ 8 h 102"/>
                  <a:gd name="T54" fmla="*/ 556 w 650"/>
                  <a:gd name="T55" fmla="*/ 14 h 102"/>
                  <a:gd name="T56" fmla="*/ 596 w 650"/>
                  <a:gd name="T57" fmla="*/ 22 h 102"/>
                  <a:gd name="T58" fmla="*/ 624 w 650"/>
                  <a:gd name="T59" fmla="*/ 32 h 102"/>
                  <a:gd name="T60" fmla="*/ 636 w 650"/>
                  <a:gd name="T61" fmla="*/ 36 h 102"/>
                  <a:gd name="T62" fmla="*/ 644 w 650"/>
                  <a:gd name="T63" fmla="*/ 42 h 102"/>
                  <a:gd name="T64" fmla="*/ 648 w 650"/>
                  <a:gd name="T65" fmla="*/ 46 h 102"/>
                  <a:gd name="T66" fmla="*/ 650 w 650"/>
                  <a:gd name="T67" fmla="*/ 52 h 102"/>
                  <a:gd name="T68" fmla="*/ 650 w 650"/>
                  <a:gd name="T69" fmla="*/ 52 h 102"/>
                  <a:gd name="T70" fmla="*/ 648 w 650"/>
                  <a:gd name="T71" fmla="*/ 58 h 102"/>
                  <a:gd name="T72" fmla="*/ 644 w 650"/>
                  <a:gd name="T73" fmla="*/ 62 h 102"/>
                  <a:gd name="T74" fmla="*/ 636 w 650"/>
                  <a:gd name="T75" fmla="*/ 66 h 102"/>
                  <a:gd name="T76" fmla="*/ 624 w 650"/>
                  <a:gd name="T77" fmla="*/ 72 h 102"/>
                  <a:gd name="T78" fmla="*/ 596 w 650"/>
                  <a:gd name="T79" fmla="*/ 80 h 102"/>
                  <a:gd name="T80" fmla="*/ 556 w 650"/>
                  <a:gd name="T81" fmla="*/ 86 h 102"/>
                  <a:gd name="T82" fmla="*/ 508 w 650"/>
                  <a:gd name="T83" fmla="*/ 94 h 102"/>
                  <a:gd name="T84" fmla="*/ 454 w 650"/>
                  <a:gd name="T85" fmla="*/ 98 h 102"/>
                  <a:gd name="T86" fmla="*/ 392 w 650"/>
                  <a:gd name="T87" fmla="*/ 100 h 102"/>
                  <a:gd name="T88" fmla="*/ 328 w 650"/>
                  <a:gd name="T8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50" h="102">
                    <a:moveTo>
                      <a:pt x="328" y="102"/>
                    </a:moveTo>
                    <a:lnTo>
                      <a:pt x="328" y="102"/>
                    </a:lnTo>
                    <a:lnTo>
                      <a:pt x="262" y="100"/>
                    </a:lnTo>
                    <a:lnTo>
                      <a:pt x="202" y="98"/>
                    </a:lnTo>
                    <a:lnTo>
                      <a:pt x="146" y="94"/>
                    </a:lnTo>
                    <a:lnTo>
                      <a:pt x="96" y="86"/>
                    </a:lnTo>
                    <a:lnTo>
                      <a:pt x="56" y="80"/>
                    </a:lnTo>
                    <a:lnTo>
                      <a:pt x="26" y="72"/>
                    </a:lnTo>
                    <a:lnTo>
                      <a:pt x="16" y="66"/>
                    </a:lnTo>
                    <a:lnTo>
                      <a:pt x="8" y="62"/>
                    </a:lnTo>
                    <a:lnTo>
                      <a:pt x="2" y="58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2" y="46"/>
                    </a:lnTo>
                    <a:lnTo>
                      <a:pt x="8" y="42"/>
                    </a:lnTo>
                    <a:lnTo>
                      <a:pt x="16" y="36"/>
                    </a:lnTo>
                    <a:lnTo>
                      <a:pt x="26" y="32"/>
                    </a:lnTo>
                    <a:lnTo>
                      <a:pt x="56" y="22"/>
                    </a:lnTo>
                    <a:lnTo>
                      <a:pt x="96" y="14"/>
                    </a:lnTo>
                    <a:lnTo>
                      <a:pt x="146" y="8"/>
                    </a:lnTo>
                    <a:lnTo>
                      <a:pt x="202" y="4"/>
                    </a:lnTo>
                    <a:lnTo>
                      <a:pt x="262" y="0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92" y="0"/>
                    </a:lnTo>
                    <a:lnTo>
                      <a:pt x="454" y="4"/>
                    </a:lnTo>
                    <a:lnTo>
                      <a:pt x="508" y="8"/>
                    </a:lnTo>
                    <a:lnTo>
                      <a:pt x="556" y="14"/>
                    </a:lnTo>
                    <a:lnTo>
                      <a:pt x="596" y="22"/>
                    </a:lnTo>
                    <a:lnTo>
                      <a:pt x="624" y="32"/>
                    </a:lnTo>
                    <a:lnTo>
                      <a:pt x="636" y="36"/>
                    </a:lnTo>
                    <a:lnTo>
                      <a:pt x="644" y="42"/>
                    </a:lnTo>
                    <a:lnTo>
                      <a:pt x="648" y="46"/>
                    </a:lnTo>
                    <a:lnTo>
                      <a:pt x="650" y="52"/>
                    </a:lnTo>
                    <a:lnTo>
                      <a:pt x="650" y="52"/>
                    </a:lnTo>
                    <a:lnTo>
                      <a:pt x="648" y="58"/>
                    </a:lnTo>
                    <a:lnTo>
                      <a:pt x="644" y="62"/>
                    </a:lnTo>
                    <a:lnTo>
                      <a:pt x="636" y="66"/>
                    </a:lnTo>
                    <a:lnTo>
                      <a:pt x="624" y="72"/>
                    </a:lnTo>
                    <a:lnTo>
                      <a:pt x="596" y="80"/>
                    </a:lnTo>
                    <a:lnTo>
                      <a:pt x="556" y="86"/>
                    </a:lnTo>
                    <a:lnTo>
                      <a:pt x="508" y="94"/>
                    </a:lnTo>
                    <a:lnTo>
                      <a:pt x="454" y="98"/>
                    </a:lnTo>
                    <a:lnTo>
                      <a:pt x="392" y="100"/>
                    </a:lnTo>
                    <a:lnTo>
                      <a:pt x="328" y="10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6" name="Freeform 392"/>
              <p:cNvSpPr>
                <a:spLocks/>
              </p:cNvSpPr>
              <p:nvPr/>
            </p:nvSpPr>
            <p:spPr bwMode="auto">
              <a:xfrm>
                <a:off x="4565" y="4174"/>
                <a:ext cx="654" cy="104"/>
              </a:xfrm>
              <a:custGeom>
                <a:avLst/>
                <a:gdLst>
                  <a:gd name="T0" fmla="*/ 330 w 654"/>
                  <a:gd name="T1" fmla="*/ 0 h 104"/>
                  <a:gd name="T2" fmla="*/ 330 w 654"/>
                  <a:gd name="T3" fmla="*/ 0 h 104"/>
                  <a:gd name="T4" fmla="*/ 264 w 654"/>
                  <a:gd name="T5" fmla="*/ 2 h 104"/>
                  <a:gd name="T6" fmla="*/ 202 w 654"/>
                  <a:gd name="T7" fmla="*/ 4 h 104"/>
                  <a:gd name="T8" fmla="*/ 146 w 654"/>
                  <a:gd name="T9" fmla="*/ 10 h 104"/>
                  <a:gd name="T10" fmla="*/ 98 w 654"/>
                  <a:gd name="T11" fmla="*/ 16 h 104"/>
                  <a:gd name="T12" fmla="*/ 58 w 654"/>
                  <a:gd name="T13" fmla="*/ 24 h 104"/>
                  <a:gd name="T14" fmla="*/ 26 w 654"/>
                  <a:gd name="T15" fmla="*/ 34 h 104"/>
                  <a:gd name="T16" fmla="*/ 16 w 654"/>
                  <a:gd name="T17" fmla="*/ 38 h 104"/>
                  <a:gd name="T18" fmla="*/ 8 w 654"/>
                  <a:gd name="T19" fmla="*/ 44 h 104"/>
                  <a:gd name="T20" fmla="*/ 2 w 654"/>
                  <a:gd name="T21" fmla="*/ 48 h 104"/>
                  <a:gd name="T22" fmla="*/ 0 w 654"/>
                  <a:gd name="T23" fmla="*/ 54 h 104"/>
                  <a:gd name="T24" fmla="*/ 0 w 654"/>
                  <a:gd name="T25" fmla="*/ 54 h 104"/>
                  <a:gd name="T26" fmla="*/ 2 w 654"/>
                  <a:gd name="T27" fmla="*/ 60 h 104"/>
                  <a:gd name="T28" fmla="*/ 8 w 654"/>
                  <a:gd name="T29" fmla="*/ 64 h 104"/>
                  <a:gd name="T30" fmla="*/ 16 w 654"/>
                  <a:gd name="T31" fmla="*/ 68 h 104"/>
                  <a:gd name="T32" fmla="*/ 26 w 654"/>
                  <a:gd name="T33" fmla="*/ 74 h 104"/>
                  <a:gd name="T34" fmla="*/ 58 w 654"/>
                  <a:gd name="T35" fmla="*/ 82 h 104"/>
                  <a:gd name="T36" fmla="*/ 98 w 654"/>
                  <a:gd name="T37" fmla="*/ 90 h 104"/>
                  <a:gd name="T38" fmla="*/ 146 w 654"/>
                  <a:gd name="T39" fmla="*/ 96 h 104"/>
                  <a:gd name="T40" fmla="*/ 202 w 654"/>
                  <a:gd name="T41" fmla="*/ 100 h 104"/>
                  <a:gd name="T42" fmla="*/ 264 w 654"/>
                  <a:gd name="T43" fmla="*/ 104 h 104"/>
                  <a:gd name="T44" fmla="*/ 330 w 654"/>
                  <a:gd name="T45" fmla="*/ 104 h 104"/>
                  <a:gd name="T46" fmla="*/ 330 w 654"/>
                  <a:gd name="T47" fmla="*/ 104 h 104"/>
                  <a:gd name="T48" fmla="*/ 396 w 654"/>
                  <a:gd name="T49" fmla="*/ 104 h 104"/>
                  <a:gd name="T50" fmla="*/ 456 w 654"/>
                  <a:gd name="T51" fmla="*/ 100 h 104"/>
                  <a:gd name="T52" fmla="*/ 512 w 654"/>
                  <a:gd name="T53" fmla="*/ 96 h 104"/>
                  <a:gd name="T54" fmla="*/ 560 w 654"/>
                  <a:gd name="T55" fmla="*/ 90 h 104"/>
                  <a:gd name="T56" fmla="*/ 598 w 654"/>
                  <a:gd name="T57" fmla="*/ 82 h 104"/>
                  <a:gd name="T58" fmla="*/ 628 w 654"/>
                  <a:gd name="T59" fmla="*/ 74 h 104"/>
                  <a:gd name="T60" fmla="*/ 640 w 654"/>
                  <a:gd name="T61" fmla="*/ 68 h 104"/>
                  <a:gd name="T62" fmla="*/ 648 w 654"/>
                  <a:gd name="T63" fmla="*/ 64 h 104"/>
                  <a:gd name="T64" fmla="*/ 652 w 654"/>
                  <a:gd name="T65" fmla="*/ 60 h 104"/>
                  <a:gd name="T66" fmla="*/ 654 w 654"/>
                  <a:gd name="T67" fmla="*/ 54 h 104"/>
                  <a:gd name="T68" fmla="*/ 654 w 654"/>
                  <a:gd name="T69" fmla="*/ 54 h 104"/>
                  <a:gd name="T70" fmla="*/ 652 w 654"/>
                  <a:gd name="T71" fmla="*/ 48 h 104"/>
                  <a:gd name="T72" fmla="*/ 648 w 654"/>
                  <a:gd name="T73" fmla="*/ 44 h 104"/>
                  <a:gd name="T74" fmla="*/ 640 w 654"/>
                  <a:gd name="T75" fmla="*/ 38 h 104"/>
                  <a:gd name="T76" fmla="*/ 628 w 654"/>
                  <a:gd name="T77" fmla="*/ 34 h 104"/>
                  <a:gd name="T78" fmla="*/ 598 w 654"/>
                  <a:gd name="T79" fmla="*/ 24 h 104"/>
                  <a:gd name="T80" fmla="*/ 560 w 654"/>
                  <a:gd name="T81" fmla="*/ 16 h 104"/>
                  <a:gd name="T82" fmla="*/ 512 w 654"/>
                  <a:gd name="T83" fmla="*/ 10 h 104"/>
                  <a:gd name="T84" fmla="*/ 456 w 654"/>
                  <a:gd name="T85" fmla="*/ 4 h 104"/>
                  <a:gd name="T86" fmla="*/ 396 w 654"/>
                  <a:gd name="T87" fmla="*/ 2 h 104"/>
                  <a:gd name="T88" fmla="*/ 330 w 654"/>
                  <a:gd name="T8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54" h="104">
                    <a:moveTo>
                      <a:pt x="330" y="0"/>
                    </a:moveTo>
                    <a:lnTo>
                      <a:pt x="330" y="0"/>
                    </a:lnTo>
                    <a:lnTo>
                      <a:pt x="264" y="2"/>
                    </a:lnTo>
                    <a:lnTo>
                      <a:pt x="202" y="4"/>
                    </a:lnTo>
                    <a:lnTo>
                      <a:pt x="146" y="10"/>
                    </a:lnTo>
                    <a:lnTo>
                      <a:pt x="98" y="16"/>
                    </a:lnTo>
                    <a:lnTo>
                      <a:pt x="58" y="24"/>
                    </a:lnTo>
                    <a:lnTo>
                      <a:pt x="26" y="34"/>
                    </a:lnTo>
                    <a:lnTo>
                      <a:pt x="16" y="38"/>
                    </a:lnTo>
                    <a:lnTo>
                      <a:pt x="8" y="44"/>
                    </a:lnTo>
                    <a:lnTo>
                      <a:pt x="2" y="48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2" y="60"/>
                    </a:lnTo>
                    <a:lnTo>
                      <a:pt x="8" y="64"/>
                    </a:lnTo>
                    <a:lnTo>
                      <a:pt x="16" y="68"/>
                    </a:lnTo>
                    <a:lnTo>
                      <a:pt x="26" y="74"/>
                    </a:lnTo>
                    <a:lnTo>
                      <a:pt x="58" y="82"/>
                    </a:lnTo>
                    <a:lnTo>
                      <a:pt x="98" y="90"/>
                    </a:lnTo>
                    <a:lnTo>
                      <a:pt x="146" y="96"/>
                    </a:lnTo>
                    <a:lnTo>
                      <a:pt x="202" y="100"/>
                    </a:lnTo>
                    <a:lnTo>
                      <a:pt x="264" y="104"/>
                    </a:lnTo>
                    <a:lnTo>
                      <a:pt x="330" y="104"/>
                    </a:lnTo>
                    <a:lnTo>
                      <a:pt x="330" y="104"/>
                    </a:lnTo>
                    <a:lnTo>
                      <a:pt x="396" y="104"/>
                    </a:lnTo>
                    <a:lnTo>
                      <a:pt x="456" y="100"/>
                    </a:lnTo>
                    <a:lnTo>
                      <a:pt x="512" y="96"/>
                    </a:lnTo>
                    <a:lnTo>
                      <a:pt x="560" y="90"/>
                    </a:lnTo>
                    <a:lnTo>
                      <a:pt x="598" y="82"/>
                    </a:lnTo>
                    <a:lnTo>
                      <a:pt x="628" y="74"/>
                    </a:lnTo>
                    <a:lnTo>
                      <a:pt x="640" y="68"/>
                    </a:lnTo>
                    <a:lnTo>
                      <a:pt x="648" y="64"/>
                    </a:lnTo>
                    <a:lnTo>
                      <a:pt x="652" y="60"/>
                    </a:lnTo>
                    <a:lnTo>
                      <a:pt x="654" y="54"/>
                    </a:lnTo>
                    <a:lnTo>
                      <a:pt x="654" y="54"/>
                    </a:lnTo>
                    <a:lnTo>
                      <a:pt x="652" y="48"/>
                    </a:lnTo>
                    <a:lnTo>
                      <a:pt x="648" y="44"/>
                    </a:lnTo>
                    <a:lnTo>
                      <a:pt x="640" y="38"/>
                    </a:lnTo>
                    <a:lnTo>
                      <a:pt x="628" y="34"/>
                    </a:lnTo>
                    <a:lnTo>
                      <a:pt x="598" y="24"/>
                    </a:lnTo>
                    <a:lnTo>
                      <a:pt x="560" y="16"/>
                    </a:lnTo>
                    <a:lnTo>
                      <a:pt x="512" y="10"/>
                    </a:lnTo>
                    <a:lnTo>
                      <a:pt x="456" y="4"/>
                    </a:lnTo>
                    <a:lnTo>
                      <a:pt x="396" y="2"/>
                    </a:lnTo>
                    <a:lnTo>
                      <a:pt x="3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7" name="Freeform 393"/>
              <p:cNvSpPr>
                <a:spLocks noEditPoints="1"/>
              </p:cNvSpPr>
              <p:nvPr/>
            </p:nvSpPr>
            <p:spPr bwMode="auto">
              <a:xfrm>
                <a:off x="4567" y="4176"/>
                <a:ext cx="650" cy="102"/>
              </a:xfrm>
              <a:custGeom>
                <a:avLst/>
                <a:gdLst>
                  <a:gd name="T0" fmla="*/ 328 w 650"/>
                  <a:gd name="T1" fmla="*/ 102 h 102"/>
                  <a:gd name="T2" fmla="*/ 202 w 650"/>
                  <a:gd name="T3" fmla="*/ 98 h 102"/>
                  <a:gd name="T4" fmla="*/ 98 w 650"/>
                  <a:gd name="T5" fmla="*/ 86 h 102"/>
                  <a:gd name="T6" fmla="*/ 28 w 650"/>
                  <a:gd name="T7" fmla="*/ 72 h 102"/>
                  <a:gd name="T8" fmla="*/ 10 w 650"/>
                  <a:gd name="T9" fmla="*/ 62 h 102"/>
                  <a:gd name="T10" fmla="*/ 2 w 650"/>
                  <a:gd name="T11" fmla="*/ 52 h 102"/>
                  <a:gd name="T12" fmla="*/ 4 w 650"/>
                  <a:gd name="T13" fmla="*/ 46 h 102"/>
                  <a:gd name="T14" fmla="*/ 18 w 650"/>
                  <a:gd name="T15" fmla="*/ 36 h 102"/>
                  <a:gd name="T16" fmla="*/ 58 w 650"/>
                  <a:gd name="T17" fmla="*/ 22 h 102"/>
                  <a:gd name="T18" fmla="*/ 146 w 650"/>
                  <a:gd name="T19" fmla="*/ 8 h 102"/>
                  <a:gd name="T20" fmla="*/ 262 w 650"/>
                  <a:gd name="T21" fmla="*/ 0 h 102"/>
                  <a:gd name="T22" fmla="*/ 328 w 650"/>
                  <a:gd name="T23" fmla="*/ 0 h 102"/>
                  <a:gd name="T24" fmla="*/ 452 w 650"/>
                  <a:gd name="T25" fmla="*/ 4 h 102"/>
                  <a:gd name="T26" fmla="*/ 554 w 650"/>
                  <a:gd name="T27" fmla="*/ 14 h 102"/>
                  <a:gd name="T28" fmla="*/ 624 w 650"/>
                  <a:gd name="T29" fmla="*/ 32 h 102"/>
                  <a:gd name="T30" fmla="*/ 642 w 650"/>
                  <a:gd name="T31" fmla="*/ 42 h 102"/>
                  <a:gd name="T32" fmla="*/ 648 w 650"/>
                  <a:gd name="T33" fmla="*/ 52 h 102"/>
                  <a:gd name="T34" fmla="*/ 646 w 650"/>
                  <a:gd name="T35" fmla="*/ 58 h 102"/>
                  <a:gd name="T36" fmla="*/ 634 w 650"/>
                  <a:gd name="T37" fmla="*/ 66 h 102"/>
                  <a:gd name="T38" fmla="*/ 594 w 650"/>
                  <a:gd name="T39" fmla="*/ 80 h 102"/>
                  <a:gd name="T40" fmla="*/ 506 w 650"/>
                  <a:gd name="T41" fmla="*/ 92 h 102"/>
                  <a:gd name="T42" fmla="*/ 392 w 650"/>
                  <a:gd name="T43" fmla="*/ 100 h 102"/>
                  <a:gd name="T44" fmla="*/ 328 w 650"/>
                  <a:gd name="T45" fmla="*/ 0 h 102"/>
                  <a:gd name="T46" fmla="*/ 262 w 650"/>
                  <a:gd name="T47" fmla="*/ 0 h 102"/>
                  <a:gd name="T48" fmla="*/ 146 w 650"/>
                  <a:gd name="T49" fmla="*/ 8 h 102"/>
                  <a:gd name="T50" fmla="*/ 56 w 650"/>
                  <a:gd name="T51" fmla="*/ 22 h 102"/>
                  <a:gd name="T52" fmla="*/ 16 w 650"/>
                  <a:gd name="T53" fmla="*/ 36 h 102"/>
                  <a:gd name="T54" fmla="*/ 2 w 650"/>
                  <a:gd name="T55" fmla="*/ 46 h 102"/>
                  <a:gd name="T56" fmla="*/ 0 w 650"/>
                  <a:gd name="T57" fmla="*/ 52 h 102"/>
                  <a:gd name="T58" fmla="*/ 8 w 650"/>
                  <a:gd name="T59" fmla="*/ 62 h 102"/>
                  <a:gd name="T60" fmla="*/ 26 w 650"/>
                  <a:gd name="T61" fmla="*/ 72 h 102"/>
                  <a:gd name="T62" fmla="*/ 96 w 650"/>
                  <a:gd name="T63" fmla="*/ 86 h 102"/>
                  <a:gd name="T64" fmla="*/ 202 w 650"/>
                  <a:gd name="T65" fmla="*/ 98 h 102"/>
                  <a:gd name="T66" fmla="*/ 328 w 650"/>
                  <a:gd name="T67" fmla="*/ 102 h 102"/>
                  <a:gd name="T68" fmla="*/ 392 w 650"/>
                  <a:gd name="T69" fmla="*/ 100 h 102"/>
                  <a:gd name="T70" fmla="*/ 508 w 650"/>
                  <a:gd name="T71" fmla="*/ 94 h 102"/>
                  <a:gd name="T72" fmla="*/ 596 w 650"/>
                  <a:gd name="T73" fmla="*/ 80 h 102"/>
                  <a:gd name="T74" fmla="*/ 636 w 650"/>
                  <a:gd name="T75" fmla="*/ 66 h 102"/>
                  <a:gd name="T76" fmla="*/ 648 w 650"/>
                  <a:gd name="T77" fmla="*/ 58 h 102"/>
                  <a:gd name="T78" fmla="*/ 650 w 650"/>
                  <a:gd name="T79" fmla="*/ 52 h 102"/>
                  <a:gd name="T80" fmla="*/ 644 w 650"/>
                  <a:gd name="T81" fmla="*/ 42 h 102"/>
                  <a:gd name="T82" fmla="*/ 624 w 650"/>
                  <a:gd name="T83" fmla="*/ 32 h 102"/>
                  <a:gd name="T84" fmla="*/ 556 w 650"/>
                  <a:gd name="T85" fmla="*/ 14 h 102"/>
                  <a:gd name="T86" fmla="*/ 454 w 650"/>
                  <a:gd name="T87" fmla="*/ 4 h 102"/>
                  <a:gd name="T88" fmla="*/ 328 w 650"/>
                  <a:gd name="T89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50" h="102">
                    <a:moveTo>
                      <a:pt x="328" y="102"/>
                    </a:moveTo>
                    <a:lnTo>
                      <a:pt x="328" y="102"/>
                    </a:lnTo>
                    <a:lnTo>
                      <a:pt x="262" y="100"/>
                    </a:lnTo>
                    <a:lnTo>
                      <a:pt x="202" y="98"/>
                    </a:lnTo>
                    <a:lnTo>
                      <a:pt x="146" y="92"/>
                    </a:lnTo>
                    <a:lnTo>
                      <a:pt x="98" y="86"/>
                    </a:lnTo>
                    <a:lnTo>
                      <a:pt x="58" y="80"/>
                    </a:lnTo>
                    <a:lnTo>
                      <a:pt x="28" y="72"/>
                    </a:lnTo>
                    <a:lnTo>
                      <a:pt x="18" y="66"/>
                    </a:lnTo>
                    <a:lnTo>
                      <a:pt x="10" y="62"/>
                    </a:lnTo>
                    <a:lnTo>
                      <a:pt x="4" y="58"/>
                    </a:lnTo>
                    <a:lnTo>
                      <a:pt x="2" y="52"/>
                    </a:lnTo>
                    <a:lnTo>
                      <a:pt x="2" y="52"/>
                    </a:lnTo>
                    <a:lnTo>
                      <a:pt x="4" y="46"/>
                    </a:lnTo>
                    <a:lnTo>
                      <a:pt x="10" y="42"/>
                    </a:lnTo>
                    <a:lnTo>
                      <a:pt x="18" y="36"/>
                    </a:lnTo>
                    <a:lnTo>
                      <a:pt x="28" y="32"/>
                    </a:lnTo>
                    <a:lnTo>
                      <a:pt x="58" y="22"/>
                    </a:lnTo>
                    <a:lnTo>
                      <a:pt x="98" y="14"/>
                    </a:lnTo>
                    <a:lnTo>
                      <a:pt x="146" y="8"/>
                    </a:lnTo>
                    <a:lnTo>
                      <a:pt x="202" y="4"/>
                    </a:lnTo>
                    <a:lnTo>
                      <a:pt x="262" y="0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92" y="0"/>
                    </a:lnTo>
                    <a:lnTo>
                      <a:pt x="452" y="4"/>
                    </a:lnTo>
                    <a:lnTo>
                      <a:pt x="506" y="8"/>
                    </a:lnTo>
                    <a:lnTo>
                      <a:pt x="554" y="14"/>
                    </a:lnTo>
                    <a:lnTo>
                      <a:pt x="594" y="22"/>
                    </a:lnTo>
                    <a:lnTo>
                      <a:pt x="624" y="32"/>
                    </a:lnTo>
                    <a:lnTo>
                      <a:pt x="634" y="36"/>
                    </a:lnTo>
                    <a:lnTo>
                      <a:pt x="642" y="42"/>
                    </a:lnTo>
                    <a:lnTo>
                      <a:pt x="646" y="46"/>
                    </a:lnTo>
                    <a:lnTo>
                      <a:pt x="648" y="52"/>
                    </a:lnTo>
                    <a:lnTo>
                      <a:pt x="648" y="52"/>
                    </a:lnTo>
                    <a:lnTo>
                      <a:pt x="646" y="58"/>
                    </a:lnTo>
                    <a:lnTo>
                      <a:pt x="642" y="62"/>
                    </a:lnTo>
                    <a:lnTo>
                      <a:pt x="634" y="66"/>
                    </a:lnTo>
                    <a:lnTo>
                      <a:pt x="624" y="72"/>
                    </a:lnTo>
                    <a:lnTo>
                      <a:pt x="594" y="80"/>
                    </a:lnTo>
                    <a:lnTo>
                      <a:pt x="554" y="86"/>
                    </a:lnTo>
                    <a:lnTo>
                      <a:pt x="506" y="92"/>
                    </a:lnTo>
                    <a:lnTo>
                      <a:pt x="452" y="98"/>
                    </a:lnTo>
                    <a:lnTo>
                      <a:pt x="392" y="100"/>
                    </a:lnTo>
                    <a:lnTo>
                      <a:pt x="328" y="102"/>
                    </a:lnTo>
                    <a:close/>
                    <a:moveTo>
                      <a:pt x="328" y="0"/>
                    </a:moveTo>
                    <a:lnTo>
                      <a:pt x="328" y="0"/>
                    </a:lnTo>
                    <a:lnTo>
                      <a:pt x="262" y="0"/>
                    </a:lnTo>
                    <a:lnTo>
                      <a:pt x="202" y="4"/>
                    </a:lnTo>
                    <a:lnTo>
                      <a:pt x="146" y="8"/>
                    </a:lnTo>
                    <a:lnTo>
                      <a:pt x="96" y="14"/>
                    </a:lnTo>
                    <a:lnTo>
                      <a:pt x="56" y="22"/>
                    </a:lnTo>
                    <a:lnTo>
                      <a:pt x="26" y="32"/>
                    </a:lnTo>
                    <a:lnTo>
                      <a:pt x="16" y="36"/>
                    </a:lnTo>
                    <a:lnTo>
                      <a:pt x="8" y="42"/>
                    </a:lnTo>
                    <a:lnTo>
                      <a:pt x="2" y="46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2" y="58"/>
                    </a:lnTo>
                    <a:lnTo>
                      <a:pt x="8" y="62"/>
                    </a:lnTo>
                    <a:lnTo>
                      <a:pt x="16" y="66"/>
                    </a:lnTo>
                    <a:lnTo>
                      <a:pt x="26" y="72"/>
                    </a:lnTo>
                    <a:lnTo>
                      <a:pt x="56" y="80"/>
                    </a:lnTo>
                    <a:lnTo>
                      <a:pt x="96" y="86"/>
                    </a:lnTo>
                    <a:lnTo>
                      <a:pt x="146" y="94"/>
                    </a:lnTo>
                    <a:lnTo>
                      <a:pt x="202" y="98"/>
                    </a:lnTo>
                    <a:lnTo>
                      <a:pt x="262" y="100"/>
                    </a:lnTo>
                    <a:lnTo>
                      <a:pt x="328" y="102"/>
                    </a:lnTo>
                    <a:lnTo>
                      <a:pt x="328" y="102"/>
                    </a:lnTo>
                    <a:lnTo>
                      <a:pt x="392" y="100"/>
                    </a:lnTo>
                    <a:lnTo>
                      <a:pt x="454" y="98"/>
                    </a:lnTo>
                    <a:lnTo>
                      <a:pt x="508" y="94"/>
                    </a:lnTo>
                    <a:lnTo>
                      <a:pt x="556" y="86"/>
                    </a:lnTo>
                    <a:lnTo>
                      <a:pt x="596" y="80"/>
                    </a:lnTo>
                    <a:lnTo>
                      <a:pt x="624" y="72"/>
                    </a:lnTo>
                    <a:lnTo>
                      <a:pt x="636" y="66"/>
                    </a:lnTo>
                    <a:lnTo>
                      <a:pt x="644" y="62"/>
                    </a:lnTo>
                    <a:lnTo>
                      <a:pt x="648" y="58"/>
                    </a:lnTo>
                    <a:lnTo>
                      <a:pt x="650" y="52"/>
                    </a:lnTo>
                    <a:lnTo>
                      <a:pt x="650" y="52"/>
                    </a:lnTo>
                    <a:lnTo>
                      <a:pt x="648" y="46"/>
                    </a:lnTo>
                    <a:lnTo>
                      <a:pt x="644" y="42"/>
                    </a:lnTo>
                    <a:lnTo>
                      <a:pt x="636" y="36"/>
                    </a:lnTo>
                    <a:lnTo>
                      <a:pt x="624" y="32"/>
                    </a:lnTo>
                    <a:lnTo>
                      <a:pt x="596" y="22"/>
                    </a:lnTo>
                    <a:lnTo>
                      <a:pt x="556" y="14"/>
                    </a:lnTo>
                    <a:lnTo>
                      <a:pt x="508" y="8"/>
                    </a:lnTo>
                    <a:lnTo>
                      <a:pt x="454" y="4"/>
                    </a:lnTo>
                    <a:lnTo>
                      <a:pt x="392" y="0"/>
                    </a:lnTo>
                    <a:lnTo>
                      <a:pt x="328" y="0"/>
                    </a:lnTo>
                    <a:close/>
                  </a:path>
                </a:pathLst>
              </a:custGeom>
              <a:solidFill>
                <a:srgbClr val="CFCB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8" name="Freeform 394"/>
              <p:cNvSpPr>
                <a:spLocks/>
              </p:cNvSpPr>
              <p:nvPr/>
            </p:nvSpPr>
            <p:spPr bwMode="auto">
              <a:xfrm>
                <a:off x="4569" y="4176"/>
                <a:ext cx="646" cy="102"/>
              </a:xfrm>
              <a:custGeom>
                <a:avLst/>
                <a:gdLst>
                  <a:gd name="T0" fmla="*/ 326 w 646"/>
                  <a:gd name="T1" fmla="*/ 102 h 102"/>
                  <a:gd name="T2" fmla="*/ 326 w 646"/>
                  <a:gd name="T3" fmla="*/ 102 h 102"/>
                  <a:gd name="T4" fmla="*/ 260 w 646"/>
                  <a:gd name="T5" fmla="*/ 100 h 102"/>
                  <a:gd name="T6" fmla="*/ 200 w 646"/>
                  <a:gd name="T7" fmla="*/ 98 h 102"/>
                  <a:gd name="T8" fmla="*/ 144 w 646"/>
                  <a:gd name="T9" fmla="*/ 92 h 102"/>
                  <a:gd name="T10" fmla="*/ 96 w 646"/>
                  <a:gd name="T11" fmla="*/ 86 h 102"/>
                  <a:gd name="T12" fmla="*/ 56 w 646"/>
                  <a:gd name="T13" fmla="*/ 80 h 102"/>
                  <a:gd name="T14" fmla="*/ 26 w 646"/>
                  <a:gd name="T15" fmla="*/ 72 h 102"/>
                  <a:gd name="T16" fmla="*/ 16 w 646"/>
                  <a:gd name="T17" fmla="*/ 66 h 102"/>
                  <a:gd name="T18" fmla="*/ 8 w 646"/>
                  <a:gd name="T19" fmla="*/ 62 h 102"/>
                  <a:gd name="T20" fmla="*/ 2 w 646"/>
                  <a:gd name="T21" fmla="*/ 58 h 102"/>
                  <a:gd name="T22" fmla="*/ 0 w 646"/>
                  <a:gd name="T23" fmla="*/ 52 h 102"/>
                  <a:gd name="T24" fmla="*/ 0 w 646"/>
                  <a:gd name="T25" fmla="*/ 52 h 102"/>
                  <a:gd name="T26" fmla="*/ 2 w 646"/>
                  <a:gd name="T27" fmla="*/ 46 h 102"/>
                  <a:gd name="T28" fmla="*/ 8 w 646"/>
                  <a:gd name="T29" fmla="*/ 42 h 102"/>
                  <a:gd name="T30" fmla="*/ 16 w 646"/>
                  <a:gd name="T31" fmla="*/ 36 h 102"/>
                  <a:gd name="T32" fmla="*/ 26 w 646"/>
                  <a:gd name="T33" fmla="*/ 32 h 102"/>
                  <a:gd name="T34" fmla="*/ 56 w 646"/>
                  <a:gd name="T35" fmla="*/ 22 h 102"/>
                  <a:gd name="T36" fmla="*/ 96 w 646"/>
                  <a:gd name="T37" fmla="*/ 14 h 102"/>
                  <a:gd name="T38" fmla="*/ 144 w 646"/>
                  <a:gd name="T39" fmla="*/ 8 h 102"/>
                  <a:gd name="T40" fmla="*/ 200 w 646"/>
                  <a:gd name="T41" fmla="*/ 4 h 102"/>
                  <a:gd name="T42" fmla="*/ 260 w 646"/>
                  <a:gd name="T43" fmla="*/ 0 h 102"/>
                  <a:gd name="T44" fmla="*/ 326 w 646"/>
                  <a:gd name="T45" fmla="*/ 0 h 102"/>
                  <a:gd name="T46" fmla="*/ 326 w 646"/>
                  <a:gd name="T47" fmla="*/ 0 h 102"/>
                  <a:gd name="T48" fmla="*/ 390 w 646"/>
                  <a:gd name="T49" fmla="*/ 0 h 102"/>
                  <a:gd name="T50" fmla="*/ 450 w 646"/>
                  <a:gd name="T51" fmla="*/ 4 h 102"/>
                  <a:gd name="T52" fmla="*/ 504 w 646"/>
                  <a:gd name="T53" fmla="*/ 8 h 102"/>
                  <a:gd name="T54" fmla="*/ 552 w 646"/>
                  <a:gd name="T55" fmla="*/ 14 h 102"/>
                  <a:gd name="T56" fmla="*/ 592 w 646"/>
                  <a:gd name="T57" fmla="*/ 22 h 102"/>
                  <a:gd name="T58" fmla="*/ 622 w 646"/>
                  <a:gd name="T59" fmla="*/ 32 h 102"/>
                  <a:gd name="T60" fmla="*/ 632 w 646"/>
                  <a:gd name="T61" fmla="*/ 36 h 102"/>
                  <a:gd name="T62" fmla="*/ 640 w 646"/>
                  <a:gd name="T63" fmla="*/ 42 h 102"/>
                  <a:gd name="T64" fmla="*/ 644 w 646"/>
                  <a:gd name="T65" fmla="*/ 46 h 102"/>
                  <a:gd name="T66" fmla="*/ 646 w 646"/>
                  <a:gd name="T67" fmla="*/ 52 h 102"/>
                  <a:gd name="T68" fmla="*/ 646 w 646"/>
                  <a:gd name="T69" fmla="*/ 52 h 102"/>
                  <a:gd name="T70" fmla="*/ 644 w 646"/>
                  <a:gd name="T71" fmla="*/ 58 h 102"/>
                  <a:gd name="T72" fmla="*/ 640 w 646"/>
                  <a:gd name="T73" fmla="*/ 62 h 102"/>
                  <a:gd name="T74" fmla="*/ 632 w 646"/>
                  <a:gd name="T75" fmla="*/ 66 h 102"/>
                  <a:gd name="T76" fmla="*/ 622 w 646"/>
                  <a:gd name="T77" fmla="*/ 72 h 102"/>
                  <a:gd name="T78" fmla="*/ 592 w 646"/>
                  <a:gd name="T79" fmla="*/ 80 h 102"/>
                  <a:gd name="T80" fmla="*/ 552 w 646"/>
                  <a:gd name="T81" fmla="*/ 86 h 102"/>
                  <a:gd name="T82" fmla="*/ 504 w 646"/>
                  <a:gd name="T83" fmla="*/ 92 h 102"/>
                  <a:gd name="T84" fmla="*/ 450 w 646"/>
                  <a:gd name="T85" fmla="*/ 98 h 102"/>
                  <a:gd name="T86" fmla="*/ 390 w 646"/>
                  <a:gd name="T87" fmla="*/ 100 h 102"/>
                  <a:gd name="T88" fmla="*/ 326 w 646"/>
                  <a:gd name="T8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46" h="102">
                    <a:moveTo>
                      <a:pt x="326" y="102"/>
                    </a:moveTo>
                    <a:lnTo>
                      <a:pt x="326" y="102"/>
                    </a:lnTo>
                    <a:lnTo>
                      <a:pt x="260" y="100"/>
                    </a:lnTo>
                    <a:lnTo>
                      <a:pt x="200" y="98"/>
                    </a:lnTo>
                    <a:lnTo>
                      <a:pt x="144" y="92"/>
                    </a:lnTo>
                    <a:lnTo>
                      <a:pt x="96" y="86"/>
                    </a:lnTo>
                    <a:lnTo>
                      <a:pt x="56" y="80"/>
                    </a:lnTo>
                    <a:lnTo>
                      <a:pt x="26" y="72"/>
                    </a:lnTo>
                    <a:lnTo>
                      <a:pt x="16" y="66"/>
                    </a:lnTo>
                    <a:lnTo>
                      <a:pt x="8" y="62"/>
                    </a:lnTo>
                    <a:lnTo>
                      <a:pt x="2" y="58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2" y="46"/>
                    </a:lnTo>
                    <a:lnTo>
                      <a:pt x="8" y="42"/>
                    </a:lnTo>
                    <a:lnTo>
                      <a:pt x="16" y="36"/>
                    </a:lnTo>
                    <a:lnTo>
                      <a:pt x="26" y="32"/>
                    </a:lnTo>
                    <a:lnTo>
                      <a:pt x="56" y="22"/>
                    </a:lnTo>
                    <a:lnTo>
                      <a:pt x="96" y="14"/>
                    </a:lnTo>
                    <a:lnTo>
                      <a:pt x="144" y="8"/>
                    </a:lnTo>
                    <a:lnTo>
                      <a:pt x="200" y="4"/>
                    </a:lnTo>
                    <a:lnTo>
                      <a:pt x="260" y="0"/>
                    </a:lnTo>
                    <a:lnTo>
                      <a:pt x="326" y="0"/>
                    </a:lnTo>
                    <a:lnTo>
                      <a:pt x="326" y="0"/>
                    </a:lnTo>
                    <a:lnTo>
                      <a:pt x="390" y="0"/>
                    </a:lnTo>
                    <a:lnTo>
                      <a:pt x="450" y="4"/>
                    </a:lnTo>
                    <a:lnTo>
                      <a:pt x="504" y="8"/>
                    </a:lnTo>
                    <a:lnTo>
                      <a:pt x="552" y="14"/>
                    </a:lnTo>
                    <a:lnTo>
                      <a:pt x="592" y="22"/>
                    </a:lnTo>
                    <a:lnTo>
                      <a:pt x="622" y="32"/>
                    </a:lnTo>
                    <a:lnTo>
                      <a:pt x="632" y="36"/>
                    </a:lnTo>
                    <a:lnTo>
                      <a:pt x="640" y="42"/>
                    </a:lnTo>
                    <a:lnTo>
                      <a:pt x="644" y="46"/>
                    </a:lnTo>
                    <a:lnTo>
                      <a:pt x="646" y="52"/>
                    </a:lnTo>
                    <a:lnTo>
                      <a:pt x="646" y="52"/>
                    </a:lnTo>
                    <a:lnTo>
                      <a:pt x="644" y="58"/>
                    </a:lnTo>
                    <a:lnTo>
                      <a:pt x="640" y="62"/>
                    </a:lnTo>
                    <a:lnTo>
                      <a:pt x="632" y="66"/>
                    </a:lnTo>
                    <a:lnTo>
                      <a:pt x="622" y="72"/>
                    </a:lnTo>
                    <a:lnTo>
                      <a:pt x="592" y="80"/>
                    </a:lnTo>
                    <a:lnTo>
                      <a:pt x="552" y="86"/>
                    </a:lnTo>
                    <a:lnTo>
                      <a:pt x="504" y="92"/>
                    </a:lnTo>
                    <a:lnTo>
                      <a:pt x="450" y="98"/>
                    </a:lnTo>
                    <a:lnTo>
                      <a:pt x="390" y="100"/>
                    </a:lnTo>
                    <a:lnTo>
                      <a:pt x="326" y="10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9" name="Freeform 395"/>
              <p:cNvSpPr>
                <a:spLocks/>
              </p:cNvSpPr>
              <p:nvPr/>
            </p:nvSpPr>
            <p:spPr bwMode="auto">
              <a:xfrm>
                <a:off x="4567" y="4176"/>
                <a:ext cx="650" cy="102"/>
              </a:xfrm>
              <a:custGeom>
                <a:avLst/>
                <a:gdLst>
                  <a:gd name="T0" fmla="*/ 328 w 650"/>
                  <a:gd name="T1" fmla="*/ 0 h 102"/>
                  <a:gd name="T2" fmla="*/ 328 w 650"/>
                  <a:gd name="T3" fmla="*/ 0 h 102"/>
                  <a:gd name="T4" fmla="*/ 262 w 650"/>
                  <a:gd name="T5" fmla="*/ 0 h 102"/>
                  <a:gd name="T6" fmla="*/ 202 w 650"/>
                  <a:gd name="T7" fmla="*/ 4 h 102"/>
                  <a:gd name="T8" fmla="*/ 146 w 650"/>
                  <a:gd name="T9" fmla="*/ 8 h 102"/>
                  <a:gd name="T10" fmla="*/ 96 w 650"/>
                  <a:gd name="T11" fmla="*/ 14 h 102"/>
                  <a:gd name="T12" fmla="*/ 56 w 650"/>
                  <a:gd name="T13" fmla="*/ 22 h 102"/>
                  <a:gd name="T14" fmla="*/ 26 w 650"/>
                  <a:gd name="T15" fmla="*/ 32 h 102"/>
                  <a:gd name="T16" fmla="*/ 16 w 650"/>
                  <a:gd name="T17" fmla="*/ 36 h 102"/>
                  <a:gd name="T18" fmla="*/ 8 w 650"/>
                  <a:gd name="T19" fmla="*/ 42 h 102"/>
                  <a:gd name="T20" fmla="*/ 2 w 650"/>
                  <a:gd name="T21" fmla="*/ 46 h 102"/>
                  <a:gd name="T22" fmla="*/ 0 w 650"/>
                  <a:gd name="T23" fmla="*/ 52 h 102"/>
                  <a:gd name="T24" fmla="*/ 0 w 650"/>
                  <a:gd name="T25" fmla="*/ 52 h 102"/>
                  <a:gd name="T26" fmla="*/ 2 w 650"/>
                  <a:gd name="T27" fmla="*/ 58 h 102"/>
                  <a:gd name="T28" fmla="*/ 8 w 650"/>
                  <a:gd name="T29" fmla="*/ 62 h 102"/>
                  <a:gd name="T30" fmla="*/ 16 w 650"/>
                  <a:gd name="T31" fmla="*/ 66 h 102"/>
                  <a:gd name="T32" fmla="*/ 26 w 650"/>
                  <a:gd name="T33" fmla="*/ 72 h 102"/>
                  <a:gd name="T34" fmla="*/ 56 w 650"/>
                  <a:gd name="T35" fmla="*/ 80 h 102"/>
                  <a:gd name="T36" fmla="*/ 96 w 650"/>
                  <a:gd name="T37" fmla="*/ 86 h 102"/>
                  <a:gd name="T38" fmla="*/ 146 w 650"/>
                  <a:gd name="T39" fmla="*/ 94 h 102"/>
                  <a:gd name="T40" fmla="*/ 202 w 650"/>
                  <a:gd name="T41" fmla="*/ 98 h 102"/>
                  <a:gd name="T42" fmla="*/ 262 w 650"/>
                  <a:gd name="T43" fmla="*/ 100 h 102"/>
                  <a:gd name="T44" fmla="*/ 328 w 650"/>
                  <a:gd name="T45" fmla="*/ 102 h 102"/>
                  <a:gd name="T46" fmla="*/ 328 w 650"/>
                  <a:gd name="T47" fmla="*/ 102 h 102"/>
                  <a:gd name="T48" fmla="*/ 392 w 650"/>
                  <a:gd name="T49" fmla="*/ 100 h 102"/>
                  <a:gd name="T50" fmla="*/ 454 w 650"/>
                  <a:gd name="T51" fmla="*/ 98 h 102"/>
                  <a:gd name="T52" fmla="*/ 508 w 650"/>
                  <a:gd name="T53" fmla="*/ 94 h 102"/>
                  <a:gd name="T54" fmla="*/ 556 w 650"/>
                  <a:gd name="T55" fmla="*/ 86 h 102"/>
                  <a:gd name="T56" fmla="*/ 596 w 650"/>
                  <a:gd name="T57" fmla="*/ 80 h 102"/>
                  <a:gd name="T58" fmla="*/ 624 w 650"/>
                  <a:gd name="T59" fmla="*/ 72 h 102"/>
                  <a:gd name="T60" fmla="*/ 636 w 650"/>
                  <a:gd name="T61" fmla="*/ 66 h 102"/>
                  <a:gd name="T62" fmla="*/ 644 w 650"/>
                  <a:gd name="T63" fmla="*/ 62 h 102"/>
                  <a:gd name="T64" fmla="*/ 648 w 650"/>
                  <a:gd name="T65" fmla="*/ 58 h 102"/>
                  <a:gd name="T66" fmla="*/ 650 w 650"/>
                  <a:gd name="T67" fmla="*/ 52 h 102"/>
                  <a:gd name="T68" fmla="*/ 650 w 650"/>
                  <a:gd name="T69" fmla="*/ 52 h 102"/>
                  <a:gd name="T70" fmla="*/ 648 w 650"/>
                  <a:gd name="T71" fmla="*/ 46 h 102"/>
                  <a:gd name="T72" fmla="*/ 644 w 650"/>
                  <a:gd name="T73" fmla="*/ 42 h 102"/>
                  <a:gd name="T74" fmla="*/ 636 w 650"/>
                  <a:gd name="T75" fmla="*/ 36 h 102"/>
                  <a:gd name="T76" fmla="*/ 624 w 650"/>
                  <a:gd name="T77" fmla="*/ 32 h 102"/>
                  <a:gd name="T78" fmla="*/ 596 w 650"/>
                  <a:gd name="T79" fmla="*/ 22 h 102"/>
                  <a:gd name="T80" fmla="*/ 556 w 650"/>
                  <a:gd name="T81" fmla="*/ 14 h 102"/>
                  <a:gd name="T82" fmla="*/ 508 w 650"/>
                  <a:gd name="T83" fmla="*/ 8 h 102"/>
                  <a:gd name="T84" fmla="*/ 454 w 650"/>
                  <a:gd name="T85" fmla="*/ 4 h 102"/>
                  <a:gd name="T86" fmla="*/ 392 w 650"/>
                  <a:gd name="T87" fmla="*/ 0 h 102"/>
                  <a:gd name="T88" fmla="*/ 328 w 650"/>
                  <a:gd name="T89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50" h="102">
                    <a:moveTo>
                      <a:pt x="328" y="0"/>
                    </a:moveTo>
                    <a:lnTo>
                      <a:pt x="328" y="0"/>
                    </a:lnTo>
                    <a:lnTo>
                      <a:pt x="262" y="0"/>
                    </a:lnTo>
                    <a:lnTo>
                      <a:pt x="202" y="4"/>
                    </a:lnTo>
                    <a:lnTo>
                      <a:pt x="146" y="8"/>
                    </a:lnTo>
                    <a:lnTo>
                      <a:pt x="96" y="14"/>
                    </a:lnTo>
                    <a:lnTo>
                      <a:pt x="56" y="22"/>
                    </a:lnTo>
                    <a:lnTo>
                      <a:pt x="26" y="32"/>
                    </a:lnTo>
                    <a:lnTo>
                      <a:pt x="16" y="36"/>
                    </a:lnTo>
                    <a:lnTo>
                      <a:pt x="8" y="42"/>
                    </a:lnTo>
                    <a:lnTo>
                      <a:pt x="2" y="46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2" y="58"/>
                    </a:lnTo>
                    <a:lnTo>
                      <a:pt x="8" y="62"/>
                    </a:lnTo>
                    <a:lnTo>
                      <a:pt x="16" y="66"/>
                    </a:lnTo>
                    <a:lnTo>
                      <a:pt x="26" y="72"/>
                    </a:lnTo>
                    <a:lnTo>
                      <a:pt x="56" y="80"/>
                    </a:lnTo>
                    <a:lnTo>
                      <a:pt x="96" y="86"/>
                    </a:lnTo>
                    <a:lnTo>
                      <a:pt x="146" y="94"/>
                    </a:lnTo>
                    <a:lnTo>
                      <a:pt x="202" y="98"/>
                    </a:lnTo>
                    <a:lnTo>
                      <a:pt x="262" y="100"/>
                    </a:lnTo>
                    <a:lnTo>
                      <a:pt x="328" y="102"/>
                    </a:lnTo>
                    <a:lnTo>
                      <a:pt x="328" y="102"/>
                    </a:lnTo>
                    <a:lnTo>
                      <a:pt x="392" y="100"/>
                    </a:lnTo>
                    <a:lnTo>
                      <a:pt x="454" y="98"/>
                    </a:lnTo>
                    <a:lnTo>
                      <a:pt x="508" y="94"/>
                    </a:lnTo>
                    <a:lnTo>
                      <a:pt x="556" y="86"/>
                    </a:lnTo>
                    <a:lnTo>
                      <a:pt x="596" y="80"/>
                    </a:lnTo>
                    <a:lnTo>
                      <a:pt x="624" y="72"/>
                    </a:lnTo>
                    <a:lnTo>
                      <a:pt x="636" y="66"/>
                    </a:lnTo>
                    <a:lnTo>
                      <a:pt x="644" y="62"/>
                    </a:lnTo>
                    <a:lnTo>
                      <a:pt x="648" y="58"/>
                    </a:lnTo>
                    <a:lnTo>
                      <a:pt x="650" y="52"/>
                    </a:lnTo>
                    <a:lnTo>
                      <a:pt x="650" y="52"/>
                    </a:lnTo>
                    <a:lnTo>
                      <a:pt x="648" y="46"/>
                    </a:lnTo>
                    <a:lnTo>
                      <a:pt x="644" y="42"/>
                    </a:lnTo>
                    <a:lnTo>
                      <a:pt x="636" y="36"/>
                    </a:lnTo>
                    <a:lnTo>
                      <a:pt x="624" y="32"/>
                    </a:lnTo>
                    <a:lnTo>
                      <a:pt x="596" y="22"/>
                    </a:lnTo>
                    <a:lnTo>
                      <a:pt x="556" y="14"/>
                    </a:lnTo>
                    <a:lnTo>
                      <a:pt x="508" y="8"/>
                    </a:lnTo>
                    <a:lnTo>
                      <a:pt x="454" y="4"/>
                    </a:lnTo>
                    <a:lnTo>
                      <a:pt x="392" y="0"/>
                    </a:lnTo>
                    <a:lnTo>
                      <a:pt x="32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0" name="Freeform 396"/>
              <p:cNvSpPr>
                <a:spLocks noEditPoints="1"/>
              </p:cNvSpPr>
              <p:nvPr/>
            </p:nvSpPr>
            <p:spPr bwMode="auto">
              <a:xfrm>
                <a:off x="4569" y="4176"/>
                <a:ext cx="646" cy="102"/>
              </a:xfrm>
              <a:custGeom>
                <a:avLst/>
                <a:gdLst>
                  <a:gd name="T0" fmla="*/ 326 w 646"/>
                  <a:gd name="T1" fmla="*/ 102 h 102"/>
                  <a:gd name="T2" fmla="*/ 200 w 646"/>
                  <a:gd name="T3" fmla="*/ 98 h 102"/>
                  <a:gd name="T4" fmla="*/ 98 w 646"/>
                  <a:gd name="T5" fmla="*/ 86 h 102"/>
                  <a:gd name="T6" fmla="*/ 28 w 646"/>
                  <a:gd name="T7" fmla="*/ 70 h 102"/>
                  <a:gd name="T8" fmla="*/ 10 w 646"/>
                  <a:gd name="T9" fmla="*/ 62 h 102"/>
                  <a:gd name="T10" fmla="*/ 2 w 646"/>
                  <a:gd name="T11" fmla="*/ 52 h 102"/>
                  <a:gd name="T12" fmla="*/ 4 w 646"/>
                  <a:gd name="T13" fmla="*/ 46 h 102"/>
                  <a:gd name="T14" fmla="*/ 18 w 646"/>
                  <a:gd name="T15" fmla="*/ 36 h 102"/>
                  <a:gd name="T16" fmla="*/ 58 w 646"/>
                  <a:gd name="T17" fmla="*/ 22 h 102"/>
                  <a:gd name="T18" fmla="*/ 146 w 646"/>
                  <a:gd name="T19" fmla="*/ 8 h 102"/>
                  <a:gd name="T20" fmla="*/ 262 w 646"/>
                  <a:gd name="T21" fmla="*/ 0 h 102"/>
                  <a:gd name="T22" fmla="*/ 326 w 646"/>
                  <a:gd name="T23" fmla="*/ 0 h 102"/>
                  <a:gd name="T24" fmla="*/ 450 w 646"/>
                  <a:gd name="T25" fmla="*/ 4 h 102"/>
                  <a:gd name="T26" fmla="*/ 550 w 646"/>
                  <a:gd name="T27" fmla="*/ 16 h 102"/>
                  <a:gd name="T28" fmla="*/ 620 w 646"/>
                  <a:gd name="T29" fmla="*/ 32 h 102"/>
                  <a:gd name="T30" fmla="*/ 638 w 646"/>
                  <a:gd name="T31" fmla="*/ 42 h 102"/>
                  <a:gd name="T32" fmla="*/ 644 w 646"/>
                  <a:gd name="T33" fmla="*/ 52 h 102"/>
                  <a:gd name="T34" fmla="*/ 642 w 646"/>
                  <a:gd name="T35" fmla="*/ 58 h 102"/>
                  <a:gd name="T36" fmla="*/ 630 w 646"/>
                  <a:gd name="T37" fmla="*/ 66 h 102"/>
                  <a:gd name="T38" fmla="*/ 590 w 646"/>
                  <a:gd name="T39" fmla="*/ 80 h 102"/>
                  <a:gd name="T40" fmla="*/ 504 w 646"/>
                  <a:gd name="T41" fmla="*/ 92 h 102"/>
                  <a:gd name="T42" fmla="*/ 390 w 646"/>
                  <a:gd name="T43" fmla="*/ 100 h 102"/>
                  <a:gd name="T44" fmla="*/ 326 w 646"/>
                  <a:gd name="T45" fmla="*/ 0 h 102"/>
                  <a:gd name="T46" fmla="*/ 260 w 646"/>
                  <a:gd name="T47" fmla="*/ 0 h 102"/>
                  <a:gd name="T48" fmla="*/ 144 w 646"/>
                  <a:gd name="T49" fmla="*/ 8 h 102"/>
                  <a:gd name="T50" fmla="*/ 56 w 646"/>
                  <a:gd name="T51" fmla="*/ 22 h 102"/>
                  <a:gd name="T52" fmla="*/ 16 w 646"/>
                  <a:gd name="T53" fmla="*/ 36 h 102"/>
                  <a:gd name="T54" fmla="*/ 2 w 646"/>
                  <a:gd name="T55" fmla="*/ 46 h 102"/>
                  <a:gd name="T56" fmla="*/ 0 w 646"/>
                  <a:gd name="T57" fmla="*/ 52 h 102"/>
                  <a:gd name="T58" fmla="*/ 8 w 646"/>
                  <a:gd name="T59" fmla="*/ 62 h 102"/>
                  <a:gd name="T60" fmla="*/ 26 w 646"/>
                  <a:gd name="T61" fmla="*/ 72 h 102"/>
                  <a:gd name="T62" fmla="*/ 96 w 646"/>
                  <a:gd name="T63" fmla="*/ 86 h 102"/>
                  <a:gd name="T64" fmla="*/ 200 w 646"/>
                  <a:gd name="T65" fmla="*/ 98 h 102"/>
                  <a:gd name="T66" fmla="*/ 326 w 646"/>
                  <a:gd name="T67" fmla="*/ 102 h 102"/>
                  <a:gd name="T68" fmla="*/ 390 w 646"/>
                  <a:gd name="T69" fmla="*/ 100 h 102"/>
                  <a:gd name="T70" fmla="*/ 504 w 646"/>
                  <a:gd name="T71" fmla="*/ 92 h 102"/>
                  <a:gd name="T72" fmla="*/ 592 w 646"/>
                  <a:gd name="T73" fmla="*/ 80 h 102"/>
                  <a:gd name="T74" fmla="*/ 632 w 646"/>
                  <a:gd name="T75" fmla="*/ 66 h 102"/>
                  <a:gd name="T76" fmla="*/ 644 w 646"/>
                  <a:gd name="T77" fmla="*/ 58 h 102"/>
                  <a:gd name="T78" fmla="*/ 646 w 646"/>
                  <a:gd name="T79" fmla="*/ 52 h 102"/>
                  <a:gd name="T80" fmla="*/ 640 w 646"/>
                  <a:gd name="T81" fmla="*/ 42 h 102"/>
                  <a:gd name="T82" fmla="*/ 622 w 646"/>
                  <a:gd name="T83" fmla="*/ 32 h 102"/>
                  <a:gd name="T84" fmla="*/ 552 w 646"/>
                  <a:gd name="T85" fmla="*/ 14 h 102"/>
                  <a:gd name="T86" fmla="*/ 450 w 646"/>
                  <a:gd name="T87" fmla="*/ 4 h 102"/>
                  <a:gd name="T88" fmla="*/ 326 w 646"/>
                  <a:gd name="T89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46" h="102">
                    <a:moveTo>
                      <a:pt x="326" y="102"/>
                    </a:moveTo>
                    <a:lnTo>
                      <a:pt x="326" y="102"/>
                    </a:lnTo>
                    <a:lnTo>
                      <a:pt x="262" y="100"/>
                    </a:lnTo>
                    <a:lnTo>
                      <a:pt x="200" y="98"/>
                    </a:lnTo>
                    <a:lnTo>
                      <a:pt x="146" y="92"/>
                    </a:lnTo>
                    <a:lnTo>
                      <a:pt x="98" y="86"/>
                    </a:lnTo>
                    <a:lnTo>
                      <a:pt x="58" y="80"/>
                    </a:lnTo>
                    <a:lnTo>
                      <a:pt x="28" y="70"/>
                    </a:lnTo>
                    <a:lnTo>
                      <a:pt x="18" y="66"/>
                    </a:lnTo>
                    <a:lnTo>
                      <a:pt x="10" y="62"/>
                    </a:lnTo>
                    <a:lnTo>
                      <a:pt x="4" y="58"/>
                    </a:lnTo>
                    <a:lnTo>
                      <a:pt x="2" y="52"/>
                    </a:lnTo>
                    <a:lnTo>
                      <a:pt x="2" y="52"/>
                    </a:lnTo>
                    <a:lnTo>
                      <a:pt x="4" y="46"/>
                    </a:lnTo>
                    <a:lnTo>
                      <a:pt x="10" y="42"/>
                    </a:lnTo>
                    <a:lnTo>
                      <a:pt x="18" y="36"/>
                    </a:lnTo>
                    <a:lnTo>
                      <a:pt x="28" y="32"/>
                    </a:lnTo>
                    <a:lnTo>
                      <a:pt x="58" y="22"/>
                    </a:lnTo>
                    <a:lnTo>
                      <a:pt x="98" y="16"/>
                    </a:lnTo>
                    <a:lnTo>
                      <a:pt x="146" y="8"/>
                    </a:lnTo>
                    <a:lnTo>
                      <a:pt x="200" y="4"/>
                    </a:lnTo>
                    <a:lnTo>
                      <a:pt x="262" y="0"/>
                    </a:lnTo>
                    <a:lnTo>
                      <a:pt x="326" y="0"/>
                    </a:lnTo>
                    <a:lnTo>
                      <a:pt x="326" y="0"/>
                    </a:lnTo>
                    <a:lnTo>
                      <a:pt x="390" y="0"/>
                    </a:lnTo>
                    <a:lnTo>
                      <a:pt x="450" y="4"/>
                    </a:lnTo>
                    <a:lnTo>
                      <a:pt x="504" y="8"/>
                    </a:lnTo>
                    <a:lnTo>
                      <a:pt x="550" y="16"/>
                    </a:lnTo>
                    <a:lnTo>
                      <a:pt x="590" y="22"/>
                    </a:lnTo>
                    <a:lnTo>
                      <a:pt x="620" y="32"/>
                    </a:lnTo>
                    <a:lnTo>
                      <a:pt x="630" y="36"/>
                    </a:lnTo>
                    <a:lnTo>
                      <a:pt x="638" y="42"/>
                    </a:lnTo>
                    <a:lnTo>
                      <a:pt x="642" y="46"/>
                    </a:lnTo>
                    <a:lnTo>
                      <a:pt x="644" y="52"/>
                    </a:lnTo>
                    <a:lnTo>
                      <a:pt x="644" y="52"/>
                    </a:lnTo>
                    <a:lnTo>
                      <a:pt x="642" y="58"/>
                    </a:lnTo>
                    <a:lnTo>
                      <a:pt x="638" y="62"/>
                    </a:lnTo>
                    <a:lnTo>
                      <a:pt x="630" y="66"/>
                    </a:lnTo>
                    <a:lnTo>
                      <a:pt x="620" y="70"/>
                    </a:lnTo>
                    <a:lnTo>
                      <a:pt x="590" y="80"/>
                    </a:lnTo>
                    <a:lnTo>
                      <a:pt x="550" y="86"/>
                    </a:lnTo>
                    <a:lnTo>
                      <a:pt x="504" y="92"/>
                    </a:lnTo>
                    <a:lnTo>
                      <a:pt x="450" y="98"/>
                    </a:lnTo>
                    <a:lnTo>
                      <a:pt x="390" y="100"/>
                    </a:lnTo>
                    <a:lnTo>
                      <a:pt x="326" y="102"/>
                    </a:lnTo>
                    <a:close/>
                    <a:moveTo>
                      <a:pt x="326" y="0"/>
                    </a:moveTo>
                    <a:lnTo>
                      <a:pt x="326" y="0"/>
                    </a:lnTo>
                    <a:lnTo>
                      <a:pt x="260" y="0"/>
                    </a:lnTo>
                    <a:lnTo>
                      <a:pt x="200" y="4"/>
                    </a:lnTo>
                    <a:lnTo>
                      <a:pt x="144" y="8"/>
                    </a:lnTo>
                    <a:lnTo>
                      <a:pt x="96" y="14"/>
                    </a:lnTo>
                    <a:lnTo>
                      <a:pt x="56" y="22"/>
                    </a:lnTo>
                    <a:lnTo>
                      <a:pt x="26" y="32"/>
                    </a:lnTo>
                    <a:lnTo>
                      <a:pt x="16" y="36"/>
                    </a:lnTo>
                    <a:lnTo>
                      <a:pt x="8" y="42"/>
                    </a:lnTo>
                    <a:lnTo>
                      <a:pt x="2" y="46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2" y="58"/>
                    </a:lnTo>
                    <a:lnTo>
                      <a:pt x="8" y="62"/>
                    </a:lnTo>
                    <a:lnTo>
                      <a:pt x="16" y="66"/>
                    </a:lnTo>
                    <a:lnTo>
                      <a:pt x="26" y="72"/>
                    </a:lnTo>
                    <a:lnTo>
                      <a:pt x="56" y="80"/>
                    </a:lnTo>
                    <a:lnTo>
                      <a:pt x="96" y="86"/>
                    </a:lnTo>
                    <a:lnTo>
                      <a:pt x="144" y="92"/>
                    </a:lnTo>
                    <a:lnTo>
                      <a:pt x="200" y="98"/>
                    </a:lnTo>
                    <a:lnTo>
                      <a:pt x="260" y="100"/>
                    </a:lnTo>
                    <a:lnTo>
                      <a:pt x="326" y="102"/>
                    </a:lnTo>
                    <a:lnTo>
                      <a:pt x="326" y="102"/>
                    </a:lnTo>
                    <a:lnTo>
                      <a:pt x="390" y="100"/>
                    </a:lnTo>
                    <a:lnTo>
                      <a:pt x="450" y="98"/>
                    </a:lnTo>
                    <a:lnTo>
                      <a:pt x="504" y="92"/>
                    </a:lnTo>
                    <a:lnTo>
                      <a:pt x="552" y="86"/>
                    </a:lnTo>
                    <a:lnTo>
                      <a:pt x="592" y="80"/>
                    </a:lnTo>
                    <a:lnTo>
                      <a:pt x="622" y="72"/>
                    </a:lnTo>
                    <a:lnTo>
                      <a:pt x="632" y="66"/>
                    </a:lnTo>
                    <a:lnTo>
                      <a:pt x="640" y="62"/>
                    </a:lnTo>
                    <a:lnTo>
                      <a:pt x="644" y="58"/>
                    </a:lnTo>
                    <a:lnTo>
                      <a:pt x="646" y="52"/>
                    </a:lnTo>
                    <a:lnTo>
                      <a:pt x="646" y="52"/>
                    </a:lnTo>
                    <a:lnTo>
                      <a:pt x="644" y="46"/>
                    </a:lnTo>
                    <a:lnTo>
                      <a:pt x="640" y="42"/>
                    </a:lnTo>
                    <a:lnTo>
                      <a:pt x="632" y="36"/>
                    </a:lnTo>
                    <a:lnTo>
                      <a:pt x="622" y="32"/>
                    </a:lnTo>
                    <a:lnTo>
                      <a:pt x="592" y="22"/>
                    </a:lnTo>
                    <a:lnTo>
                      <a:pt x="552" y="14"/>
                    </a:lnTo>
                    <a:lnTo>
                      <a:pt x="504" y="8"/>
                    </a:lnTo>
                    <a:lnTo>
                      <a:pt x="450" y="4"/>
                    </a:lnTo>
                    <a:lnTo>
                      <a:pt x="390" y="0"/>
                    </a:lnTo>
                    <a:lnTo>
                      <a:pt x="326" y="0"/>
                    </a:lnTo>
                    <a:close/>
                  </a:path>
                </a:pathLst>
              </a:custGeom>
              <a:solidFill>
                <a:srgbClr val="CFCA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1" name="Freeform 397"/>
              <p:cNvSpPr>
                <a:spLocks/>
              </p:cNvSpPr>
              <p:nvPr/>
            </p:nvSpPr>
            <p:spPr bwMode="auto">
              <a:xfrm>
                <a:off x="4571" y="4176"/>
                <a:ext cx="642" cy="102"/>
              </a:xfrm>
              <a:custGeom>
                <a:avLst/>
                <a:gdLst>
                  <a:gd name="T0" fmla="*/ 324 w 642"/>
                  <a:gd name="T1" fmla="*/ 102 h 102"/>
                  <a:gd name="T2" fmla="*/ 324 w 642"/>
                  <a:gd name="T3" fmla="*/ 102 h 102"/>
                  <a:gd name="T4" fmla="*/ 260 w 642"/>
                  <a:gd name="T5" fmla="*/ 100 h 102"/>
                  <a:gd name="T6" fmla="*/ 198 w 642"/>
                  <a:gd name="T7" fmla="*/ 98 h 102"/>
                  <a:gd name="T8" fmla="*/ 144 w 642"/>
                  <a:gd name="T9" fmla="*/ 92 h 102"/>
                  <a:gd name="T10" fmla="*/ 96 w 642"/>
                  <a:gd name="T11" fmla="*/ 86 h 102"/>
                  <a:gd name="T12" fmla="*/ 56 w 642"/>
                  <a:gd name="T13" fmla="*/ 80 h 102"/>
                  <a:gd name="T14" fmla="*/ 26 w 642"/>
                  <a:gd name="T15" fmla="*/ 70 h 102"/>
                  <a:gd name="T16" fmla="*/ 16 w 642"/>
                  <a:gd name="T17" fmla="*/ 66 h 102"/>
                  <a:gd name="T18" fmla="*/ 8 w 642"/>
                  <a:gd name="T19" fmla="*/ 62 h 102"/>
                  <a:gd name="T20" fmla="*/ 2 w 642"/>
                  <a:gd name="T21" fmla="*/ 58 h 102"/>
                  <a:gd name="T22" fmla="*/ 0 w 642"/>
                  <a:gd name="T23" fmla="*/ 52 h 102"/>
                  <a:gd name="T24" fmla="*/ 0 w 642"/>
                  <a:gd name="T25" fmla="*/ 52 h 102"/>
                  <a:gd name="T26" fmla="*/ 2 w 642"/>
                  <a:gd name="T27" fmla="*/ 46 h 102"/>
                  <a:gd name="T28" fmla="*/ 8 w 642"/>
                  <a:gd name="T29" fmla="*/ 42 h 102"/>
                  <a:gd name="T30" fmla="*/ 16 w 642"/>
                  <a:gd name="T31" fmla="*/ 36 h 102"/>
                  <a:gd name="T32" fmla="*/ 26 w 642"/>
                  <a:gd name="T33" fmla="*/ 32 h 102"/>
                  <a:gd name="T34" fmla="*/ 56 w 642"/>
                  <a:gd name="T35" fmla="*/ 22 h 102"/>
                  <a:gd name="T36" fmla="*/ 96 w 642"/>
                  <a:gd name="T37" fmla="*/ 16 h 102"/>
                  <a:gd name="T38" fmla="*/ 144 w 642"/>
                  <a:gd name="T39" fmla="*/ 8 h 102"/>
                  <a:gd name="T40" fmla="*/ 198 w 642"/>
                  <a:gd name="T41" fmla="*/ 4 h 102"/>
                  <a:gd name="T42" fmla="*/ 260 w 642"/>
                  <a:gd name="T43" fmla="*/ 0 h 102"/>
                  <a:gd name="T44" fmla="*/ 324 w 642"/>
                  <a:gd name="T45" fmla="*/ 0 h 102"/>
                  <a:gd name="T46" fmla="*/ 324 w 642"/>
                  <a:gd name="T47" fmla="*/ 0 h 102"/>
                  <a:gd name="T48" fmla="*/ 388 w 642"/>
                  <a:gd name="T49" fmla="*/ 0 h 102"/>
                  <a:gd name="T50" fmla="*/ 448 w 642"/>
                  <a:gd name="T51" fmla="*/ 4 h 102"/>
                  <a:gd name="T52" fmla="*/ 502 w 642"/>
                  <a:gd name="T53" fmla="*/ 8 h 102"/>
                  <a:gd name="T54" fmla="*/ 548 w 642"/>
                  <a:gd name="T55" fmla="*/ 16 h 102"/>
                  <a:gd name="T56" fmla="*/ 588 w 642"/>
                  <a:gd name="T57" fmla="*/ 22 h 102"/>
                  <a:gd name="T58" fmla="*/ 618 w 642"/>
                  <a:gd name="T59" fmla="*/ 32 h 102"/>
                  <a:gd name="T60" fmla="*/ 628 w 642"/>
                  <a:gd name="T61" fmla="*/ 36 h 102"/>
                  <a:gd name="T62" fmla="*/ 636 w 642"/>
                  <a:gd name="T63" fmla="*/ 42 h 102"/>
                  <a:gd name="T64" fmla="*/ 640 w 642"/>
                  <a:gd name="T65" fmla="*/ 46 h 102"/>
                  <a:gd name="T66" fmla="*/ 642 w 642"/>
                  <a:gd name="T67" fmla="*/ 52 h 102"/>
                  <a:gd name="T68" fmla="*/ 642 w 642"/>
                  <a:gd name="T69" fmla="*/ 52 h 102"/>
                  <a:gd name="T70" fmla="*/ 640 w 642"/>
                  <a:gd name="T71" fmla="*/ 58 h 102"/>
                  <a:gd name="T72" fmla="*/ 636 w 642"/>
                  <a:gd name="T73" fmla="*/ 62 h 102"/>
                  <a:gd name="T74" fmla="*/ 628 w 642"/>
                  <a:gd name="T75" fmla="*/ 66 h 102"/>
                  <a:gd name="T76" fmla="*/ 618 w 642"/>
                  <a:gd name="T77" fmla="*/ 70 h 102"/>
                  <a:gd name="T78" fmla="*/ 588 w 642"/>
                  <a:gd name="T79" fmla="*/ 80 h 102"/>
                  <a:gd name="T80" fmla="*/ 548 w 642"/>
                  <a:gd name="T81" fmla="*/ 86 h 102"/>
                  <a:gd name="T82" fmla="*/ 502 w 642"/>
                  <a:gd name="T83" fmla="*/ 92 h 102"/>
                  <a:gd name="T84" fmla="*/ 448 w 642"/>
                  <a:gd name="T85" fmla="*/ 98 h 102"/>
                  <a:gd name="T86" fmla="*/ 388 w 642"/>
                  <a:gd name="T87" fmla="*/ 100 h 102"/>
                  <a:gd name="T88" fmla="*/ 324 w 642"/>
                  <a:gd name="T8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42" h="102">
                    <a:moveTo>
                      <a:pt x="324" y="102"/>
                    </a:moveTo>
                    <a:lnTo>
                      <a:pt x="324" y="102"/>
                    </a:lnTo>
                    <a:lnTo>
                      <a:pt x="260" y="100"/>
                    </a:lnTo>
                    <a:lnTo>
                      <a:pt x="198" y="98"/>
                    </a:lnTo>
                    <a:lnTo>
                      <a:pt x="144" y="92"/>
                    </a:lnTo>
                    <a:lnTo>
                      <a:pt x="96" y="86"/>
                    </a:lnTo>
                    <a:lnTo>
                      <a:pt x="56" y="80"/>
                    </a:lnTo>
                    <a:lnTo>
                      <a:pt x="26" y="70"/>
                    </a:lnTo>
                    <a:lnTo>
                      <a:pt x="16" y="66"/>
                    </a:lnTo>
                    <a:lnTo>
                      <a:pt x="8" y="62"/>
                    </a:lnTo>
                    <a:lnTo>
                      <a:pt x="2" y="58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2" y="46"/>
                    </a:lnTo>
                    <a:lnTo>
                      <a:pt x="8" y="42"/>
                    </a:lnTo>
                    <a:lnTo>
                      <a:pt x="16" y="36"/>
                    </a:lnTo>
                    <a:lnTo>
                      <a:pt x="26" y="32"/>
                    </a:lnTo>
                    <a:lnTo>
                      <a:pt x="56" y="22"/>
                    </a:lnTo>
                    <a:lnTo>
                      <a:pt x="96" y="16"/>
                    </a:lnTo>
                    <a:lnTo>
                      <a:pt x="144" y="8"/>
                    </a:lnTo>
                    <a:lnTo>
                      <a:pt x="198" y="4"/>
                    </a:lnTo>
                    <a:lnTo>
                      <a:pt x="260" y="0"/>
                    </a:lnTo>
                    <a:lnTo>
                      <a:pt x="324" y="0"/>
                    </a:lnTo>
                    <a:lnTo>
                      <a:pt x="324" y="0"/>
                    </a:lnTo>
                    <a:lnTo>
                      <a:pt x="388" y="0"/>
                    </a:lnTo>
                    <a:lnTo>
                      <a:pt x="448" y="4"/>
                    </a:lnTo>
                    <a:lnTo>
                      <a:pt x="502" y="8"/>
                    </a:lnTo>
                    <a:lnTo>
                      <a:pt x="548" y="16"/>
                    </a:lnTo>
                    <a:lnTo>
                      <a:pt x="588" y="22"/>
                    </a:lnTo>
                    <a:lnTo>
                      <a:pt x="618" y="32"/>
                    </a:lnTo>
                    <a:lnTo>
                      <a:pt x="628" y="36"/>
                    </a:lnTo>
                    <a:lnTo>
                      <a:pt x="636" y="42"/>
                    </a:lnTo>
                    <a:lnTo>
                      <a:pt x="640" y="46"/>
                    </a:lnTo>
                    <a:lnTo>
                      <a:pt x="642" y="52"/>
                    </a:lnTo>
                    <a:lnTo>
                      <a:pt x="642" y="52"/>
                    </a:lnTo>
                    <a:lnTo>
                      <a:pt x="640" y="58"/>
                    </a:lnTo>
                    <a:lnTo>
                      <a:pt x="636" y="62"/>
                    </a:lnTo>
                    <a:lnTo>
                      <a:pt x="628" y="66"/>
                    </a:lnTo>
                    <a:lnTo>
                      <a:pt x="618" y="70"/>
                    </a:lnTo>
                    <a:lnTo>
                      <a:pt x="588" y="80"/>
                    </a:lnTo>
                    <a:lnTo>
                      <a:pt x="548" y="86"/>
                    </a:lnTo>
                    <a:lnTo>
                      <a:pt x="502" y="92"/>
                    </a:lnTo>
                    <a:lnTo>
                      <a:pt x="448" y="98"/>
                    </a:lnTo>
                    <a:lnTo>
                      <a:pt x="388" y="100"/>
                    </a:lnTo>
                    <a:lnTo>
                      <a:pt x="324" y="10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2" name="Freeform 398"/>
              <p:cNvSpPr>
                <a:spLocks/>
              </p:cNvSpPr>
              <p:nvPr/>
            </p:nvSpPr>
            <p:spPr bwMode="auto">
              <a:xfrm>
                <a:off x="4569" y="4176"/>
                <a:ext cx="646" cy="102"/>
              </a:xfrm>
              <a:custGeom>
                <a:avLst/>
                <a:gdLst>
                  <a:gd name="T0" fmla="*/ 326 w 646"/>
                  <a:gd name="T1" fmla="*/ 0 h 102"/>
                  <a:gd name="T2" fmla="*/ 326 w 646"/>
                  <a:gd name="T3" fmla="*/ 0 h 102"/>
                  <a:gd name="T4" fmla="*/ 260 w 646"/>
                  <a:gd name="T5" fmla="*/ 0 h 102"/>
                  <a:gd name="T6" fmla="*/ 200 w 646"/>
                  <a:gd name="T7" fmla="*/ 4 h 102"/>
                  <a:gd name="T8" fmla="*/ 144 w 646"/>
                  <a:gd name="T9" fmla="*/ 8 h 102"/>
                  <a:gd name="T10" fmla="*/ 96 w 646"/>
                  <a:gd name="T11" fmla="*/ 14 h 102"/>
                  <a:gd name="T12" fmla="*/ 56 w 646"/>
                  <a:gd name="T13" fmla="*/ 22 h 102"/>
                  <a:gd name="T14" fmla="*/ 26 w 646"/>
                  <a:gd name="T15" fmla="*/ 32 h 102"/>
                  <a:gd name="T16" fmla="*/ 16 w 646"/>
                  <a:gd name="T17" fmla="*/ 36 h 102"/>
                  <a:gd name="T18" fmla="*/ 8 w 646"/>
                  <a:gd name="T19" fmla="*/ 42 h 102"/>
                  <a:gd name="T20" fmla="*/ 2 w 646"/>
                  <a:gd name="T21" fmla="*/ 46 h 102"/>
                  <a:gd name="T22" fmla="*/ 0 w 646"/>
                  <a:gd name="T23" fmla="*/ 52 h 102"/>
                  <a:gd name="T24" fmla="*/ 0 w 646"/>
                  <a:gd name="T25" fmla="*/ 52 h 102"/>
                  <a:gd name="T26" fmla="*/ 2 w 646"/>
                  <a:gd name="T27" fmla="*/ 58 h 102"/>
                  <a:gd name="T28" fmla="*/ 8 w 646"/>
                  <a:gd name="T29" fmla="*/ 62 h 102"/>
                  <a:gd name="T30" fmla="*/ 16 w 646"/>
                  <a:gd name="T31" fmla="*/ 66 h 102"/>
                  <a:gd name="T32" fmla="*/ 26 w 646"/>
                  <a:gd name="T33" fmla="*/ 72 h 102"/>
                  <a:gd name="T34" fmla="*/ 56 w 646"/>
                  <a:gd name="T35" fmla="*/ 80 h 102"/>
                  <a:gd name="T36" fmla="*/ 96 w 646"/>
                  <a:gd name="T37" fmla="*/ 86 h 102"/>
                  <a:gd name="T38" fmla="*/ 144 w 646"/>
                  <a:gd name="T39" fmla="*/ 92 h 102"/>
                  <a:gd name="T40" fmla="*/ 200 w 646"/>
                  <a:gd name="T41" fmla="*/ 98 h 102"/>
                  <a:gd name="T42" fmla="*/ 260 w 646"/>
                  <a:gd name="T43" fmla="*/ 100 h 102"/>
                  <a:gd name="T44" fmla="*/ 326 w 646"/>
                  <a:gd name="T45" fmla="*/ 102 h 102"/>
                  <a:gd name="T46" fmla="*/ 326 w 646"/>
                  <a:gd name="T47" fmla="*/ 102 h 102"/>
                  <a:gd name="T48" fmla="*/ 390 w 646"/>
                  <a:gd name="T49" fmla="*/ 100 h 102"/>
                  <a:gd name="T50" fmla="*/ 450 w 646"/>
                  <a:gd name="T51" fmla="*/ 98 h 102"/>
                  <a:gd name="T52" fmla="*/ 504 w 646"/>
                  <a:gd name="T53" fmla="*/ 92 h 102"/>
                  <a:gd name="T54" fmla="*/ 552 w 646"/>
                  <a:gd name="T55" fmla="*/ 86 h 102"/>
                  <a:gd name="T56" fmla="*/ 592 w 646"/>
                  <a:gd name="T57" fmla="*/ 80 h 102"/>
                  <a:gd name="T58" fmla="*/ 622 w 646"/>
                  <a:gd name="T59" fmla="*/ 72 h 102"/>
                  <a:gd name="T60" fmla="*/ 632 w 646"/>
                  <a:gd name="T61" fmla="*/ 66 h 102"/>
                  <a:gd name="T62" fmla="*/ 640 w 646"/>
                  <a:gd name="T63" fmla="*/ 62 h 102"/>
                  <a:gd name="T64" fmla="*/ 644 w 646"/>
                  <a:gd name="T65" fmla="*/ 58 h 102"/>
                  <a:gd name="T66" fmla="*/ 646 w 646"/>
                  <a:gd name="T67" fmla="*/ 52 h 102"/>
                  <a:gd name="T68" fmla="*/ 646 w 646"/>
                  <a:gd name="T69" fmla="*/ 52 h 102"/>
                  <a:gd name="T70" fmla="*/ 644 w 646"/>
                  <a:gd name="T71" fmla="*/ 46 h 102"/>
                  <a:gd name="T72" fmla="*/ 640 w 646"/>
                  <a:gd name="T73" fmla="*/ 42 h 102"/>
                  <a:gd name="T74" fmla="*/ 632 w 646"/>
                  <a:gd name="T75" fmla="*/ 36 h 102"/>
                  <a:gd name="T76" fmla="*/ 622 w 646"/>
                  <a:gd name="T77" fmla="*/ 32 h 102"/>
                  <a:gd name="T78" fmla="*/ 592 w 646"/>
                  <a:gd name="T79" fmla="*/ 22 h 102"/>
                  <a:gd name="T80" fmla="*/ 552 w 646"/>
                  <a:gd name="T81" fmla="*/ 14 h 102"/>
                  <a:gd name="T82" fmla="*/ 504 w 646"/>
                  <a:gd name="T83" fmla="*/ 8 h 102"/>
                  <a:gd name="T84" fmla="*/ 450 w 646"/>
                  <a:gd name="T85" fmla="*/ 4 h 102"/>
                  <a:gd name="T86" fmla="*/ 390 w 646"/>
                  <a:gd name="T87" fmla="*/ 0 h 102"/>
                  <a:gd name="T88" fmla="*/ 326 w 646"/>
                  <a:gd name="T89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46" h="102">
                    <a:moveTo>
                      <a:pt x="326" y="0"/>
                    </a:moveTo>
                    <a:lnTo>
                      <a:pt x="326" y="0"/>
                    </a:lnTo>
                    <a:lnTo>
                      <a:pt x="260" y="0"/>
                    </a:lnTo>
                    <a:lnTo>
                      <a:pt x="200" y="4"/>
                    </a:lnTo>
                    <a:lnTo>
                      <a:pt x="144" y="8"/>
                    </a:lnTo>
                    <a:lnTo>
                      <a:pt x="96" y="14"/>
                    </a:lnTo>
                    <a:lnTo>
                      <a:pt x="56" y="22"/>
                    </a:lnTo>
                    <a:lnTo>
                      <a:pt x="26" y="32"/>
                    </a:lnTo>
                    <a:lnTo>
                      <a:pt x="16" y="36"/>
                    </a:lnTo>
                    <a:lnTo>
                      <a:pt x="8" y="42"/>
                    </a:lnTo>
                    <a:lnTo>
                      <a:pt x="2" y="46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2" y="58"/>
                    </a:lnTo>
                    <a:lnTo>
                      <a:pt x="8" y="62"/>
                    </a:lnTo>
                    <a:lnTo>
                      <a:pt x="16" y="66"/>
                    </a:lnTo>
                    <a:lnTo>
                      <a:pt x="26" y="72"/>
                    </a:lnTo>
                    <a:lnTo>
                      <a:pt x="56" y="80"/>
                    </a:lnTo>
                    <a:lnTo>
                      <a:pt x="96" y="86"/>
                    </a:lnTo>
                    <a:lnTo>
                      <a:pt x="144" y="92"/>
                    </a:lnTo>
                    <a:lnTo>
                      <a:pt x="200" y="98"/>
                    </a:lnTo>
                    <a:lnTo>
                      <a:pt x="260" y="100"/>
                    </a:lnTo>
                    <a:lnTo>
                      <a:pt x="326" y="102"/>
                    </a:lnTo>
                    <a:lnTo>
                      <a:pt x="326" y="102"/>
                    </a:lnTo>
                    <a:lnTo>
                      <a:pt x="390" y="100"/>
                    </a:lnTo>
                    <a:lnTo>
                      <a:pt x="450" y="98"/>
                    </a:lnTo>
                    <a:lnTo>
                      <a:pt x="504" y="92"/>
                    </a:lnTo>
                    <a:lnTo>
                      <a:pt x="552" y="86"/>
                    </a:lnTo>
                    <a:lnTo>
                      <a:pt x="592" y="80"/>
                    </a:lnTo>
                    <a:lnTo>
                      <a:pt x="622" y="72"/>
                    </a:lnTo>
                    <a:lnTo>
                      <a:pt x="632" y="66"/>
                    </a:lnTo>
                    <a:lnTo>
                      <a:pt x="640" y="62"/>
                    </a:lnTo>
                    <a:lnTo>
                      <a:pt x="644" y="58"/>
                    </a:lnTo>
                    <a:lnTo>
                      <a:pt x="646" y="52"/>
                    </a:lnTo>
                    <a:lnTo>
                      <a:pt x="646" y="52"/>
                    </a:lnTo>
                    <a:lnTo>
                      <a:pt x="644" y="46"/>
                    </a:lnTo>
                    <a:lnTo>
                      <a:pt x="640" y="42"/>
                    </a:lnTo>
                    <a:lnTo>
                      <a:pt x="632" y="36"/>
                    </a:lnTo>
                    <a:lnTo>
                      <a:pt x="622" y="32"/>
                    </a:lnTo>
                    <a:lnTo>
                      <a:pt x="592" y="22"/>
                    </a:lnTo>
                    <a:lnTo>
                      <a:pt x="552" y="14"/>
                    </a:lnTo>
                    <a:lnTo>
                      <a:pt x="504" y="8"/>
                    </a:lnTo>
                    <a:lnTo>
                      <a:pt x="450" y="4"/>
                    </a:lnTo>
                    <a:lnTo>
                      <a:pt x="390" y="0"/>
                    </a:lnTo>
                    <a:lnTo>
                      <a:pt x="32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3" name="Freeform 399"/>
              <p:cNvSpPr>
                <a:spLocks noEditPoints="1"/>
              </p:cNvSpPr>
              <p:nvPr/>
            </p:nvSpPr>
            <p:spPr bwMode="auto">
              <a:xfrm>
                <a:off x="4571" y="4176"/>
                <a:ext cx="642" cy="102"/>
              </a:xfrm>
              <a:custGeom>
                <a:avLst/>
                <a:gdLst>
                  <a:gd name="T0" fmla="*/ 324 w 642"/>
                  <a:gd name="T1" fmla="*/ 100 h 102"/>
                  <a:gd name="T2" fmla="*/ 200 w 642"/>
                  <a:gd name="T3" fmla="*/ 96 h 102"/>
                  <a:gd name="T4" fmla="*/ 98 w 642"/>
                  <a:gd name="T5" fmla="*/ 86 h 102"/>
                  <a:gd name="T6" fmla="*/ 28 w 642"/>
                  <a:gd name="T7" fmla="*/ 70 h 102"/>
                  <a:gd name="T8" fmla="*/ 10 w 642"/>
                  <a:gd name="T9" fmla="*/ 62 h 102"/>
                  <a:gd name="T10" fmla="*/ 2 w 642"/>
                  <a:gd name="T11" fmla="*/ 52 h 102"/>
                  <a:gd name="T12" fmla="*/ 4 w 642"/>
                  <a:gd name="T13" fmla="*/ 48 h 102"/>
                  <a:gd name="T14" fmla="*/ 18 w 642"/>
                  <a:gd name="T15" fmla="*/ 36 h 102"/>
                  <a:gd name="T16" fmla="*/ 58 w 642"/>
                  <a:gd name="T17" fmla="*/ 24 h 102"/>
                  <a:gd name="T18" fmla="*/ 146 w 642"/>
                  <a:gd name="T19" fmla="*/ 8 h 102"/>
                  <a:gd name="T20" fmla="*/ 260 w 642"/>
                  <a:gd name="T21" fmla="*/ 2 h 102"/>
                  <a:gd name="T22" fmla="*/ 324 w 642"/>
                  <a:gd name="T23" fmla="*/ 0 h 102"/>
                  <a:gd name="T24" fmla="*/ 446 w 642"/>
                  <a:gd name="T25" fmla="*/ 4 h 102"/>
                  <a:gd name="T26" fmla="*/ 548 w 642"/>
                  <a:gd name="T27" fmla="*/ 16 h 102"/>
                  <a:gd name="T28" fmla="*/ 616 w 642"/>
                  <a:gd name="T29" fmla="*/ 32 h 102"/>
                  <a:gd name="T30" fmla="*/ 634 w 642"/>
                  <a:gd name="T31" fmla="*/ 42 h 102"/>
                  <a:gd name="T32" fmla="*/ 640 w 642"/>
                  <a:gd name="T33" fmla="*/ 52 h 102"/>
                  <a:gd name="T34" fmla="*/ 638 w 642"/>
                  <a:gd name="T35" fmla="*/ 58 h 102"/>
                  <a:gd name="T36" fmla="*/ 626 w 642"/>
                  <a:gd name="T37" fmla="*/ 66 h 102"/>
                  <a:gd name="T38" fmla="*/ 586 w 642"/>
                  <a:gd name="T39" fmla="*/ 80 h 102"/>
                  <a:gd name="T40" fmla="*/ 500 w 642"/>
                  <a:gd name="T41" fmla="*/ 92 h 102"/>
                  <a:gd name="T42" fmla="*/ 388 w 642"/>
                  <a:gd name="T43" fmla="*/ 100 h 102"/>
                  <a:gd name="T44" fmla="*/ 324 w 642"/>
                  <a:gd name="T45" fmla="*/ 0 h 102"/>
                  <a:gd name="T46" fmla="*/ 260 w 642"/>
                  <a:gd name="T47" fmla="*/ 0 h 102"/>
                  <a:gd name="T48" fmla="*/ 144 w 642"/>
                  <a:gd name="T49" fmla="*/ 8 h 102"/>
                  <a:gd name="T50" fmla="*/ 56 w 642"/>
                  <a:gd name="T51" fmla="*/ 22 h 102"/>
                  <a:gd name="T52" fmla="*/ 16 w 642"/>
                  <a:gd name="T53" fmla="*/ 36 h 102"/>
                  <a:gd name="T54" fmla="*/ 2 w 642"/>
                  <a:gd name="T55" fmla="*/ 46 h 102"/>
                  <a:gd name="T56" fmla="*/ 0 w 642"/>
                  <a:gd name="T57" fmla="*/ 52 h 102"/>
                  <a:gd name="T58" fmla="*/ 8 w 642"/>
                  <a:gd name="T59" fmla="*/ 62 h 102"/>
                  <a:gd name="T60" fmla="*/ 26 w 642"/>
                  <a:gd name="T61" fmla="*/ 70 h 102"/>
                  <a:gd name="T62" fmla="*/ 96 w 642"/>
                  <a:gd name="T63" fmla="*/ 86 h 102"/>
                  <a:gd name="T64" fmla="*/ 198 w 642"/>
                  <a:gd name="T65" fmla="*/ 98 h 102"/>
                  <a:gd name="T66" fmla="*/ 324 w 642"/>
                  <a:gd name="T67" fmla="*/ 102 h 102"/>
                  <a:gd name="T68" fmla="*/ 388 w 642"/>
                  <a:gd name="T69" fmla="*/ 100 h 102"/>
                  <a:gd name="T70" fmla="*/ 502 w 642"/>
                  <a:gd name="T71" fmla="*/ 92 h 102"/>
                  <a:gd name="T72" fmla="*/ 588 w 642"/>
                  <a:gd name="T73" fmla="*/ 80 h 102"/>
                  <a:gd name="T74" fmla="*/ 628 w 642"/>
                  <a:gd name="T75" fmla="*/ 66 h 102"/>
                  <a:gd name="T76" fmla="*/ 640 w 642"/>
                  <a:gd name="T77" fmla="*/ 58 h 102"/>
                  <a:gd name="T78" fmla="*/ 642 w 642"/>
                  <a:gd name="T79" fmla="*/ 52 h 102"/>
                  <a:gd name="T80" fmla="*/ 636 w 642"/>
                  <a:gd name="T81" fmla="*/ 42 h 102"/>
                  <a:gd name="T82" fmla="*/ 618 w 642"/>
                  <a:gd name="T83" fmla="*/ 32 h 102"/>
                  <a:gd name="T84" fmla="*/ 548 w 642"/>
                  <a:gd name="T85" fmla="*/ 16 h 102"/>
                  <a:gd name="T86" fmla="*/ 448 w 642"/>
                  <a:gd name="T87" fmla="*/ 4 h 102"/>
                  <a:gd name="T88" fmla="*/ 324 w 642"/>
                  <a:gd name="T89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42" h="102">
                    <a:moveTo>
                      <a:pt x="324" y="100"/>
                    </a:moveTo>
                    <a:lnTo>
                      <a:pt x="324" y="100"/>
                    </a:lnTo>
                    <a:lnTo>
                      <a:pt x="260" y="100"/>
                    </a:lnTo>
                    <a:lnTo>
                      <a:pt x="200" y="96"/>
                    </a:lnTo>
                    <a:lnTo>
                      <a:pt x="146" y="92"/>
                    </a:lnTo>
                    <a:lnTo>
                      <a:pt x="98" y="86"/>
                    </a:lnTo>
                    <a:lnTo>
                      <a:pt x="58" y="80"/>
                    </a:lnTo>
                    <a:lnTo>
                      <a:pt x="28" y="70"/>
                    </a:lnTo>
                    <a:lnTo>
                      <a:pt x="18" y="66"/>
                    </a:lnTo>
                    <a:lnTo>
                      <a:pt x="10" y="62"/>
                    </a:lnTo>
                    <a:lnTo>
                      <a:pt x="4" y="58"/>
                    </a:lnTo>
                    <a:lnTo>
                      <a:pt x="2" y="52"/>
                    </a:lnTo>
                    <a:lnTo>
                      <a:pt x="2" y="52"/>
                    </a:lnTo>
                    <a:lnTo>
                      <a:pt x="4" y="48"/>
                    </a:lnTo>
                    <a:lnTo>
                      <a:pt x="10" y="42"/>
                    </a:lnTo>
                    <a:lnTo>
                      <a:pt x="18" y="36"/>
                    </a:lnTo>
                    <a:lnTo>
                      <a:pt x="28" y="32"/>
                    </a:lnTo>
                    <a:lnTo>
                      <a:pt x="58" y="24"/>
                    </a:lnTo>
                    <a:lnTo>
                      <a:pt x="98" y="16"/>
                    </a:lnTo>
                    <a:lnTo>
                      <a:pt x="146" y="8"/>
                    </a:lnTo>
                    <a:lnTo>
                      <a:pt x="200" y="4"/>
                    </a:lnTo>
                    <a:lnTo>
                      <a:pt x="260" y="2"/>
                    </a:lnTo>
                    <a:lnTo>
                      <a:pt x="324" y="0"/>
                    </a:lnTo>
                    <a:lnTo>
                      <a:pt x="324" y="0"/>
                    </a:lnTo>
                    <a:lnTo>
                      <a:pt x="388" y="2"/>
                    </a:lnTo>
                    <a:lnTo>
                      <a:pt x="446" y="4"/>
                    </a:lnTo>
                    <a:lnTo>
                      <a:pt x="500" y="8"/>
                    </a:lnTo>
                    <a:lnTo>
                      <a:pt x="548" y="16"/>
                    </a:lnTo>
                    <a:lnTo>
                      <a:pt x="586" y="24"/>
                    </a:lnTo>
                    <a:lnTo>
                      <a:pt x="616" y="32"/>
                    </a:lnTo>
                    <a:lnTo>
                      <a:pt x="626" y="36"/>
                    </a:lnTo>
                    <a:lnTo>
                      <a:pt x="634" y="42"/>
                    </a:lnTo>
                    <a:lnTo>
                      <a:pt x="638" y="48"/>
                    </a:lnTo>
                    <a:lnTo>
                      <a:pt x="640" y="52"/>
                    </a:lnTo>
                    <a:lnTo>
                      <a:pt x="640" y="52"/>
                    </a:lnTo>
                    <a:lnTo>
                      <a:pt x="638" y="58"/>
                    </a:lnTo>
                    <a:lnTo>
                      <a:pt x="634" y="62"/>
                    </a:lnTo>
                    <a:lnTo>
                      <a:pt x="626" y="66"/>
                    </a:lnTo>
                    <a:lnTo>
                      <a:pt x="616" y="70"/>
                    </a:lnTo>
                    <a:lnTo>
                      <a:pt x="586" y="80"/>
                    </a:lnTo>
                    <a:lnTo>
                      <a:pt x="548" y="86"/>
                    </a:lnTo>
                    <a:lnTo>
                      <a:pt x="500" y="92"/>
                    </a:lnTo>
                    <a:lnTo>
                      <a:pt x="446" y="96"/>
                    </a:lnTo>
                    <a:lnTo>
                      <a:pt x="388" y="100"/>
                    </a:lnTo>
                    <a:lnTo>
                      <a:pt x="324" y="100"/>
                    </a:lnTo>
                    <a:close/>
                    <a:moveTo>
                      <a:pt x="324" y="0"/>
                    </a:moveTo>
                    <a:lnTo>
                      <a:pt x="324" y="0"/>
                    </a:lnTo>
                    <a:lnTo>
                      <a:pt x="260" y="0"/>
                    </a:lnTo>
                    <a:lnTo>
                      <a:pt x="198" y="4"/>
                    </a:lnTo>
                    <a:lnTo>
                      <a:pt x="144" y="8"/>
                    </a:lnTo>
                    <a:lnTo>
                      <a:pt x="96" y="16"/>
                    </a:lnTo>
                    <a:lnTo>
                      <a:pt x="56" y="22"/>
                    </a:lnTo>
                    <a:lnTo>
                      <a:pt x="26" y="32"/>
                    </a:lnTo>
                    <a:lnTo>
                      <a:pt x="16" y="36"/>
                    </a:lnTo>
                    <a:lnTo>
                      <a:pt x="8" y="42"/>
                    </a:lnTo>
                    <a:lnTo>
                      <a:pt x="2" y="46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2" y="58"/>
                    </a:lnTo>
                    <a:lnTo>
                      <a:pt x="8" y="62"/>
                    </a:lnTo>
                    <a:lnTo>
                      <a:pt x="16" y="66"/>
                    </a:lnTo>
                    <a:lnTo>
                      <a:pt x="26" y="70"/>
                    </a:lnTo>
                    <a:lnTo>
                      <a:pt x="56" y="80"/>
                    </a:lnTo>
                    <a:lnTo>
                      <a:pt x="96" y="86"/>
                    </a:lnTo>
                    <a:lnTo>
                      <a:pt x="144" y="92"/>
                    </a:lnTo>
                    <a:lnTo>
                      <a:pt x="198" y="98"/>
                    </a:lnTo>
                    <a:lnTo>
                      <a:pt x="260" y="100"/>
                    </a:lnTo>
                    <a:lnTo>
                      <a:pt x="324" y="102"/>
                    </a:lnTo>
                    <a:lnTo>
                      <a:pt x="324" y="102"/>
                    </a:lnTo>
                    <a:lnTo>
                      <a:pt x="388" y="100"/>
                    </a:lnTo>
                    <a:lnTo>
                      <a:pt x="448" y="98"/>
                    </a:lnTo>
                    <a:lnTo>
                      <a:pt x="502" y="92"/>
                    </a:lnTo>
                    <a:lnTo>
                      <a:pt x="548" y="86"/>
                    </a:lnTo>
                    <a:lnTo>
                      <a:pt x="588" y="80"/>
                    </a:lnTo>
                    <a:lnTo>
                      <a:pt x="618" y="70"/>
                    </a:lnTo>
                    <a:lnTo>
                      <a:pt x="628" y="66"/>
                    </a:lnTo>
                    <a:lnTo>
                      <a:pt x="636" y="62"/>
                    </a:lnTo>
                    <a:lnTo>
                      <a:pt x="640" y="58"/>
                    </a:lnTo>
                    <a:lnTo>
                      <a:pt x="642" y="52"/>
                    </a:lnTo>
                    <a:lnTo>
                      <a:pt x="642" y="52"/>
                    </a:lnTo>
                    <a:lnTo>
                      <a:pt x="640" y="46"/>
                    </a:lnTo>
                    <a:lnTo>
                      <a:pt x="636" y="42"/>
                    </a:lnTo>
                    <a:lnTo>
                      <a:pt x="628" y="36"/>
                    </a:lnTo>
                    <a:lnTo>
                      <a:pt x="618" y="32"/>
                    </a:lnTo>
                    <a:lnTo>
                      <a:pt x="588" y="22"/>
                    </a:lnTo>
                    <a:lnTo>
                      <a:pt x="548" y="16"/>
                    </a:lnTo>
                    <a:lnTo>
                      <a:pt x="502" y="8"/>
                    </a:lnTo>
                    <a:lnTo>
                      <a:pt x="448" y="4"/>
                    </a:lnTo>
                    <a:lnTo>
                      <a:pt x="388" y="0"/>
                    </a:lnTo>
                    <a:lnTo>
                      <a:pt x="324" y="0"/>
                    </a:lnTo>
                    <a:close/>
                  </a:path>
                </a:pathLst>
              </a:custGeom>
              <a:solidFill>
                <a:srgbClr val="CEC9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4" name="Freeform 400"/>
              <p:cNvSpPr>
                <a:spLocks/>
              </p:cNvSpPr>
              <p:nvPr/>
            </p:nvSpPr>
            <p:spPr bwMode="auto">
              <a:xfrm>
                <a:off x="4573" y="4176"/>
                <a:ext cx="638" cy="100"/>
              </a:xfrm>
              <a:custGeom>
                <a:avLst/>
                <a:gdLst>
                  <a:gd name="T0" fmla="*/ 322 w 638"/>
                  <a:gd name="T1" fmla="*/ 100 h 100"/>
                  <a:gd name="T2" fmla="*/ 322 w 638"/>
                  <a:gd name="T3" fmla="*/ 100 h 100"/>
                  <a:gd name="T4" fmla="*/ 258 w 638"/>
                  <a:gd name="T5" fmla="*/ 100 h 100"/>
                  <a:gd name="T6" fmla="*/ 198 w 638"/>
                  <a:gd name="T7" fmla="*/ 96 h 100"/>
                  <a:gd name="T8" fmla="*/ 144 w 638"/>
                  <a:gd name="T9" fmla="*/ 92 h 100"/>
                  <a:gd name="T10" fmla="*/ 96 w 638"/>
                  <a:gd name="T11" fmla="*/ 86 h 100"/>
                  <a:gd name="T12" fmla="*/ 56 w 638"/>
                  <a:gd name="T13" fmla="*/ 80 h 100"/>
                  <a:gd name="T14" fmla="*/ 26 w 638"/>
                  <a:gd name="T15" fmla="*/ 70 h 100"/>
                  <a:gd name="T16" fmla="*/ 16 w 638"/>
                  <a:gd name="T17" fmla="*/ 66 h 100"/>
                  <a:gd name="T18" fmla="*/ 8 w 638"/>
                  <a:gd name="T19" fmla="*/ 62 h 100"/>
                  <a:gd name="T20" fmla="*/ 2 w 638"/>
                  <a:gd name="T21" fmla="*/ 58 h 100"/>
                  <a:gd name="T22" fmla="*/ 0 w 638"/>
                  <a:gd name="T23" fmla="*/ 52 h 100"/>
                  <a:gd name="T24" fmla="*/ 0 w 638"/>
                  <a:gd name="T25" fmla="*/ 52 h 100"/>
                  <a:gd name="T26" fmla="*/ 2 w 638"/>
                  <a:gd name="T27" fmla="*/ 48 h 100"/>
                  <a:gd name="T28" fmla="*/ 8 w 638"/>
                  <a:gd name="T29" fmla="*/ 42 h 100"/>
                  <a:gd name="T30" fmla="*/ 16 w 638"/>
                  <a:gd name="T31" fmla="*/ 36 h 100"/>
                  <a:gd name="T32" fmla="*/ 26 w 638"/>
                  <a:gd name="T33" fmla="*/ 32 h 100"/>
                  <a:gd name="T34" fmla="*/ 56 w 638"/>
                  <a:gd name="T35" fmla="*/ 24 h 100"/>
                  <a:gd name="T36" fmla="*/ 96 w 638"/>
                  <a:gd name="T37" fmla="*/ 16 h 100"/>
                  <a:gd name="T38" fmla="*/ 144 w 638"/>
                  <a:gd name="T39" fmla="*/ 8 h 100"/>
                  <a:gd name="T40" fmla="*/ 198 w 638"/>
                  <a:gd name="T41" fmla="*/ 4 h 100"/>
                  <a:gd name="T42" fmla="*/ 258 w 638"/>
                  <a:gd name="T43" fmla="*/ 2 h 100"/>
                  <a:gd name="T44" fmla="*/ 322 w 638"/>
                  <a:gd name="T45" fmla="*/ 0 h 100"/>
                  <a:gd name="T46" fmla="*/ 322 w 638"/>
                  <a:gd name="T47" fmla="*/ 0 h 100"/>
                  <a:gd name="T48" fmla="*/ 386 w 638"/>
                  <a:gd name="T49" fmla="*/ 2 h 100"/>
                  <a:gd name="T50" fmla="*/ 444 w 638"/>
                  <a:gd name="T51" fmla="*/ 4 h 100"/>
                  <a:gd name="T52" fmla="*/ 498 w 638"/>
                  <a:gd name="T53" fmla="*/ 8 h 100"/>
                  <a:gd name="T54" fmla="*/ 546 w 638"/>
                  <a:gd name="T55" fmla="*/ 16 h 100"/>
                  <a:gd name="T56" fmla="*/ 584 w 638"/>
                  <a:gd name="T57" fmla="*/ 24 h 100"/>
                  <a:gd name="T58" fmla="*/ 614 w 638"/>
                  <a:gd name="T59" fmla="*/ 32 h 100"/>
                  <a:gd name="T60" fmla="*/ 624 w 638"/>
                  <a:gd name="T61" fmla="*/ 36 h 100"/>
                  <a:gd name="T62" fmla="*/ 632 w 638"/>
                  <a:gd name="T63" fmla="*/ 42 h 100"/>
                  <a:gd name="T64" fmla="*/ 636 w 638"/>
                  <a:gd name="T65" fmla="*/ 48 h 100"/>
                  <a:gd name="T66" fmla="*/ 638 w 638"/>
                  <a:gd name="T67" fmla="*/ 52 h 100"/>
                  <a:gd name="T68" fmla="*/ 638 w 638"/>
                  <a:gd name="T69" fmla="*/ 52 h 100"/>
                  <a:gd name="T70" fmla="*/ 636 w 638"/>
                  <a:gd name="T71" fmla="*/ 58 h 100"/>
                  <a:gd name="T72" fmla="*/ 632 w 638"/>
                  <a:gd name="T73" fmla="*/ 62 h 100"/>
                  <a:gd name="T74" fmla="*/ 624 w 638"/>
                  <a:gd name="T75" fmla="*/ 66 h 100"/>
                  <a:gd name="T76" fmla="*/ 614 w 638"/>
                  <a:gd name="T77" fmla="*/ 70 h 100"/>
                  <a:gd name="T78" fmla="*/ 584 w 638"/>
                  <a:gd name="T79" fmla="*/ 80 h 100"/>
                  <a:gd name="T80" fmla="*/ 546 w 638"/>
                  <a:gd name="T81" fmla="*/ 86 h 100"/>
                  <a:gd name="T82" fmla="*/ 498 w 638"/>
                  <a:gd name="T83" fmla="*/ 92 h 100"/>
                  <a:gd name="T84" fmla="*/ 444 w 638"/>
                  <a:gd name="T85" fmla="*/ 96 h 100"/>
                  <a:gd name="T86" fmla="*/ 386 w 638"/>
                  <a:gd name="T87" fmla="*/ 100 h 100"/>
                  <a:gd name="T88" fmla="*/ 322 w 638"/>
                  <a:gd name="T89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38" h="100">
                    <a:moveTo>
                      <a:pt x="322" y="100"/>
                    </a:moveTo>
                    <a:lnTo>
                      <a:pt x="322" y="100"/>
                    </a:lnTo>
                    <a:lnTo>
                      <a:pt x="258" y="100"/>
                    </a:lnTo>
                    <a:lnTo>
                      <a:pt x="198" y="96"/>
                    </a:lnTo>
                    <a:lnTo>
                      <a:pt x="144" y="92"/>
                    </a:lnTo>
                    <a:lnTo>
                      <a:pt x="96" y="86"/>
                    </a:lnTo>
                    <a:lnTo>
                      <a:pt x="56" y="80"/>
                    </a:lnTo>
                    <a:lnTo>
                      <a:pt x="26" y="70"/>
                    </a:lnTo>
                    <a:lnTo>
                      <a:pt x="16" y="66"/>
                    </a:lnTo>
                    <a:lnTo>
                      <a:pt x="8" y="62"/>
                    </a:lnTo>
                    <a:lnTo>
                      <a:pt x="2" y="58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2" y="48"/>
                    </a:lnTo>
                    <a:lnTo>
                      <a:pt x="8" y="42"/>
                    </a:lnTo>
                    <a:lnTo>
                      <a:pt x="16" y="36"/>
                    </a:lnTo>
                    <a:lnTo>
                      <a:pt x="26" y="32"/>
                    </a:lnTo>
                    <a:lnTo>
                      <a:pt x="56" y="24"/>
                    </a:lnTo>
                    <a:lnTo>
                      <a:pt x="96" y="16"/>
                    </a:lnTo>
                    <a:lnTo>
                      <a:pt x="144" y="8"/>
                    </a:lnTo>
                    <a:lnTo>
                      <a:pt x="198" y="4"/>
                    </a:lnTo>
                    <a:lnTo>
                      <a:pt x="258" y="2"/>
                    </a:lnTo>
                    <a:lnTo>
                      <a:pt x="322" y="0"/>
                    </a:lnTo>
                    <a:lnTo>
                      <a:pt x="322" y="0"/>
                    </a:lnTo>
                    <a:lnTo>
                      <a:pt x="386" y="2"/>
                    </a:lnTo>
                    <a:lnTo>
                      <a:pt x="444" y="4"/>
                    </a:lnTo>
                    <a:lnTo>
                      <a:pt x="498" y="8"/>
                    </a:lnTo>
                    <a:lnTo>
                      <a:pt x="546" y="16"/>
                    </a:lnTo>
                    <a:lnTo>
                      <a:pt x="584" y="24"/>
                    </a:lnTo>
                    <a:lnTo>
                      <a:pt x="614" y="32"/>
                    </a:lnTo>
                    <a:lnTo>
                      <a:pt x="624" y="36"/>
                    </a:lnTo>
                    <a:lnTo>
                      <a:pt x="632" y="42"/>
                    </a:lnTo>
                    <a:lnTo>
                      <a:pt x="636" y="48"/>
                    </a:lnTo>
                    <a:lnTo>
                      <a:pt x="638" y="52"/>
                    </a:lnTo>
                    <a:lnTo>
                      <a:pt x="638" y="52"/>
                    </a:lnTo>
                    <a:lnTo>
                      <a:pt x="636" y="58"/>
                    </a:lnTo>
                    <a:lnTo>
                      <a:pt x="632" y="62"/>
                    </a:lnTo>
                    <a:lnTo>
                      <a:pt x="624" y="66"/>
                    </a:lnTo>
                    <a:lnTo>
                      <a:pt x="614" y="70"/>
                    </a:lnTo>
                    <a:lnTo>
                      <a:pt x="584" y="80"/>
                    </a:lnTo>
                    <a:lnTo>
                      <a:pt x="546" y="86"/>
                    </a:lnTo>
                    <a:lnTo>
                      <a:pt x="498" y="92"/>
                    </a:lnTo>
                    <a:lnTo>
                      <a:pt x="444" y="96"/>
                    </a:lnTo>
                    <a:lnTo>
                      <a:pt x="386" y="100"/>
                    </a:lnTo>
                    <a:lnTo>
                      <a:pt x="322" y="10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5" name="Freeform 401"/>
              <p:cNvSpPr>
                <a:spLocks/>
              </p:cNvSpPr>
              <p:nvPr/>
            </p:nvSpPr>
            <p:spPr bwMode="auto">
              <a:xfrm>
                <a:off x="4571" y="4176"/>
                <a:ext cx="642" cy="102"/>
              </a:xfrm>
              <a:custGeom>
                <a:avLst/>
                <a:gdLst>
                  <a:gd name="T0" fmla="*/ 324 w 642"/>
                  <a:gd name="T1" fmla="*/ 0 h 102"/>
                  <a:gd name="T2" fmla="*/ 324 w 642"/>
                  <a:gd name="T3" fmla="*/ 0 h 102"/>
                  <a:gd name="T4" fmla="*/ 260 w 642"/>
                  <a:gd name="T5" fmla="*/ 0 h 102"/>
                  <a:gd name="T6" fmla="*/ 198 w 642"/>
                  <a:gd name="T7" fmla="*/ 4 h 102"/>
                  <a:gd name="T8" fmla="*/ 144 w 642"/>
                  <a:gd name="T9" fmla="*/ 8 h 102"/>
                  <a:gd name="T10" fmla="*/ 96 w 642"/>
                  <a:gd name="T11" fmla="*/ 16 h 102"/>
                  <a:gd name="T12" fmla="*/ 56 w 642"/>
                  <a:gd name="T13" fmla="*/ 22 h 102"/>
                  <a:gd name="T14" fmla="*/ 26 w 642"/>
                  <a:gd name="T15" fmla="*/ 32 h 102"/>
                  <a:gd name="T16" fmla="*/ 16 w 642"/>
                  <a:gd name="T17" fmla="*/ 36 h 102"/>
                  <a:gd name="T18" fmla="*/ 8 w 642"/>
                  <a:gd name="T19" fmla="*/ 42 h 102"/>
                  <a:gd name="T20" fmla="*/ 2 w 642"/>
                  <a:gd name="T21" fmla="*/ 46 h 102"/>
                  <a:gd name="T22" fmla="*/ 0 w 642"/>
                  <a:gd name="T23" fmla="*/ 52 h 102"/>
                  <a:gd name="T24" fmla="*/ 0 w 642"/>
                  <a:gd name="T25" fmla="*/ 52 h 102"/>
                  <a:gd name="T26" fmla="*/ 2 w 642"/>
                  <a:gd name="T27" fmla="*/ 58 h 102"/>
                  <a:gd name="T28" fmla="*/ 8 w 642"/>
                  <a:gd name="T29" fmla="*/ 62 h 102"/>
                  <a:gd name="T30" fmla="*/ 16 w 642"/>
                  <a:gd name="T31" fmla="*/ 66 h 102"/>
                  <a:gd name="T32" fmla="*/ 26 w 642"/>
                  <a:gd name="T33" fmla="*/ 70 h 102"/>
                  <a:gd name="T34" fmla="*/ 56 w 642"/>
                  <a:gd name="T35" fmla="*/ 80 h 102"/>
                  <a:gd name="T36" fmla="*/ 96 w 642"/>
                  <a:gd name="T37" fmla="*/ 86 h 102"/>
                  <a:gd name="T38" fmla="*/ 144 w 642"/>
                  <a:gd name="T39" fmla="*/ 92 h 102"/>
                  <a:gd name="T40" fmla="*/ 198 w 642"/>
                  <a:gd name="T41" fmla="*/ 98 h 102"/>
                  <a:gd name="T42" fmla="*/ 260 w 642"/>
                  <a:gd name="T43" fmla="*/ 100 h 102"/>
                  <a:gd name="T44" fmla="*/ 324 w 642"/>
                  <a:gd name="T45" fmla="*/ 102 h 102"/>
                  <a:gd name="T46" fmla="*/ 324 w 642"/>
                  <a:gd name="T47" fmla="*/ 102 h 102"/>
                  <a:gd name="T48" fmla="*/ 388 w 642"/>
                  <a:gd name="T49" fmla="*/ 100 h 102"/>
                  <a:gd name="T50" fmla="*/ 448 w 642"/>
                  <a:gd name="T51" fmla="*/ 98 h 102"/>
                  <a:gd name="T52" fmla="*/ 502 w 642"/>
                  <a:gd name="T53" fmla="*/ 92 h 102"/>
                  <a:gd name="T54" fmla="*/ 548 w 642"/>
                  <a:gd name="T55" fmla="*/ 86 h 102"/>
                  <a:gd name="T56" fmla="*/ 588 w 642"/>
                  <a:gd name="T57" fmla="*/ 80 h 102"/>
                  <a:gd name="T58" fmla="*/ 618 w 642"/>
                  <a:gd name="T59" fmla="*/ 70 h 102"/>
                  <a:gd name="T60" fmla="*/ 628 w 642"/>
                  <a:gd name="T61" fmla="*/ 66 h 102"/>
                  <a:gd name="T62" fmla="*/ 636 w 642"/>
                  <a:gd name="T63" fmla="*/ 62 h 102"/>
                  <a:gd name="T64" fmla="*/ 640 w 642"/>
                  <a:gd name="T65" fmla="*/ 58 h 102"/>
                  <a:gd name="T66" fmla="*/ 642 w 642"/>
                  <a:gd name="T67" fmla="*/ 52 h 102"/>
                  <a:gd name="T68" fmla="*/ 642 w 642"/>
                  <a:gd name="T69" fmla="*/ 52 h 102"/>
                  <a:gd name="T70" fmla="*/ 640 w 642"/>
                  <a:gd name="T71" fmla="*/ 46 h 102"/>
                  <a:gd name="T72" fmla="*/ 636 w 642"/>
                  <a:gd name="T73" fmla="*/ 42 h 102"/>
                  <a:gd name="T74" fmla="*/ 628 w 642"/>
                  <a:gd name="T75" fmla="*/ 36 h 102"/>
                  <a:gd name="T76" fmla="*/ 618 w 642"/>
                  <a:gd name="T77" fmla="*/ 32 h 102"/>
                  <a:gd name="T78" fmla="*/ 588 w 642"/>
                  <a:gd name="T79" fmla="*/ 22 h 102"/>
                  <a:gd name="T80" fmla="*/ 548 w 642"/>
                  <a:gd name="T81" fmla="*/ 16 h 102"/>
                  <a:gd name="T82" fmla="*/ 502 w 642"/>
                  <a:gd name="T83" fmla="*/ 8 h 102"/>
                  <a:gd name="T84" fmla="*/ 448 w 642"/>
                  <a:gd name="T85" fmla="*/ 4 h 102"/>
                  <a:gd name="T86" fmla="*/ 388 w 642"/>
                  <a:gd name="T87" fmla="*/ 0 h 102"/>
                  <a:gd name="T88" fmla="*/ 324 w 642"/>
                  <a:gd name="T89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42" h="102">
                    <a:moveTo>
                      <a:pt x="324" y="0"/>
                    </a:moveTo>
                    <a:lnTo>
                      <a:pt x="324" y="0"/>
                    </a:lnTo>
                    <a:lnTo>
                      <a:pt x="260" y="0"/>
                    </a:lnTo>
                    <a:lnTo>
                      <a:pt x="198" y="4"/>
                    </a:lnTo>
                    <a:lnTo>
                      <a:pt x="144" y="8"/>
                    </a:lnTo>
                    <a:lnTo>
                      <a:pt x="96" y="16"/>
                    </a:lnTo>
                    <a:lnTo>
                      <a:pt x="56" y="22"/>
                    </a:lnTo>
                    <a:lnTo>
                      <a:pt x="26" y="32"/>
                    </a:lnTo>
                    <a:lnTo>
                      <a:pt x="16" y="36"/>
                    </a:lnTo>
                    <a:lnTo>
                      <a:pt x="8" y="42"/>
                    </a:lnTo>
                    <a:lnTo>
                      <a:pt x="2" y="46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2" y="58"/>
                    </a:lnTo>
                    <a:lnTo>
                      <a:pt x="8" y="62"/>
                    </a:lnTo>
                    <a:lnTo>
                      <a:pt x="16" y="66"/>
                    </a:lnTo>
                    <a:lnTo>
                      <a:pt x="26" y="70"/>
                    </a:lnTo>
                    <a:lnTo>
                      <a:pt x="56" y="80"/>
                    </a:lnTo>
                    <a:lnTo>
                      <a:pt x="96" y="86"/>
                    </a:lnTo>
                    <a:lnTo>
                      <a:pt x="144" y="92"/>
                    </a:lnTo>
                    <a:lnTo>
                      <a:pt x="198" y="98"/>
                    </a:lnTo>
                    <a:lnTo>
                      <a:pt x="260" y="100"/>
                    </a:lnTo>
                    <a:lnTo>
                      <a:pt x="324" y="102"/>
                    </a:lnTo>
                    <a:lnTo>
                      <a:pt x="324" y="102"/>
                    </a:lnTo>
                    <a:lnTo>
                      <a:pt x="388" y="100"/>
                    </a:lnTo>
                    <a:lnTo>
                      <a:pt x="448" y="98"/>
                    </a:lnTo>
                    <a:lnTo>
                      <a:pt x="502" y="92"/>
                    </a:lnTo>
                    <a:lnTo>
                      <a:pt x="548" y="86"/>
                    </a:lnTo>
                    <a:lnTo>
                      <a:pt x="588" y="80"/>
                    </a:lnTo>
                    <a:lnTo>
                      <a:pt x="618" y="70"/>
                    </a:lnTo>
                    <a:lnTo>
                      <a:pt x="628" y="66"/>
                    </a:lnTo>
                    <a:lnTo>
                      <a:pt x="636" y="62"/>
                    </a:lnTo>
                    <a:lnTo>
                      <a:pt x="640" y="58"/>
                    </a:lnTo>
                    <a:lnTo>
                      <a:pt x="642" y="52"/>
                    </a:lnTo>
                    <a:lnTo>
                      <a:pt x="642" y="52"/>
                    </a:lnTo>
                    <a:lnTo>
                      <a:pt x="640" y="46"/>
                    </a:lnTo>
                    <a:lnTo>
                      <a:pt x="636" y="42"/>
                    </a:lnTo>
                    <a:lnTo>
                      <a:pt x="628" y="36"/>
                    </a:lnTo>
                    <a:lnTo>
                      <a:pt x="618" y="32"/>
                    </a:lnTo>
                    <a:lnTo>
                      <a:pt x="588" y="22"/>
                    </a:lnTo>
                    <a:lnTo>
                      <a:pt x="548" y="16"/>
                    </a:lnTo>
                    <a:lnTo>
                      <a:pt x="502" y="8"/>
                    </a:lnTo>
                    <a:lnTo>
                      <a:pt x="448" y="4"/>
                    </a:lnTo>
                    <a:lnTo>
                      <a:pt x="388" y="0"/>
                    </a:lnTo>
                    <a:lnTo>
                      <a:pt x="3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6" name="Freeform 402"/>
              <p:cNvSpPr>
                <a:spLocks noEditPoints="1"/>
              </p:cNvSpPr>
              <p:nvPr/>
            </p:nvSpPr>
            <p:spPr bwMode="auto">
              <a:xfrm>
                <a:off x="4573" y="4176"/>
                <a:ext cx="638" cy="100"/>
              </a:xfrm>
              <a:custGeom>
                <a:avLst/>
                <a:gdLst>
                  <a:gd name="T0" fmla="*/ 322 w 638"/>
                  <a:gd name="T1" fmla="*/ 100 h 100"/>
                  <a:gd name="T2" fmla="*/ 198 w 638"/>
                  <a:gd name="T3" fmla="*/ 96 h 100"/>
                  <a:gd name="T4" fmla="*/ 96 w 638"/>
                  <a:gd name="T5" fmla="*/ 86 h 100"/>
                  <a:gd name="T6" fmla="*/ 28 w 638"/>
                  <a:gd name="T7" fmla="*/ 70 h 100"/>
                  <a:gd name="T8" fmla="*/ 10 w 638"/>
                  <a:gd name="T9" fmla="*/ 62 h 100"/>
                  <a:gd name="T10" fmla="*/ 4 w 638"/>
                  <a:gd name="T11" fmla="*/ 52 h 100"/>
                  <a:gd name="T12" fmla="*/ 4 w 638"/>
                  <a:gd name="T13" fmla="*/ 48 h 100"/>
                  <a:gd name="T14" fmla="*/ 18 w 638"/>
                  <a:gd name="T15" fmla="*/ 36 h 100"/>
                  <a:gd name="T16" fmla="*/ 58 w 638"/>
                  <a:gd name="T17" fmla="*/ 24 h 100"/>
                  <a:gd name="T18" fmla="*/ 144 w 638"/>
                  <a:gd name="T19" fmla="*/ 10 h 100"/>
                  <a:gd name="T20" fmla="*/ 258 w 638"/>
                  <a:gd name="T21" fmla="*/ 2 h 100"/>
                  <a:gd name="T22" fmla="*/ 322 w 638"/>
                  <a:gd name="T23" fmla="*/ 0 h 100"/>
                  <a:gd name="T24" fmla="*/ 444 w 638"/>
                  <a:gd name="T25" fmla="*/ 4 h 100"/>
                  <a:gd name="T26" fmla="*/ 544 w 638"/>
                  <a:gd name="T27" fmla="*/ 16 h 100"/>
                  <a:gd name="T28" fmla="*/ 612 w 638"/>
                  <a:gd name="T29" fmla="*/ 32 h 100"/>
                  <a:gd name="T30" fmla="*/ 630 w 638"/>
                  <a:gd name="T31" fmla="*/ 42 h 100"/>
                  <a:gd name="T32" fmla="*/ 636 w 638"/>
                  <a:gd name="T33" fmla="*/ 52 h 100"/>
                  <a:gd name="T34" fmla="*/ 634 w 638"/>
                  <a:gd name="T35" fmla="*/ 58 h 100"/>
                  <a:gd name="T36" fmla="*/ 622 w 638"/>
                  <a:gd name="T37" fmla="*/ 66 h 100"/>
                  <a:gd name="T38" fmla="*/ 582 w 638"/>
                  <a:gd name="T39" fmla="*/ 78 h 100"/>
                  <a:gd name="T40" fmla="*/ 498 w 638"/>
                  <a:gd name="T41" fmla="*/ 92 h 100"/>
                  <a:gd name="T42" fmla="*/ 386 w 638"/>
                  <a:gd name="T43" fmla="*/ 100 h 100"/>
                  <a:gd name="T44" fmla="*/ 322 w 638"/>
                  <a:gd name="T45" fmla="*/ 0 h 100"/>
                  <a:gd name="T46" fmla="*/ 258 w 638"/>
                  <a:gd name="T47" fmla="*/ 2 h 100"/>
                  <a:gd name="T48" fmla="*/ 144 w 638"/>
                  <a:gd name="T49" fmla="*/ 8 h 100"/>
                  <a:gd name="T50" fmla="*/ 56 w 638"/>
                  <a:gd name="T51" fmla="*/ 24 h 100"/>
                  <a:gd name="T52" fmla="*/ 16 w 638"/>
                  <a:gd name="T53" fmla="*/ 36 h 100"/>
                  <a:gd name="T54" fmla="*/ 2 w 638"/>
                  <a:gd name="T55" fmla="*/ 48 h 100"/>
                  <a:gd name="T56" fmla="*/ 0 w 638"/>
                  <a:gd name="T57" fmla="*/ 52 h 100"/>
                  <a:gd name="T58" fmla="*/ 8 w 638"/>
                  <a:gd name="T59" fmla="*/ 62 h 100"/>
                  <a:gd name="T60" fmla="*/ 26 w 638"/>
                  <a:gd name="T61" fmla="*/ 70 h 100"/>
                  <a:gd name="T62" fmla="*/ 96 w 638"/>
                  <a:gd name="T63" fmla="*/ 86 h 100"/>
                  <a:gd name="T64" fmla="*/ 198 w 638"/>
                  <a:gd name="T65" fmla="*/ 96 h 100"/>
                  <a:gd name="T66" fmla="*/ 322 w 638"/>
                  <a:gd name="T67" fmla="*/ 100 h 100"/>
                  <a:gd name="T68" fmla="*/ 386 w 638"/>
                  <a:gd name="T69" fmla="*/ 100 h 100"/>
                  <a:gd name="T70" fmla="*/ 498 w 638"/>
                  <a:gd name="T71" fmla="*/ 92 h 100"/>
                  <a:gd name="T72" fmla="*/ 584 w 638"/>
                  <a:gd name="T73" fmla="*/ 80 h 100"/>
                  <a:gd name="T74" fmla="*/ 624 w 638"/>
                  <a:gd name="T75" fmla="*/ 66 h 100"/>
                  <a:gd name="T76" fmla="*/ 636 w 638"/>
                  <a:gd name="T77" fmla="*/ 58 h 100"/>
                  <a:gd name="T78" fmla="*/ 638 w 638"/>
                  <a:gd name="T79" fmla="*/ 52 h 100"/>
                  <a:gd name="T80" fmla="*/ 632 w 638"/>
                  <a:gd name="T81" fmla="*/ 42 h 100"/>
                  <a:gd name="T82" fmla="*/ 614 w 638"/>
                  <a:gd name="T83" fmla="*/ 32 h 100"/>
                  <a:gd name="T84" fmla="*/ 546 w 638"/>
                  <a:gd name="T85" fmla="*/ 16 h 100"/>
                  <a:gd name="T86" fmla="*/ 444 w 638"/>
                  <a:gd name="T87" fmla="*/ 4 h 100"/>
                  <a:gd name="T88" fmla="*/ 322 w 638"/>
                  <a:gd name="T8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38" h="100">
                    <a:moveTo>
                      <a:pt x="322" y="100"/>
                    </a:moveTo>
                    <a:lnTo>
                      <a:pt x="322" y="100"/>
                    </a:lnTo>
                    <a:lnTo>
                      <a:pt x="258" y="100"/>
                    </a:lnTo>
                    <a:lnTo>
                      <a:pt x="198" y="96"/>
                    </a:lnTo>
                    <a:lnTo>
                      <a:pt x="144" y="92"/>
                    </a:lnTo>
                    <a:lnTo>
                      <a:pt x="96" y="86"/>
                    </a:lnTo>
                    <a:lnTo>
                      <a:pt x="58" y="78"/>
                    </a:lnTo>
                    <a:lnTo>
                      <a:pt x="28" y="70"/>
                    </a:lnTo>
                    <a:lnTo>
                      <a:pt x="18" y="66"/>
                    </a:lnTo>
                    <a:lnTo>
                      <a:pt x="10" y="62"/>
                    </a:lnTo>
                    <a:lnTo>
                      <a:pt x="4" y="58"/>
                    </a:lnTo>
                    <a:lnTo>
                      <a:pt x="4" y="52"/>
                    </a:lnTo>
                    <a:lnTo>
                      <a:pt x="4" y="52"/>
                    </a:lnTo>
                    <a:lnTo>
                      <a:pt x="4" y="48"/>
                    </a:lnTo>
                    <a:lnTo>
                      <a:pt x="10" y="42"/>
                    </a:lnTo>
                    <a:lnTo>
                      <a:pt x="18" y="36"/>
                    </a:lnTo>
                    <a:lnTo>
                      <a:pt x="28" y="32"/>
                    </a:lnTo>
                    <a:lnTo>
                      <a:pt x="58" y="24"/>
                    </a:lnTo>
                    <a:lnTo>
                      <a:pt x="96" y="16"/>
                    </a:lnTo>
                    <a:lnTo>
                      <a:pt x="144" y="10"/>
                    </a:lnTo>
                    <a:lnTo>
                      <a:pt x="198" y="4"/>
                    </a:lnTo>
                    <a:lnTo>
                      <a:pt x="258" y="2"/>
                    </a:lnTo>
                    <a:lnTo>
                      <a:pt x="322" y="0"/>
                    </a:lnTo>
                    <a:lnTo>
                      <a:pt x="322" y="0"/>
                    </a:lnTo>
                    <a:lnTo>
                      <a:pt x="386" y="2"/>
                    </a:lnTo>
                    <a:lnTo>
                      <a:pt x="444" y="4"/>
                    </a:lnTo>
                    <a:lnTo>
                      <a:pt x="498" y="10"/>
                    </a:lnTo>
                    <a:lnTo>
                      <a:pt x="544" y="16"/>
                    </a:lnTo>
                    <a:lnTo>
                      <a:pt x="582" y="24"/>
                    </a:lnTo>
                    <a:lnTo>
                      <a:pt x="612" y="32"/>
                    </a:lnTo>
                    <a:lnTo>
                      <a:pt x="622" y="36"/>
                    </a:lnTo>
                    <a:lnTo>
                      <a:pt x="630" y="42"/>
                    </a:lnTo>
                    <a:lnTo>
                      <a:pt x="634" y="48"/>
                    </a:lnTo>
                    <a:lnTo>
                      <a:pt x="636" y="52"/>
                    </a:lnTo>
                    <a:lnTo>
                      <a:pt x="636" y="52"/>
                    </a:lnTo>
                    <a:lnTo>
                      <a:pt x="634" y="58"/>
                    </a:lnTo>
                    <a:lnTo>
                      <a:pt x="630" y="62"/>
                    </a:lnTo>
                    <a:lnTo>
                      <a:pt x="622" y="66"/>
                    </a:lnTo>
                    <a:lnTo>
                      <a:pt x="612" y="70"/>
                    </a:lnTo>
                    <a:lnTo>
                      <a:pt x="582" y="78"/>
                    </a:lnTo>
                    <a:lnTo>
                      <a:pt x="544" y="86"/>
                    </a:lnTo>
                    <a:lnTo>
                      <a:pt x="498" y="92"/>
                    </a:lnTo>
                    <a:lnTo>
                      <a:pt x="444" y="96"/>
                    </a:lnTo>
                    <a:lnTo>
                      <a:pt x="386" y="100"/>
                    </a:lnTo>
                    <a:lnTo>
                      <a:pt x="322" y="100"/>
                    </a:lnTo>
                    <a:close/>
                    <a:moveTo>
                      <a:pt x="322" y="0"/>
                    </a:moveTo>
                    <a:lnTo>
                      <a:pt x="322" y="0"/>
                    </a:lnTo>
                    <a:lnTo>
                      <a:pt x="258" y="2"/>
                    </a:lnTo>
                    <a:lnTo>
                      <a:pt x="198" y="4"/>
                    </a:lnTo>
                    <a:lnTo>
                      <a:pt x="144" y="8"/>
                    </a:lnTo>
                    <a:lnTo>
                      <a:pt x="96" y="16"/>
                    </a:lnTo>
                    <a:lnTo>
                      <a:pt x="56" y="24"/>
                    </a:lnTo>
                    <a:lnTo>
                      <a:pt x="26" y="32"/>
                    </a:lnTo>
                    <a:lnTo>
                      <a:pt x="16" y="36"/>
                    </a:lnTo>
                    <a:lnTo>
                      <a:pt x="8" y="42"/>
                    </a:lnTo>
                    <a:lnTo>
                      <a:pt x="2" y="48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2" y="58"/>
                    </a:lnTo>
                    <a:lnTo>
                      <a:pt x="8" y="62"/>
                    </a:lnTo>
                    <a:lnTo>
                      <a:pt x="16" y="66"/>
                    </a:lnTo>
                    <a:lnTo>
                      <a:pt x="26" y="70"/>
                    </a:lnTo>
                    <a:lnTo>
                      <a:pt x="56" y="80"/>
                    </a:lnTo>
                    <a:lnTo>
                      <a:pt x="96" y="86"/>
                    </a:lnTo>
                    <a:lnTo>
                      <a:pt x="144" y="92"/>
                    </a:lnTo>
                    <a:lnTo>
                      <a:pt x="198" y="96"/>
                    </a:lnTo>
                    <a:lnTo>
                      <a:pt x="258" y="100"/>
                    </a:lnTo>
                    <a:lnTo>
                      <a:pt x="322" y="100"/>
                    </a:lnTo>
                    <a:lnTo>
                      <a:pt x="322" y="100"/>
                    </a:lnTo>
                    <a:lnTo>
                      <a:pt x="386" y="100"/>
                    </a:lnTo>
                    <a:lnTo>
                      <a:pt x="444" y="96"/>
                    </a:lnTo>
                    <a:lnTo>
                      <a:pt x="498" y="92"/>
                    </a:lnTo>
                    <a:lnTo>
                      <a:pt x="546" y="86"/>
                    </a:lnTo>
                    <a:lnTo>
                      <a:pt x="584" y="80"/>
                    </a:lnTo>
                    <a:lnTo>
                      <a:pt x="614" y="70"/>
                    </a:lnTo>
                    <a:lnTo>
                      <a:pt x="624" y="66"/>
                    </a:lnTo>
                    <a:lnTo>
                      <a:pt x="632" y="62"/>
                    </a:lnTo>
                    <a:lnTo>
                      <a:pt x="636" y="58"/>
                    </a:lnTo>
                    <a:lnTo>
                      <a:pt x="638" y="52"/>
                    </a:lnTo>
                    <a:lnTo>
                      <a:pt x="638" y="52"/>
                    </a:lnTo>
                    <a:lnTo>
                      <a:pt x="636" y="48"/>
                    </a:lnTo>
                    <a:lnTo>
                      <a:pt x="632" y="42"/>
                    </a:lnTo>
                    <a:lnTo>
                      <a:pt x="624" y="36"/>
                    </a:lnTo>
                    <a:lnTo>
                      <a:pt x="614" y="32"/>
                    </a:lnTo>
                    <a:lnTo>
                      <a:pt x="584" y="24"/>
                    </a:lnTo>
                    <a:lnTo>
                      <a:pt x="546" y="16"/>
                    </a:lnTo>
                    <a:lnTo>
                      <a:pt x="498" y="8"/>
                    </a:lnTo>
                    <a:lnTo>
                      <a:pt x="444" y="4"/>
                    </a:lnTo>
                    <a:lnTo>
                      <a:pt x="386" y="2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rgbClr val="CDC9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7" name="Freeform 403"/>
              <p:cNvSpPr>
                <a:spLocks/>
              </p:cNvSpPr>
              <p:nvPr/>
            </p:nvSpPr>
            <p:spPr bwMode="auto">
              <a:xfrm>
                <a:off x="4577" y="4176"/>
                <a:ext cx="632" cy="100"/>
              </a:xfrm>
              <a:custGeom>
                <a:avLst/>
                <a:gdLst>
                  <a:gd name="T0" fmla="*/ 318 w 632"/>
                  <a:gd name="T1" fmla="*/ 100 h 100"/>
                  <a:gd name="T2" fmla="*/ 318 w 632"/>
                  <a:gd name="T3" fmla="*/ 100 h 100"/>
                  <a:gd name="T4" fmla="*/ 254 w 632"/>
                  <a:gd name="T5" fmla="*/ 100 h 100"/>
                  <a:gd name="T6" fmla="*/ 194 w 632"/>
                  <a:gd name="T7" fmla="*/ 96 h 100"/>
                  <a:gd name="T8" fmla="*/ 140 w 632"/>
                  <a:gd name="T9" fmla="*/ 92 h 100"/>
                  <a:gd name="T10" fmla="*/ 92 w 632"/>
                  <a:gd name="T11" fmla="*/ 86 h 100"/>
                  <a:gd name="T12" fmla="*/ 54 w 632"/>
                  <a:gd name="T13" fmla="*/ 78 h 100"/>
                  <a:gd name="T14" fmla="*/ 24 w 632"/>
                  <a:gd name="T15" fmla="*/ 70 h 100"/>
                  <a:gd name="T16" fmla="*/ 14 w 632"/>
                  <a:gd name="T17" fmla="*/ 66 h 100"/>
                  <a:gd name="T18" fmla="*/ 6 w 632"/>
                  <a:gd name="T19" fmla="*/ 62 h 100"/>
                  <a:gd name="T20" fmla="*/ 0 w 632"/>
                  <a:gd name="T21" fmla="*/ 58 h 100"/>
                  <a:gd name="T22" fmla="*/ 0 w 632"/>
                  <a:gd name="T23" fmla="*/ 52 h 100"/>
                  <a:gd name="T24" fmla="*/ 0 w 632"/>
                  <a:gd name="T25" fmla="*/ 52 h 100"/>
                  <a:gd name="T26" fmla="*/ 0 w 632"/>
                  <a:gd name="T27" fmla="*/ 48 h 100"/>
                  <a:gd name="T28" fmla="*/ 6 w 632"/>
                  <a:gd name="T29" fmla="*/ 42 h 100"/>
                  <a:gd name="T30" fmla="*/ 14 w 632"/>
                  <a:gd name="T31" fmla="*/ 36 h 100"/>
                  <a:gd name="T32" fmla="*/ 24 w 632"/>
                  <a:gd name="T33" fmla="*/ 32 h 100"/>
                  <a:gd name="T34" fmla="*/ 54 w 632"/>
                  <a:gd name="T35" fmla="*/ 24 h 100"/>
                  <a:gd name="T36" fmla="*/ 92 w 632"/>
                  <a:gd name="T37" fmla="*/ 16 h 100"/>
                  <a:gd name="T38" fmla="*/ 140 w 632"/>
                  <a:gd name="T39" fmla="*/ 10 h 100"/>
                  <a:gd name="T40" fmla="*/ 194 w 632"/>
                  <a:gd name="T41" fmla="*/ 4 h 100"/>
                  <a:gd name="T42" fmla="*/ 254 w 632"/>
                  <a:gd name="T43" fmla="*/ 2 h 100"/>
                  <a:gd name="T44" fmla="*/ 318 w 632"/>
                  <a:gd name="T45" fmla="*/ 0 h 100"/>
                  <a:gd name="T46" fmla="*/ 318 w 632"/>
                  <a:gd name="T47" fmla="*/ 0 h 100"/>
                  <a:gd name="T48" fmla="*/ 382 w 632"/>
                  <a:gd name="T49" fmla="*/ 2 h 100"/>
                  <a:gd name="T50" fmla="*/ 440 w 632"/>
                  <a:gd name="T51" fmla="*/ 4 h 100"/>
                  <a:gd name="T52" fmla="*/ 494 w 632"/>
                  <a:gd name="T53" fmla="*/ 10 h 100"/>
                  <a:gd name="T54" fmla="*/ 540 w 632"/>
                  <a:gd name="T55" fmla="*/ 16 h 100"/>
                  <a:gd name="T56" fmla="*/ 578 w 632"/>
                  <a:gd name="T57" fmla="*/ 24 h 100"/>
                  <a:gd name="T58" fmla="*/ 608 w 632"/>
                  <a:gd name="T59" fmla="*/ 32 h 100"/>
                  <a:gd name="T60" fmla="*/ 618 w 632"/>
                  <a:gd name="T61" fmla="*/ 36 h 100"/>
                  <a:gd name="T62" fmla="*/ 626 w 632"/>
                  <a:gd name="T63" fmla="*/ 42 h 100"/>
                  <a:gd name="T64" fmla="*/ 630 w 632"/>
                  <a:gd name="T65" fmla="*/ 48 h 100"/>
                  <a:gd name="T66" fmla="*/ 632 w 632"/>
                  <a:gd name="T67" fmla="*/ 52 h 100"/>
                  <a:gd name="T68" fmla="*/ 632 w 632"/>
                  <a:gd name="T69" fmla="*/ 52 h 100"/>
                  <a:gd name="T70" fmla="*/ 630 w 632"/>
                  <a:gd name="T71" fmla="*/ 58 h 100"/>
                  <a:gd name="T72" fmla="*/ 626 w 632"/>
                  <a:gd name="T73" fmla="*/ 62 h 100"/>
                  <a:gd name="T74" fmla="*/ 618 w 632"/>
                  <a:gd name="T75" fmla="*/ 66 h 100"/>
                  <a:gd name="T76" fmla="*/ 608 w 632"/>
                  <a:gd name="T77" fmla="*/ 70 h 100"/>
                  <a:gd name="T78" fmla="*/ 578 w 632"/>
                  <a:gd name="T79" fmla="*/ 78 h 100"/>
                  <a:gd name="T80" fmla="*/ 540 w 632"/>
                  <a:gd name="T81" fmla="*/ 86 h 100"/>
                  <a:gd name="T82" fmla="*/ 494 w 632"/>
                  <a:gd name="T83" fmla="*/ 92 h 100"/>
                  <a:gd name="T84" fmla="*/ 440 w 632"/>
                  <a:gd name="T85" fmla="*/ 96 h 100"/>
                  <a:gd name="T86" fmla="*/ 382 w 632"/>
                  <a:gd name="T87" fmla="*/ 100 h 100"/>
                  <a:gd name="T88" fmla="*/ 318 w 632"/>
                  <a:gd name="T89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32" h="100">
                    <a:moveTo>
                      <a:pt x="318" y="100"/>
                    </a:moveTo>
                    <a:lnTo>
                      <a:pt x="318" y="100"/>
                    </a:lnTo>
                    <a:lnTo>
                      <a:pt x="254" y="100"/>
                    </a:lnTo>
                    <a:lnTo>
                      <a:pt x="194" y="96"/>
                    </a:lnTo>
                    <a:lnTo>
                      <a:pt x="140" y="92"/>
                    </a:lnTo>
                    <a:lnTo>
                      <a:pt x="92" y="86"/>
                    </a:lnTo>
                    <a:lnTo>
                      <a:pt x="54" y="78"/>
                    </a:lnTo>
                    <a:lnTo>
                      <a:pt x="24" y="70"/>
                    </a:lnTo>
                    <a:lnTo>
                      <a:pt x="14" y="66"/>
                    </a:lnTo>
                    <a:lnTo>
                      <a:pt x="6" y="62"/>
                    </a:lnTo>
                    <a:lnTo>
                      <a:pt x="0" y="58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8"/>
                    </a:lnTo>
                    <a:lnTo>
                      <a:pt x="6" y="42"/>
                    </a:lnTo>
                    <a:lnTo>
                      <a:pt x="14" y="36"/>
                    </a:lnTo>
                    <a:lnTo>
                      <a:pt x="24" y="32"/>
                    </a:lnTo>
                    <a:lnTo>
                      <a:pt x="54" y="24"/>
                    </a:lnTo>
                    <a:lnTo>
                      <a:pt x="92" y="16"/>
                    </a:lnTo>
                    <a:lnTo>
                      <a:pt x="140" y="10"/>
                    </a:lnTo>
                    <a:lnTo>
                      <a:pt x="194" y="4"/>
                    </a:lnTo>
                    <a:lnTo>
                      <a:pt x="254" y="2"/>
                    </a:lnTo>
                    <a:lnTo>
                      <a:pt x="318" y="0"/>
                    </a:lnTo>
                    <a:lnTo>
                      <a:pt x="318" y="0"/>
                    </a:lnTo>
                    <a:lnTo>
                      <a:pt x="382" y="2"/>
                    </a:lnTo>
                    <a:lnTo>
                      <a:pt x="440" y="4"/>
                    </a:lnTo>
                    <a:lnTo>
                      <a:pt x="494" y="10"/>
                    </a:lnTo>
                    <a:lnTo>
                      <a:pt x="540" y="16"/>
                    </a:lnTo>
                    <a:lnTo>
                      <a:pt x="578" y="24"/>
                    </a:lnTo>
                    <a:lnTo>
                      <a:pt x="608" y="32"/>
                    </a:lnTo>
                    <a:lnTo>
                      <a:pt x="618" y="36"/>
                    </a:lnTo>
                    <a:lnTo>
                      <a:pt x="626" y="42"/>
                    </a:lnTo>
                    <a:lnTo>
                      <a:pt x="630" y="48"/>
                    </a:lnTo>
                    <a:lnTo>
                      <a:pt x="632" y="52"/>
                    </a:lnTo>
                    <a:lnTo>
                      <a:pt x="632" y="52"/>
                    </a:lnTo>
                    <a:lnTo>
                      <a:pt x="630" y="58"/>
                    </a:lnTo>
                    <a:lnTo>
                      <a:pt x="626" y="62"/>
                    </a:lnTo>
                    <a:lnTo>
                      <a:pt x="618" y="66"/>
                    </a:lnTo>
                    <a:lnTo>
                      <a:pt x="608" y="70"/>
                    </a:lnTo>
                    <a:lnTo>
                      <a:pt x="578" y="78"/>
                    </a:lnTo>
                    <a:lnTo>
                      <a:pt x="540" y="86"/>
                    </a:lnTo>
                    <a:lnTo>
                      <a:pt x="494" y="92"/>
                    </a:lnTo>
                    <a:lnTo>
                      <a:pt x="440" y="96"/>
                    </a:lnTo>
                    <a:lnTo>
                      <a:pt x="382" y="100"/>
                    </a:lnTo>
                    <a:lnTo>
                      <a:pt x="318" y="10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8" name="Freeform 404"/>
              <p:cNvSpPr>
                <a:spLocks/>
              </p:cNvSpPr>
              <p:nvPr/>
            </p:nvSpPr>
            <p:spPr bwMode="auto">
              <a:xfrm>
                <a:off x="4573" y="4176"/>
                <a:ext cx="638" cy="100"/>
              </a:xfrm>
              <a:custGeom>
                <a:avLst/>
                <a:gdLst>
                  <a:gd name="T0" fmla="*/ 322 w 638"/>
                  <a:gd name="T1" fmla="*/ 0 h 100"/>
                  <a:gd name="T2" fmla="*/ 322 w 638"/>
                  <a:gd name="T3" fmla="*/ 0 h 100"/>
                  <a:gd name="T4" fmla="*/ 258 w 638"/>
                  <a:gd name="T5" fmla="*/ 2 h 100"/>
                  <a:gd name="T6" fmla="*/ 198 w 638"/>
                  <a:gd name="T7" fmla="*/ 4 h 100"/>
                  <a:gd name="T8" fmla="*/ 144 w 638"/>
                  <a:gd name="T9" fmla="*/ 8 h 100"/>
                  <a:gd name="T10" fmla="*/ 96 w 638"/>
                  <a:gd name="T11" fmla="*/ 16 h 100"/>
                  <a:gd name="T12" fmla="*/ 56 w 638"/>
                  <a:gd name="T13" fmla="*/ 24 h 100"/>
                  <a:gd name="T14" fmla="*/ 26 w 638"/>
                  <a:gd name="T15" fmla="*/ 32 h 100"/>
                  <a:gd name="T16" fmla="*/ 16 w 638"/>
                  <a:gd name="T17" fmla="*/ 36 h 100"/>
                  <a:gd name="T18" fmla="*/ 8 w 638"/>
                  <a:gd name="T19" fmla="*/ 42 h 100"/>
                  <a:gd name="T20" fmla="*/ 2 w 638"/>
                  <a:gd name="T21" fmla="*/ 48 h 100"/>
                  <a:gd name="T22" fmla="*/ 0 w 638"/>
                  <a:gd name="T23" fmla="*/ 52 h 100"/>
                  <a:gd name="T24" fmla="*/ 0 w 638"/>
                  <a:gd name="T25" fmla="*/ 52 h 100"/>
                  <a:gd name="T26" fmla="*/ 2 w 638"/>
                  <a:gd name="T27" fmla="*/ 58 h 100"/>
                  <a:gd name="T28" fmla="*/ 8 w 638"/>
                  <a:gd name="T29" fmla="*/ 62 h 100"/>
                  <a:gd name="T30" fmla="*/ 16 w 638"/>
                  <a:gd name="T31" fmla="*/ 66 h 100"/>
                  <a:gd name="T32" fmla="*/ 26 w 638"/>
                  <a:gd name="T33" fmla="*/ 70 h 100"/>
                  <a:gd name="T34" fmla="*/ 56 w 638"/>
                  <a:gd name="T35" fmla="*/ 80 h 100"/>
                  <a:gd name="T36" fmla="*/ 96 w 638"/>
                  <a:gd name="T37" fmla="*/ 86 h 100"/>
                  <a:gd name="T38" fmla="*/ 144 w 638"/>
                  <a:gd name="T39" fmla="*/ 92 h 100"/>
                  <a:gd name="T40" fmla="*/ 198 w 638"/>
                  <a:gd name="T41" fmla="*/ 96 h 100"/>
                  <a:gd name="T42" fmla="*/ 258 w 638"/>
                  <a:gd name="T43" fmla="*/ 100 h 100"/>
                  <a:gd name="T44" fmla="*/ 322 w 638"/>
                  <a:gd name="T45" fmla="*/ 100 h 100"/>
                  <a:gd name="T46" fmla="*/ 322 w 638"/>
                  <a:gd name="T47" fmla="*/ 100 h 100"/>
                  <a:gd name="T48" fmla="*/ 386 w 638"/>
                  <a:gd name="T49" fmla="*/ 100 h 100"/>
                  <a:gd name="T50" fmla="*/ 444 w 638"/>
                  <a:gd name="T51" fmla="*/ 96 h 100"/>
                  <a:gd name="T52" fmla="*/ 498 w 638"/>
                  <a:gd name="T53" fmla="*/ 92 h 100"/>
                  <a:gd name="T54" fmla="*/ 546 w 638"/>
                  <a:gd name="T55" fmla="*/ 86 h 100"/>
                  <a:gd name="T56" fmla="*/ 584 w 638"/>
                  <a:gd name="T57" fmla="*/ 80 h 100"/>
                  <a:gd name="T58" fmla="*/ 614 w 638"/>
                  <a:gd name="T59" fmla="*/ 70 h 100"/>
                  <a:gd name="T60" fmla="*/ 624 w 638"/>
                  <a:gd name="T61" fmla="*/ 66 h 100"/>
                  <a:gd name="T62" fmla="*/ 632 w 638"/>
                  <a:gd name="T63" fmla="*/ 62 h 100"/>
                  <a:gd name="T64" fmla="*/ 636 w 638"/>
                  <a:gd name="T65" fmla="*/ 58 h 100"/>
                  <a:gd name="T66" fmla="*/ 638 w 638"/>
                  <a:gd name="T67" fmla="*/ 52 h 100"/>
                  <a:gd name="T68" fmla="*/ 638 w 638"/>
                  <a:gd name="T69" fmla="*/ 52 h 100"/>
                  <a:gd name="T70" fmla="*/ 636 w 638"/>
                  <a:gd name="T71" fmla="*/ 48 h 100"/>
                  <a:gd name="T72" fmla="*/ 632 w 638"/>
                  <a:gd name="T73" fmla="*/ 42 h 100"/>
                  <a:gd name="T74" fmla="*/ 624 w 638"/>
                  <a:gd name="T75" fmla="*/ 36 h 100"/>
                  <a:gd name="T76" fmla="*/ 614 w 638"/>
                  <a:gd name="T77" fmla="*/ 32 h 100"/>
                  <a:gd name="T78" fmla="*/ 584 w 638"/>
                  <a:gd name="T79" fmla="*/ 24 h 100"/>
                  <a:gd name="T80" fmla="*/ 546 w 638"/>
                  <a:gd name="T81" fmla="*/ 16 h 100"/>
                  <a:gd name="T82" fmla="*/ 498 w 638"/>
                  <a:gd name="T83" fmla="*/ 8 h 100"/>
                  <a:gd name="T84" fmla="*/ 444 w 638"/>
                  <a:gd name="T85" fmla="*/ 4 h 100"/>
                  <a:gd name="T86" fmla="*/ 386 w 638"/>
                  <a:gd name="T87" fmla="*/ 2 h 100"/>
                  <a:gd name="T88" fmla="*/ 322 w 638"/>
                  <a:gd name="T8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38" h="100">
                    <a:moveTo>
                      <a:pt x="322" y="0"/>
                    </a:moveTo>
                    <a:lnTo>
                      <a:pt x="322" y="0"/>
                    </a:lnTo>
                    <a:lnTo>
                      <a:pt x="258" y="2"/>
                    </a:lnTo>
                    <a:lnTo>
                      <a:pt x="198" y="4"/>
                    </a:lnTo>
                    <a:lnTo>
                      <a:pt x="144" y="8"/>
                    </a:lnTo>
                    <a:lnTo>
                      <a:pt x="96" y="16"/>
                    </a:lnTo>
                    <a:lnTo>
                      <a:pt x="56" y="24"/>
                    </a:lnTo>
                    <a:lnTo>
                      <a:pt x="26" y="32"/>
                    </a:lnTo>
                    <a:lnTo>
                      <a:pt x="16" y="36"/>
                    </a:lnTo>
                    <a:lnTo>
                      <a:pt x="8" y="42"/>
                    </a:lnTo>
                    <a:lnTo>
                      <a:pt x="2" y="48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2" y="58"/>
                    </a:lnTo>
                    <a:lnTo>
                      <a:pt x="8" y="62"/>
                    </a:lnTo>
                    <a:lnTo>
                      <a:pt x="16" y="66"/>
                    </a:lnTo>
                    <a:lnTo>
                      <a:pt x="26" y="70"/>
                    </a:lnTo>
                    <a:lnTo>
                      <a:pt x="56" y="80"/>
                    </a:lnTo>
                    <a:lnTo>
                      <a:pt x="96" y="86"/>
                    </a:lnTo>
                    <a:lnTo>
                      <a:pt x="144" y="92"/>
                    </a:lnTo>
                    <a:lnTo>
                      <a:pt x="198" y="96"/>
                    </a:lnTo>
                    <a:lnTo>
                      <a:pt x="258" y="100"/>
                    </a:lnTo>
                    <a:lnTo>
                      <a:pt x="322" y="100"/>
                    </a:lnTo>
                    <a:lnTo>
                      <a:pt x="322" y="100"/>
                    </a:lnTo>
                    <a:lnTo>
                      <a:pt x="386" y="100"/>
                    </a:lnTo>
                    <a:lnTo>
                      <a:pt x="444" y="96"/>
                    </a:lnTo>
                    <a:lnTo>
                      <a:pt x="498" y="92"/>
                    </a:lnTo>
                    <a:lnTo>
                      <a:pt x="546" y="86"/>
                    </a:lnTo>
                    <a:lnTo>
                      <a:pt x="584" y="80"/>
                    </a:lnTo>
                    <a:lnTo>
                      <a:pt x="614" y="70"/>
                    </a:lnTo>
                    <a:lnTo>
                      <a:pt x="624" y="66"/>
                    </a:lnTo>
                    <a:lnTo>
                      <a:pt x="632" y="62"/>
                    </a:lnTo>
                    <a:lnTo>
                      <a:pt x="636" y="58"/>
                    </a:lnTo>
                    <a:lnTo>
                      <a:pt x="638" y="52"/>
                    </a:lnTo>
                    <a:lnTo>
                      <a:pt x="638" y="52"/>
                    </a:lnTo>
                    <a:lnTo>
                      <a:pt x="636" y="48"/>
                    </a:lnTo>
                    <a:lnTo>
                      <a:pt x="632" y="42"/>
                    </a:lnTo>
                    <a:lnTo>
                      <a:pt x="624" y="36"/>
                    </a:lnTo>
                    <a:lnTo>
                      <a:pt x="614" y="32"/>
                    </a:lnTo>
                    <a:lnTo>
                      <a:pt x="584" y="24"/>
                    </a:lnTo>
                    <a:lnTo>
                      <a:pt x="546" y="16"/>
                    </a:lnTo>
                    <a:lnTo>
                      <a:pt x="498" y="8"/>
                    </a:lnTo>
                    <a:lnTo>
                      <a:pt x="444" y="4"/>
                    </a:lnTo>
                    <a:lnTo>
                      <a:pt x="386" y="2"/>
                    </a:lnTo>
                    <a:lnTo>
                      <a:pt x="3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9" name="Freeform 405"/>
              <p:cNvSpPr>
                <a:spLocks noEditPoints="1"/>
              </p:cNvSpPr>
              <p:nvPr/>
            </p:nvSpPr>
            <p:spPr bwMode="auto">
              <a:xfrm>
                <a:off x="4577" y="4176"/>
                <a:ext cx="632" cy="100"/>
              </a:xfrm>
              <a:custGeom>
                <a:avLst/>
                <a:gdLst>
                  <a:gd name="T0" fmla="*/ 318 w 632"/>
                  <a:gd name="T1" fmla="*/ 100 h 100"/>
                  <a:gd name="T2" fmla="*/ 196 w 632"/>
                  <a:gd name="T3" fmla="*/ 96 h 100"/>
                  <a:gd name="T4" fmla="*/ 94 w 632"/>
                  <a:gd name="T5" fmla="*/ 86 h 100"/>
                  <a:gd name="T6" fmla="*/ 26 w 632"/>
                  <a:gd name="T7" fmla="*/ 70 h 100"/>
                  <a:gd name="T8" fmla="*/ 8 w 632"/>
                  <a:gd name="T9" fmla="*/ 62 h 100"/>
                  <a:gd name="T10" fmla="*/ 2 w 632"/>
                  <a:gd name="T11" fmla="*/ 52 h 100"/>
                  <a:gd name="T12" fmla="*/ 2 w 632"/>
                  <a:gd name="T13" fmla="*/ 48 h 100"/>
                  <a:gd name="T14" fmla="*/ 16 w 632"/>
                  <a:gd name="T15" fmla="*/ 36 h 100"/>
                  <a:gd name="T16" fmla="*/ 56 w 632"/>
                  <a:gd name="T17" fmla="*/ 24 h 100"/>
                  <a:gd name="T18" fmla="*/ 142 w 632"/>
                  <a:gd name="T19" fmla="*/ 10 h 100"/>
                  <a:gd name="T20" fmla="*/ 254 w 632"/>
                  <a:gd name="T21" fmla="*/ 2 h 100"/>
                  <a:gd name="T22" fmla="*/ 318 w 632"/>
                  <a:gd name="T23" fmla="*/ 0 h 100"/>
                  <a:gd name="T24" fmla="*/ 440 w 632"/>
                  <a:gd name="T25" fmla="*/ 4 h 100"/>
                  <a:gd name="T26" fmla="*/ 538 w 632"/>
                  <a:gd name="T27" fmla="*/ 16 h 100"/>
                  <a:gd name="T28" fmla="*/ 606 w 632"/>
                  <a:gd name="T29" fmla="*/ 32 h 100"/>
                  <a:gd name="T30" fmla="*/ 624 w 632"/>
                  <a:gd name="T31" fmla="*/ 42 h 100"/>
                  <a:gd name="T32" fmla="*/ 630 w 632"/>
                  <a:gd name="T33" fmla="*/ 52 h 100"/>
                  <a:gd name="T34" fmla="*/ 628 w 632"/>
                  <a:gd name="T35" fmla="*/ 58 h 100"/>
                  <a:gd name="T36" fmla="*/ 616 w 632"/>
                  <a:gd name="T37" fmla="*/ 66 h 100"/>
                  <a:gd name="T38" fmla="*/ 576 w 632"/>
                  <a:gd name="T39" fmla="*/ 78 h 100"/>
                  <a:gd name="T40" fmla="*/ 492 w 632"/>
                  <a:gd name="T41" fmla="*/ 92 h 100"/>
                  <a:gd name="T42" fmla="*/ 380 w 632"/>
                  <a:gd name="T43" fmla="*/ 100 h 100"/>
                  <a:gd name="T44" fmla="*/ 318 w 632"/>
                  <a:gd name="T45" fmla="*/ 0 h 100"/>
                  <a:gd name="T46" fmla="*/ 254 w 632"/>
                  <a:gd name="T47" fmla="*/ 2 h 100"/>
                  <a:gd name="T48" fmla="*/ 140 w 632"/>
                  <a:gd name="T49" fmla="*/ 10 h 100"/>
                  <a:gd name="T50" fmla="*/ 54 w 632"/>
                  <a:gd name="T51" fmla="*/ 24 h 100"/>
                  <a:gd name="T52" fmla="*/ 14 w 632"/>
                  <a:gd name="T53" fmla="*/ 36 h 100"/>
                  <a:gd name="T54" fmla="*/ 0 w 632"/>
                  <a:gd name="T55" fmla="*/ 48 h 100"/>
                  <a:gd name="T56" fmla="*/ 0 w 632"/>
                  <a:gd name="T57" fmla="*/ 52 h 100"/>
                  <a:gd name="T58" fmla="*/ 6 w 632"/>
                  <a:gd name="T59" fmla="*/ 62 h 100"/>
                  <a:gd name="T60" fmla="*/ 24 w 632"/>
                  <a:gd name="T61" fmla="*/ 70 h 100"/>
                  <a:gd name="T62" fmla="*/ 92 w 632"/>
                  <a:gd name="T63" fmla="*/ 86 h 100"/>
                  <a:gd name="T64" fmla="*/ 194 w 632"/>
                  <a:gd name="T65" fmla="*/ 96 h 100"/>
                  <a:gd name="T66" fmla="*/ 318 w 632"/>
                  <a:gd name="T67" fmla="*/ 100 h 100"/>
                  <a:gd name="T68" fmla="*/ 382 w 632"/>
                  <a:gd name="T69" fmla="*/ 100 h 100"/>
                  <a:gd name="T70" fmla="*/ 494 w 632"/>
                  <a:gd name="T71" fmla="*/ 92 h 100"/>
                  <a:gd name="T72" fmla="*/ 578 w 632"/>
                  <a:gd name="T73" fmla="*/ 78 h 100"/>
                  <a:gd name="T74" fmla="*/ 618 w 632"/>
                  <a:gd name="T75" fmla="*/ 66 h 100"/>
                  <a:gd name="T76" fmla="*/ 630 w 632"/>
                  <a:gd name="T77" fmla="*/ 58 h 100"/>
                  <a:gd name="T78" fmla="*/ 632 w 632"/>
                  <a:gd name="T79" fmla="*/ 52 h 100"/>
                  <a:gd name="T80" fmla="*/ 626 w 632"/>
                  <a:gd name="T81" fmla="*/ 42 h 100"/>
                  <a:gd name="T82" fmla="*/ 608 w 632"/>
                  <a:gd name="T83" fmla="*/ 32 h 100"/>
                  <a:gd name="T84" fmla="*/ 540 w 632"/>
                  <a:gd name="T85" fmla="*/ 16 h 100"/>
                  <a:gd name="T86" fmla="*/ 440 w 632"/>
                  <a:gd name="T87" fmla="*/ 4 h 100"/>
                  <a:gd name="T88" fmla="*/ 318 w 632"/>
                  <a:gd name="T8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32" h="100">
                    <a:moveTo>
                      <a:pt x="318" y="100"/>
                    </a:moveTo>
                    <a:lnTo>
                      <a:pt x="318" y="100"/>
                    </a:lnTo>
                    <a:lnTo>
                      <a:pt x="254" y="100"/>
                    </a:lnTo>
                    <a:lnTo>
                      <a:pt x="196" y="96"/>
                    </a:lnTo>
                    <a:lnTo>
                      <a:pt x="142" y="92"/>
                    </a:lnTo>
                    <a:lnTo>
                      <a:pt x="94" y="86"/>
                    </a:lnTo>
                    <a:lnTo>
                      <a:pt x="56" y="78"/>
                    </a:lnTo>
                    <a:lnTo>
                      <a:pt x="26" y="70"/>
                    </a:lnTo>
                    <a:lnTo>
                      <a:pt x="16" y="66"/>
                    </a:lnTo>
                    <a:lnTo>
                      <a:pt x="8" y="62"/>
                    </a:lnTo>
                    <a:lnTo>
                      <a:pt x="2" y="58"/>
                    </a:lnTo>
                    <a:lnTo>
                      <a:pt x="2" y="52"/>
                    </a:lnTo>
                    <a:lnTo>
                      <a:pt x="2" y="52"/>
                    </a:lnTo>
                    <a:lnTo>
                      <a:pt x="2" y="48"/>
                    </a:lnTo>
                    <a:lnTo>
                      <a:pt x="8" y="42"/>
                    </a:lnTo>
                    <a:lnTo>
                      <a:pt x="16" y="36"/>
                    </a:lnTo>
                    <a:lnTo>
                      <a:pt x="26" y="32"/>
                    </a:lnTo>
                    <a:lnTo>
                      <a:pt x="56" y="24"/>
                    </a:lnTo>
                    <a:lnTo>
                      <a:pt x="94" y="16"/>
                    </a:lnTo>
                    <a:lnTo>
                      <a:pt x="142" y="10"/>
                    </a:lnTo>
                    <a:lnTo>
                      <a:pt x="196" y="4"/>
                    </a:lnTo>
                    <a:lnTo>
                      <a:pt x="254" y="2"/>
                    </a:lnTo>
                    <a:lnTo>
                      <a:pt x="318" y="0"/>
                    </a:lnTo>
                    <a:lnTo>
                      <a:pt x="318" y="0"/>
                    </a:lnTo>
                    <a:lnTo>
                      <a:pt x="380" y="2"/>
                    </a:lnTo>
                    <a:lnTo>
                      <a:pt x="440" y="4"/>
                    </a:lnTo>
                    <a:lnTo>
                      <a:pt x="492" y="10"/>
                    </a:lnTo>
                    <a:lnTo>
                      <a:pt x="538" y="16"/>
                    </a:lnTo>
                    <a:lnTo>
                      <a:pt x="576" y="24"/>
                    </a:lnTo>
                    <a:lnTo>
                      <a:pt x="606" y="32"/>
                    </a:lnTo>
                    <a:lnTo>
                      <a:pt x="616" y="36"/>
                    </a:lnTo>
                    <a:lnTo>
                      <a:pt x="624" y="42"/>
                    </a:lnTo>
                    <a:lnTo>
                      <a:pt x="628" y="48"/>
                    </a:lnTo>
                    <a:lnTo>
                      <a:pt x="630" y="52"/>
                    </a:lnTo>
                    <a:lnTo>
                      <a:pt x="630" y="52"/>
                    </a:lnTo>
                    <a:lnTo>
                      <a:pt x="628" y="58"/>
                    </a:lnTo>
                    <a:lnTo>
                      <a:pt x="624" y="62"/>
                    </a:lnTo>
                    <a:lnTo>
                      <a:pt x="616" y="66"/>
                    </a:lnTo>
                    <a:lnTo>
                      <a:pt x="606" y="70"/>
                    </a:lnTo>
                    <a:lnTo>
                      <a:pt x="576" y="78"/>
                    </a:lnTo>
                    <a:lnTo>
                      <a:pt x="538" y="86"/>
                    </a:lnTo>
                    <a:lnTo>
                      <a:pt x="492" y="92"/>
                    </a:lnTo>
                    <a:lnTo>
                      <a:pt x="440" y="96"/>
                    </a:lnTo>
                    <a:lnTo>
                      <a:pt x="380" y="100"/>
                    </a:lnTo>
                    <a:lnTo>
                      <a:pt x="318" y="100"/>
                    </a:lnTo>
                    <a:close/>
                    <a:moveTo>
                      <a:pt x="318" y="0"/>
                    </a:moveTo>
                    <a:lnTo>
                      <a:pt x="318" y="0"/>
                    </a:lnTo>
                    <a:lnTo>
                      <a:pt x="254" y="2"/>
                    </a:lnTo>
                    <a:lnTo>
                      <a:pt x="194" y="4"/>
                    </a:lnTo>
                    <a:lnTo>
                      <a:pt x="140" y="10"/>
                    </a:lnTo>
                    <a:lnTo>
                      <a:pt x="92" y="16"/>
                    </a:lnTo>
                    <a:lnTo>
                      <a:pt x="54" y="24"/>
                    </a:lnTo>
                    <a:lnTo>
                      <a:pt x="24" y="32"/>
                    </a:lnTo>
                    <a:lnTo>
                      <a:pt x="14" y="36"/>
                    </a:lnTo>
                    <a:lnTo>
                      <a:pt x="6" y="42"/>
                    </a:lnTo>
                    <a:lnTo>
                      <a:pt x="0" y="48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6" y="62"/>
                    </a:lnTo>
                    <a:lnTo>
                      <a:pt x="14" y="66"/>
                    </a:lnTo>
                    <a:lnTo>
                      <a:pt x="24" y="70"/>
                    </a:lnTo>
                    <a:lnTo>
                      <a:pt x="54" y="78"/>
                    </a:lnTo>
                    <a:lnTo>
                      <a:pt x="92" y="86"/>
                    </a:lnTo>
                    <a:lnTo>
                      <a:pt x="140" y="92"/>
                    </a:lnTo>
                    <a:lnTo>
                      <a:pt x="194" y="96"/>
                    </a:lnTo>
                    <a:lnTo>
                      <a:pt x="254" y="100"/>
                    </a:lnTo>
                    <a:lnTo>
                      <a:pt x="318" y="100"/>
                    </a:lnTo>
                    <a:lnTo>
                      <a:pt x="318" y="100"/>
                    </a:lnTo>
                    <a:lnTo>
                      <a:pt x="382" y="100"/>
                    </a:lnTo>
                    <a:lnTo>
                      <a:pt x="440" y="96"/>
                    </a:lnTo>
                    <a:lnTo>
                      <a:pt x="494" y="92"/>
                    </a:lnTo>
                    <a:lnTo>
                      <a:pt x="540" y="86"/>
                    </a:lnTo>
                    <a:lnTo>
                      <a:pt x="578" y="78"/>
                    </a:lnTo>
                    <a:lnTo>
                      <a:pt x="608" y="70"/>
                    </a:lnTo>
                    <a:lnTo>
                      <a:pt x="618" y="66"/>
                    </a:lnTo>
                    <a:lnTo>
                      <a:pt x="626" y="62"/>
                    </a:lnTo>
                    <a:lnTo>
                      <a:pt x="630" y="58"/>
                    </a:lnTo>
                    <a:lnTo>
                      <a:pt x="632" y="52"/>
                    </a:lnTo>
                    <a:lnTo>
                      <a:pt x="632" y="52"/>
                    </a:lnTo>
                    <a:lnTo>
                      <a:pt x="630" y="48"/>
                    </a:lnTo>
                    <a:lnTo>
                      <a:pt x="626" y="42"/>
                    </a:lnTo>
                    <a:lnTo>
                      <a:pt x="618" y="36"/>
                    </a:lnTo>
                    <a:lnTo>
                      <a:pt x="608" y="32"/>
                    </a:lnTo>
                    <a:lnTo>
                      <a:pt x="578" y="24"/>
                    </a:lnTo>
                    <a:lnTo>
                      <a:pt x="540" y="16"/>
                    </a:lnTo>
                    <a:lnTo>
                      <a:pt x="494" y="10"/>
                    </a:lnTo>
                    <a:lnTo>
                      <a:pt x="440" y="4"/>
                    </a:lnTo>
                    <a:lnTo>
                      <a:pt x="382" y="2"/>
                    </a:lnTo>
                    <a:lnTo>
                      <a:pt x="318" y="0"/>
                    </a:lnTo>
                    <a:close/>
                  </a:path>
                </a:pathLst>
              </a:custGeom>
              <a:solidFill>
                <a:srgbClr val="CCC8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3" name="Group 607"/>
            <p:cNvGrpSpPr>
              <a:grpSpLocks/>
            </p:cNvGrpSpPr>
            <p:nvPr/>
          </p:nvGrpSpPr>
          <p:grpSpPr bwMode="auto">
            <a:xfrm>
              <a:off x="9425683" y="4939243"/>
              <a:ext cx="930994" cy="127727"/>
              <a:chOff x="4577" y="4176"/>
              <a:chExt cx="632" cy="100"/>
            </a:xfrm>
          </p:grpSpPr>
          <p:sp>
            <p:nvSpPr>
              <p:cNvPr id="19" name="Freeform 407"/>
              <p:cNvSpPr>
                <a:spLocks/>
              </p:cNvSpPr>
              <p:nvPr/>
            </p:nvSpPr>
            <p:spPr bwMode="auto">
              <a:xfrm>
                <a:off x="4579" y="4176"/>
                <a:ext cx="628" cy="100"/>
              </a:xfrm>
              <a:custGeom>
                <a:avLst/>
                <a:gdLst>
                  <a:gd name="T0" fmla="*/ 316 w 628"/>
                  <a:gd name="T1" fmla="*/ 100 h 100"/>
                  <a:gd name="T2" fmla="*/ 316 w 628"/>
                  <a:gd name="T3" fmla="*/ 100 h 100"/>
                  <a:gd name="T4" fmla="*/ 252 w 628"/>
                  <a:gd name="T5" fmla="*/ 100 h 100"/>
                  <a:gd name="T6" fmla="*/ 194 w 628"/>
                  <a:gd name="T7" fmla="*/ 96 h 100"/>
                  <a:gd name="T8" fmla="*/ 140 w 628"/>
                  <a:gd name="T9" fmla="*/ 92 h 100"/>
                  <a:gd name="T10" fmla="*/ 92 w 628"/>
                  <a:gd name="T11" fmla="*/ 86 h 100"/>
                  <a:gd name="T12" fmla="*/ 54 w 628"/>
                  <a:gd name="T13" fmla="*/ 78 h 100"/>
                  <a:gd name="T14" fmla="*/ 24 w 628"/>
                  <a:gd name="T15" fmla="*/ 70 h 100"/>
                  <a:gd name="T16" fmla="*/ 14 w 628"/>
                  <a:gd name="T17" fmla="*/ 66 h 100"/>
                  <a:gd name="T18" fmla="*/ 6 w 628"/>
                  <a:gd name="T19" fmla="*/ 62 h 100"/>
                  <a:gd name="T20" fmla="*/ 0 w 628"/>
                  <a:gd name="T21" fmla="*/ 58 h 100"/>
                  <a:gd name="T22" fmla="*/ 0 w 628"/>
                  <a:gd name="T23" fmla="*/ 52 h 100"/>
                  <a:gd name="T24" fmla="*/ 0 w 628"/>
                  <a:gd name="T25" fmla="*/ 52 h 100"/>
                  <a:gd name="T26" fmla="*/ 0 w 628"/>
                  <a:gd name="T27" fmla="*/ 48 h 100"/>
                  <a:gd name="T28" fmla="*/ 6 w 628"/>
                  <a:gd name="T29" fmla="*/ 42 h 100"/>
                  <a:gd name="T30" fmla="*/ 14 w 628"/>
                  <a:gd name="T31" fmla="*/ 36 h 100"/>
                  <a:gd name="T32" fmla="*/ 24 w 628"/>
                  <a:gd name="T33" fmla="*/ 32 h 100"/>
                  <a:gd name="T34" fmla="*/ 54 w 628"/>
                  <a:gd name="T35" fmla="*/ 24 h 100"/>
                  <a:gd name="T36" fmla="*/ 92 w 628"/>
                  <a:gd name="T37" fmla="*/ 16 h 100"/>
                  <a:gd name="T38" fmla="*/ 140 w 628"/>
                  <a:gd name="T39" fmla="*/ 10 h 100"/>
                  <a:gd name="T40" fmla="*/ 194 w 628"/>
                  <a:gd name="T41" fmla="*/ 4 h 100"/>
                  <a:gd name="T42" fmla="*/ 252 w 628"/>
                  <a:gd name="T43" fmla="*/ 2 h 100"/>
                  <a:gd name="T44" fmla="*/ 316 w 628"/>
                  <a:gd name="T45" fmla="*/ 0 h 100"/>
                  <a:gd name="T46" fmla="*/ 316 w 628"/>
                  <a:gd name="T47" fmla="*/ 0 h 100"/>
                  <a:gd name="T48" fmla="*/ 378 w 628"/>
                  <a:gd name="T49" fmla="*/ 2 h 100"/>
                  <a:gd name="T50" fmla="*/ 438 w 628"/>
                  <a:gd name="T51" fmla="*/ 4 h 100"/>
                  <a:gd name="T52" fmla="*/ 490 w 628"/>
                  <a:gd name="T53" fmla="*/ 10 h 100"/>
                  <a:gd name="T54" fmla="*/ 536 w 628"/>
                  <a:gd name="T55" fmla="*/ 16 h 100"/>
                  <a:gd name="T56" fmla="*/ 574 w 628"/>
                  <a:gd name="T57" fmla="*/ 24 h 100"/>
                  <a:gd name="T58" fmla="*/ 604 w 628"/>
                  <a:gd name="T59" fmla="*/ 32 h 100"/>
                  <a:gd name="T60" fmla="*/ 614 w 628"/>
                  <a:gd name="T61" fmla="*/ 36 h 100"/>
                  <a:gd name="T62" fmla="*/ 622 w 628"/>
                  <a:gd name="T63" fmla="*/ 42 h 100"/>
                  <a:gd name="T64" fmla="*/ 626 w 628"/>
                  <a:gd name="T65" fmla="*/ 48 h 100"/>
                  <a:gd name="T66" fmla="*/ 628 w 628"/>
                  <a:gd name="T67" fmla="*/ 52 h 100"/>
                  <a:gd name="T68" fmla="*/ 628 w 628"/>
                  <a:gd name="T69" fmla="*/ 52 h 100"/>
                  <a:gd name="T70" fmla="*/ 626 w 628"/>
                  <a:gd name="T71" fmla="*/ 58 h 100"/>
                  <a:gd name="T72" fmla="*/ 622 w 628"/>
                  <a:gd name="T73" fmla="*/ 62 h 100"/>
                  <a:gd name="T74" fmla="*/ 614 w 628"/>
                  <a:gd name="T75" fmla="*/ 66 h 100"/>
                  <a:gd name="T76" fmla="*/ 604 w 628"/>
                  <a:gd name="T77" fmla="*/ 70 h 100"/>
                  <a:gd name="T78" fmla="*/ 574 w 628"/>
                  <a:gd name="T79" fmla="*/ 78 h 100"/>
                  <a:gd name="T80" fmla="*/ 536 w 628"/>
                  <a:gd name="T81" fmla="*/ 86 h 100"/>
                  <a:gd name="T82" fmla="*/ 490 w 628"/>
                  <a:gd name="T83" fmla="*/ 92 h 100"/>
                  <a:gd name="T84" fmla="*/ 438 w 628"/>
                  <a:gd name="T85" fmla="*/ 96 h 100"/>
                  <a:gd name="T86" fmla="*/ 378 w 628"/>
                  <a:gd name="T87" fmla="*/ 100 h 100"/>
                  <a:gd name="T88" fmla="*/ 316 w 628"/>
                  <a:gd name="T89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28" h="100">
                    <a:moveTo>
                      <a:pt x="316" y="100"/>
                    </a:moveTo>
                    <a:lnTo>
                      <a:pt x="316" y="100"/>
                    </a:lnTo>
                    <a:lnTo>
                      <a:pt x="252" y="100"/>
                    </a:lnTo>
                    <a:lnTo>
                      <a:pt x="194" y="96"/>
                    </a:lnTo>
                    <a:lnTo>
                      <a:pt x="140" y="92"/>
                    </a:lnTo>
                    <a:lnTo>
                      <a:pt x="92" y="86"/>
                    </a:lnTo>
                    <a:lnTo>
                      <a:pt x="54" y="78"/>
                    </a:lnTo>
                    <a:lnTo>
                      <a:pt x="24" y="70"/>
                    </a:lnTo>
                    <a:lnTo>
                      <a:pt x="14" y="66"/>
                    </a:lnTo>
                    <a:lnTo>
                      <a:pt x="6" y="62"/>
                    </a:lnTo>
                    <a:lnTo>
                      <a:pt x="0" y="58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8"/>
                    </a:lnTo>
                    <a:lnTo>
                      <a:pt x="6" y="42"/>
                    </a:lnTo>
                    <a:lnTo>
                      <a:pt x="14" y="36"/>
                    </a:lnTo>
                    <a:lnTo>
                      <a:pt x="24" y="32"/>
                    </a:lnTo>
                    <a:lnTo>
                      <a:pt x="54" y="24"/>
                    </a:lnTo>
                    <a:lnTo>
                      <a:pt x="92" y="16"/>
                    </a:lnTo>
                    <a:lnTo>
                      <a:pt x="140" y="10"/>
                    </a:lnTo>
                    <a:lnTo>
                      <a:pt x="194" y="4"/>
                    </a:lnTo>
                    <a:lnTo>
                      <a:pt x="252" y="2"/>
                    </a:lnTo>
                    <a:lnTo>
                      <a:pt x="316" y="0"/>
                    </a:lnTo>
                    <a:lnTo>
                      <a:pt x="316" y="0"/>
                    </a:lnTo>
                    <a:lnTo>
                      <a:pt x="378" y="2"/>
                    </a:lnTo>
                    <a:lnTo>
                      <a:pt x="438" y="4"/>
                    </a:lnTo>
                    <a:lnTo>
                      <a:pt x="490" y="10"/>
                    </a:lnTo>
                    <a:lnTo>
                      <a:pt x="536" y="16"/>
                    </a:lnTo>
                    <a:lnTo>
                      <a:pt x="574" y="24"/>
                    </a:lnTo>
                    <a:lnTo>
                      <a:pt x="604" y="32"/>
                    </a:lnTo>
                    <a:lnTo>
                      <a:pt x="614" y="36"/>
                    </a:lnTo>
                    <a:lnTo>
                      <a:pt x="622" y="42"/>
                    </a:lnTo>
                    <a:lnTo>
                      <a:pt x="626" y="48"/>
                    </a:lnTo>
                    <a:lnTo>
                      <a:pt x="628" y="52"/>
                    </a:lnTo>
                    <a:lnTo>
                      <a:pt x="628" y="52"/>
                    </a:lnTo>
                    <a:lnTo>
                      <a:pt x="626" y="58"/>
                    </a:lnTo>
                    <a:lnTo>
                      <a:pt x="622" y="62"/>
                    </a:lnTo>
                    <a:lnTo>
                      <a:pt x="614" y="66"/>
                    </a:lnTo>
                    <a:lnTo>
                      <a:pt x="604" y="70"/>
                    </a:lnTo>
                    <a:lnTo>
                      <a:pt x="574" y="78"/>
                    </a:lnTo>
                    <a:lnTo>
                      <a:pt x="536" y="86"/>
                    </a:lnTo>
                    <a:lnTo>
                      <a:pt x="490" y="92"/>
                    </a:lnTo>
                    <a:lnTo>
                      <a:pt x="438" y="96"/>
                    </a:lnTo>
                    <a:lnTo>
                      <a:pt x="378" y="100"/>
                    </a:lnTo>
                    <a:lnTo>
                      <a:pt x="316" y="10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Freeform 408"/>
              <p:cNvSpPr>
                <a:spLocks/>
              </p:cNvSpPr>
              <p:nvPr/>
            </p:nvSpPr>
            <p:spPr bwMode="auto">
              <a:xfrm>
                <a:off x="4577" y="4176"/>
                <a:ext cx="632" cy="100"/>
              </a:xfrm>
              <a:custGeom>
                <a:avLst/>
                <a:gdLst>
                  <a:gd name="T0" fmla="*/ 318 w 632"/>
                  <a:gd name="T1" fmla="*/ 0 h 100"/>
                  <a:gd name="T2" fmla="*/ 318 w 632"/>
                  <a:gd name="T3" fmla="*/ 0 h 100"/>
                  <a:gd name="T4" fmla="*/ 254 w 632"/>
                  <a:gd name="T5" fmla="*/ 2 h 100"/>
                  <a:gd name="T6" fmla="*/ 194 w 632"/>
                  <a:gd name="T7" fmla="*/ 4 h 100"/>
                  <a:gd name="T8" fmla="*/ 140 w 632"/>
                  <a:gd name="T9" fmla="*/ 10 h 100"/>
                  <a:gd name="T10" fmla="*/ 92 w 632"/>
                  <a:gd name="T11" fmla="*/ 16 h 100"/>
                  <a:gd name="T12" fmla="*/ 54 w 632"/>
                  <a:gd name="T13" fmla="*/ 24 h 100"/>
                  <a:gd name="T14" fmla="*/ 24 w 632"/>
                  <a:gd name="T15" fmla="*/ 32 h 100"/>
                  <a:gd name="T16" fmla="*/ 14 w 632"/>
                  <a:gd name="T17" fmla="*/ 36 h 100"/>
                  <a:gd name="T18" fmla="*/ 6 w 632"/>
                  <a:gd name="T19" fmla="*/ 42 h 100"/>
                  <a:gd name="T20" fmla="*/ 0 w 632"/>
                  <a:gd name="T21" fmla="*/ 48 h 100"/>
                  <a:gd name="T22" fmla="*/ 0 w 632"/>
                  <a:gd name="T23" fmla="*/ 52 h 100"/>
                  <a:gd name="T24" fmla="*/ 0 w 632"/>
                  <a:gd name="T25" fmla="*/ 52 h 100"/>
                  <a:gd name="T26" fmla="*/ 0 w 632"/>
                  <a:gd name="T27" fmla="*/ 58 h 100"/>
                  <a:gd name="T28" fmla="*/ 6 w 632"/>
                  <a:gd name="T29" fmla="*/ 62 h 100"/>
                  <a:gd name="T30" fmla="*/ 14 w 632"/>
                  <a:gd name="T31" fmla="*/ 66 h 100"/>
                  <a:gd name="T32" fmla="*/ 24 w 632"/>
                  <a:gd name="T33" fmla="*/ 70 h 100"/>
                  <a:gd name="T34" fmla="*/ 54 w 632"/>
                  <a:gd name="T35" fmla="*/ 78 h 100"/>
                  <a:gd name="T36" fmla="*/ 92 w 632"/>
                  <a:gd name="T37" fmla="*/ 86 h 100"/>
                  <a:gd name="T38" fmla="*/ 140 w 632"/>
                  <a:gd name="T39" fmla="*/ 92 h 100"/>
                  <a:gd name="T40" fmla="*/ 194 w 632"/>
                  <a:gd name="T41" fmla="*/ 96 h 100"/>
                  <a:gd name="T42" fmla="*/ 254 w 632"/>
                  <a:gd name="T43" fmla="*/ 100 h 100"/>
                  <a:gd name="T44" fmla="*/ 318 w 632"/>
                  <a:gd name="T45" fmla="*/ 100 h 100"/>
                  <a:gd name="T46" fmla="*/ 318 w 632"/>
                  <a:gd name="T47" fmla="*/ 100 h 100"/>
                  <a:gd name="T48" fmla="*/ 382 w 632"/>
                  <a:gd name="T49" fmla="*/ 100 h 100"/>
                  <a:gd name="T50" fmla="*/ 440 w 632"/>
                  <a:gd name="T51" fmla="*/ 96 h 100"/>
                  <a:gd name="T52" fmla="*/ 494 w 632"/>
                  <a:gd name="T53" fmla="*/ 92 h 100"/>
                  <a:gd name="T54" fmla="*/ 540 w 632"/>
                  <a:gd name="T55" fmla="*/ 86 h 100"/>
                  <a:gd name="T56" fmla="*/ 578 w 632"/>
                  <a:gd name="T57" fmla="*/ 78 h 100"/>
                  <a:gd name="T58" fmla="*/ 608 w 632"/>
                  <a:gd name="T59" fmla="*/ 70 h 100"/>
                  <a:gd name="T60" fmla="*/ 618 w 632"/>
                  <a:gd name="T61" fmla="*/ 66 h 100"/>
                  <a:gd name="T62" fmla="*/ 626 w 632"/>
                  <a:gd name="T63" fmla="*/ 62 h 100"/>
                  <a:gd name="T64" fmla="*/ 630 w 632"/>
                  <a:gd name="T65" fmla="*/ 58 h 100"/>
                  <a:gd name="T66" fmla="*/ 632 w 632"/>
                  <a:gd name="T67" fmla="*/ 52 h 100"/>
                  <a:gd name="T68" fmla="*/ 632 w 632"/>
                  <a:gd name="T69" fmla="*/ 52 h 100"/>
                  <a:gd name="T70" fmla="*/ 630 w 632"/>
                  <a:gd name="T71" fmla="*/ 48 h 100"/>
                  <a:gd name="T72" fmla="*/ 626 w 632"/>
                  <a:gd name="T73" fmla="*/ 42 h 100"/>
                  <a:gd name="T74" fmla="*/ 618 w 632"/>
                  <a:gd name="T75" fmla="*/ 36 h 100"/>
                  <a:gd name="T76" fmla="*/ 608 w 632"/>
                  <a:gd name="T77" fmla="*/ 32 h 100"/>
                  <a:gd name="T78" fmla="*/ 578 w 632"/>
                  <a:gd name="T79" fmla="*/ 24 h 100"/>
                  <a:gd name="T80" fmla="*/ 540 w 632"/>
                  <a:gd name="T81" fmla="*/ 16 h 100"/>
                  <a:gd name="T82" fmla="*/ 494 w 632"/>
                  <a:gd name="T83" fmla="*/ 10 h 100"/>
                  <a:gd name="T84" fmla="*/ 440 w 632"/>
                  <a:gd name="T85" fmla="*/ 4 h 100"/>
                  <a:gd name="T86" fmla="*/ 382 w 632"/>
                  <a:gd name="T87" fmla="*/ 2 h 100"/>
                  <a:gd name="T88" fmla="*/ 318 w 632"/>
                  <a:gd name="T8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32" h="100">
                    <a:moveTo>
                      <a:pt x="318" y="0"/>
                    </a:moveTo>
                    <a:lnTo>
                      <a:pt x="318" y="0"/>
                    </a:lnTo>
                    <a:lnTo>
                      <a:pt x="254" y="2"/>
                    </a:lnTo>
                    <a:lnTo>
                      <a:pt x="194" y="4"/>
                    </a:lnTo>
                    <a:lnTo>
                      <a:pt x="140" y="10"/>
                    </a:lnTo>
                    <a:lnTo>
                      <a:pt x="92" y="16"/>
                    </a:lnTo>
                    <a:lnTo>
                      <a:pt x="54" y="24"/>
                    </a:lnTo>
                    <a:lnTo>
                      <a:pt x="24" y="32"/>
                    </a:lnTo>
                    <a:lnTo>
                      <a:pt x="14" y="36"/>
                    </a:lnTo>
                    <a:lnTo>
                      <a:pt x="6" y="42"/>
                    </a:lnTo>
                    <a:lnTo>
                      <a:pt x="0" y="48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6" y="62"/>
                    </a:lnTo>
                    <a:lnTo>
                      <a:pt x="14" y="66"/>
                    </a:lnTo>
                    <a:lnTo>
                      <a:pt x="24" y="70"/>
                    </a:lnTo>
                    <a:lnTo>
                      <a:pt x="54" y="78"/>
                    </a:lnTo>
                    <a:lnTo>
                      <a:pt x="92" y="86"/>
                    </a:lnTo>
                    <a:lnTo>
                      <a:pt x="140" y="92"/>
                    </a:lnTo>
                    <a:lnTo>
                      <a:pt x="194" y="96"/>
                    </a:lnTo>
                    <a:lnTo>
                      <a:pt x="254" y="100"/>
                    </a:lnTo>
                    <a:lnTo>
                      <a:pt x="318" y="100"/>
                    </a:lnTo>
                    <a:lnTo>
                      <a:pt x="318" y="100"/>
                    </a:lnTo>
                    <a:lnTo>
                      <a:pt x="382" y="100"/>
                    </a:lnTo>
                    <a:lnTo>
                      <a:pt x="440" y="96"/>
                    </a:lnTo>
                    <a:lnTo>
                      <a:pt x="494" y="92"/>
                    </a:lnTo>
                    <a:lnTo>
                      <a:pt x="540" y="86"/>
                    </a:lnTo>
                    <a:lnTo>
                      <a:pt x="578" y="78"/>
                    </a:lnTo>
                    <a:lnTo>
                      <a:pt x="608" y="70"/>
                    </a:lnTo>
                    <a:lnTo>
                      <a:pt x="618" y="66"/>
                    </a:lnTo>
                    <a:lnTo>
                      <a:pt x="626" y="62"/>
                    </a:lnTo>
                    <a:lnTo>
                      <a:pt x="630" y="58"/>
                    </a:lnTo>
                    <a:lnTo>
                      <a:pt x="632" y="52"/>
                    </a:lnTo>
                    <a:lnTo>
                      <a:pt x="632" y="52"/>
                    </a:lnTo>
                    <a:lnTo>
                      <a:pt x="630" y="48"/>
                    </a:lnTo>
                    <a:lnTo>
                      <a:pt x="626" y="42"/>
                    </a:lnTo>
                    <a:lnTo>
                      <a:pt x="618" y="36"/>
                    </a:lnTo>
                    <a:lnTo>
                      <a:pt x="608" y="32"/>
                    </a:lnTo>
                    <a:lnTo>
                      <a:pt x="578" y="24"/>
                    </a:lnTo>
                    <a:lnTo>
                      <a:pt x="540" y="16"/>
                    </a:lnTo>
                    <a:lnTo>
                      <a:pt x="494" y="10"/>
                    </a:lnTo>
                    <a:lnTo>
                      <a:pt x="440" y="4"/>
                    </a:lnTo>
                    <a:lnTo>
                      <a:pt x="382" y="2"/>
                    </a:lnTo>
                    <a:lnTo>
                      <a:pt x="3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Freeform 409"/>
              <p:cNvSpPr>
                <a:spLocks noEditPoints="1"/>
              </p:cNvSpPr>
              <p:nvPr/>
            </p:nvSpPr>
            <p:spPr bwMode="auto">
              <a:xfrm>
                <a:off x="4579" y="4176"/>
                <a:ext cx="628" cy="100"/>
              </a:xfrm>
              <a:custGeom>
                <a:avLst/>
                <a:gdLst>
                  <a:gd name="T0" fmla="*/ 316 w 628"/>
                  <a:gd name="T1" fmla="*/ 100 h 100"/>
                  <a:gd name="T2" fmla="*/ 194 w 628"/>
                  <a:gd name="T3" fmla="*/ 96 h 100"/>
                  <a:gd name="T4" fmla="*/ 94 w 628"/>
                  <a:gd name="T5" fmla="*/ 86 h 100"/>
                  <a:gd name="T6" fmla="*/ 26 w 628"/>
                  <a:gd name="T7" fmla="*/ 70 h 100"/>
                  <a:gd name="T8" fmla="*/ 8 w 628"/>
                  <a:gd name="T9" fmla="*/ 62 h 100"/>
                  <a:gd name="T10" fmla="*/ 2 w 628"/>
                  <a:gd name="T11" fmla="*/ 52 h 100"/>
                  <a:gd name="T12" fmla="*/ 2 w 628"/>
                  <a:gd name="T13" fmla="*/ 48 h 100"/>
                  <a:gd name="T14" fmla="*/ 16 w 628"/>
                  <a:gd name="T15" fmla="*/ 38 h 100"/>
                  <a:gd name="T16" fmla="*/ 56 w 628"/>
                  <a:gd name="T17" fmla="*/ 24 h 100"/>
                  <a:gd name="T18" fmla="*/ 140 w 628"/>
                  <a:gd name="T19" fmla="*/ 10 h 100"/>
                  <a:gd name="T20" fmla="*/ 254 w 628"/>
                  <a:gd name="T21" fmla="*/ 2 h 100"/>
                  <a:gd name="T22" fmla="*/ 316 w 628"/>
                  <a:gd name="T23" fmla="*/ 0 h 100"/>
                  <a:gd name="T24" fmla="*/ 436 w 628"/>
                  <a:gd name="T25" fmla="*/ 4 h 100"/>
                  <a:gd name="T26" fmla="*/ 534 w 628"/>
                  <a:gd name="T27" fmla="*/ 16 h 100"/>
                  <a:gd name="T28" fmla="*/ 602 w 628"/>
                  <a:gd name="T29" fmla="*/ 32 h 100"/>
                  <a:gd name="T30" fmla="*/ 620 w 628"/>
                  <a:gd name="T31" fmla="*/ 42 h 100"/>
                  <a:gd name="T32" fmla="*/ 626 w 628"/>
                  <a:gd name="T33" fmla="*/ 52 h 100"/>
                  <a:gd name="T34" fmla="*/ 624 w 628"/>
                  <a:gd name="T35" fmla="*/ 58 h 100"/>
                  <a:gd name="T36" fmla="*/ 612 w 628"/>
                  <a:gd name="T37" fmla="*/ 66 h 100"/>
                  <a:gd name="T38" fmla="*/ 572 w 628"/>
                  <a:gd name="T39" fmla="*/ 78 h 100"/>
                  <a:gd name="T40" fmla="*/ 488 w 628"/>
                  <a:gd name="T41" fmla="*/ 92 h 100"/>
                  <a:gd name="T42" fmla="*/ 378 w 628"/>
                  <a:gd name="T43" fmla="*/ 98 h 100"/>
                  <a:gd name="T44" fmla="*/ 316 w 628"/>
                  <a:gd name="T45" fmla="*/ 0 h 100"/>
                  <a:gd name="T46" fmla="*/ 252 w 628"/>
                  <a:gd name="T47" fmla="*/ 2 h 100"/>
                  <a:gd name="T48" fmla="*/ 140 w 628"/>
                  <a:gd name="T49" fmla="*/ 10 h 100"/>
                  <a:gd name="T50" fmla="*/ 54 w 628"/>
                  <a:gd name="T51" fmla="*/ 24 h 100"/>
                  <a:gd name="T52" fmla="*/ 14 w 628"/>
                  <a:gd name="T53" fmla="*/ 36 h 100"/>
                  <a:gd name="T54" fmla="*/ 0 w 628"/>
                  <a:gd name="T55" fmla="*/ 48 h 100"/>
                  <a:gd name="T56" fmla="*/ 0 w 628"/>
                  <a:gd name="T57" fmla="*/ 52 h 100"/>
                  <a:gd name="T58" fmla="*/ 6 w 628"/>
                  <a:gd name="T59" fmla="*/ 62 h 100"/>
                  <a:gd name="T60" fmla="*/ 24 w 628"/>
                  <a:gd name="T61" fmla="*/ 70 h 100"/>
                  <a:gd name="T62" fmla="*/ 92 w 628"/>
                  <a:gd name="T63" fmla="*/ 86 h 100"/>
                  <a:gd name="T64" fmla="*/ 194 w 628"/>
                  <a:gd name="T65" fmla="*/ 96 h 100"/>
                  <a:gd name="T66" fmla="*/ 316 w 628"/>
                  <a:gd name="T67" fmla="*/ 100 h 100"/>
                  <a:gd name="T68" fmla="*/ 378 w 628"/>
                  <a:gd name="T69" fmla="*/ 100 h 100"/>
                  <a:gd name="T70" fmla="*/ 490 w 628"/>
                  <a:gd name="T71" fmla="*/ 92 h 100"/>
                  <a:gd name="T72" fmla="*/ 574 w 628"/>
                  <a:gd name="T73" fmla="*/ 78 h 100"/>
                  <a:gd name="T74" fmla="*/ 614 w 628"/>
                  <a:gd name="T75" fmla="*/ 66 h 100"/>
                  <a:gd name="T76" fmla="*/ 626 w 628"/>
                  <a:gd name="T77" fmla="*/ 58 h 100"/>
                  <a:gd name="T78" fmla="*/ 628 w 628"/>
                  <a:gd name="T79" fmla="*/ 52 h 100"/>
                  <a:gd name="T80" fmla="*/ 622 w 628"/>
                  <a:gd name="T81" fmla="*/ 42 h 100"/>
                  <a:gd name="T82" fmla="*/ 604 w 628"/>
                  <a:gd name="T83" fmla="*/ 32 h 100"/>
                  <a:gd name="T84" fmla="*/ 536 w 628"/>
                  <a:gd name="T85" fmla="*/ 16 h 100"/>
                  <a:gd name="T86" fmla="*/ 438 w 628"/>
                  <a:gd name="T87" fmla="*/ 4 h 100"/>
                  <a:gd name="T88" fmla="*/ 316 w 628"/>
                  <a:gd name="T8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28" h="100">
                    <a:moveTo>
                      <a:pt x="316" y="100"/>
                    </a:moveTo>
                    <a:lnTo>
                      <a:pt x="316" y="100"/>
                    </a:lnTo>
                    <a:lnTo>
                      <a:pt x="254" y="98"/>
                    </a:lnTo>
                    <a:lnTo>
                      <a:pt x="194" y="96"/>
                    </a:lnTo>
                    <a:lnTo>
                      <a:pt x="140" y="92"/>
                    </a:lnTo>
                    <a:lnTo>
                      <a:pt x="94" y="86"/>
                    </a:lnTo>
                    <a:lnTo>
                      <a:pt x="56" y="78"/>
                    </a:lnTo>
                    <a:lnTo>
                      <a:pt x="26" y="70"/>
                    </a:lnTo>
                    <a:lnTo>
                      <a:pt x="16" y="66"/>
                    </a:lnTo>
                    <a:lnTo>
                      <a:pt x="8" y="62"/>
                    </a:lnTo>
                    <a:lnTo>
                      <a:pt x="2" y="58"/>
                    </a:lnTo>
                    <a:lnTo>
                      <a:pt x="2" y="52"/>
                    </a:lnTo>
                    <a:lnTo>
                      <a:pt x="2" y="52"/>
                    </a:lnTo>
                    <a:lnTo>
                      <a:pt x="2" y="48"/>
                    </a:lnTo>
                    <a:lnTo>
                      <a:pt x="8" y="42"/>
                    </a:lnTo>
                    <a:lnTo>
                      <a:pt x="16" y="38"/>
                    </a:lnTo>
                    <a:lnTo>
                      <a:pt x="26" y="32"/>
                    </a:lnTo>
                    <a:lnTo>
                      <a:pt x="56" y="24"/>
                    </a:lnTo>
                    <a:lnTo>
                      <a:pt x="94" y="16"/>
                    </a:lnTo>
                    <a:lnTo>
                      <a:pt x="140" y="10"/>
                    </a:lnTo>
                    <a:lnTo>
                      <a:pt x="194" y="4"/>
                    </a:lnTo>
                    <a:lnTo>
                      <a:pt x="254" y="2"/>
                    </a:lnTo>
                    <a:lnTo>
                      <a:pt x="316" y="0"/>
                    </a:lnTo>
                    <a:lnTo>
                      <a:pt x="316" y="0"/>
                    </a:lnTo>
                    <a:lnTo>
                      <a:pt x="378" y="2"/>
                    </a:lnTo>
                    <a:lnTo>
                      <a:pt x="436" y="4"/>
                    </a:lnTo>
                    <a:lnTo>
                      <a:pt x="488" y="10"/>
                    </a:lnTo>
                    <a:lnTo>
                      <a:pt x="534" y="16"/>
                    </a:lnTo>
                    <a:lnTo>
                      <a:pt x="572" y="24"/>
                    </a:lnTo>
                    <a:lnTo>
                      <a:pt x="602" y="32"/>
                    </a:lnTo>
                    <a:lnTo>
                      <a:pt x="612" y="38"/>
                    </a:lnTo>
                    <a:lnTo>
                      <a:pt x="620" y="42"/>
                    </a:lnTo>
                    <a:lnTo>
                      <a:pt x="624" y="48"/>
                    </a:lnTo>
                    <a:lnTo>
                      <a:pt x="626" y="52"/>
                    </a:lnTo>
                    <a:lnTo>
                      <a:pt x="626" y="52"/>
                    </a:lnTo>
                    <a:lnTo>
                      <a:pt x="624" y="58"/>
                    </a:lnTo>
                    <a:lnTo>
                      <a:pt x="620" y="62"/>
                    </a:lnTo>
                    <a:lnTo>
                      <a:pt x="612" y="66"/>
                    </a:lnTo>
                    <a:lnTo>
                      <a:pt x="602" y="70"/>
                    </a:lnTo>
                    <a:lnTo>
                      <a:pt x="572" y="78"/>
                    </a:lnTo>
                    <a:lnTo>
                      <a:pt x="534" y="86"/>
                    </a:lnTo>
                    <a:lnTo>
                      <a:pt x="488" y="92"/>
                    </a:lnTo>
                    <a:lnTo>
                      <a:pt x="436" y="96"/>
                    </a:lnTo>
                    <a:lnTo>
                      <a:pt x="378" y="98"/>
                    </a:lnTo>
                    <a:lnTo>
                      <a:pt x="316" y="100"/>
                    </a:lnTo>
                    <a:close/>
                    <a:moveTo>
                      <a:pt x="316" y="0"/>
                    </a:moveTo>
                    <a:lnTo>
                      <a:pt x="316" y="0"/>
                    </a:lnTo>
                    <a:lnTo>
                      <a:pt x="252" y="2"/>
                    </a:lnTo>
                    <a:lnTo>
                      <a:pt x="194" y="4"/>
                    </a:lnTo>
                    <a:lnTo>
                      <a:pt x="140" y="10"/>
                    </a:lnTo>
                    <a:lnTo>
                      <a:pt x="92" y="16"/>
                    </a:lnTo>
                    <a:lnTo>
                      <a:pt x="54" y="24"/>
                    </a:lnTo>
                    <a:lnTo>
                      <a:pt x="24" y="32"/>
                    </a:lnTo>
                    <a:lnTo>
                      <a:pt x="14" y="36"/>
                    </a:lnTo>
                    <a:lnTo>
                      <a:pt x="6" y="42"/>
                    </a:lnTo>
                    <a:lnTo>
                      <a:pt x="0" y="48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6" y="62"/>
                    </a:lnTo>
                    <a:lnTo>
                      <a:pt x="14" y="66"/>
                    </a:lnTo>
                    <a:lnTo>
                      <a:pt x="24" y="70"/>
                    </a:lnTo>
                    <a:lnTo>
                      <a:pt x="54" y="78"/>
                    </a:lnTo>
                    <a:lnTo>
                      <a:pt x="92" y="86"/>
                    </a:lnTo>
                    <a:lnTo>
                      <a:pt x="140" y="92"/>
                    </a:lnTo>
                    <a:lnTo>
                      <a:pt x="194" y="96"/>
                    </a:lnTo>
                    <a:lnTo>
                      <a:pt x="252" y="100"/>
                    </a:lnTo>
                    <a:lnTo>
                      <a:pt x="316" y="100"/>
                    </a:lnTo>
                    <a:lnTo>
                      <a:pt x="316" y="100"/>
                    </a:lnTo>
                    <a:lnTo>
                      <a:pt x="378" y="100"/>
                    </a:lnTo>
                    <a:lnTo>
                      <a:pt x="438" y="96"/>
                    </a:lnTo>
                    <a:lnTo>
                      <a:pt x="490" y="92"/>
                    </a:lnTo>
                    <a:lnTo>
                      <a:pt x="536" y="86"/>
                    </a:lnTo>
                    <a:lnTo>
                      <a:pt x="574" y="78"/>
                    </a:lnTo>
                    <a:lnTo>
                      <a:pt x="604" y="70"/>
                    </a:lnTo>
                    <a:lnTo>
                      <a:pt x="614" y="66"/>
                    </a:lnTo>
                    <a:lnTo>
                      <a:pt x="622" y="62"/>
                    </a:lnTo>
                    <a:lnTo>
                      <a:pt x="626" y="58"/>
                    </a:lnTo>
                    <a:lnTo>
                      <a:pt x="628" y="52"/>
                    </a:lnTo>
                    <a:lnTo>
                      <a:pt x="628" y="52"/>
                    </a:lnTo>
                    <a:lnTo>
                      <a:pt x="626" y="48"/>
                    </a:lnTo>
                    <a:lnTo>
                      <a:pt x="622" y="42"/>
                    </a:lnTo>
                    <a:lnTo>
                      <a:pt x="614" y="36"/>
                    </a:lnTo>
                    <a:lnTo>
                      <a:pt x="604" y="32"/>
                    </a:lnTo>
                    <a:lnTo>
                      <a:pt x="574" y="24"/>
                    </a:lnTo>
                    <a:lnTo>
                      <a:pt x="536" y="16"/>
                    </a:lnTo>
                    <a:lnTo>
                      <a:pt x="490" y="10"/>
                    </a:lnTo>
                    <a:lnTo>
                      <a:pt x="438" y="4"/>
                    </a:lnTo>
                    <a:lnTo>
                      <a:pt x="378" y="2"/>
                    </a:lnTo>
                    <a:lnTo>
                      <a:pt x="316" y="0"/>
                    </a:lnTo>
                    <a:close/>
                  </a:path>
                </a:pathLst>
              </a:custGeom>
              <a:solidFill>
                <a:srgbClr val="CCC7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Freeform 410"/>
              <p:cNvSpPr>
                <a:spLocks/>
              </p:cNvSpPr>
              <p:nvPr/>
            </p:nvSpPr>
            <p:spPr bwMode="auto">
              <a:xfrm>
                <a:off x="4581" y="4176"/>
                <a:ext cx="624" cy="100"/>
              </a:xfrm>
              <a:custGeom>
                <a:avLst/>
                <a:gdLst>
                  <a:gd name="T0" fmla="*/ 314 w 624"/>
                  <a:gd name="T1" fmla="*/ 100 h 100"/>
                  <a:gd name="T2" fmla="*/ 314 w 624"/>
                  <a:gd name="T3" fmla="*/ 100 h 100"/>
                  <a:gd name="T4" fmla="*/ 252 w 624"/>
                  <a:gd name="T5" fmla="*/ 98 h 100"/>
                  <a:gd name="T6" fmla="*/ 192 w 624"/>
                  <a:gd name="T7" fmla="*/ 96 h 100"/>
                  <a:gd name="T8" fmla="*/ 138 w 624"/>
                  <a:gd name="T9" fmla="*/ 92 h 100"/>
                  <a:gd name="T10" fmla="*/ 92 w 624"/>
                  <a:gd name="T11" fmla="*/ 86 h 100"/>
                  <a:gd name="T12" fmla="*/ 54 w 624"/>
                  <a:gd name="T13" fmla="*/ 78 h 100"/>
                  <a:gd name="T14" fmla="*/ 24 w 624"/>
                  <a:gd name="T15" fmla="*/ 70 h 100"/>
                  <a:gd name="T16" fmla="*/ 14 w 624"/>
                  <a:gd name="T17" fmla="*/ 66 h 100"/>
                  <a:gd name="T18" fmla="*/ 6 w 624"/>
                  <a:gd name="T19" fmla="*/ 62 h 100"/>
                  <a:gd name="T20" fmla="*/ 0 w 624"/>
                  <a:gd name="T21" fmla="*/ 58 h 100"/>
                  <a:gd name="T22" fmla="*/ 0 w 624"/>
                  <a:gd name="T23" fmla="*/ 52 h 100"/>
                  <a:gd name="T24" fmla="*/ 0 w 624"/>
                  <a:gd name="T25" fmla="*/ 52 h 100"/>
                  <a:gd name="T26" fmla="*/ 0 w 624"/>
                  <a:gd name="T27" fmla="*/ 48 h 100"/>
                  <a:gd name="T28" fmla="*/ 6 w 624"/>
                  <a:gd name="T29" fmla="*/ 42 h 100"/>
                  <a:gd name="T30" fmla="*/ 14 w 624"/>
                  <a:gd name="T31" fmla="*/ 38 h 100"/>
                  <a:gd name="T32" fmla="*/ 24 w 624"/>
                  <a:gd name="T33" fmla="*/ 32 h 100"/>
                  <a:gd name="T34" fmla="*/ 54 w 624"/>
                  <a:gd name="T35" fmla="*/ 24 h 100"/>
                  <a:gd name="T36" fmla="*/ 92 w 624"/>
                  <a:gd name="T37" fmla="*/ 16 h 100"/>
                  <a:gd name="T38" fmla="*/ 138 w 624"/>
                  <a:gd name="T39" fmla="*/ 10 h 100"/>
                  <a:gd name="T40" fmla="*/ 192 w 624"/>
                  <a:gd name="T41" fmla="*/ 4 h 100"/>
                  <a:gd name="T42" fmla="*/ 252 w 624"/>
                  <a:gd name="T43" fmla="*/ 2 h 100"/>
                  <a:gd name="T44" fmla="*/ 314 w 624"/>
                  <a:gd name="T45" fmla="*/ 0 h 100"/>
                  <a:gd name="T46" fmla="*/ 314 w 624"/>
                  <a:gd name="T47" fmla="*/ 0 h 100"/>
                  <a:gd name="T48" fmla="*/ 376 w 624"/>
                  <a:gd name="T49" fmla="*/ 2 h 100"/>
                  <a:gd name="T50" fmla="*/ 434 w 624"/>
                  <a:gd name="T51" fmla="*/ 4 h 100"/>
                  <a:gd name="T52" fmla="*/ 486 w 624"/>
                  <a:gd name="T53" fmla="*/ 10 h 100"/>
                  <a:gd name="T54" fmla="*/ 532 w 624"/>
                  <a:gd name="T55" fmla="*/ 16 h 100"/>
                  <a:gd name="T56" fmla="*/ 570 w 624"/>
                  <a:gd name="T57" fmla="*/ 24 h 100"/>
                  <a:gd name="T58" fmla="*/ 600 w 624"/>
                  <a:gd name="T59" fmla="*/ 32 h 100"/>
                  <a:gd name="T60" fmla="*/ 610 w 624"/>
                  <a:gd name="T61" fmla="*/ 38 h 100"/>
                  <a:gd name="T62" fmla="*/ 618 w 624"/>
                  <a:gd name="T63" fmla="*/ 42 h 100"/>
                  <a:gd name="T64" fmla="*/ 622 w 624"/>
                  <a:gd name="T65" fmla="*/ 48 h 100"/>
                  <a:gd name="T66" fmla="*/ 624 w 624"/>
                  <a:gd name="T67" fmla="*/ 52 h 100"/>
                  <a:gd name="T68" fmla="*/ 624 w 624"/>
                  <a:gd name="T69" fmla="*/ 52 h 100"/>
                  <a:gd name="T70" fmla="*/ 622 w 624"/>
                  <a:gd name="T71" fmla="*/ 58 h 100"/>
                  <a:gd name="T72" fmla="*/ 618 w 624"/>
                  <a:gd name="T73" fmla="*/ 62 h 100"/>
                  <a:gd name="T74" fmla="*/ 610 w 624"/>
                  <a:gd name="T75" fmla="*/ 66 h 100"/>
                  <a:gd name="T76" fmla="*/ 600 w 624"/>
                  <a:gd name="T77" fmla="*/ 70 h 100"/>
                  <a:gd name="T78" fmla="*/ 570 w 624"/>
                  <a:gd name="T79" fmla="*/ 78 h 100"/>
                  <a:gd name="T80" fmla="*/ 532 w 624"/>
                  <a:gd name="T81" fmla="*/ 86 h 100"/>
                  <a:gd name="T82" fmla="*/ 486 w 624"/>
                  <a:gd name="T83" fmla="*/ 92 h 100"/>
                  <a:gd name="T84" fmla="*/ 434 w 624"/>
                  <a:gd name="T85" fmla="*/ 96 h 100"/>
                  <a:gd name="T86" fmla="*/ 376 w 624"/>
                  <a:gd name="T87" fmla="*/ 98 h 100"/>
                  <a:gd name="T88" fmla="*/ 314 w 624"/>
                  <a:gd name="T89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24" h="100">
                    <a:moveTo>
                      <a:pt x="314" y="100"/>
                    </a:moveTo>
                    <a:lnTo>
                      <a:pt x="314" y="100"/>
                    </a:lnTo>
                    <a:lnTo>
                      <a:pt x="252" y="98"/>
                    </a:lnTo>
                    <a:lnTo>
                      <a:pt x="192" y="96"/>
                    </a:lnTo>
                    <a:lnTo>
                      <a:pt x="138" y="92"/>
                    </a:lnTo>
                    <a:lnTo>
                      <a:pt x="92" y="86"/>
                    </a:lnTo>
                    <a:lnTo>
                      <a:pt x="54" y="78"/>
                    </a:lnTo>
                    <a:lnTo>
                      <a:pt x="24" y="70"/>
                    </a:lnTo>
                    <a:lnTo>
                      <a:pt x="14" y="66"/>
                    </a:lnTo>
                    <a:lnTo>
                      <a:pt x="6" y="62"/>
                    </a:lnTo>
                    <a:lnTo>
                      <a:pt x="0" y="58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8"/>
                    </a:lnTo>
                    <a:lnTo>
                      <a:pt x="6" y="42"/>
                    </a:lnTo>
                    <a:lnTo>
                      <a:pt x="14" y="38"/>
                    </a:lnTo>
                    <a:lnTo>
                      <a:pt x="24" y="32"/>
                    </a:lnTo>
                    <a:lnTo>
                      <a:pt x="54" y="24"/>
                    </a:lnTo>
                    <a:lnTo>
                      <a:pt x="92" y="16"/>
                    </a:lnTo>
                    <a:lnTo>
                      <a:pt x="138" y="10"/>
                    </a:lnTo>
                    <a:lnTo>
                      <a:pt x="192" y="4"/>
                    </a:lnTo>
                    <a:lnTo>
                      <a:pt x="252" y="2"/>
                    </a:lnTo>
                    <a:lnTo>
                      <a:pt x="314" y="0"/>
                    </a:lnTo>
                    <a:lnTo>
                      <a:pt x="314" y="0"/>
                    </a:lnTo>
                    <a:lnTo>
                      <a:pt x="376" y="2"/>
                    </a:lnTo>
                    <a:lnTo>
                      <a:pt x="434" y="4"/>
                    </a:lnTo>
                    <a:lnTo>
                      <a:pt x="486" y="10"/>
                    </a:lnTo>
                    <a:lnTo>
                      <a:pt x="532" y="16"/>
                    </a:lnTo>
                    <a:lnTo>
                      <a:pt x="570" y="24"/>
                    </a:lnTo>
                    <a:lnTo>
                      <a:pt x="600" y="32"/>
                    </a:lnTo>
                    <a:lnTo>
                      <a:pt x="610" y="38"/>
                    </a:lnTo>
                    <a:lnTo>
                      <a:pt x="618" y="42"/>
                    </a:lnTo>
                    <a:lnTo>
                      <a:pt x="622" y="48"/>
                    </a:lnTo>
                    <a:lnTo>
                      <a:pt x="624" y="52"/>
                    </a:lnTo>
                    <a:lnTo>
                      <a:pt x="624" y="52"/>
                    </a:lnTo>
                    <a:lnTo>
                      <a:pt x="622" y="58"/>
                    </a:lnTo>
                    <a:lnTo>
                      <a:pt x="618" y="62"/>
                    </a:lnTo>
                    <a:lnTo>
                      <a:pt x="610" y="66"/>
                    </a:lnTo>
                    <a:lnTo>
                      <a:pt x="600" y="70"/>
                    </a:lnTo>
                    <a:lnTo>
                      <a:pt x="570" y="78"/>
                    </a:lnTo>
                    <a:lnTo>
                      <a:pt x="532" y="86"/>
                    </a:lnTo>
                    <a:lnTo>
                      <a:pt x="486" y="92"/>
                    </a:lnTo>
                    <a:lnTo>
                      <a:pt x="434" y="96"/>
                    </a:lnTo>
                    <a:lnTo>
                      <a:pt x="376" y="98"/>
                    </a:lnTo>
                    <a:lnTo>
                      <a:pt x="314" y="10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411"/>
              <p:cNvSpPr>
                <a:spLocks/>
              </p:cNvSpPr>
              <p:nvPr/>
            </p:nvSpPr>
            <p:spPr bwMode="auto">
              <a:xfrm>
                <a:off x="4579" y="4176"/>
                <a:ext cx="628" cy="100"/>
              </a:xfrm>
              <a:custGeom>
                <a:avLst/>
                <a:gdLst>
                  <a:gd name="T0" fmla="*/ 316 w 628"/>
                  <a:gd name="T1" fmla="*/ 0 h 100"/>
                  <a:gd name="T2" fmla="*/ 316 w 628"/>
                  <a:gd name="T3" fmla="*/ 0 h 100"/>
                  <a:gd name="T4" fmla="*/ 252 w 628"/>
                  <a:gd name="T5" fmla="*/ 2 h 100"/>
                  <a:gd name="T6" fmla="*/ 194 w 628"/>
                  <a:gd name="T7" fmla="*/ 4 h 100"/>
                  <a:gd name="T8" fmla="*/ 140 w 628"/>
                  <a:gd name="T9" fmla="*/ 10 h 100"/>
                  <a:gd name="T10" fmla="*/ 92 w 628"/>
                  <a:gd name="T11" fmla="*/ 16 h 100"/>
                  <a:gd name="T12" fmla="*/ 54 w 628"/>
                  <a:gd name="T13" fmla="*/ 24 h 100"/>
                  <a:gd name="T14" fmla="*/ 24 w 628"/>
                  <a:gd name="T15" fmla="*/ 32 h 100"/>
                  <a:gd name="T16" fmla="*/ 14 w 628"/>
                  <a:gd name="T17" fmla="*/ 36 h 100"/>
                  <a:gd name="T18" fmla="*/ 6 w 628"/>
                  <a:gd name="T19" fmla="*/ 42 h 100"/>
                  <a:gd name="T20" fmla="*/ 0 w 628"/>
                  <a:gd name="T21" fmla="*/ 48 h 100"/>
                  <a:gd name="T22" fmla="*/ 0 w 628"/>
                  <a:gd name="T23" fmla="*/ 52 h 100"/>
                  <a:gd name="T24" fmla="*/ 0 w 628"/>
                  <a:gd name="T25" fmla="*/ 52 h 100"/>
                  <a:gd name="T26" fmla="*/ 0 w 628"/>
                  <a:gd name="T27" fmla="*/ 58 h 100"/>
                  <a:gd name="T28" fmla="*/ 6 w 628"/>
                  <a:gd name="T29" fmla="*/ 62 h 100"/>
                  <a:gd name="T30" fmla="*/ 14 w 628"/>
                  <a:gd name="T31" fmla="*/ 66 h 100"/>
                  <a:gd name="T32" fmla="*/ 24 w 628"/>
                  <a:gd name="T33" fmla="*/ 70 h 100"/>
                  <a:gd name="T34" fmla="*/ 54 w 628"/>
                  <a:gd name="T35" fmla="*/ 78 h 100"/>
                  <a:gd name="T36" fmla="*/ 92 w 628"/>
                  <a:gd name="T37" fmla="*/ 86 h 100"/>
                  <a:gd name="T38" fmla="*/ 140 w 628"/>
                  <a:gd name="T39" fmla="*/ 92 h 100"/>
                  <a:gd name="T40" fmla="*/ 194 w 628"/>
                  <a:gd name="T41" fmla="*/ 96 h 100"/>
                  <a:gd name="T42" fmla="*/ 252 w 628"/>
                  <a:gd name="T43" fmla="*/ 100 h 100"/>
                  <a:gd name="T44" fmla="*/ 316 w 628"/>
                  <a:gd name="T45" fmla="*/ 100 h 100"/>
                  <a:gd name="T46" fmla="*/ 316 w 628"/>
                  <a:gd name="T47" fmla="*/ 100 h 100"/>
                  <a:gd name="T48" fmla="*/ 378 w 628"/>
                  <a:gd name="T49" fmla="*/ 100 h 100"/>
                  <a:gd name="T50" fmla="*/ 438 w 628"/>
                  <a:gd name="T51" fmla="*/ 96 h 100"/>
                  <a:gd name="T52" fmla="*/ 490 w 628"/>
                  <a:gd name="T53" fmla="*/ 92 h 100"/>
                  <a:gd name="T54" fmla="*/ 536 w 628"/>
                  <a:gd name="T55" fmla="*/ 86 h 100"/>
                  <a:gd name="T56" fmla="*/ 574 w 628"/>
                  <a:gd name="T57" fmla="*/ 78 h 100"/>
                  <a:gd name="T58" fmla="*/ 604 w 628"/>
                  <a:gd name="T59" fmla="*/ 70 h 100"/>
                  <a:gd name="T60" fmla="*/ 614 w 628"/>
                  <a:gd name="T61" fmla="*/ 66 h 100"/>
                  <a:gd name="T62" fmla="*/ 622 w 628"/>
                  <a:gd name="T63" fmla="*/ 62 h 100"/>
                  <a:gd name="T64" fmla="*/ 626 w 628"/>
                  <a:gd name="T65" fmla="*/ 58 h 100"/>
                  <a:gd name="T66" fmla="*/ 628 w 628"/>
                  <a:gd name="T67" fmla="*/ 52 h 100"/>
                  <a:gd name="T68" fmla="*/ 628 w 628"/>
                  <a:gd name="T69" fmla="*/ 52 h 100"/>
                  <a:gd name="T70" fmla="*/ 626 w 628"/>
                  <a:gd name="T71" fmla="*/ 48 h 100"/>
                  <a:gd name="T72" fmla="*/ 622 w 628"/>
                  <a:gd name="T73" fmla="*/ 42 h 100"/>
                  <a:gd name="T74" fmla="*/ 614 w 628"/>
                  <a:gd name="T75" fmla="*/ 36 h 100"/>
                  <a:gd name="T76" fmla="*/ 604 w 628"/>
                  <a:gd name="T77" fmla="*/ 32 h 100"/>
                  <a:gd name="T78" fmla="*/ 574 w 628"/>
                  <a:gd name="T79" fmla="*/ 24 h 100"/>
                  <a:gd name="T80" fmla="*/ 536 w 628"/>
                  <a:gd name="T81" fmla="*/ 16 h 100"/>
                  <a:gd name="T82" fmla="*/ 490 w 628"/>
                  <a:gd name="T83" fmla="*/ 10 h 100"/>
                  <a:gd name="T84" fmla="*/ 438 w 628"/>
                  <a:gd name="T85" fmla="*/ 4 h 100"/>
                  <a:gd name="T86" fmla="*/ 378 w 628"/>
                  <a:gd name="T87" fmla="*/ 2 h 100"/>
                  <a:gd name="T88" fmla="*/ 316 w 628"/>
                  <a:gd name="T8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28" h="100">
                    <a:moveTo>
                      <a:pt x="316" y="0"/>
                    </a:moveTo>
                    <a:lnTo>
                      <a:pt x="316" y="0"/>
                    </a:lnTo>
                    <a:lnTo>
                      <a:pt x="252" y="2"/>
                    </a:lnTo>
                    <a:lnTo>
                      <a:pt x="194" y="4"/>
                    </a:lnTo>
                    <a:lnTo>
                      <a:pt x="140" y="10"/>
                    </a:lnTo>
                    <a:lnTo>
                      <a:pt x="92" y="16"/>
                    </a:lnTo>
                    <a:lnTo>
                      <a:pt x="54" y="24"/>
                    </a:lnTo>
                    <a:lnTo>
                      <a:pt x="24" y="32"/>
                    </a:lnTo>
                    <a:lnTo>
                      <a:pt x="14" y="36"/>
                    </a:lnTo>
                    <a:lnTo>
                      <a:pt x="6" y="42"/>
                    </a:lnTo>
                    <a:lnTo>
                      <a:pt x="0" y="48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6" y="62"/>
                    </a:lnTo>
                    <a:lnTo>
                      <a:pt x="14" y="66"/>
                    </a:lnTo>
                    <a:lnTo>
                      <a:pt x="24" y="70"/>
                    </a:lnTo>
                    <a:lnTo>
                      <a:pt x="54" y="78"/>
                    </a:lnTo>
                    <a:lnTo>
                      <a:pt x="92" y="86"/>
                    </a:lnTo>
                    <a:lnTo>
                      <a:pt x="140" y="92"/>
                    </a:lnTo>
                    <a:lnTo>
                      <a:pt x="194" y="96"/>
                    </a:lnTo>
                    <a:lnTo>
                      <a:pt x="252" y="100"/>
                    </a:lnTo>
                    <a:lnTo>
                      <a:pt x="316" y="100"/>
                    </a:lnTo>
                    <a:lnTo>
                      <a:pt x="316" y="100"/>
                    </a:lnTo>
                    <a:lnTo>
                      <a:pt x="378" y="100"/>
                    </a:lnTo>
                    <a:lnTo>
                      <a:pt x="438" y="96"/>
                    </a:lnTo>
                    <a:lnTo>
                      <a:pt x="490" y="92"/>
                    </a:lnTo>
                    <a:lnTo>
                      <a:pt x="536" y="86"/>
                    </a:lnTo>
                    <a:lnTo>
                      <a:pt x="574" y="78"/>
                    </a:lnTo>
                    <a:lnTo>
                      <a:pt x="604" y="70"/>
                    </a:lnTo>
                    <a:lnTo>
                      <a:pt x="614" y="66"/>
                    </a:lnTo>
                    <a:lnTo>
                      <a:pt x="622" y="62"/>
                    </a:lnTo>
                    <a:lnTo>
                      <a:pt x="626" y="58"/>
                    </a:lnTo>
                    <a:lnTo>
                      <a:pt x="628" y="52"/>
                    </a:lnTo>
                    <a:lnTo>
                      <a:pt x="628" y="52"/>
                    </a:lnTo>
                    <a:lnTo>
                      <a:pt x="626" y="48"/>
                    </a:lnTo>
                    <a:lnTo>
                      <a:pt x="622" y="42"/>
                    </a:lnTo>
                    <a:lnTo>
                      <a:pt x="614" y="36"/>
                    </a:lnTo>
                    <a:lnTo>
                      <a:pt x="604" y="32"/>
                    </a:lnTo>
                    <a:lnTo>
                      <a:pt x="574" y="24"/>
                    </a:lnTo>
                    <a:lnTo>
                      <a:pt x="536" y="16"/>
                    </a:lnTo>
                    <a:lnTo>
                      <a:pt x="490" y="10"/>
                    </a:lnTo>
                    <a:lnTo>
                      <a:pt x="438" y="4"/>
                    </a:lnTo>
                    <a:lnTo>
                      <a:pt x="378" y="2"/>
                    </a:lnTo>
                    <a:lnTo>
                      <a:pt x="3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412"/>
              <p:cNvSpPr>
                <a:spLocks noEditPoints="1"/>
              </p:cNvSpPr>
              <p:nvPr/>
            </p:nvSpPr>
            <p:spPr bwMode="auto">
              <a:xfrm>
                <a:off x="4581" y="4176"/>
                <a:ext cx="624" cy="100"/>
              </a:xfrm>
              <a:custGeom>
                <a:avLst/>
                <a:gdLst>
                  <a:gd name="T0" fmla="*/ 314 w 624"/>
                  <a:gd name="T1" fmla="*/ 100 h 100"/>
                  <a:gd name="T2" fmla="*/ 192 w 624"/>
                  <a:gd name="T3" fmla="*/ 96 h 100"/>
                  <a:gd name="T4" fmla="*/ 94 w 624"/>
                  <a:gd name="T5" fmla="*/ 86 h 100"/>
                  <a:gd name="T6" fmla="*/ 26 w 624"/>
                  <a:gd name="T7" fmla="*/ 70 h 100"/>
                  <a:gd name="T8" fmla="*/ 8 w 624"/>
                  <a:gd name="T9" fmla="*/ 62 h 100"/>
                  <a:gd name="T10" fmla="*/ 2 w 624"/>
                  <a:gd name="T11" fmla="*/ 52 h 100"/>
                  <a:gd name="T12" fmla="*/ 2 w 624"/>
                  <a:gd name="T13" fmla="*/ 48 h 100"/>
                  <a:gd name="T14" fmla="*/ 16 w 624"/>
                  <a:gd name="T15" fmla="*/ 38 h 100"/>
                  <a:gd name="T16" fmla="*/ 56 w 624"/>
                  <a:gd name="T17" fmla="*/ 24 h 100"/>
                  <a:gd name="T18" fmla="*/ 140 w 624"/>
                  <a:gd name="T19" fmla="*/ 10 h 100"/>
                  <a:gd name="T20" fmla="*/ 252 w 624"/>
                  <a:gd name="T21" fmla="*/ 2 h 100"/>
                  <a:gd name="T22" fmla="*/ 314 w 624"/>
                  <a:gd name="T23" fmla="*/ 2 h 100"/>
                  <a:gd name="T24" fmla="*/ 434 w 624"/>
                  <a:gd name="T25" fmla="*/ 6 h 100"/>
                  <a:gd name="T26" fmla="*/ 532 w 624"/>
                  <a:gd name="T27" fmla="*/ 16 h 100"/>
                  <a:gd name="T28" fmla="*/ 598 w 624"/>
                  <a:gd name="T29" fmla="*/ 32 h 100"/>
                  <a:gd name="T30" fmla="*/ 616 w 624"/>
                  <a:gd name="T31" fmla="*/ 42 h 100"/>
                  <a:gd name="T32" fmla="*/ 622 w 624"/>
                  <a:gd name="T33" fmla="*/ 52 h 100"/>
                  <a:gd name="T34" fmla="*/ 620 w 624"/>
                  <a:gd name="T35" fmla="*/ 58 h 100"/>
                  <a:gd name="T36" fmla="*/ 608 w 624"/>
                  <a:gd name="T37" fmla="*/ 66 h 100"/>
                  <a:gd name="T38" fmla="*/ 568 w 624"/>
                  <a:gd name="T39" fmla="*/ 78 h 100"/>
                  <a:gd name="T40" fmla="*/ 486 w 624"/>
                  <a:gd name="T41" fmla="*/ 92 h 100"/>
                  <a:gd name="T42" fmla="*/ 376 w 624"/>
                  <a:gd name="T43" fmla="*/ 98 h 100"/>
                  <a:gd name="T44" fmla="*/ 314 w 624"/>
                  <a:gd name="T45" fmla="*/ 0 h 100"/>
                  <a:gd name="T46" fmla="*/ 252 w 624"/>
                  <a:gd name="T47" fmla="*/ 2 h 100"/>
                  <a:gd name="T48" fmla="*/ 138 w 624"/>
                  <a:gd name="T49" fmla="*/ 10 h 100"/>
                  <a:gd name="T50" fmla="*/ 54 w 624"/>
                  <a:gd name="T51" fmla="*/ 24 h 100"/>
                  <a:gd name="T52" fmla="*/ 14 w 624"/>
                  <a:gd name="T53" fmla="*/ 38 h 100"/>
                  <a:gd name="T54" fmla="*/ 0 w 624"/>
                  <a:gd name="T55" fmla="*/ 48 h 100"/>
                  <a:gd name="T56" fmla="*/ 0 w 624"/>
                  <a:gd name="T57" fmla="*/ 52 h 100"/>
                  <a:gd name="T58" fmla="*/ 6 w 624"/>
                  <a:gd name="T59" fmla="*/ 62 h 100"/>
                  <a:gd name="T60" fmla="*/ 24 w 624"/>
                  <a:gd name="T61" fmla="*/ 70 h 100"/>
                  <a:gd name="T62" fmla="*/ 92 w 624"/>
                  <a:gd name="T63" fmla="*/ 86 h 100"/>
                  <a:gd name="T64" fmla="*/ 192 w 624"/>
                  <a:gd name="T65" fmla="*/ 96 h 100"/>
                  <a:gd name="T66" fmla="*/ 314 w 624"/>
                  <a:gd name="T67" fmla="*/ 100 h 100"/>
                  <a:gd name="T68" fmla="*/ 376 w 624"/>
                  <a:gd name="T69" fmla="*/ 98 h 100"/>
                  <a:gd name="T70" fmla="*/ 486 w 624"/>
                  <a:gd name="T71" fmla="*/ 92 h 100"/>
                  <a:gd name="T72" fmla="*/ 570 w 624"/>
                  <a:gd name="T73" fmla="*/ 78 h 100"/>
                  <a:gd name="T74" fmla="*/ 610 w 624"/>
                  <a:gd name="T75" fmla="*/ 66 h 100"/>
                  <a:gd name="T76" fmla="*/ 622 w 624"/>
                  <a:gd name="T77" fmla="*/ 58 h 100"/>
                  <a:gd name="T78" fmla="*/ 624 w 624"/>
                  <a:gd name="T79" fmla="*/ 52 h 100"/>
                  <a:gd name="T80" fmla="*/ 618 w 624"/>
                  <a:gd name="T81" fmla="*/ 42 h 100"/>
                  <a:gd name="T82" fmla="*/ 600 w 624"/>
                  <a:gd name="T83" fmla="*/ 32 h 100"/>
                  <a:gd name="T84" fmla="*/ 532 w 624"/>
                  <a:gd name="T85" fmla="*/ 16 h 100"/>
                  <a:gd name="T86" fmla="*/ 434 w 624"/>
                  <a:gd name="T87" fmla="*/ 4 h 100"/>
                  <a:gd name="T88" fmla="*/ 314 w 624"/>
                  <a:gd name="T8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24" h="100">
                    <a:moveTo>
                      <a:pt x="314" y="100"/>
                    </a:moveTo>
                    <a:lnTo>
                      <a:pt x="314" y="100"/>
                    </a:lnTo>
                    <a:lnTo>
                      <a:pt x="252" y="98"/>
                    </a:lnTo>
                    <a:lnTo>
                      <a:pt x="192" y="96"/>
                    </a:lnTo>
                    <a:lnTo>
                      <a:pt x="140" y="92"/>
                    </a:lnTo>
                    <a:lnTo>
                      <a:pt x="94" y="86"/>
                    </a:lnTo>
                    <a:lnTo>
                      <a:pt x="56" y="78"/>
                    </a:lnTo>
                    <a:lnTo>
                      <a:pt x="26" y="70"/>
                    </a:lnTo>
                    <a:lnTo>
                      <a:pt x="16" y="66"/>
                    </a:lnTo>
                    <a:lnTo>
                      <a:pt x="8" y="62"/>
                    </a:lnTo>
                    <a:lnTo>
                      <a:pt x="2" y="58"/>
                    </a:lnTo>
                    <a:lnTo>
                      <a:pt x="2" y="52"/>
                    </a:lnTo>
                    <a:lnTo>
                      <a:pt x="2" y="52"/>
                    </a:lnTo>
                    <a:lnTo>
                      <a:pt x="2" y="48"/>
                    </a:lnTo>
                    <a:lnTo>
                      <a:pt x="8" y="42"/>
                    </a:lnTo>
                    <a:lnTo>
                      <a:pt x="16" y="38"/>
                    </a:lnTo>
                    <a:lnTo>
                      <a:pt x="26" y="32"/>
                    </a:lnTo>
                    <a:lnTo>
                      <a:pt x="56" y="24"/>
                    </a:lnTo>
                    <a:lnTo>
                      <a:pt x="94" y="16"/>
                    </a:lnTo>
                    <a:lnTo>
                      <a:pt x="140" y="10"/>
                    </a:lnTo>
                    <a:lnTo>
                      <a:pt x="192" y="6"/>
                    </a:lnTo>
                    <a:lnTo>
                      <a:pt x="252" y="2"/>
                    </a:lnTo>
                    <a:lnTo>
                      <a:pt x="314" y="2"/>
                    </a:lnTo>
                    <a:lnTo>
                      <a:pt x="314" y="2"/>
                    </a:lnTo>
                    <a:lnTo>
                      <a:pt x="376" y="2"/>
                    </a:lnTo>
                    <a:lnTo>
                      <a:pt x="434" y="6"/>
                    </a:lnTo>
                    <a:lnTo>
                      <a:pt x="486" y="10"/>
                    </a:lnTo>
                    <a:lnTo>
                      <a:pt x="532" y="16"/>
                    </a:lnTo>
                    <a:lnTo>
                      <a:pt x="568" y="24"/>
                    </a:lnTo>
                    <a:lnTo>
                      <a:pt x="598" y="32"/>
                    </a:lnTo>
                    <a:lnTo>
                      <a:pt x="608" y="38"/>
                    </a:lnTo>
                    <a:lnTo>
                      <a:pt x="616" y="42"/>
                    </a:lnTo>
                    <a:lnTo>
                      <a:pt x="620" y="48"/>
                    </a:lnTo>
                    <a:lnTo>
                      <a:pt x="622" y="52"/>
                    </a:lnTo>
                    <a:lnTo>
                      <a:pt x="622" y="52"/>
                    </a:lnTo>
                    <a:lnTo>
                      <a:pt x="620" y="58"/>
                    </a:lnTo>
                    <a:lnTo>
                      <a:pt x="616" y="62"/>
                    </a:lnTo>
                    <a:lnTo>
                      <a:pt x="608" y="66"/>
                    </a:lnTo>
                    <a:lnTo>
                      <a:pt x="598" y="70"/>
                    </a:lnTo>
                    <a:lnTo>
                      <a:pt x="568" y="78"/>
                    </a:lnTo>
                    <a:lnTo>
                      <a:pt x="532" y="86"/>
                    </a:lnTo>
                    <a:lnTo>
                      <a:pt x="486" y="92"/>
                    </a:lnTo>
                    <a:lnTo>
                      <a:pt x="434" y="96"/>
                    </a:lnTo>
                    <a:lnTo>
                      <a:pt x="376" y="98"/>
                    </a:lnTo>
                    <a:lnTo>
                      <a:pt x="314" y="100"/>
                    </a:lnTo>
                    <a:close/>
                    <a:moveTo>
                      <a:pt x="314" y="0"/>
                    </a:moveTo>
                    <a:lnTo>
                      <a:pt x="314" y="0"/>
                    </a:lnTo>
                    <a:lnTo>
                      <a:pt x="252" y="2"/>
                    </a:lnTo>
                    <a:lnTo>
                      <a:pt x="192" y="4"/>
                    </a:lnTo>
                    <a:lnTo>
                      <a:pt x="138" y="10"/>
                    </a:lnTo>
                    <a:lnTo>
                      <a:pt x="92" y="16"/>
                    </a:lnTo>
                    <a:lnTo>
                      <a:pt x="54" y="24"/>
                    </a:lnTo>
                    <a:lnTo>
                      <a:pt x="24" y="32"/>
                    </a:lnTo>
                    <a:lnTo>
                      <a:pt x="14" y="38"/>
                    </a:lnTo>
                    <a:lnTo>
                      <a:pt x="6" y="42"/>
                    </a:lnTo>
                    <a:lnTo>
                      <a:pt x="0" y="48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6" y="62"/>
                    </a:lnTo>
                    <a:lnTo>
                      <a:pt x="14" y="66"/>
                    </a:lnTo>
                    <a:lnTo>
                      <a:pt x="24" y="70"/>
                    </a:lnTo>
                    <a:lnTo>
                      <a:pt x="54" y="78"/>
                    </a:lnTo>
                    <a:lnTo>
                      <a:pt x="92" y="86"/>
                    </a:lnTo>
                    <a:lnTo>
                      <a:pt x="138" y="92"/>
                    </a:lnTo>
                    <a:lnTo>
                      <a:pt x="192" y="96"/>
                    </a:lnTo>
                    <a:lnTo>
                      <a:pt x="252" y="98"/>
                    </a:lnTo>
                    <a:lnTo>
                      <a:pt x="314" y="100"/>
                    </a:lnTo>
                    <a:lnTo>
                      <a:pt x="314" y="100"/>
                    </a:lnTo>
                    <a:lnTo>
                      <a:pt x="376" y="98"/>
                    </a:lnTo>
                    <a:lnTo>
                      <a:pt x="434" y="96"/>
                    </a:lnTo>
                    <a:lnTo>
                      <a:pt x="486" y="92"/>
                    </a:lnTo>
                    <a:lnTo>
                      <a:pt x="532" y="86"/>
                    </a:lnTo>
                    <a:lnTo>
                      <a:pt x="570" y="78"/>
                    </a:lnTo>
                    <a:lnTo>
                      <a:pt x="600" y="70"/>
                    </a:lnTo>
                    <a:lnTo>
                      <a:pt x="610" y="66"/>
                    </a:lnTo>
                    <a:lnTo>
                      <a:pt x="618" y="62"/>
                    </a:lnTo>
                    <a:lnTo>
                      <a:pt x="622" y="58"/>
                    </a:lnTo>
                    <a:lnTo>
                      <a:pt x="624" y="52"/>
                    </a:lnTo>
                    <a:lnTo>
                      <a:pt x="624" y="52"/>
                    </a:lnTo>
                    <a:lnTo>
                      <a:pt x="622" y="48"/>
                    </a:lnTo>
                    <a:lnTo>
                      <a:pt x="618" y="42"/>
                    </a:lnTo>
                    <a:lnTo>
                      <a:pt x="610" y="38"/>
                    </a:lnTo>
                    <a:lnTo>
                      <a:pt x="600" y="32"/>
                    </a:lnTo>
                    <a:lnTo>
                      <a:pt x="570" y="24"/>
                    </a:lnTo>
                    <a:lnTo>
                      <a:pt x="532" y="16"/>
                    </a:lnTo>
                    <a:lnTo>
                      <a:pt x="486" y="10"/>
                    </a:lnTo>
                    <a:lnTo>
                      <a:pt x="434" y="4"/>
                    </a:lnTo>
                    <a:lnTo>
                      <a:pt x="376" y="2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CBC6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413"/>
              <p:cNvSpPr>
                <a:spLocks/>
              </p:cNvSpPr>
              <p:nvPr/>
            </p:nvSpPr>
            <p:spPr bwMode="auto">
              <a:xfrm>
                <a:off x="4583" y="4178"/>
                <a:ext cx="620" cy="98"/>
              </a:xfrm>
              <a:custGeom>
                <a:avLst/>
                <a:gdLst>
                  <a:gd name="T0" fmla="*/ 312 w 620"/>
                  <a:gd name="T1" fmla="*/ 98 h 98"/>
                  <a:gd name="T2" fmla="*/ 312 w 620"/>
                  <a:gd name="T3" fmla="*/ 98 h 98"/>
                  <a:gd name="T4" fmla="*/ 250 w 620"/>
                  <a:gd name="T5" fmla="*/ 96 h 98"/>
                  <a:gd name="T6" fmla="*/ 190 w 620"/>
                  <a:gd name="T7" fmla="*/ 94 h 98"/>
                  <a:gd name="T8" fmla="*/ 138 w 620"/>
                  <a:gd name="T9" fmla="*/ 90 h 98"/>
                  <a:gd name="T10" fmla="*/ 92 w 620"/>
                  <a:gd name="T11" fmla="*/ 84 h 98"/>
                  <a:gd name="T12" fmla="*/ 54 w 620"/>
                  <a:gd name="T13" fmla="*/ 76 h 98"/>
                  <a:gd name="T14" fmla="*/ 24 w 620"/>
                  <a:gd name="T15" fmla="*/ 68 h 98"/>
                  <a:gd name="T16" fmla="*/ 14 w 620"/>
                  <a:gd name="T17" fmla="*/ 64 h 98"/>
                  <a:gd name="T18" fmla="*/ 6 w 620"/>
                  <a:gd name="T19" fmla="*/ 60 h 98"/>
                  <a:gd name="T20" fmla="*/ 0 w 620"/>
                  <a:gd name="T21" fmla="*/ 56 h 98"/>
                  <a:gd name="T22" fmla="*/ 0 w 620"/>
                  <a:gd name="T23" fmla="*/ 50 h 98"/>
                  <a:gd name="T24" fmla="*/ 0 w 620"/>
                  <a:gd name="T25" fmla="*/ 50 h 98"/>
                  <a:gd name="T26" fmla="*/ 0 w 620"/>
                  <a:gd name="T27" fmla="*/ 46 h 98"/>
                  <a:gd name="T28" fmla="*/ 6 w 620"/>
                  <a:gd name="T29" fmla="*/ 40 h 98"/>
                  <a:gd name="T30" fmla="*/ 14 w 620"/>
                  <a:gd name="T31" fmla="*/ 36 h 98"/>
                  <a:gd name="T32" fmla="*/ 24 w 620"/>
                  <a:gd name="T33" fmla="*/ 30 h 98"/>
                  <a:gd name="T34" fmla="*/ 54 w 620"/>
                  <a:gd name="T35" fmla="*/ 22 h 98"/>
                  <a:gd name="T36" fmla="*/ 92 w 620"/>
                  <a:gd name="T37" fmla="*/ 14 h 98"/>
                  <a:gd name="T38" fmla="*/ 138 w 620"/>
                  <a:gd name="T39" fmla="*/ 8 h 98"/>
                  <a:gd name="T40" fmla="*/ 190 w 620"/>
                  <a:gd name="T41" fmla="*/ 4 h 98"/>
                  <a:gd name="T42" fmla="*/ 250 w 620"/>
                  <a:gd name="T43" fmla="*/ 0 h 98"/>
                  <a:gd name="T44" fmla="*/ 312 w 620"/>
                  <a:gd name="T45" fmla="*/ 0 h 98"/>
                  <a:gd name="T46" fmla="*/ 312 w 620"/>
                  <a:gd name="T47" fmla="*/ 0 h 98"/>
                  <a:gd name="T48" fmla="*/ 374 w 620"/>
                  <a:gd name="T49" fmla="*/ 0 h 98"/>
                  <a:gd name="T50" fmla="*/ 432 w 620"/>
                  <a:gd name="T51" fmla="*/ 4 h 98"/>
                  <a:gd name="T52" fmla="*/ 484 w 620"/>
                  <a:gd name="T53" fmla="*/ 8 h 98"/>
                  <a:gd name="T54" fmla="*/ 530 w 620"/>
                  <a:gd name="T55" fmla="*/ 14 h 98"/>
                  <a:gd name="T56" fmla="*/ 566 w 620"/>
                  <a:gd name="T57" fmla="*/ 22 h 98"/>
                  <a:gd name="T58" fmla="*/ 596 w 620"/>
                  <a:gd name="T59" fmla="*/ 30 h 98"/>
                  <a:gd name="T60" fmla="*/ 606 w 620"/>
                  <a:gd name="T61" fmla="*/ 36 h 98"/>
                  <a:gd name="T62" fmla="*/ 614 w 620"/>
                  <a:gd name="T63" fmla="*/ 40 h 98"/>
                  <a:gd name="T64" fmla="*/ 618 w 620"/>
                  <a:gd name="T65" fmla="*/ 46 h 98"/>
                  <a:gd name="T66" fmla="*/ 620 w 620"/>
                  <a:gd name="T67" fmla="*/ 50 h 98"/>
                  <a:gd name="T68" fmla="*/ 620 w 620"/>
                  <a:gd name="T69" fmla="*/ 50 h 98"/>
                  <a:gd name="T70" fmla="*/ 618 w 620"/>
                  <a:gd name="T71" fmla="*/ 56 h 98"/>
                  <a:gd name="T72" fmla="*/ 614 w 620"/>
                  <a:gd name="T73" fmla="*/ 60 h 98"/>
                  <a:gd name="T74" fmla="*/ 606 w 620"/>
                  <a:gd name="T75" fmla="*/ 64 h 98"/>
                  <a:gd name="T76" fmla="*/ 596 w 620"/>
                  <a:gd name="T77" fmla="*/ 68 h 98"/>
                  <a:gd name="T78" fmla="*/ 566 w 620"/>
                  <a:gd name="T79" fmla="*/ 76 h 98"/>
                  <a:gd name="T80" fmla="*/ 530 w 620"/>
                  <a:gd name="T81" fmla="*/ 84 h 98"/>
                  <a:gd name="T82" fmla="*/ 484 w 620"/>
                  <a:gd name="T83" fmla="*/ 90 h 98"/>
                  <a:gd name="T84" fmla="*/ 432 w 620"/>
                  <a:gd name="T85" fmla="*/ 94 h 98"/>
                  <a:gd name="T86" fmla="*/ 374 w 620"/>
                  <a:gd name="T87" fmla="*/ 96 h 98"/>
                  <a:gd name="T88" fmla="*/ 312 w 620"/>
                  <a:gd name="T89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20" h="98">
                    <a:moveTo>
                      <a:pt x="312" y="98"/>
                    </a:moveTo>
                    <a:lnTo>
                      <a:pt x="312" y="98"/>
                    </a:lnTo>
                    <a:lnTo>
                      <a:pt x="250" y="96"/>
                    </a:lnTo>
                    <a:lnTo>
                      <a:pt x="190" y="94"/>
                    </a:lnTo>
                    <a:lnTo>
                      <a:pt x="138" y="90"/>
                    </a:lnTo>
                    <a:lnTo>
                      <a:pt x="92" y="84"/>
                    </a:lnTo>
                    <a:lnTo>
                      <a:pt x="54" y="76"/>
                    </a:lnTo>
                    <a:lnTo>
                      <a:pt x="24" y="68"/>
                    </a:lnTo>
                    <a:lnTo>
                      <a:pt x="14" y="64"/>
                    </a:lnTo>
                    <a:lnTo>
                      <a:pt x="6" y="60"/>
                    </a:lnTo>
                    <a:lnTo>
                      <a:pt x="0" y="56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46"/>
                    </a:lnTo>
                    <a:lnTo>
                      <a:pt x="6" y="40"/>
                    </a:lnTo>
                    <a:lnTo>
                      <a:pt x="14" y="36"/>
                    </a:lnTo>
                    <a:lnTo>
                      <a:pt x="24" y="30"/>
                    </a:lnTo>
                    <a:lnTo>
                      <a:pt x="54" y="22"/>
                    </a:lnTo>
                    <a:lnTo>
                      <a:pt x="92" y="14"/>
                    </a:lnTo>
                    <a:lnTo>
                      <a:pt x="138" y="8"/>
                    </a:lnTo>
                    <a:lnTo>
                      <a:pt x="190" y="4"/>
                    </a:lnTo>
                    <a:lnTo>
                      <a:pt x="250" y="0"/>
                    </a:lnTo>
                    <a:lnTo>
                      <a:pt x="312" y="0"/>
                    </a:lnTo>
                    <a:lnTo>
                      <a:pt x="312" y="0"/>
                    </a:lnTo>
                    <a:lnTo>
                      <a:pt x="374" y="0"/>
                    </a:lnTo>
                    <a:lnTo>
                      <a:pt x="432" y="4"/>
                    </a:lnTo>
                    <a:lnTo>
                      <a:pt x="484" y="8"/>
                    </a:lnTo>
                    <a:lnTo>
                      <a:pt x="530" y="14"/>
                    </a:lnTo>
                    <a:lnTo>
                      <a:pt x="566" y="22"/>
                    </a:lnTo>
                    <a:lnTo>
                      <a:pt x="596" y="30"/>
                    </a:lnTo>
                    <a:lnTo>
                      <a:pt x="606" y="36"/>
                    </a:lnTo>
                    <a:lnTo>
                      <a:pt x="614" y="40"/>
                    </a:lnTo>
                    <a:lnTo>
                      <a:pt x="618" y="46"/>
                    </a:lnTo>
                    <a:lnTo>
                      <a:pt x="620" y="50"/>
                    </a:lnTo>
                    <a:lnTo>
                      <a:pt x="620" y="50"/>
                    </a:lnTo>
                    <a:lnTo>
                      <a:pt x="618" y="56"/>
                    </a:lnTo>
                    <a:lnTo>
                      <a:pt x="614" y="60"/>
                    </a:lnTo>
                    <a:lnTo>
                      <a:pt x="606" y="64"/>
                    </a:lnTo>
                    <a:lnTo>
                      <a:pt x="596" y="68"/>
                    </a:lnTo>
                    <a:lnTo>
                      <a:pt x="566" y="76"/>
                    </a:lnTo>
                    <a:lnTo>
                      <a:pt x="530" y="84"/>
                    </a:lnTo>
                    <a:lnTo>
                      <a:pt x="484" y="90"/>
                    </a:lnTo>
                    <a:lnTo>
                      <a:pt x="432" y="94"/>
                    </a:lnTo>
                    <a:lnTo>
                      <a:pt x="374" y="96"/>
                    </a:lnTo>
                    <a:lnTo>
                      <a:pt x="312" y="9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Freeform 414"/>
              <p:cNvSpPr>
                <a:spLocks/>
              </p:cNvSpPr>
              <p:nvPr/>
            </p:nvSpPr>
            <p:spPr bwMode="auto">
              <a:xfrm>
                <a:off x="4581" y="4176"/>
                <a:ext cx="624" cy="100"/>
              </a:xfrm>
              <a:custGeom>
                <a:avLst/>
                <a:gdLst>
                  <a:gd name="T0" fmla="*/ 314 w 624"/>
                  <a:gd name="T1" fmla="*/ 0 h 100"/>
                  <a:gd name="T2" fmla="*/ 314 w 624"/>
                  <a:gd name="T3" fmla="*/ 0 h 100"/>
                  <a:gd name="T4" fmla="*/ 252 w 624"/>
                  <a:gd name="T5" fmla="*/ 2 h 100"/>
                  <a:gd name="T6" fmla="*/ 192 w 624"/>
                  <a:gd name="T7" fmla="*/ 4 h 100"/>
                  <a:gd name="T8" fmla="*/ 138 w 624"/>
                  <a:gd name="T9" fmla="*/ 10 h 100"/>
                  <a:gd name="T10" fmla="*/ 92 w 624"/>
                  <a:gd name="T11" fmla="*/ 16 h 100"/>
                  <a:gd name="T12" fmla="*/ 54 w 624"/>
                  <a:gd name="T13" fmla="*/ 24 h 100"/>
                  <a:gd name="T14" fmla="*/ 24 w 624"/>
                  <a:gd name="T15" fmla="*/ 32 h 100"/>
                  <a:gd name="T16" fmla="*/ 14 w 624"/>
                  <a:gd name="T17" fmla="*/ 38 h 100"/>
                  <a:gd name="T18" fmla="*/ 6 w 624"/>
                  <a:gd name="T19" fmla="*/ 42 h 100"/>
                  <a:gd name="T20" fmla="*/ 0 w 624"/>
                  <a:gd name="T21" fmla="*/ 48 h 100"/>
                  <a:gd name="T22" fmla="*/ 0 w 624"/>
                  <a:gd name="T23" fmla="*/ 52 h 100"/>
                  <a:gd name="T24" fmla="*/ 0 w 624"/>
                  <a:gd name="T25" fmla="*/ 52 h 100"/>
                  <a:gd name="T26" fmla="*/ 0 w 624"/>
                  <a:gd name="T27" fmla="*/ 58 h 100"/>
                  <a:gd name="T28" fmla="*/ 6 w 624"/>
                  <a:gd name="T29" fmla="*/ 62 h 100"/>
                  <a:gd name="T30" fmla="*/ 14 w 624"/>
                  <a:gd name="T31" fmla="*/ 66 h 100"/>
                  <a:gd name="T32" fmla="*/ 24 w 624"/>
                  <a:gd name="T33" fmla="*/ 70 h 100"/>
                  <a:gd name="T34" fmla="*/ 54 w 624"/>
                  <a:gd name="T35" fmla="*/ 78 h 100"/>
                  <a:gd name="T36" fmla="*/ 92 w 624"/>
                  <a:gd name="T37" fmla="*/ 86 h 100"/>
                  <a:gd name="T38" fmla="*/ 138 w 624"/>
                  <a:gd name="T39" fmla="*/ 92 h 100"/>
                  <a:gd name="T40" fmla="*/ 192 w 624"/>
                  <a:gd name="T41" fmla="*/ 96 h 100"/>
                  <a:gd name="T42" fmla="*/ 252 w 624"/>
                  <a:gd name="T43" fmla="*/ 98 h 100"/>
                  <a:gd name="T44" fmla="*/ 314 w 624"/>
                  <a:gd name="T45" fmla="*/ 100 h 100"/>
                  <a:gd name="T46" fmla="*/ 314 w 624"/>
                  <a:gd name="T47" fmla="*/ 100 h 100"/>
                  <a:gd name="T48" fmla="*/ 376 w 624"/>
                  <a:gd name="T49" fmla="*/ 98 h 100"/>
                  <a:gd name="T50" fmla="*/ 434 w 624"/>
                  <a:gd name="T51" fmla="*/ 96 h 100"/>
                  <a:gd name="T52" fmla="*/ 486 w 624"/>
                  <a:gd name="T53" fmla="*/ 92 h 100"/>
                  <a:gd name="T54" fmla="*/ 532 w 624"/>
                  <a:gd name="T55" fmla="*/ 86 h 100"/>
                  <a:gd name="T56" fmla="*/ 570 w 624"/>
                  <a:gd name="T57" fmla="*/ 78 h 100"/>
                  <a:gd name="T58" fmla="*/ 600 w 624"/>
                  <a:gd name="T59" fmla="*/ 70 h 100"/>
                  <a:gd name="T60" fmla="*/ 610 w 624"/>
                  <a:gd name="T61" fmla="*/ 66 h 100"/>
                  <a:gd name="T62" fmla="*/ 618 w 624"/>
                  <a:gd name="T63" fmla="*/ 62 h 100"/>
                  <a:gd name="T64" fmla="*/ 622 w 624"/>
                  <a:gd name="T65" fmla="*/ 58 h 100"/>
                  <a:gd name="T66" fmla="*/ 624 w 624"/>
                  <a:gd name="T67" fmla="*/ 52 h 100"/>
                  <a:gd name="T68" fmla="*/ 624 w 624"/>
                  <a:gd name="T69" fmla="*/ 52 h 100"/>
                  <a:gd name="T70" fmla="*/ 622 w 624"/>
                  <a:gd name="T71" fmla="*/ 48 h 100"/>
                  <a:gd name="T72" fmla="*/ 618 w 624"/>
                  <a:gd name="T73" fmla="*/ 42 h 100"/>
                  <a:gd name="T74" fmla="*/ 610 w 624"/>
                  <a:gd name="T75" fmla="*/ 38 h 100"/>
                  <a:gd name="T76" fmla="*/ 600 w 624"/>
                  <a:gd name="T77" fmla="*/ 32 h 100"/>
                  <a:gd name="T78" fmla="*/ 570 w 624"/>
                  <a:gd name="T79" fmla="*/ 24 h 100"/>
                  <a:gd name="T80" fmla="*/ 532 w 624"/>
                  <a:gd name="T81" fmla="*/ 16 h 100"/>
                  <a:gd name="T82" fmla="*/ 486 w 624"/>
                  <a:gd name="T83" fmla="*/ 10 h 100"/>
                  <a:gd name="T84" fmla="*/ 434 w 624"/>
                  <a:gd name="T85" fmla="*/ 4 h 100"/>
                  <a:gd name="T86" fmla="*/ 376 w 624"/>
                  <a:gd name="T87" fmla="*/ 2 h 100"/>
                  <a:gd name="T88" fmla="*/ 314 w 624"/>
                  <a:gd name="T8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24" h="100">
                    <a:moveTo>
                      <a:pt x="314" y="0"/>
                    </a:moveTo>
                    <a:lnTo>
                      <a:pt x="314" y="0"/>
                    </a:lnTo>
                    <a:lnTo>
                      <a:pt x="252" y="2"/>
                    </a:lnTo>
                    <a:lnTo>
                      <a:pt x="192" y="4"/>
                    </a:lnTo>
                    <a:lnTo>
                      <a:pt x="138" y="10"/>
                    </a:lnTo>
                    <a:lnTo>
                      <a:pt x="92" y="16"/>
                    </a:lnTo>
                    <a:lnTo>
                      <a:pt x="54" y="24"/>
                    </a:lnTo>
                    <a:lnTo>
                      <a:pt x="24" y="32"/>
                    </a:lnTo>
                    <a:lnTo>
                      <a:pt x="14" y="38"/>
                    </a:lnTo>
                    <a:lnTo>
                      <a:pt x="6" y="42"/>
                    </a:lnTo>
                    <a:lnTo>
                      <a:pt x="0" y="48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6" y="62"/>
                    </a:lnTo>
                    <a:lnTo>
                      <a:pt x="14" y="66"/>
                    </a:lnTo>
                    <a:lnTo>
                      <a:pt x="24" y="70"/>
                    </a:lnTo>
                    <a:lnTo>
                      <a:pt x="54" y="78"/>
                    </a:lnTo>
                    <a:lnTo>
                      <a:pt x="92" y="86"/>
                    </a:lnTo>
                    <a:lnTo>
                      <a:pt x="138" y="92"/>
                    </a:lnTo>
                    <a:lnTo>
                      <a:pt x="192" y="96"/>
                    </a:lnTo>
                    <a:lnTo>
                      <a:pt x="252" y="98"/>
                    </a:lnTo>
                    <a:lnTo>
                      <a:pt x="314" y="100"/>
                    </a:lnTo>
                    <a:lnTo>
                      <a:pt x="314" y="100"/>
                    </a:lnTo>
                    <a:lnTo>
                      <a:pt x="376" y="98"/>
                    </a:lnTo>
                    <a:lnTo>
                      <a:pt x="434" y="96"/>
                    </a:lnTo>
                    <a:lnTo>
                      <a:pt x="486" y="92"/>
                    </a:lnTo>
                    <a:lnTo>
                      <a:pt x="532" y="86"/>
                    </a:lnTo>
                    <a:lnTo>
                      <a:pt x="570" y="78"/>
                    </a:lnTo>
                    <a:lnTo>
                      <a:pt x="600" y="70"/>
                    </a:lnTo>
                    <a:lnTo>
                      <a:pt x="610" y="66"/>
                    </a:lnTo>
                    <a:lnTo>
                      <a:pt x="618" y="62"/>
                    </a:lnTo>
                    <a:lnTo>
                      <a:pt x="622" y="58"/>
                    </a:lnTo>
                    <a:lnTo>
                      <a:pt x="624" y="52"/>
                    </a:lnTo>
                    <a:lnTo>
                      <a:pt x="624" y="52"/>
                    </a:lnTo>
                    <a:lnTo>
                      <a:pt x="622" y="48"/>
                    </a:lnTo>
                    <a:lnTo>
                      <a:pt x="618" y="42"/>
                    </a:lnTo>
                    <a:lnTo>
                      <a:pt x="610" y="38"/>
                    </a:lnTo>
                    <a:lnTo>
                      <a:pt x="600" y="32"/>
                    </a:lnTo>
                    <a:lnTo>
                      <a:pt x="570" y="24"/>
                    </a:lnTo>
                    <a:lnTo>
                      <a:pt x="532" y="16"/>
                    </a:lnTo>
                    <a:lnTo>
                      <a:pt x="486" y="10"/>
                    </a:lnTo>
                    <a:lnTo>
                      <a:pt x="434" y="4"/>
                    </a:lnTo>
                    <a:lnTo>
                      <a:pt x="376" y="2"/>
                    </a:lnTo>
                    <a:lnTo>
                      <a:pt x="3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Freeform 415"/>
              <p:cNvSpPr>
                <a:spLocks noEditPoints="1"/>
              </p:cNvSpPr>
              <p:nvPr/>
            </p:nvSpPr>
            <p:spPr bwMode="auto">
              <a:xfrm>
                <a:off x="4583" y="4178"/>
                <a:ext cx="620" cy="98"/>
              </a:xfrm>
              <a:custGeom>
                <a:avLst/>
                <a:gdLst>
                  <a:gd name="T0" fmla="*/ 312 w 620"/>
                  <a:gd name="T1" fmla="*/ 98 h 98"/>
                  <a:gd name="T2" fmla="*/ 192 w 620"/>
                  <a:gd name="T3" fmla="*/ 94 h 98"/>
                  <a:gd name="T4" fmla="*/ 92 w 620"/>
                  <a:gd name="T5" fmla="*/ 84 h 98"/>
                  <a:gd name="T6" fmla="*/ 26 w 620"/>
                  <a:gd name="T7" fmla="*/ 68 h 98"/>
                  <a:gd name="T8" fmla="*/ 8 w 620"/>
                  <a:gd name="T9" fmla="*/ 60 h 98"/>
                  <a:gd name="T10" fmla="*/ 2 w 620"/>
                  <a:gd name="T11" fmla="*/ 50 h 98"/>
                  <a:gd name="T12" fmla="*/ 4 w 620"/>
                  <a:gd name="T13" fmla="*/ 46 h 98"/>
                  <a:gd name="T14" fmla="*/ 16 w 620"/>
                  <a:gd name="T15" fmla="*/ 36 h 98"/>
                  <a:gd name="T16" fmla="*/ 54 w 620"/>
                  <a:gd name="T17" fmla="*/ 22 h 98"/>
                  <a:gd name="T18" fmla="*/ 138 w 620"/>
                  <a:gd name="T19" fmla="*/ 8 h 98"/>
                  <a:gd name="T20" fmla="*/ 250 w 620"/>
                  <a:gd name="T21" fmla="*/ 0 h 98"/>
                  <a:gd name="T22" fmla="*/ 312 w 620"/>
                  <a:gd name="T23" fmla="*/ 0 h 98"/>
                  <a:gd name="T24" fmla="*/ 430 w 620"/>
                  <a:gd name="T25" fmla="*/ 4 h 98"/>
                  <a:gd name="T26" fmla="*/ 528 w 620"/>
                  <a:gd name="T27" fmla="*/ 14 h 98"/>
                  <a:gd name="T28" fmla="*/ 594 w 620"/>
                  <a:gd name="T29" fmla="*/ 30 h 98"/>
                  <a:gd name="T30" fmla="*/ 612 w 620"/>
                  <a:gd name="T31" fmla="*/ 40 h 98"/>
                  <a:gd name="T32" fmla="*/ 618 w 620"/>
                  <a:gd name="T33" fmla="*/ 50 h 98"/>
                  <a:gd name="T34" fmla="*/ 616 w 620"/>
                  <a:gd name="T35" fmla="*/ 56 h 98"/>
                  <a:gd name="T36" fmla="*/ 604 w 620"/>
                  <a:gd name="T37" fmla="*/ 64 h 98"/>
                  <a:gd name="T38" fmla="*/ 566 w 620"/>
                  <a:gd name="T39" fmla="*/ 76 h 98"/>
                  <a:gd name="T40" fmla="*/ 482 w 620"/>
                  <a:gd name="T41" fmla="*/ 88 h 98"/>
                  <a:gd name="T42" fmla="*/ 374 w 620"/>
                  <a:gd name="T43" fmla="*/ 96 h 98"/>
                  <a:gd name="T44" fmla="*/ 312 w 620"/>
                  <a:gd name="T45" fmla="*/ 0 h 98"/>
                  <a:gd name="T46" fmla="*/ 250 w 620"/>
                  <a:gd name="T47" fmla="*/ 0 h 98"/>
                  <a:gd name="T48" fmla="*/ 138 w 620"/>
                  <a:gd name="T49" fmla="*/ 8 h 98"/>
                  <a:gd name="T50" fmla="*/ 54 w 620"/>
                  <a:gd name="T51" fmla="*/ 22 h 98"/>
                  <a:gd name="T52" fmla="*/ 14 w 620"/>
                  <a:gd name="T53" fmla="*/ 36 h 98"/>
                  <a:gd name="T54" fmla="*/ 0 w 620"/>
                  <a:gd name="T55" fmla="*/ 46 h 98"/>
                  <a:gd name="T56" fmla="*/ 0 w 620"/>
                  <a:gd name="T57" fmla="*/ 50 h 98"/>
                  <a:gd name="T58" fmla="*/ 6 w 620"/>
                  <a:gd name="T59" fmla="*/ 60 h 98"/>
                  <a:gd name="T60" fmla="*/ 24 w 620"/>
                  <a:gd name="T61" fmla="*/ 68 h 98"/>
                  <a:gd name="T62" fmla="*/ 92 w 620"/>
                  <a:gd name="T63" fmla="*/ 84 h 98"/>
                  <a:gd name="T64" fmla="*/ 190 w 620"/>
                  <a:gd name="T65" fmla="*/ 94 h 98"/>
                  <a:gd name="T66" fmla="*/ 312 w 620"/>
                  <a:gd name="T67" fmla="*/ 98 h 98"/>
                  <a:gd name="T68" fmla="*/ 374 w 620"/>
                  <a:gd name="T69" fmla="*/ 96 h 98"/>
                  <a:gd name="T70" fmla="*/ 484 w 620"/>
                  <a:gd name="T71" fmla="*/ 90 h 98"/>
                  <a:gd name="T72" fmla="*/ 566 w 620"/>
                  <a:gd name="T73" fmla="*/ 76 h 98"/>
                  <a:gd name="T74" fmla="*/ 606 w 620"/>
                  <a:gd name="T75" fmla="*/ 64 h 98"/>
                  <a:gd name="T76" fmla="*/ 618 w 620"/>
                  <a:gd name="T77" fmla="*/ 56 h 98"/>
                  <a:gd name="T78" fmla="*/ 620 w 620"/>
                  <a:gd name="T79" fmla="*/ 50 h 98"/>
                  <a:gd name="T80" fmla="*/ 614 w 620"/>
                  <a:gd name="T81" fmla="*/ 40 h 98"/>
                  <a:gd name="T82" fmla="*/ 596 w 620"/>
                  <a:gd name="T83" fmla="*/ 30 h 98"/>
                  <a:gd name="T84" fmla="*/ 530 w 620"/>
                  <a:gd name="T85" fmla="*/ 14 h 98"/>
                  <a:gd name="T86" fmla="*/ 432 w 620"/>
                  <a:gd name="T87" fmla="*/ 4 h 98"/>
                  <a:gd name="T88" fmla="*/ 312 w 620"/>
                  <a:gd name="T8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20" h="98">
                    <a:moveTo>
                      <a:pt x="312" y="98"/>
                    </a:moveTo>
                    <a:lnTo>
                      <a:pt x="312" y="98"/>
                    </a:lnTo>
                    <a:lnTo>
                      <a:pt x="250" y="96"/>
                    </a:lnTo>
                    <a:lnTo>
                      <a:pt x="192" y="94"/>
                    </a:lnTo>
                    <a:lnTo>
                      <a:pt x="138" y="88"/>
                    </a:lnTo>
                    <a:lnTo>
                      <a:pt x="92" y="84"/>
                    </a:lnTo>
                    <a:lnTo>
                      <a:pt x="54" y="76"/>
                    </a:lnTo>
                    <a:lnTo>
                      <a:pt x="26" y="68"/>
                    </a:lnTo>
                    <a:lnTo>
                      <a:pt x="16" y="64"/>
                    </a:lnTo>
                    <a:lnTo>
                      <a:pt x="8" y="60"/>
                    </a:lnTo>
                    <a:lnTo>
                      <a:pt x="4" y="56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4" y="46"/>
                    </a:lnTo>
                    <a:lnTo>
                      <a:pt x="8" y="40"/>
                    </a:lnTo>
                    <a:lnTo>
                      <a:pt x="16" y="36"/>
                    </a:lnTo>
                    <a:lnTo>
                      <a:pt x="26" y="30"/>
                    </a:lnTo>
                    <a:lnTo>
                      <a:pt x="54" y="22"/>
                    </a:lnTo>
                    <a:lnTo>
                      <a:pt x="92" y="14"/>
                    </a:lnTo>
                    <a:lnTo>
                      <a:pt x="138" y="8"/>
                    </a:lnTo>
                    <a:lnTo>
                      <a:pt x="192" y="4"/>
                    </a:lnTo>
                    <a:lnTo>
                      <a:pt x="250" y="0"/>
                    </a:lnTo>
                    <a:lnTo>
                      <a:pt x="312" y="0"/>
                    </a:lnTo>
                    <a:lnTo>
                      <a:pt x="312" y="0"/>
                    </a:lnTo>
                    <a:lnTo>
                      <a:pt x="374" y="0"/>
                    </a:lnTo>
                    <a:lnTo>
                      <a:pt x="430" y="4"/>
                    </a:lnTo>
                    <a:lnTo>
                      <a:pt x="482" y="8"/>
                    </a:lnTo>
                    <a:lnTo>
                      <a:pt x="528" y="14"/>
                    </a:lnTo>
                    <a:lnTo>
                      <a:pt x="566" y="22"/>
                    </a:lnTo>
                    <a:lnTo>
                      <a:pt x="594" y="30"/>
                    </a:lnTo>
                    <a:lnTo>
                      <a:pt x="604" y="36"/>
                    </a:lnTo>
                    <a:lnTo>
                      <a:pt x="612" y="40"/>
                    </a:lnTo>
                    <a:lnTo>
                      <a:pt x="616" y="46"/>
                    </a:lnTo>
                    <a:lnTo>
                      <a:pt x="618" y="50"/>
                    </a:lnTo>
                    <a:lnTo>
                      <a:pt x="618" y="50"/>
                    </a:lnTo>
                    <a:lnTo>
                      <a:pt x="616" y="56"/>
                    </a:lnTo>
                    <a:lnTo>
                      <a:pt x="612" y="60"/>
                    </a:lnTo>
                    <a:lnTo>
                      <a:pt x="604" y="64"/>
                    </a:lnTo>
                    <a:lnTo>
                      <a:pt x="594" y="68"/>
                    </a:lnTo>
                    <a:lnTo>
                      <a:pt x="566" y="76"/>
                    </a:lnTo>
                    <a:lnTo>
                      <a:pt x="528" y="84"/>
                    </a:lnTo>
                    <a:lnTo>
                      <a:pt x="482" y="88"/>
                    </a:lnTo>
                    <a:lnTo>
                      <a:pt x="430" y="94"/>
                    </a:lnTo>
                    <a:lnTo>
                      <a:pt x="374" y="96"/>
                    </a:lnTo>
                    <a:lnTo>
                      <a:pt x="312" y="98"/>
                    </a:lnTo>
                    <a:close/>
                    <a:moveTo>
                      <a:pt x="312" y="0"/>
                    </a:moveTo>
                    <a:lnTo>
                      <a:pt x="312" y="0"/>
                    </a:lnTo>
                    <a:lnTo>
                      <a:pt x="250" y="0"/>
                    </a:lnTo>
                    <a:lnTo>
                      <a:pt x="190" y="4"/>
                    </a:lnTo>
                    <a:lnTo>
                      <a:pt x="138" y="8"/>
                    </a:lnTo>
                    <a:lnTo>
                      <a:pt x="92" y="14"/>
                    </a:lnTo>
                    <a:lnTo>
                      <a:pt x="54" y="22"/>
                    </a:lnTo>
                    <a:lnTo>
                      <a:pt x="24" y="30"/>
                    </a:lnTo>
                    <a:lnTo>
                      <a:pt x="14" y="36"/>
                    </a:lnTo>
                    <a:lnTo>
                      <a:pt x="6" y="40"/>
                    </a:lnTo>
                    <a:lnTo>
                      <a:pt x="0" y="46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6"/>
                    </a:lnTo>
                    <a:lnTo>
                      <a:pt x="6" y="60"/>
                    </a:lnTo>
                    <a:lnTo>
                      <a:pt x="14" y="64"/>
                    </a:lnTo>
                    <a:lnTo>
                      <a:pt x="24" y="68"/>
                    </a:lnTo>
                    <a:lnTo>
                      <a:pt x="54" y="76"/>
                    </a:lnTo>
                    <a:lnTo>
                      <a:pt x="92" y="84"/>
                    </a:lnTo>
                    <a:lnTo>
                      <a:pt x="138" y="90"/>
                    </a:lnTo>
                    <a:lnTo>
                      <a:pt x="190" y="94"/>
                    </a:lnTo>
                    <a:lnTo>
                      <a:pt x="250" y="96"/>
                    </a:lnTo>
                    <a:lnTo>
                      <a:pt x="312" y="98"/>
                    </a:lnTo>
                    <a:lnTo>
                      <a:pt x="312" y="98"/>
                    </a:lnTo>
                    <a:lnTo>
                      <a:pt x="374" y="96"/>
                    </a:lnTo>
                    <a:lnTo>
                      <a:pt x="432" y="94"/>
                    </a:lnTo>
                    <a:lnTo>
                      <a:pt x="484" y="90"/>
                    </a:lnTo>
                    <a:lnTo>
                      <a:pt x="530" y="84"/>
                    </a:lnTo>
                    <a:lnTo>
                      <a:pt x="566" y="76"/>
                    </a:lnTo>
                    <a:lnTo>
                      <a:pt x="596" y="68"/>
                    </a:lnTo>
                    <a:lnTo>
                      <a:pt x="606" y="64"/>
                    </a:lnTo>
                    <a:lnTo>
                      <a:pt x="614" y="60"/>
                    </a:lnTo>
                    <a:lnTo>
                      <a:pt x="618" y="56"/>
                    </a:lnTo>
                    <a:lnTo>
                      <a:pt x="620" y="50"/>
                    </a:lnTo>
                    <a:lnTo>
                      <a:pt x="620" y="50"/>
                    </a:lnTo>
                    <a:lnTo>
                      <a:pt x="618" y="46"/>
                    </a:lnTo>
                    <a:lnTo>
                      <a:pt x="614" y="40"/>
                    </a:lnTo>
                    <a:lnTo>
                      <a:pt x="606" y="36"/>
                    </a:lnTo>
                    <a:lnTo>
                      <a:pt x="596" y="30"/>
                    </a:lnTo>
                    <a:lnTo>
                      <a:pt x="566" y="22"/>
                    </a:lnTo>
                    <a:lnTo>
                      <a:pt x="530" y="14"/>
                    </a:lnTo>
                    <a:lnTo>
                      <a:pt x="484" y="8"/>
                    </a:lnTo>
                    <a:lnTo>
                      <a:pt x="432" y="4"/>
                    </a:lnTo>
                    <a:lnTo>
                      <a:pt x="374" y="0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CAC6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Freeform 416"/>
              <p:cNvSpPr>
                <a:spLocks/>
              </p:cNvSpPr>
              <p:nvPr/>
            </p:nvSpPr>
            <p:spPr bwMode="auto">
              <a:xfrm>
                <a:off x="4585" y="4178"/>
                <a:ext cx="616" cy="98"/>
              </a:xfrm>
              <a:custGeom>
                <a:avLst/>
                <a:gdLst>
                  <a:gd name="T0" fmla="*/ 310 w 616"/>
                  <a:gd name="T1" fmla="*/ 98 h 98"/>
                  <a:gd name="T2" fmla="*/ 310 w 616"/>
                  <a:gd name="T3" fmla="*/ 98 h 98"/>
                  <a:gd name="T4" fmla="*/ 248 w 616"/>
                  <a:gd name="T5" fmla="*/ 96 h 98"/>
                  <a:gd name="T6" fmla="*/ 190 w 616"/>
                  <a:gd name="T7" fmla="*/ 94 h 98"/>
                  <a:gd name="T8" fmla="*/ 136 w 616"/>
                  <a:gd name="T9" fmla="*/ 88 h 98"/>
                  <a:gd name="T10" fmla="*/ 90 w 616"/>
                  <a:gd name="T11" fmla="*/ 84 h 98"/>
                  <a:gd name="T12" fmla="*/ 52 w 616"/>
                  <a:gd name="T13" fmla="*/ 76 h 98"/>
                  <a:gd name="T14" fmla="*/ 24 w 616"/>
                  <a:gd name="T15" fmla="*/ 68 h 98"/>
                  <a:gd name="T16" fmla="*/ 14 w 616"/>
                  <a:gd name="T17" fmla="*/ 64 h 98"/>
                  <a:gd name="T18" fmla="*/ 6 w 616"/>
                  <a:gd name="T19" fmla="*/ 60 h 98"/>
                  <a:gd name="T20" fmla="*/ 2 w 616"/>
                  <a:gd name="T21" fmla="*/ 56 h 98"/>
                  <a:gd name="T22" fmla="*/ 0 w 616"/>
                  <a:gd name="T23" fmla="*/ 50 h 98"/>
                  <a:gd name="T24" fmla="*/ 0 w 616"/>
                  <a:gd name="T25" fmla="*/ 50 h 98"/>
                  <a:gd name="T26" fmla="*/ 2 w 616"/>
                  <a:gd name="T27" fmla="*/ 46 h 98"/>
                  <a:gd name="T28" fmla="*/ 6 w 616"/>
                  <a:gd name="T29" fmla="*/ 40 h 98"/>
                  <a:gd name="T30" fmla="*/ 14 w 616"/>
                  <a:gd name="T31" fmla="*/ 36 h 98"/>
                  <a:gd name="T32" fmla="*/ 24 w 616"/>
                  <a:gd name="T33" fmla="*/ 30 h 98"/>
                  <a:gd name="T34" fmla="*/ 52 w 616"/>
                  <a:gd name="T35" fmla="*/ 22 h 98"/>
                  <a:gd name="T36" fmla="*/ 90 w 616"/>
                  <a:gd name="T37" fmla="*/ 14 h 98"/>
                  <a:gd name="T38" fmla="*/ 136 w 616"/>
                  <a:gd name="T39" fmla="*/ 8 h 98"/>
                  <a:gd name="T40" fmla="*/ 190 w 616"/>
                  <a:gd name="T41" fmla="*/ 4 h 98"/>
                  <a:gd name="T42" fmla="*/ 248 w 616"/>
                  <a:gd name="T43" fmla="*/ 0 h 98"/>
                  <a:gd name="T44" fmla="*/ 310 w 616"/>
                  <a:gd name="T45" fmla="*/ 0 h 98"/>
                  <a:gd name="T46" fmla="*/ 310 w 616"/>
                  <a:gd name="T47" fmla="*/ 0 h 98"/>
                  <a:gd name="T48" fmla="*/ 372 w 616"/>
                  <a:gd name="T49" fmla="*/ 0 h 98"/>
                  <a:gd name="T50" fmla="*/ 428 w 616"/>
                  <a:gd name="T51" fmla="*/ 4 h 98"/>
                  <a:gd name="T52" fmla="*/ 480 w 616"/>
                  <a:gd name="T53" fmla="*/ 8 h 98"/>
                  <a:gd name="T54" fmla="*/ 526 w 616"/>
                  <a:gd name="T55" fmla="*/ 14 h 98"/>
                  <a:gd name="T56" fmla="*/ 564 w 616"/>
                  <a:gd name="T57" fmla="*/ 22 h 98"/>
                  <a:gd name="T58" fmla="*/ 592 w 616"/>
                  <a:gd name="T59" fmla="*/ 30 h 98"/>
                  <a:gd name="T60" fmla="*/ 602 w 616"/>
                  <a:gd name="T61" fmla="*/ 36 h 98"/>
                  <a:gd name="T62" fmla="*/ 610 w 616"/>
                  <a:gd name="T63" fmla="*/ 40 h 98"/>
                  <a:gd name="T64" fmla="*/ 614 w 616"/>
                  <a:gd name="T65" fmla="*/ 46 h 98"/>
                  <a:gd name="T66" fmla="*/ 616 w 616"/>
                  <a:gd name="T67" fmla="*/ 50 h 98"/>
                  <a:gd name="T68" fmla="*/ 616 w 616"/>
                  <a:gd name="T69" fmla="*/ 50 h 98"/>
                  <a:gd name="T70" fmla="*/ 614 w 616"/>
                  <a:gd name="T71" fmla="*/ 56 h 98"/>
                  <a:gd name="T72" fmla="*/ 610 w 616"/>
                  <a:gd name="T73" fmla="*/ 60 h 98"/>
                  <a:gd name="T74" fmla="*/ 602 w 616"/>
                  <a:gd name="T75" fmla="*/ 64 h 98"/>
                  <a:gd name="T76" fmla="*/ 592 w 616"/>
                  <a:gd name="T77" fmla="*/ 68 h 98"/>
                  <a:gd name="T78" fmla="*/ 564 w 616"/>
                  <a:gd name="T79" fmla="*/ 76 h 98"/>
                  <a:gd name="T80" fmla="*/ 526 w 616"/>
                  <a:gd name="T81" fmla="*/ 84 h 98"/>
                  <a:gd name="T82" fmla="*/ 480 w 616"/>
                  <a:gd name="T83" fmla="*/ 88 h 98"/>
                  <a:gd name="T84" fmla="*/ 428 w 616"/>
                  <a:gd name="T85" fmla="*/ 94 h 98"/>
                  <a:gd name="T86" fmla="*/ 372 w 616"/>
                  <a:gd name="T87" fmla="*/ 96 h 98"/>
                  <a:gd name="T88" fmla="*/ 310 w 616"/>
                  <a:gd name="T89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16" h="98">
                    <a:moveTo>
                      <a:pt x="310" y="98"/>
                    </a:moveTo>
                    <a:lnTo>
                      <a:pt x="310" y="98"/>
                    </a:lnTo>
                    <a:lnTo>
                      <a:pt x="248" y="96"/>
                    </a:lnTo>
                    <a:lnTo>
                      <a:pt x="190" y="94"/>
                    </a:lnTo>
                    <a:lnTo>
                      <a:pt x="136" y="88"/>
                    </a:lnTo>
                    <a:lnTo>
                      <a:pt x="90" y="84"/>
                    </a:lnTo>
                    <a:lnTo>
                      <a:pt x="52" y="76"/>
                    </a:lnTo>
                    <a:lnTo>
                      <a:pt x="24" y="68"/>
                    </a:lnTo>
                    <a:lnTo>
                      <a:pt x="14" y="64"/>
                    </a:lnTo>
                    <a:lnTo>
                      <a:pt x="6" y="60"/>
                    </a:lnTo>
                    <a:lnTo>
                      <a:pt x="2" y="56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2" y="46"/>
                    </a:lnTo>
                    <a:lnTo>
                      <a:pt x="6" y="40"/>
                    </a:lnTo>
                    <a:lnTo>
                      <a:pt x="14" y="36"/>
                    </a:lnTo>
                    <a:lnTo>
                      <a:pt x="24" y="30"/>
                    </a:lnTo>
                    <a:lnTo>
                      <a:pt x="52" y="22"/>
                    </a:lnTo>
                    <a:lnTo>
                      <a:pt x="90" y="14"/>
                    </a:lnTo>
                    <a:lnTo>
                      <a:pt x="136" y="8"/>
                    </a:lnTo>
                    <a:lnTo>
                      <a:pt x="190" y="4"/>
                    </a:lnTo>
                    <a:lnTo>
                      <a:pt x="248" y="0"/>
                    </a:lnTo>
                    <a:lnTo>
                      <a:pt x="310" y="0"/>
                    </a:lnTo>
                    <a:lnTo>
                      <a:pt x="310" y="0"/>
                    </a:lnTo>
                    <a:lnTo>
                      <a:pt x="372" y="0"/>
                    </a:lnTo>
                    <a:lnTo>
                      <a:pt x="428" y="4"/>
                    </a:lnTo>
                    <a:lnTo>
                      <a:pt x="480" y="8"/>
                    </a:lnTo>
                    <a:lnTo>
                      <a:pt x="526" y="14"/>
                    </a:lnTo>
                    <a:lnTo>
                      <a:pt x="564" y="22"/>
                    </a:lnTo>
                    <a:lnTo>
                      <a:pt x="592" y="30"/>
                    </a:lnTo>
                    <a:lnTo>
                      <a:pt x="602" y="36"/>
                    </a:lnTo>
                    <a:lnTo>
                      <a:pt x="610" y="40"/>
                    </a:lnTo>
                    <a:lnTo>
                      <a:pt x="614" y="46"/>
                    </a:lnTo>
                    <a:lnTo>
                      <a:pt x="616" y="50"/>
                    </a:lnTo>
                    <a:lnTo>
                      <a:pt x="616" y="50"/>
                    </a:lnTo>
                    <a:lnTo>
                      <a:pt x="614" y="56"/>
                    </a:lnTo>
                    <a:lnTo>
                      <a:pt x="610" y="60"/>
                    </a:lnTo>
                    <a:lnTo>
                      <a:pt x="602" y="64"/>
                    </a:lnTo>
                    <a:lnTo>
                      <a:pt x="592" y="68"/>
                    </a:lnTo>
                    <a:lnTo>
                      <a:pt x="564" y="76"/>
                    </a:lnTo>
                    <a:lnTo>
                      <a:pt x="526" y="84"/>
                    </a:lnTo>
                    <a:lnTo>
                      <a:pt x="480" y="88"/>
                    </a:lnTo>
                    <a:lnTo>
                      <a:pt x="428" y="94"/>
                    </a:lnTo>
                    <a:lnTo>
                      <a:pt x="372" y="96"/>
                    </a:lnTo>
                    <a:lnTo>
                      <a:pt x="310" y="9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417"/>
              <p:cNvSpPr>
                <a:spLocks/>
              </p:cNvSpPr>
              <p:nvPr/>
            </p:nvSpPr>
            <p:spPr bwMode="auto">
              <a:xfrm>
                <a:off x="4583" y="4178"/>
                <a:ext cx="620" cy="98"/>
              </a:xfrm>
              <a:custGeom>
                <a:avLst/>
                <a:gdLst>
                  <a:gd name="T0" fmla="*/ 312 w 620"/>
                  <a:gd name="T1" fmla="*/ 0 h 98"/>
                  <a:gd name="T2" fmla="*/ 312 w 620"/>
                  <a:gd name="T3" fmla="*/ 0 h 98"/>
                  <a:gd name="T4" fmla="*/ 250 w 620"/>
                  <a:gd name="T5" fmla="*/ 0 h 98"/>
                  <a:gd name="T6" fmla="*/ 190 w 620"/>
                  <a:gd name="T7" fmla="*/ 4 h 98"/>
                  <a:gd name="T8" fmla="*/ 138 w 620"/>
                  <a:gd name="T9" fmla="*/ 8 h 98"/>
                  <a:gd name="T10" fmla="*/ 92 w 620"/>
                  <a:gd name="T11" fmla="*/ 14 h 98"/>
                  <a:gd name="T12" fmla="*/ 54 w 620"/>
                  <a:gd name="T13" fmla="*/ 22 h 98"/>
                  <a:gd name="T14" fmla="*/ 24 w 620"/>
                  <a:gd name="T15" fmla="*/ 30 h 98"/>
                  <a:gd name="T16" fmla="*/ 14 w 620"/>
                  <a:gd name="T17" fmla="*/ 36 h 98"/>
                  <a:gd name="T18" fmla="*/ 6 w 620"/>
                  <a:gd name="T19" fmla="*/ 40 h 98"/>
                  <a:gd name="T20" fmla="*/ 0 w 620"/>
                  <a:gd name="T21" fmla="*/ 46 h 98"/>
                  <a:gd name="T22" fmla="*/ 0 w 620"/>
                  <a:gd name="T23" fmla="*/ 50 h 98"/>
                  <a:gd name="T24" fmla="*/ 0 w 620"/>
                  <a:gd name="T25" fmla="*/ 50 h 98"/>
                  <a:gd name="T26" fmla="*/ 0 w 620"/>
                  <a:gd name="T27" fmla="*/ 56 h 98"/>
                  <a:gd name="T28" fmla="*/ 6 w 620"/>
                  <a:gd name="T29" fmla="*/ 60 h 98"/>
                  <a:gd name="T30" fmla="*/ 14 w 620"/>
                  <a:gd name="T31" fmla="*/ 64 h 98"/>
                  <a:gd name="T32" fmla="*/ 24 w 620"/>
                  <a:gd name="T33" fmla="*/ 68 h 98"/>
                  <a:gd name="T34" fmla="*/ 54 w 620"/>
                  <a:gd name="T35" fmla="*/ 76 h 98"/>
                  <a:gd name="T36" fmla="*/ 92 w 620"/>
                  <a:gd name="T37" fmla="*/ 84 h 98"/>
                  <a:gd name="T38" fmla="*/ 138 w 620"/>
                  <a:gd name="T39" fmla="*/ 90 h 98"/>
                  <a:gd name="T40" fmla="*/ 190 w 620"/>
                  <a:gd name="T41" fmla="*/ 94 h 98"/>
                  <a:gd name="T42" fmla="*/ 250 w 620"/>
                  <a:gd name="T43" fmla="*/ 96 h 98"/>
                  <a:gd name="T44" fmla="*/ 312 w 620"/>
                  <a:gd name="T45" fmla="*/ 98 h 98"/>
                  <a:gd name="T46" fmla="*/ 312 w 620"/>
                  <a:gd name="T47" fmla="*/ 98 h 98"/>
                  <a:gd name="T48" fmla="*/ 374 w 620"/>
                  <a:gd name="T49" fmla="*/ 96 h 98"/>
                  <a:gd name="T50" fmla="*/ 432 w 620"/>
                  <a:gd name="T51" fmla="*/ 94 h 98"/>
                  <a:gd name="T52" fmla="*/ 484 w 620"/>
                  <a:gd name="T53" fmla="*/ 90 h 98"/>
                  <a:gd name="T54" fmla="*/ 530 w 620"/>
                  <a:gd name="T55" fmla="*/ 84 h 98"/>
                  <a:gd name="T56" fmla="*/ 566 w 620"/>
                  <a:gd name="T57" fmla="*/ 76 h 98"/>
                  <a:gd name="T58" fmla="*/ 596 w 620"/>
                  <a:gd name="T59" fmla="*/ 68 h 98"/>
                  <a:gd name="T60" fmla="*/ 606 w 620"/>
                  <a:gd name="T61" fmla="*/ 64 h 98"/>
                  <a:gd name="T62" fmla="*/ 614 w 620"/>
                  <a:gd name="T63" fmla="*/ 60 h 98"/>
                  <a:gd name="T64" fmla="*/ 618 w 620"/>
                  <a:gd name="T65" fmla="*/ 56 h 98"/>
                  <a:gd name="T66" fmla="*/ 620 w 620"/>
                  <a:gd name="T67" fmla="*/ 50 h 98"/>
                  <a:gd name="T68" fmla="*/ 620 w 620"/>
                  <a:gd name="T69" fmla="*/ 50 h 98"/>
                  <a:gd name="T70" fmla="*/ 618 w 620"/>
                  <a:gd name="T71" fmla="*/ 46 h 98"/>
                  <a:gd name="T72" fmla="*/ 614 w 620"/>
                  <a:gd name="T73" fmla="*/ 40 h 98"/>
                  <a:gd name="T74" fmla="*/ 606 w 620"/>
                  <a:gd name="T75" fmla="*/ 36 h 98"/>
                  <a:gd name="T76" fmla="*/ 596 w 620"/>
                  <a:gd name="T77" fmla="*/ 30 h 98"/>
                  <a:gd name="T78" fmla="*/ 566 w 620"/>
                  <a:gd name="T79" fmla="*/ 22 h 98"/>
                  <a:gd name="T80" fmla="*/ 530 w 620"/>
                  <a:gd name="T81" fmla="*/ 14 h 98"/>
                  <a:gd name="T82" fmla="*/ 484 w 620"/>
                  <a:gd name="T83" fmla="*/ 8 h 98"/>
                  <a:gd name="T84" fmla="*/ 432 w 620"/>
                  <a:gd name="T85" fmla="*/ 4 h 98"/>
                  <a:gd name="T86" fmla="*/ 374 w 620"/>
                  <a:gd name="T87" fmla="*/ 0 h 98"/>
                  <a:gd name="T88" fmla="*/ 312 w 620"/>
                  <a:gd name="T8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20" h="98">
                    <a:moveTo>
                      <a:pt x="312" y="0"/>
                    </a:moveTo>
                    <a:lnTo>
                      <a:pt x="312" y="0"/>
                    </a:lnTo>
                    <a:lnTo>
                      <a:pt x="250" y="0"/>
                    </a:lnTo>
                    <a:lnTo>
                      <a:pt x="190" y="4"/>
                    </a:lnTo>
                    <a:lnTo>
                      <a:pt x="138" y="8"/>
                    </a:lnTo>
                    <a:lnTo>
                      <a:pt x="92" y="14"/>
                    </a:lnTo>
                    <a:lnTo>
                      <a:pt x="54" y="22"/>
                    </a:lnTo>
                    <a:lnTo>
                      <a:pt x="24" y="30"/>
                    </a:lnTo>
                    <a:lnTo>
                      <a:pt x="14" y="36"/>
                    </a:lnTo>
                    <a:lnTo>
                      <a:pt x="6" y="40"/>
                    </a:lnTo>
                    <a:lnTo>
                      <a:pt x="0" y="46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6"/>
                    </a:lnTo>
                    <a:lnTo>
                      <a:pt x="6" y="60"/>
                    </a:lnTo>
                    <a:lnTo>
                      <a:pt x="14" y="64"/>
                    </a:lnTo>
                    <a:lnTo>
                      <a:pt x="24" y="68"/>
                    </a:lnTo>
                    <a:lnTo>
                      <a:pt x="54" y="76"/>
                    </a:lnTo>
                    <a:lnTo>
                      <a:pt x="92" y="84"/>
                    </a:lnTo>
                    <a:lnTo>
                      <a:pt x="138" y="90"/>
                    </a:lnTo>
                    <a:lnTo>
                      <a:pt x="190" y="94"/>
                    </a:lnTo>
                    <a:lnTo>
                      <a:pt x="250" y="96"/>
                    </a:lnTo>
                    <a:lnTo>
                      <a:pt x="312" y="98"/>
                    </a:lnTo>
                    <a:lnTo>
                      <a:pt x="312" y="98"/>
                    </a:lnTo>
                    <a:lnTo>
                      <a:pt x="374" y="96"/>
                    </a:lnTo>
                    <a:lnTo>
                      <a:pt x="432" y="94"/>
                    </a:lnTo>
                    <a:lnTo>
                      <a:pt x="484" y="90"/>
                    </a:lnTo>
                    <a:lnTo>
                      <a:pt x="530" y="84"/>
                    </a:lnTo>
                    <a:lnTo>
                      <a:pt x="566" y="76"/>
                    </a:lnTo>
                    <a:lnTo>
                      <a:pt x="596" y="68"/>
                    </a:lnTo>
                    <a:lnTo>
                      <a:pt x="606" y="64"/>
                    </a:lnTo>
                    <a:lnTo>
                      <a:pt x="614" y="60"/>
                    </a:lnTo>
                    <a:lnTo>
                      <a:pt x="618" y="56"/>
                    </a:lnTo>
                    <a:lnTo>
                      <a:pt x="620" y="50"/>
                    </a:lnTo>
                    <a:lnTo>
                      <a:pt x="620" y="50"/>
                    </a:lnTo>
                    <a:lnTo>
                      <a:pt x="618" y="46"/>
                    </a:lnTo>
                    <a:lnTo>
                      <a:pt x="614" y="40"/>
                    </a:lnTo>
                    <a:lnTo>
                      <a:pt x="606" y="36"/>
                    </a:lnTo>
                    <a:lnTo>
                      <a:pt x="596" y="30"/>
                    </a:lnTo>
                    <a:lnTo>
                      <a:pt x="566" y="22"/>
                    </a:lnTo>
                    <a:lnTo>
                      <a:pt x="530" y="14"/>
                    </a:lnTo>
                    <a:lnTo>
                      <a:pt x="484" y="8"/>
                    </a:lnTo>
                    <a:lnTo>
                      <a:pt x="432" y="4"/>
                    </a:lnTo>
                    <a:lnTo>
                      <a:pt x="374" y="0"/>
                    </a:lnTo>
                    <a:lnTo>
                      <a:pt x="3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" name="Freeform 418"/>
              <p:cNvSpPr>
                <a:spLocks noEditPoints="1"/>
              </p:cNvSpPr>
              <p:nvPr/>
            </p:nvSpPr>
            <p:spPr bwMode="auto">
              <a:xfrm>
                <a:off x="4585" y="4178"/>
                <a:ext cx="616" cy="98"/>
              </a:xfrm>
              <a:custGeom>
                <a:avLst/>
                <a:gdLst>
                  <a:gd name="T0" fmla="*/ 310 w 616"/>
                  <a:gd name="T1" fmla="*/ 96 h 98"/>
                  <a:gd name="T2" fmla="*/ 190 w 616"/>
                  <a:gd name="T3" fmla="*/ 94 h 98"/>
                  <a:gd name="T4" fmla="*/ 92 w 616"/>
                  <a:gd name="T5" fmla="*/ 82 h 98"/>
                  <a:gd name="T6" fmla="*/ 26 w 616"/>
                  <a:gd name="T7" fmla="*/ 68 h 98"/>
                  <a:gd name="T8" fmla="*/ 8 w 616"/>
                  <a:gd name="T9" fmla="*/ 60 h 98"/>
                  <a:gd name="T10" fmla="*/ 2 w 616"/>
                  <a:gd name="T11" fmla="*/ 50 h 98"/>
                  <a:gd name="T12" fmla="*/ 4 w 616"/>
                  <a:gd name="T13" fmla="*/ 46 h 98"/>
                  <a:gd name="T14" fmla="*/ 16 w 616"/>
                  <a:gd name="T15" fmla="*/ 36 h 98"/>
                  <a:gd name="T16" fmla="*/ 54 w 616"/>
                  <a:gd name="T17" fmla="*/ 22 h 98"/>
                  <a:gd name="T18" fmla="*/ 138 w 616"/>
                  <a:gd name="T19" fmla="*/ 8 h 98"/>
                  <a:gd name="T20" fmla="*/ 248 w 616"/>
                  <a:gd name="T21" fmla="*/ 0 h 98"/>
                  <a:gd name="T22" fmla="*/ 310 w 616"/>
                  <a:gd name="T23" fmla="*/ 0 h 98"/>
                  <a:gd name="T24" fmla="*/ 428 w 616"/>
                  <a:gd name="T25" fmla="*/ 4 h 98"/>
                  <a:gd name="T26" fmla="*/ 524 w 616"/>
                  <a:gd name="T27" fmla="*/ 14 h 98"/>
                  <a:gd name="T28" fmla="*/ 590 w 616"/>
                  <a:gd name="T29" fmla="*/ 30 h 98"/>
                  <a:gd name="T30" fmla="*/ 608 w 616"/>
                  <a:gd name="T31" fmla="*/ 40 h 98"/>
                  <a:gd name="T32" fmla="*/ 614 w 616"/>
                  <a:gd name="T33" fmla="*/ 50 h 98"/>
                  <a:gd name="T34" fmla="*/ 612 w 616"/>
                  <a:gd name="T35" fmla="*/ 56 h 98"/>
                  <a:gd name="T36" fmla="*/ 600 w 616"/>
                  <a:gd name="T37" fmla="*/ 64 h 98"/>
                  <a:gd name="T38" fmla="*/ 562 w 616"/>
                  <a:gd name="T39" fmla="*/ 76 h 98"/>
                  <a:gd name="T40" fmla="*/ 480 w 616"/>
                  <a:gd name="T41" fmla="*/ 88 h 98"/>
                  <a:gd name="T42" fmla="*/ 372 w 616"/>
                  <a:gd name="T43" fmla="*/ 96 h 98"/>
                  <a:gd name="T44" fmla="*/ 310 w 616"/>
                  <a:gd name="T45" fmla="*/ 0 h 98"/>
                  <a:gd name="T46" fmla="*/ 248 w 616"/>
                  <a:gd name="T47" fmla="*/ 0 h 98"/>
                  <a:gd name="T48" fmla="*/ 136 w 616"/>
                  <a:gd name="T49" fmla="*/ 8 h 98"/>
                  <a:gd name="T50" fmla="*/ 52 w 616"/>
                  <a:gd name="T51" fmla="*/ 22 h 98"/>
                  <a:gd name="T52" fmla="*/ 14 w 616"/>
                  <a:gd name="T53" fmla="*/ 36 h 98"/>
                  <a:gd name="T54" fmla="*/ 2 w 616"/>
                  <a:gd name="T55" fmla="*/ 46 h 98"/>
                  <a:gd name="T56" fmla="*/ 0 w 616"/>
                  <a:gd name="T57" fmla="*/ 50 h 98"/>
                  <a:gd name="T58" fmla="*/ 6 w 616"/>
                  <a:gd name="T59" fmla="*/ 60 h 98"/>
                  <a:gd name="T60" fmla="*/ 24 w 616"/>
                  <a:gd name="T61" fmla="*/ 68 h 98"/>
                  <a:gd name="T62" fmla="*/ 90 w 616"/>
                  <a:gd name="T63" fmla="*/ 84 h 98"/>
                  <a:gd name="T64" fmla="*/ 190 w 616"/>
                  <a:gd name="T65" fmla="*/ 94 h 98"/>
                  <a:gd name="T66" fmla="*/ 310 w 616"/>
                  <a:gd name="T67" fmla="*/ 98 h 98"/>
                  <a:gd name="T68" fmla="*/ 372 w 616"/>
                  <a:gd name="T69" fmla="*/ 96 h 98"/>
                  <a:gd name="T70" fmla="*/ 480 w 616"/>
                  <a:gd name="T71" fmla="*/ 88 h 98"/>
                  <a:gd name="T72" fmla="*/ 564 w 616"/>
                  <a:gd name="T73" fmla="*/ 76 h 98"/>
                  <a:gd name="T74" fmla="*/ 602 w 616"/>
                  <a:gd name="T75" fmla="*/ 64 h 98"/>
                  <a:gd name="T76" fmla="*/ 614 w 616"/>
                  <a:gd name="T77" fmla="*/ 56 h 98"/>
                  <a:gd name="T78" fmla="*/ 616 w 616"/>
                  <a:gd name="T79" fmla="*/ 50 h 98"/>
                  <a:gd name="T80" fmla="*/ 610 w 616"/>
                  <a:gd name="T81" fmla="*/ 40 h 98"/>
                  <a:gd name="T82" fmla="*/ 592 w 616"/>
                  <a:gd name="T83" fmla="*/ 30 h 98"/>
                  <a:gd name="T84" fmla="*/ 526 w 616"/>
                  <a:gd name="T85" fmla="*/ 14 h 98"/>
                  <a:gd name="T86" fmla="*/ 428 w 616"/>
                  <a:gd name="T87" fmla="*/ 4 h 98"/>
                  <a:gd name="T88" fmla="*/ 310 w 616"/>
                  <a:gd name="T8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16" h="98">
                    <a:moveTo>
                      <a:pt x="310" y="96"/>
                    </a:moveTo>
                    <a:lnTo>
                      <a:pt x="310" y="96"/>
                    </a:lnTo>
                    <a:lnTo>
                      <a:pt x="248" y="96"/>
                    </a:lnTo>
                    <a:lnTo>
                      <a:pt x="190" y="94"/>
                    </a:lnTo>
                    <a:lnTo>
                      <a:pt x="138" y="88"/>
                    </a:lnTo>
                    <a:lnTo>
                      <a:pt x="92" y="82"/>
                    </a:lnTo>
                    <a:lnTo>
                      <a:pt x="54" y="76"/>
                    </a:lnTo>
                    <a:lnTo>
                      <a:pt x="26" y="68"/>
                    </a:lnTo>
                    <a:lnTo>
                      <a:pt x="16" y="64"/>
                    </a:lnTo>
                    <a:lnTo>
                      <a:pt x="8" y="60"/>
                    </a:lnTo>
                    <a:lnTo>
                      <a:pt x="4" y="56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4" y="46"/>
                    </a:lnTo>
                    <a:lnTo>
                      <a:pt x="8" y="40"/>
                    </a:lnTo>
                    <a:lnTo>
                      <a:pt x="16" y="36"/>
                    </a:lnTo>
                    <a:lnTo>
                      <a:pt x="26" y="30"/>
                    </a:lnTo>
                    <a:lnTo>
                      <a:pt x="54" y="22"/>
                    </a:lnTo>
                    <a:lnTo>
                      <a:pt x="92" y="14"/>
                    </a:lnTo>
                    <a:lnTo>
                      <a:pt x="138" y="8"/>
                    </a:lnTo>
                    <a:lnTo>
                      <a:pt x="190" y="4"/>
                    </a:lnTo>
                    <a:lnTo>
                      <a:pt x="248" y="0"/>
                    </a:lnTo>
                    <a:lnTo>
                      <a:pt x="310" y="0"/>
                    </a:lnTo>
                    <a:lnTo>
                      <a:pt x="310" y="0"/>
                    </a:lnTo>
                    <a:lnTo>
                      <a:pt x="372" y="0"/>
                    </a:lnTo>
                    <a:lnTo>
                      <a:pt x="428" y="4"/>
                    </a:lnTo>
                    <a:lnTo>
                      <a:pt x="480" y="8"/>
                    </a:lnTo>
                    <a:lnTo>
                      <a:pt x="524" y="14"/>
                    </a:lnTo>
                    <a:lnTo>
                      <a:pt x="562" y="22"/>
                    </a:lnTo>
                    <a:lnTo>
                      <a:pt x="590" y="30"/>
                    </a:lnTo>
                    <a:lnTo>
                      <a:pt x="600" y="36"/>
                    </a:lnTo>
                    <a:lnTo>
                      <a:pt x="608" y="40"/>
                    </a:lnTo>
                    <a:lnTo>
                      <a:pt x="612" y="46"/>
                    </a:lnTo>
                    <a:lnTo>
                      <a:pt x="614" y="50"/>
                    </a:lnTo>
                    <a:lnTo>
                      <a:pt x="614" y="50"/>
                    </a:lnTo>
                    <a:lnTo>
                      <a:pt x="612" y="56"/>
                    </a:lnTo>
                    <a:lnTo>
                      <a:pt x="608" y="60"/>
                    </a:lnTo>
                    <a:lnTo>
                      <a:pt x="600" y="64"/>
                    </a:lnTo>
                    <a:lnTo>
                      <a:pt x="590" y="68"/>
                    </a:lnTo>
                    <a:lnTo>
                      <a:pt x="562" y="76"/>
                    </a:lnTo>
                    <a:lnTo>
                      <a:pt x="524" y="82"/>
                    </a:lnTo>
                    <a:lnTo>
                      <a:pt x="480" y="88"/>
                    </a:lnTo>
                    <a:lnTo>
                      <a:pt x="428" y="94"/>
                    </a:lnTo>
                    <a:lnTo>
                      <a:pt x="372" y="96"/>
                    </a:lnTo>
                    <a:lnTo>
                      <a:pt x="310" y="96"/>
                    </a:lnTo>
                    <a:close/>
                    <a:moveTo>
                      <a:pt x="310" y="0"/>
                    </a:moveTo>
                    <a:lnTo>
                      <a:pt x="310" y="0"/>
                    </a:lnTo>
                    <a:lnTo>
                      <a:pt x="248" y="0"/>
                    </a:lnTo>
                    <a:lnTo>
                      <a:pt x="190" y="4"/>
                    </a:lnTo>
                    <a:lnTo>
                      <a:pt x="136" y="8"/>
                    </a:lnTo>
                    <a:lnTo>
                      <a:pt x="90" y="14"/>
                    </a:lnTo>
                    <a:lnTo>
                      <a:pt x="52" y="22"/>
                    </a:lnTo>
                    <a:lnTo>
                      <a:pt x="24" y="30"/>
                    </a:lnTo>
                    <a:lnTo>
                      <a:pt x="14" y="36"/>
                    </a:lnTo>
                    <a:lnTo>
                      <a:pt x="6" y="40"/>
                    </a:lnTo>
                    <a:lnTo>
                      <a:pt x="2" y="46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2" y="56"/>
                    </a:lnTo>
                    <a:lnTo>
                      <a:pt x="6" y="60"/>
                    </a:lnTo>
                    <a:lnTo>
                      <a:pt x="14" y="64"/>
                    </a:lnTo>
                    <a:lnTo>
                      <a:pt x="24" y="68"/>
                    </a:lnTo>
                    <a:lnTo>
                      <a:pt x="52" y="76"/>
                    </a:lnTo>
                    <a:lnTo>
                      <a:pt x="90" y="84"/>
                    </a:lnTo>
                    <a:lnTo>
                      <a:pt x="136" y="88"/>
                    </a:lnTo>
                    <a:lnTo>
                      <a:pt x="190" y="94"/>
                    </a:lnTo>
                    <a:lnTo>
                      <a:pt x="248" y="96"/>
                    </a:lnTo>
                    <a:lnTo>
                      <a:pt x="310" y="98"/>
                    </a:lnTo>
                    <a:lnTo>
                      <a:pt x="310" y="98"/>
                    </a:lnTo>
                    <a:lnTo>
                      <a:pt x="372" y="96"/>
                    </a:lnTo>
                    <a:lnTo>
                      <a:pt x="428" y="94"/>
                    </a:lnTo>
                    <a:lnTo>
                      <a:pt x="480" y="88"/>
                    </a:lnTo>
                    <a:lnTo>
                      <a:pt x="526" y="84"/>
                    </a:lnTo>
                    <a:lnTo>
                      <a:pt x="564" y="76"/>
                    </a:lnTo>
                    <a:lnTo>
                      <a:pt x="592" y="68"/>
                    </a:lnTo>
                    <a:lnTo>
                      <a:pt x="602" y="64"/>
                    </a:lnTo>
                    <a:lnTo>
                      <a:pt x="610" y="60"/>
                    </a:lnTo>
                    <a:lnTo>
                      <a:pt x="614" y="56"/>
                    </a:lnTo>
                    <a:lnTo>
                      <a:pt x="616" y="50"/>
                    </a:lnTo>
                    <a:lnTo>
                      <a:pt x="616" y="50"/>
                    </a:lnTo>
                    <a:lnTo>
                      <a:pt x="614" y="46"/>
                    </a:lnTo>
                    <a:lnTo>
                      <a:pt x="610" y="40"/>
                    </a:lnTo>
                    <a:lnTo>
                      <a:pt x="602" y="36"/>
                    </a:lnTo>
                    <a:lnTo>
                      <a:pt x="592" y="30"/>
                    </a:lnTo>
                    <a:lnTo>
                      <a:pt x="564" y="22"/>
                    </a:lnTo>
                    <a:lnTo>
                      <a:pt x="526" y="14"/>
                    </a:lnTo>
                    <a:lnTo>
                      <a:pt x="480" y="8"/>
                    </a:lnTo>
                    <a:lnTo>
                      <a:pt x="428" y="4"/>
                    </a:lnTo>
                    <a:lnTo>
                      <a:pt x="372" y="0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C9C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419"/>
              <p:cNvSpPr>
                <a:spLocks/>
              </p:cNvSpPr>
              <p:nvPr/>
            </p:nvSpPr>
            <p:spPr bwMode="auto">
              <a:xfrm>
                <a:off x="4587" y="4178"/>
                <a:ext cx="612" cy="96"/>
              </a:xfrm>
              <a:custGeom>
                <a:avLst/>
                <a:gdLst>
                  <a:gd name="T0" fmla="*/ 308 w 612"/>
                  <a:gd name="T1" fmla="*/ 96 h 96"/>
                  <a:gd name="T2" fmla="*/ 308 w 612"/>
                  <a:gd name="T3" fmla="*/ 96 h 96"/>
                  <a:gd name="T4" fmla="*/ 246 w 612"/>
                  <a:gd name="T5" fmla="*/ 96 h 96"/>
                  <a:gd name="T6" fmla="*/ 188 w 612"/>
                  <a:gd name="T7" fmla="*/ 94 h 96"/>
                  <a:gd name="T8" fmla="*/ 136 w 612"/>
                  <a:gd name="T9" fmla="*/ 88 h 96"/>
                  <a:gd name="T10" fmla="*/ 90 w 612"/>
                  <a:gd name="T11" fmla="*/ 82 h 96"/>
                  <a:gd name="T12" fmla="*/ 52 w 612"/>
                  <a:gd name="T13" fmla="*/ 76 h 96"/>
                  <a:gd name="T14" fmla="*/ 24 w 612"/>
                  <a:gd name="T15" fmla="*/ 68 h 96"/>
                  <a:gd name="T16" fmla="*/ 14 w 612"/>
                  <a:gd name="T17" fmla="*/ 64 h 96"/>
                  <a:gd name="T18" fmla="*/ 6 w 612"/>
                  <a:gd name="T19" fmla="*/ 60 h 96"/>
                  <a:gd name="T20" fmla="*/ 2 w 612"/>
                  <a:gd name="T21" fmla="*/ 56 h 96"/>
                  <a:gd name="T22" fmla="*/ 0 w 612"/>
                  <a:gd name="T23" fmla="*/ 50 h 96"/>
                  <a:gd name="T24" fmla="*/ 0 w 612"/>
                  <a:gd name="T25" fmla="*/ 50 h 96"/>
                  <a:gd name="T26" fmla="*/ 2 w 612"/>
                  <a:gd name="T27" fmla="*/ 46 h 96"/>
                  <a:gd name="T28" fmla="*/ 6 w 612"/>
                  <a:gd name="T29" fmla="*/ 40 h 96"/>
                  <a:gd name="T30" fmla="*/ 14 w 612"/>
                  <a:gd name="T31" fmla="*/ 36 h 96"/>
                  <a:gd name="T32" fmla="*/ 24 w 612"/>
                  <a:gd name="T33" fmla="*/ 30 h 96"/>
                  <a:gd name="T34" fmla="*/ 52 w 612"/>
                  <a:gd name="T35" fmla="*/ 22 h 96"/>
                  <a:gd name="T36" fmla="*/ 90 w 612"/>
                  <a:gd name="T37" fmla="*/ 14 h 96"/>
                  <a:gd name="T38" fmla="*/ 136 w 612"/>
                  <a:gd name="T39" fmla="*/ 8 h 96"/>
                  <a:gd name="T40" fmla="*/ 188 w 612"/>
                  <a:gd name="T41" fmla="*/ 4 h 96"/>
                  <a:gd name="T42" fmla="*/ 246 w 612"/>
                  <a:gd name="T43" fmla="*/ 0 h 96"/>
                  <a:gd name="T44" fmla="*/ 308 w 612"/>
                  <a:gd name="T45" fmla="*/ 0 h 96"/>
                  <a:gd name="T46" fmla="*/ 308 w 612"/>
                  <a:gd name="T47" fmla="*/ 0 h 96"/>
                  <a:gd name="T48" fmla="*/ 370 w 612"/>
                  <a:gd name="T49" fmla="*/ 0 h 96"/>
                  <a:gd name="T50" fmla="*/ 426 w 612"/>
                  <a:gd name="T51" fmla="*/ 4 h 96"/>
                  <a:gd name="T52" fmla="*/ 478 w 612"/>
                  <a:gd name="T53" fmla="*/ 8 h 96"/>
                  <a:gd name="T54" fmla="*/ 522 w 612"/>
                  <a:gd name="T55" fmla="*/ 14 h 96"/>
                  <a:gd name="T56" fmla="*/ 560 w 612"/>
                  <a:gd name="T57" fmla="*/ 22 h 96"/>
                  <a:gd name="T58" fmla="*/ 588 w 612"/>
                  <a:gd name="T59" fmla="*/ 30 h 96"/>
                  <a:gd name="T60" fmla="*/ 598 w 612"/>
                  <a:gd name="T61" fmla="*/ 36 h 96"/>
                  <a:gd name="T62" fmla="*/ 606 w 612"/>
                  <a:gd name="T63" fmla="*/ 40 h 96"/>
                  <a:gd name="T64" fmla="*/ 610 w 612"/>
                  <a:gd name="T65" fmla="*/ 46 h 96"/>
                  <a:gd name="T66" fmla="*/ 612 w 612"/>
                  <a:gd name="T67" fmla="*/ 50 h 96"/>
                  <a:gd name="T68" fmla="*/ 612 w 612"/>
                  <a:gd name="T69" fmla="*/ 50 h 96"/>
                  <a:gd name="T70" fmla="*/ 610 w 612"/>
                  <a:gd name="T71" fmla="*/ 56 h 96"/>
                  <a:gd name="T72" fmla="*/ 606 w 612"/>
                  <a:gd name="T73" fmla="*/ 60 h 96"/>
                  <a:gd name="T74" fmla="*/ 598 w 612"/>
                  <a:gd name="T75" fmla="*/ 64 h 96"/>
                  <a:gd name="T76" fmla="*/ 588 w 612"/>
                  <a:gd name="T77" fmla="*/ 68 h 96"/>
                  <a:gd name="T78" fmla="*/ 560 w 612"/>
                  <a:gd name="T79" fmla="*/ 76 h 96"/>
                  <a:gd name="T80" fmla="*/ 522 w 612"/>
                  <a:gd name="T81" fmla="*/ 82 h 96"/>
                  <a:gd name="T82" fmla="*/ 478 w 612"/>
                  <a:gd name="T83" fmla="*/ 88 h 96"/>
                  <a:gd name="T84" fmla="*/ 426 w 612"/>
                  <a:gd name="T85" fmla="*/ 94 h 96"/>
                  <a:gd name="T86" fmla="*/ 370 w 612"/>
                  <a:gd name="T87" fmla="*/ 96 h 96"/>
                  <a:gd name="T88" fmla="*/ 308 w 612"/>
                  <a:gd name="T8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12" h="96">
                    <a:moveTo>
                      <a:pt x="308" y="96"/>
                    </a:moveTo>
                    <a:lnTo>
                      <a:pt x="308" y="96"/>
                    </a:lnTo>
                    <a:lnTo>
                      <a:pt x="246" y="96"/>
                    </a:lnTo>
                    <a:lnTo>
                      <a:pt x="188" y="94"/>
                    </a:lnTo>
                    <a:lnTo>
                      <a:pt x="136" y="88"/>
                    </a:lnTo>
                    <a:lnTo>
                      <a:pt x="90" y="82"/>
                    </a:lnTo>
                    <a:lnTo>
                      <a:pt x="52" y="76"/>
                    </a:lnTo>
                    <a:lnTo>
                      <a:pt x="24" y="68"/>
                    </a:lnTo>
                    <a:lnTo>
                      <a:pt x="14" y="64"/>
                    </a:lnTo>
                    <a:lnTo>
                      <a:pt x="6" y="60"/>
                    </a:lnTo>
                    <a:lnTo>
                      <a:pt x="2" y="56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2" y="46"/>
                    </a:lnTo>
                    <a:lnTo>
                      <a:pt x="6" y="40"/>
                    </a:lnTo>
                    <a:lnTo>
                      <a:pt x="14" y="36"/>
                    </a:lnTo>
                    <a:lnTo>
                      <a:pt x="24" y="30"/>
                    </a:lnTo>
                    <a:lnTo>
                      <a:pt x="52" y="22"/>
                    </a:lnTo>
                    <a:lnTo>
                      <a:pt x="90" y="14"/>
                    </a:lnTo>
                    <a:lnTo>
                      <a:pt x="136" y="8"/>
                    </a:lnTo>
                    <a:lnTo>
                      <a:pt x="188" y="4"/>
                    </a:lnTo>
                    <a:lnTo>
                      <a:pt x="246" y="0"/>
                    </a:lnTo>
                    <a:lnTo>
                      <a:pt x="308" y="0"/>
                    </a:lnTo>
                    <a:lnTo>
                      <a:pt x="308" y="0"/>
                    </a:lnTo>
                    <a:lnTo>
                      <a:pt x="370" y="0"/>
                    </a:lnTo>
                    <a:lnTo>
                      <a:pt x="426" y="4"/>
                    </a:lnTo>
                    <a:lnTo>
                      <a:pt x="478" y="8"/>
                    </a:lnTo>
                    <a:lnTo>
                      <a:pt x="522" y="14"/>
                    </a:lnTo>
                    <a:lnTo>
                      <a:pt x="560" y="22"/>
                    </a:lnTo>
                    <a:lnTo>
                      <a:pt x="588" y="30"/>
                    </a:lnTo>
                    <a:lnTo>
                      <a:pt x="598" y="36"/>
                    </a:lnTo>
                    <a:lnTo>
                      <a:pt x="606" y="40"/>
                    </a:lnTo>
                    <a:lnTo>
                      <a:pt x="610" y="46"/>
                    </a:lnTo>
                    <a:lnTo>
                      <a:pt x="612" y="50"/>
                    </a:lnTo>
                    <a:lnTo>
                      <a:pt x="612" y="50"/>
                    </a:lnTo>
                    <a:lnTo>
                      <a:pt x="610" y="56"/>
                    </a:lnTo>
                    <a:lnTo>
                      <a:pt x="606" y="60"/>
                    </a:lnTo>
                    <a:lnTo>
                      <a:pt x="598" y="64"/>
                    </a:lnTo>
                    <a:lnTo>
                      <a:pt x="588" y="68"/>
                    </a:lnTo>
                    <a:lnTo>
                      <a:pt x="560" y="76"/>
                    </a:lnTo>
                    <a:lnTo>
                      <a:pt x="522" y="82"/>
                    </a:lnTo>
                    <a:lnTo>
                      <a:pt x="478" y="88"/>
                    </a:lnTo>
                    <a:lnTo>
                      <a:pt x="426" y="94"/>
                    </a:lnTo>
                    <a:lnTo>
                      <a:pt x="370" y="96"/>
                    </a:lnTo>
                    <a:lnTo>
                      <a:pt x="308" y="9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Freeform 420"/>
              <p:cNvSpPr>
                <a:spLocks/>
              </p:cNvSpPr>
              <p:nvPr/>
            </p:nvSpPr>
            <p:spPr bwMode="auto">
              <a:xfrm>
                <a:off x="4585" y="4178"/>
                <a:ext cx="616" cy="98"/>
              </a:xfrm>
              <a:custGeom>
                <a:avLst/>
                <a:gdLst>
                  <a:gd name="T0" fmla="*/ 310 w 616"/>
                  <a:gd name="T1" fmla="*/ 0 h 98"/>
                  <a:gd name="T2" fmla="*/ 310 w 616"/>
                  <a:gd name="T3" fmla="*/ 0 h 98"/>
                  <a:gd name="T4" fmla="*/ 248 w 616"/>
                  <a:gd name="T5" fmla="*/ 0 h 98"/>
                  <a:gd name="T6" fmla="*/ 190 w 616"/>
                  <a:gd name="T7" fmla="*/ 4 h 98"/>
                  <a:gd name="T8" fmla="*/ 136 w 616"/>
                  <a:gd name="T9" fmla="*/ 8 h 98"/>
                  <a:gd name="T10" fmla="*/ 90 w 616"/>
                  <a:gd name="T11" fmla="*/ 14 h 98"/>
                  <a:gd name="T12" fmla="*/ 52 w 616"/>
                  <a:gd name="T13" fmla="*/ 22 h 98"/>
                  <a:gd name="T14" fmla="*/ 24 w 616"/>
                  <a:gd name="T15" fmla="*/ 30 h 98"/>
                  <a:gd name="T16" fmla="*/ 14 w 616"/>
                  <a:gd name="T17" fmla="*/ 36 h 98"/>
                  <a:gd name="T18" fmla="*/ 6 w 616"/>
                  <a:gd name="T19" fmla="*/ 40 h 98"/>
                  <a:gd name="T20" fmla="*/ 2 w 616"/>
                  <a:gd name="T21" fmla="*/ 46 h 98"/>
                  <a:gd name="T22" fmla="*/ 0 w 616"/>
                  <a:gd name="T23" fmla="*/ 50 h 98"/>
                  <a:gd name="T24" fmla="*/ 0 w 616"/>
                  <a:gd name="T25" fmla="*/ 50 h 98"/>
                  <a:gd name="T26" fmla="*/ 2 w 616"/>
                  <a:gd name="T27" fmla="*/ 56 h 98"/>
                  <a:gd name="T28" fmla="*/ 6 w 616"/>
                  <a:gd name="T29" fmla="*/ 60 h 98"/>
                  <a:gd name="T30" fmla="*/ 14 w 616"/>
                  <a:gd name="T31" fmla="*/ 64 h 98"/>
                  <a:gd name="T32" fmla="*/ 24 w 616"/>
                  <a:gd name="T33" fmla="*/ 68 h 98"/>
                  <a:gd name="T34" fmla="*/ 52 w 616"/>
                  <a:gd name="T35" fmla="*/ 76 h 98"/>
                  <a:gd name="T36" fmla="*/ 90 w 616"/>
                  <a:gd name="T37" fmla="*/ 84 h 98"/>
                  <a:gd name="T38" fmla="*/ 136 w 616"/>
                  <a:gd name="T39" fmla="*/ 88 h 98"/>
                  <a:gd name="T40" fmla="*/ 190 w 616"/>
                  <a:gd name="T41" fmla="*/ 94 h 98"/>
                  <a:gd name="T42" fmla="*/ 248 w 616"/>
                  <a:gd name="T43" fmla="*/ 96 h 98"/>
                  <a:gd name="T44" fmla="*/ 310 w 616"/>
                  <a:gd name="T45" fmla="*/ 98 h 98"/>
                  <a:gd name="T46" fmla="*/ 310 w 616"/>
                  <a:gd name="T47" fmla="*/ 98 h 98"/>
                  <a:gd name="T48" fmla="*/ 372 w 616"/>
                  <a:gd name="T49" fmla="*/ 96 h 98"/>
                  <a:gd name="T50" fmla="*/ 428 w 616"/>
                  <a:gd name="T51" fmla="*/ 94 h 98"/>
                  <a:gd name="T52" fmla="*/ 480 w 616"/>
                  <a:gd name="T53" fmla="*/ 88 h 98"/>
                  <a:gd name="T54" fmla="*/ 526 w 616"/>
                  <a:gd name="T55" fmla="*/ 84 h 98"/>
                  <a:gd name="T56" fmla="*/ 564 w 616"/>
                  <a:gd name="T57" fmla="*/ 76 h 98"/>
                  <a:gd name="T58" fmla="*/ 592 w 616"/>
                  <a:gd name="T59" fmla="*/ 68 h 98"/>
                  <a:gd name="T60" fmla="*/ 602 w 616"/>
                  <a:gd name="T61" fmla="*/ 64 h 98"/>
                  <a:gd name="T62" fmla="*/ 610 w 616"/>
                  <a:gd name="T63" fmla="*/ 60 h 98"/>
                  <a:gd name="T64" fmla="*/ 614 w 616"/>
                  <a:gd name="T65" fmla="*/ 56 h 98"/>
                  <a:gd name="T66" fmla="*/ 616 w 616"/>
                  <a:gd name="T67" fmla="*/ 50 h 98"/>
                  <a:gd name="T68" fmla="*/ 616 w 616"/>
                  <a:gd name="T69" fmla="*/ 50 h 98"/>
                  <a:gd name="T70" fmla="*/ 614 w 616"/>
                  <a:gd name="T71" fmla="*/ 46 h 98"/>
                  <a:gd name="T72" fmla="*/ 610 w 616"/>
                  <a:gd name="T73" fmla="*/ 40 h 98"/>
                  <a:gd name="T74" fmla="*/ 602 w 616"/>
                  <a:gd name="T75" fmla="*/ 36 h 98"/>
                  <a:gd name="T76" fmla="*/ 592 w 616"/>
                  <a:gd name="T77" fmla="*/ 30 h 98"/>
                  <a:gd name="T78" fmla="*/ 564 w 616"/>
                  <a:gd name="T79" fmla="*/ 22 h 98"/>
                  <a:gd name="T80" fmla="*/ 526 w 616"/>
                  <a:gd name="T81" fmla="*/ 14 h 98"/>
                  <a:gd name="T82" fmla="*/ 480 w 616"/>
                  <a:gd name="T83" fmla="*/ 8 h 98"/>
                  <a:gd name="T84" fmla="*/ 428 w 616"/>
                  <a:gd name="T85" fmla="*/ 4 h 98"/>
                  <a:gd name="T86" fmla="*/ 372 w 616"/>
                  <a:gd name="T87" fmla="*/ 0 h 98"/>
                  <a:gd name="T88" fmla="*/ 310 w 616"/>
                  <a:gd name="T8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16" h="98">
                    <a:moveTo>
                      <a:pt x="310" y="0"/>
                    </a:moveTo>
                    <a:lnTo>
                      <a:pt x="310" y="0"/>
                    </a:lnTo>
                    <a:lnTo>
                      <a:pt x="248" y="0"/>
                    </a:lnTo>
                    <a:lnTo>
                      <a:pt x="190" y="4"/>
                    </a:lnTo>
                    <a:lnTo>
                      <a:pt x="136" y="8"/>
                    </a:lnTo>
                    <a:lnTo>
                      <a:pt x="90" y="14"/>
                    </a:lnTo>
                    <a:lnTo>
                      <a:pt x="52" y="22"/>
                    </a:lnTo>
                    <a:lnTo>
                      <a:pt x="24" y="30"/>
                    </a:lnTo>
                    <a:lnTo>
                      <a:pt x="14" y="36"/>
                    </a:lnTo>
                    <a:lnTo>
                      <a:pt x="6" y="40"/>
                    </a:lnTo>
                    <a:lnTo>
                      <a:pt x="2" y="46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2" y="56"/>
                    </a:lnTo>
                    <a:lnTo>
                      <a:pt x="6" y="60"/>
                    </a:lnTo>
                    <a:lnTo>
                      <a:pt x="14" y="64"/>
                    </a:lnTo>
                    <a:lnTo>
                      <a:pt x="24" y="68"/>
                    </a:lnTo>
                    <a:lnTo>
                      <a:pt x="52" y="76"/>
                    </a:lnTo>
                    <a:lnTo>
                      <a:pt x="90" y="84"/>
                    </a:lnTo>
                    <a:lnTo>
                      <a:pt x="136" y="88"/>
                    </a:lnTo>
                    <a:lnTo>
                      <a:pt x="190" y="94"/>
                    </a:lnTo>
                    <a:lnTo>
                      <a:pt x="248" y="96"/>
                    </a:lnTo>
                    <a:lnTo>
                      <a:pt x="310" y="98"/>
                    </a:lnTo>
                    <a:lnTo>
                      <a:pt x="310" y="98"/>
                    </a:lnTo>
                    <a:lnTo>
                      <a:pt x="372" y="96"/>
                    </a:lnTo>
                    <a:lnTo>
                      <a:pt x="428" y="94"/>
                    </a:lnTo>
                    <a:lnTo>
                      <a:pt x="480" y="88"/>
                    </a:lnTo>
                    <a:lnTo>
                      <a:pt x="526" y="84"/>
                    </a:lnTo>
                    <a:lnTo>
                      <a:pt x="564" y="76"/>
                    </a:lnTo>
                    <a:lnTo>
                      <a:pt x="592" y="68"/>
                    </a:lnTo>
                    <a:lnTo>
                      <a:pt x="602" y="64"/>
                    </a:lnTo>
                    <a:lnTo>
                      <a:pt x="610" y="60"/>
                    </a:lnTo>
                    <a:lnTo>
                      <a:pt x="614" y="56"/>
                    </a:lnTo>
                    <a:lnTo>
                      <a:pt x="616" y="50"/>
                    </a:lnTo>
                    <a:lnTo>
                      <a:pt x="616" y="50"/>
                    </a:lnTo>
                    <a:lnTo>
                      <a:pt x="614" y="46"/>
                    </a:lnTo>
                    <a:lnTo>
                      <a:pt x="610" y="40"/>
                    </a:lnTo>
                    <a:lnTo>
                      <a:pt x="602" y="36"/>
                    </a:lnTo>
                    <a:lnTo>
                      <a:pt x="592" y="30"/>
                    </a:lnTo>
                    <a:lnTo>
                      <a:pt x="564" y="22"/>
                    </a:lnTo>
                    <a:lnTo>
                      <a:pt x="526" y="14"/>
                    </a:lnTo>
                    <a:lnTo>
                      <a:pt x="480" y="8"/>
                    </a:lnTo>
                    <a:lnTo>
                      <a:pt x="428" y="4"/>
                    </a:lnTo>
                    <a:lnTo>
                      <a:pt x="372" y="0"/>
                    </a:lnTo>
                    <a:lnTo>
                      <a:pt x="3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Freeform 421"/>
              <p:cNvSpPr>
                <a:spLocks noEditPoints="1"/>
              </p:cNvSpPr>
              <p:nvPr/>
            </p:nvSpPr>
            <p:spPr bwMode="auto">
              <a:xfrm>
                <a:off x="4587" y="4178"/>
                <a:ext cx="612" cy="96"/>
              </a:xfrm>
              <a:custGeom>
                <a:avLst/>
                <a:gdLst>
                  <a:gd name="T0" fmla="*/ 308 w 612"/>
                  <a:gd name="T1" fmla="*/ 96 h 96"/>
                  <a:gd name="T2" fmla="*/ 190 w 612"/>
                  <a:gd name="T3" fmla="*/ 92 h 96"/>
                  <a:gd name="T4" fmla="*/ 92 w 612"/>
                  <a:gd name="T5" fmla="*/ 82 h 96"/>
                  <a:gd name="T6" fmla="*/ 26 w 612"/>
                  <a:gd name="T7" fmla="*/ 68 h 96"/>
                  <a:gd name="T8" fmla="*/ 8 w 612"/>
                  <a:gd name="T9" fmla="*/ 60 h 96"/>
                  <a:gd name="T10" fmla="*/ 2 w 612"/>
                  <a:gd name="T11" fmla="*/ 50 h 96"/>
                  <a:gd name="T12" fmla="*/ 4 w 612"/>
                  <a:gd name="T13" fmla="*/ 46 h 96"/>
                  <a:gd name="T14" fmla="*/ 16 w 612"/>
                  <a:gd name="T15" fmla="*/ 36 h 96"/>
                  <a:gd name="T16" fmla="*/ 54 w 612"/>
                  <a:gd name="T17" fmla="*/ 22 h 96"/>
                  <a:gd name="T18" fmla="*/ 138 w 612"/>
                  <a:gd name="T19" fmla="*/ 8 h 96"/>
                  <a:gd name="T20" fmla="*/ 246 w 612"/>
                  <a:gd name="T21" fmla="*/ 2 h 96"/>
                  <a:gd name="T22" fmla="*/ 308 w 612"/>
                  <a:gd name="T23" fmla="*/ 0 h 96"/>
                  <a:gd name="T24" fmla="*/ 426 w 612"/>
                  <a:gd name="T25" fmla="*/ 4 h 96"/>
                  <a:gd name="T26" fmla="*/ 520 w 612"/>
                  <a:gd name="T27" fmla="*/ 14 h 96"/>
                  <a:gd name="T28" fmla="*/ 586 w 612"/>
                  <a:gd name="T29" fmla="*/ 30 h 96"/>
                  <a:gd name="T30" fmla="*/ 604 w 612"/>
                  <a:gd name="T31" fmla="*/ 40 h 96"/>
                  <a:gd name="T32" fmla="*/ 610 w 612"/>
                  <a:gd name="T33" fmla="*/ 50 h 96"/>
                  <a:gd name="T34" fmla="*/ 608 w 612"/>
                  <a:gd name="T35" fmla="*/ 54 h 96"/>
                  <a:gd name="T36" fmla="*/ 596 w 612"/>
                  <a:gd name="T37" fmla="*/ 64 h 96"/>
                  <a:gd name="T38" fmla="*/ 558 w 612"/>
                  <a:gd name="T39" fmla="*/ 76 h 96"/>
                  <a:gd name="T40" fmla="*/ 476 w 612"/>
                  <a:gd name="T41" fmla="*/ 88 h 96"/>
                  <a:gd name="T42" fmla="*/ 368 w 612"/>
                  <a:gd name="T43" fmla="*/ 96 h 96"/>
                  <a:gd name="T44" fmla="*/ 308 w 612"/>
                  <a:gd name="T45" fmla="*/ 0 h 96"/>
                  <a:gd name="T46" fmla="*/ 246 w 612"/>
                  <a:gd name="T47" fmla="*/ 0 h 96"/>
                  <a:gd name="T48" fmla="*/ 136 w 612"/>
                  <a:gd name="T49" fmla="*/ 8 h 96"/>
                  <a:gd name="T50" fmla="*/ 52 w 612"/>
                  <a:gd name="T51" fmla="*/ 22 h 96"/>
                  <a:gd name="T52" fmla="*/ 14 w 612"/>
                  <a:gd name="T53" fmla="*/ 36 h 96"/>
                  <a:gd name="T54" fmla="*/ 2 w 612"/>
                  <a:gd name="T55" fmla="*/ 46 h 96"/>
                  <a:gd name="T56" fmla="*/ 0 w 612"/>
                  <a:gd name="T57" fmla="*/ 50 h 96"/>
                  <a:gd name="T58" fmla="*/ 6 w 612"/>
                  <a:gd name="T59" fmla="*/ 60 h 96"/>
                  <a:gd name="T60" fmla="*/ 24 w 612"/>
                  <a:gd name="T61" fmla="*/ 68 h 96"/>
                  <a:gd name="T62" fmla="*/ 90 w 612"/>
                  <a:gd name="T63" fmla="*/ 82 h 96"/>
                  <a:gd name="T64" fmla="*/ 188 w 612"/>
                  <a:gd name="T65" fmla="*/ 94 h 96"/>
                  <a:gd name="T66" fmla="*/ 308 w 612"/>
                  <a:gd name="T67" fmla="*/ 96 h 96"/>
                  <a:gd name="T68" fmla="*/ 370 w 612"/>
                  <a:gd name="T69" fmla="*/ 96 h 96"/>
                  <a:gd name="T70" fmla="*/ 478 w 612"/>
                  <a:gd name="T71" fmla="*/ 88 h 96"/>
                  <a:gd name="T72" fmla="*/ 560 w 612"/>
                  <a:gd name="T73" fmla="*/ 76 h 96"/>
                  <a:gd name="T74" fmla="*/ 598 w 612"/>
                  <a:gd name="T75" fmla="*/ 64 h 96"/>
                  <a:gd name="T76" fmla="*/ 610 w 612"/>
                  <a:gd name="T77" fmla="*/ 56 h 96"/>
                  <a:gd name="T78" fmla="*/ 612 w 612"/>
                  <a:gd name="T79" fmla="*/ 50 h 96"/>
                  <a:gd name="T80" fmla="*/ 606 w 612"/>
                  <a:gd name="T81" fmla="*/ 40 h 96"/>
                  <a:gd name="T82" fmla="*/ 588 w 612"/>
                  <a:gd name="T83" fmla="*/ 30 h 96"/>
                  <a:gd name="T84" fmla="*/ 522 w 612"/>
                  <a:gd name="T85" fmla="*/ 14 h 96"/>
                  <a:gd name="T86" fmla="*/ 426 w 612"/>
                  <a:gd name="T87" fmla="*/ 4 h 96"/>
                  <a:gd name="T88" fmla="*/ 308 w 612"/>
                  <a:gd name="T8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12" h="96">
                    <a:moveTo>
                      <a:pt x="308" y="96"/>
                    </a:moveTo>
                    <a:lnTo>
                      <a:pt x="308" y="96"/>
                    </a:lnTo>
                    <a:lnTo>
                      <a:pt x="246" y="96"/>
                    </a:lnTo>
                    <a:lnTo>
                      <a:pt x="190" y="92"/>
                    </a:lnTo>
                    <a:lnTo>
                      <a:pt x="138" y="88"/>
                    </a:lnTo>
                    <a:lnTo>
                      <a:pt x="92" y="82"/>
                    </a:lnTo>
                    <a:lnTo>
                      <a:pt x="54" y="76"/>
                    </a:lnTo>
                    <a:lnTo>
                      <a:pt x="26" y="68"/>
                    </a:lnTo>
                    <a:lnTo>
                      <a:pt x="16" y="64"/>
                    </a:lnTo>
                    <a:lnTo>
                      <a:pt x="8" y="60"/>
                    </a:lnTo>
                    <a:lnTo>
                      <a:pt x="4" y="54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4" y="46"/>
                    </a:lnTo>
                    <a:lnTo>
                      <a:pt x="8" y="40"/>
                    </a:lnTo>
                    <a:lnTo>
                      <a:pt x="16" y="36"/>
                    </a:lnTo>
                    <a:lnTo>
                      <a:pt x="26" y="30"/>
                    </a:lnTo>
                    <a:lnTo>
                      <a:pt x="54" y="22"/>
                    </a:lnTo>
                    <a:lnTo>
                      <a:pt x="92" y="14"/>
                    </a:lnTo>
                    <a:lnTo>
                      <a:pt x="138" y="8"/>
                    </a:lnTo>
                    <a:lnTo>
                      <a:pt x="190" y="4"/>
                    </a:lnTo>
                    <a:lnTo>
                      <a:pt x="246" y="2"/>
                    </a:lnTo>
                    <a:lnTo>
                      <a:pt x="308" y="0"/>
                    </a:lnTo>
                    <a:lnTo>
                      <a:pt x="308" y="0"/>
                    </a:lnTo>
                    <a:lnTo>
                      <a:pt x="368" y="2"/>
                    </a:lnTo>
                    <a:lnTo>
                      <a:pt x="426" y="4"/>
                    </a:lnTo>
                    <a:lnTo>
                      <a:pt x="476" y="8"/>
                    </a:lnTo>
                    <a:lnTo>
                      <a:pt x="520" y="14"/>
                    </a:lnTo>
                    <a:lnTo>
                      <a:pt x="558" y="22"/>
                    </a:lnTo>
                    <a:lnTo>
                      <a:pt x="586" y="30"/>
                    </a:lnTo>
                    <a:lnTo>
                      <a:pt x="596" y="36"/>
                    </a:lnTo>
                    <a:lnTo>
                      <a:pt x="604" y="40"/>
                    </a:lnTo>
                    <a:lnTo>
                      <a:pt x="608" y="46"/>
                    </a:lnTo>
                    <a:lnTo>
                      <a:pt x="610" y="50"/>
                    </a:lnTo>
                    <a:lnTo>
                      <a:pt x="610" y="50"/>
                    </a:lnTo>
                    <a:lnTo>
                      <a:pt x="608" y="54"/>
                    </a:lnTo>
                    <a:lnTo>
                      <a:pt x="604" y="60"/>
                    </a:lnTo>
                    <a:lnTo>
                      <a:pt x="596" y="64"/>
                    </a:lnTo>
                    <a:lnTo>
                      <a:pt x="586" y="68"/>
                    </a:lnTo>
                    <a:lnTo>
                      <a:pt x="558" y="76"/>
                    </a:lnTo>
                    <a:lnTo>
                      <a:pt x="520" y="82"/>
                    </a:lnTo>
                    <a:lnTo>
                      <a:pt x="476" y="88"/>
                    </a:lnTo>
                    <a:lnTo>
                      <a:pt x="426" y="92"/>
                    </a:lnTo>
                    <a:lnTo>
                      <a:pt x="368" y="96"/>
                    </a:lnTo>
                    <a:lnTo>
                      <a:pt x="308" y="96"/>
                    </a:lnTo>
                    <a:close/>
                    <a:moveTo>
                      <a:pt x="308" y="0"/>
                    </a:moveTo>
                    <a:lnTo>
                      <a:pt x="308" y="0"/>
                    </a:lnTo>
                    <a:lnTo>
                      <a:pt x="246" y="0"/>
                    </a:lnTo>
                    <a:lnTo>
                      <a:pt x="188" y="4"/>
                    </a:lnTo>
                    <a:lnTo>
                      <a:pt x="136" y="8"/>
                    </a:lnTo>
                    <a:lnTo>
                      <a:pt x="90" y="14"/>
                    </a:lnTo>
                    <a:lnTo>
                      <a:pt x="52" y="22"/>
                    </a:lnTo>
                    <a:lnTo>
                      <a:pt x="24" y="30"/>
                    </a:lnTo>
                    <a:lnTo>
                      <a:pt x="14" y="36"/>
                    </a:lnTo>
                    <a:lnTo>
                      <a:pt x="6" y="40"/>
                    </a:lnTo>
                    <a:lnTo>
                      <a:pt x="2" y="46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2" y="56"/>
                    </a:lnTo>
                    <a:lnTo>
                      <a:pt x="6" y="60"/>
                    </a:lnTo>
                    <a:lnTo>
                      <a:pt x="14" y="64"/>
                    </a:lnTo>
                    <a:lnTo>
                      <a:pt x="24" y="68"/>
                    </a:lnTo>
                    <a:lnTo>
                      <a:pt x="52" y="76"/>
                    </a:lnTo>
                    <a:lnTo>
                      <a:pt x="90" y="82"/>
                    </a:lnTo>
                    <a:lnTo>
                      <a:pt x="136" y="88"/>
                    </a:lnTo>
                    <a:lnTo>
                      <a:pt x="188" y="94"/>
                    </a:lnTo>
                    <a:lnTo>
                      <a:pt x="246" y="96"/>
                    </a:lnTo>
                    <a:lnTo>
                      <a:pt x="308" y="96"/>
                    </a:lnTo>
                    <a:lnTo>
                      <a:pt x="308" y="96"/>
                    </a:lnTo>
                    <a:lnTo>
                      <a:pt x="370" y="96"/>
                    </a:lnTo>
                    <a:lnTo>
                      <a:pt x="426" y="94"/>
                    </a:lnTo>
                    <a:lnTo>
                      <a:pt x="478" y="88"/>
                    </a:lnTo>
                    <a:lnTo>
                      <a:pt x="522" y="82"/>
                    </a:lnTo>
                    <a:lnTo>
                      <a:pt x="560" y="76"/>
                    </a:lnTo>
                    <a:lnTo>
                      <a:pt x="588" y="68"/>
                    </a:lnTo>
                    <a:lnTo>
                      <a:pt x="598" y="64"/>
                    </a:lnTo>
                    <a:lnTo>
                      <a:pt x="606" y="60"/>
                    </a:lnTo>
                    <a:lnTo>
                      <a:pt x="610" y="56"/>
                    </a:lnTo>
                    <a:lnTo>
                      <a:pt x="612" y="50"/>
                    </a:lnTo>
                    <a:lnTo>
                      <a:pt x="612" y="50"/>
                    </a:lnTo>
                    <a:lnTo>
                      <a:pt x="610" y="46"/>
                    </a:lnTo>
                    <a:lnTo>
                      <a:pt x="606" y="40"/>
                    </a:lnTo>
                    <a:lnTo>
                      <a:pt x="598" y="36"/>
                    </a:lnTo>
                    <a:lnTo>
                      <a:pt x="588" y="30"/>
                    </a:lnTo>
                    <a:lnTo>
                      <a:pt x="560" y="22"/>
                    </a:lnTo>
                    <a:lnTo>
                      <a:pt x="522" y="14"/>
                    </a:lnTo>
                    <a:lnTo>
                      <a:pt x="478" y="8"/>
                    </a:lnTo>
                    <a:lnTo>
                      <a:pt x="426" y="4"/>
                    </a:lnTo>
                    <a:lnTo>
                      <a:pt x="370" y="0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C9C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422"/>
              <p:cNvSpPr>
                <a:spLocks/>
              </p:cNvSpPr>
              <p:nvPr/>
            </p:nvSpPr>
            <p:spPr bwMode="auto">
              <a:xfrm>
                <a:off x="4589" y="4178"/>
                <a:ext cx="608" cy="96"/>
              </a:xfrm>
              <a:custGeom>
                <a:avLst/>
                <a:gdLst>
                  <a:gd name="T0" fmla="*/ 306 w 608"/>
                  <a:gd name="T1" fmla="*/ 96 h 96"/>
                  <a:gd name="T2" fmla="*/ 306 w 608"/>
                  <a:gd name="T3" fmla="*/ 96 h 96"/>
                  <a:gd name="T4" fmla="*/ 244 w 608"/>
                  <a:gd name="T5" fmla="*/ 96 h 96"/>
                  <a:gd name="T6" fmla="*/ 188 w 608"/>
                  <a:gd name="T7" fmla="*/ 92 h 96"/>
                  <a:gd name="T8" fmla="*/ 136 w 608"/>
                  <a:gd name="T9" fmla="*/ 88 h 96"/>
                  <a:gd name="T10" fmla="*/ 90 w 608"/>
                  <a:gd name="T11" fmla="*/ 82 h 96"/>
                  <a:gd name="T12" fmla="*/ 52 w 608"/>
                  <a:gd name="T13" fmla="*/ 76 h 96"/>
                  <a:gd name="T14" fmla="*/ 24 w 608"/>
                  <a:gd name="T15" fmla="*/ 68 h 96"/>
                  <a:gd name="T16" fmla="*/ 14 w 608"/>
                  <a:gd name="T17" fmla="*/ 64 h 96"/>
                  <a:gd name="T18" fmla="*/ 6 w 608"/>
                  <a:gd name="T19" fmla="*/ 60 h 96"/>
                  <a:gd name="T20" fmla="*/ 2 w 608"/>
                  <a:gd name="T21" fmla="*/ 54 h 96"/>
                  <a:gd name="T22" fmla="*/ 0 w 608"/>
                  <a:gd name="T23" fmla="*/ 50 h 96"/>
                  <a:gd name="T24" fmla="*/ 0 w 608"/>
                  <a:gd name="T25" fmla="*/ 50 h 96"/>
                  <a:gd name="T26" fmla="*/ 2 w 608"/>
                  <a:gd name="T27" fmla="*/ 46 h 96"/>
                  <a:gd name="T28" fmla="*/ 6 w 608"/>
                  <a:gd name="T29" fmla="*/ 40 h 96"/>
                  <a:gd name="T30" fmla="*/ 14 w 608"/>
                  <a:gd name="T31" fmla="*/ 36 h 96"/>
                  <a:gd name="T32" fmla="*/ 24 w 608"/>
                  <a:gd name="T33" fmla="*/ 30 h 96"/>
                  <a:gd name="T34" fmla="*/ 52 w 608"/>
                  <a:gd name="T35" fmla="*/ 22 h 96"/>
                  <a:gd name="T36" fmla="*/ 90 w 608"/>
                  <a:gd name="T37" fmla="*/ 14 h 96"/>
                  <a:gd name="T38" fmla="*/ 136 w 608"/>
                  <a:gd name="T39" fmla="*/ 8 h 96"/>
                  <a:gd name="T40" fmla="*/ 188 w 608"/>
                  <a:gd name="T41" fmla="*/ 4 h 96"/>
                  <a:gd name="T42" fmla="*/ 244 w 608"/>
                  <a:gd name="T43" fmla="*/ 2 h 96"/>
                  <a:gd name="T44" fmla="*/ 306 w 608"/>
                  <a:gd name="T45" fmla="*/ 0 h 96"/>
                  <a:gd name="T46" fmla="*/ 306 w 608"/>
                  <a:gd name="T47" fmla="*/ 0 h 96"/>
                  <a:gd name="T48" fmla="*/ 366 w 608"/>
                  <a:gd name="T49" fmla="*/ 2 h 96"/>
                  <a:gd name="T50" fmla="*/ 424 w 608"/>
                  <a:gd name="T51" fmla="*/ 4 h 96"/>
                  <a:gd name="T52" fmla="*/ 474 w 608"/>
                  <a:gd name="T53" fmla="*/ 8 h 96"/>
                  <a:gd name="T54" fmla="*/ 518 w 608"/>
                  <a:gd name="T55" fmla="*/ 14 h 96"/>
                  <a:gd name="T56" fmla="*/ 556 w 608"/>
                  <a:gd name="T57" fmla="*/ 22 h 96"/>
                  <a:gd name="T58" fmla="*/ 584 w 608"/>
                  <a:gd name="T59" fmla="*/ 30 h 96"/>
                  <a:gd name="T60" fmla="*/ 594 w 608"/>
                  <a:gd name="T61" fmla="*/ 36 h 96"/>
                  <a:gd name="T62" fmla="*/ 602 w 608"/>
                  <a:gd name="T63" fmla="*/ 40 h 96"/>
                  <a:gd name="T64" fmla="*/ 606 w 608"/>
                  <a:gd name="T65" fmla="*/ 46 h 96"/>
                  <a:gd name="T66" fmla="*/ 608 w 608"/>
                  <a:gd name="T67" fmla="*/ 50 h 96"/>
                  <a:gd name="T68" fmla="*/ 608 w 608"/>
                  <a:gd name="T69" fmla="*/ 50 h 96"/>
                  <a:gd name="T70" fmla="*/ 606 w 608"/>
                  <a:gd name="T71" fmla="*/ 54 h 96"/>
                  <a:gd name="T72" fmla="*/ 602 w 608"/>
                  <a:gd name="T73" fmla="*/ 60 h 96"/>
                  <a:gd name="T74" fmla="*/ 594 w 608"/>
                  <a:gd name="T75" fmla="*/ 64 h 96"/>
                  <a:gd name="T76" fmla="*/ 584 w 608"/>
                  <a:gd name="T77" fmla="*/ 68 h 96"/>
                  <a:gd name="T78" fmla="*/ 556 w 608"/>
                  <a:gd name="T79" fmla="*/ 76 h 96"/>
                  <a:gd name="T80" fmla="*/ 518 w 608"/>
                  <a:gd name="T81" fmla="*/ 82 h 96"/>
                  <a:gd name="T82" fmla="*/ 474 w 608"/>
                  <a:gd name="T83" fmla="*/ 88 h 96"/>
                  <a:gd name="T84" fmla="*/ 424 w 608"/>
                  <a:gd name="T85" fmla="*/ 92 h 96"/>
                  <a:gd name="T86" fmla="*/ 366 w 608"/>
                  <a:gd name="T87" fmla="*/ 96 h 96"/>
                  <a:gd name="T88" fmla="*/ 306 w 608"/>
                  <a:gd name="T8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08" h="96">
                    <a:moveTo>
                      <a:pt x="306" y="96"/>
                    </a:moveTo>
                    <a:lnTo>
                      <a:pt x="306" y="96"/>
                    </a:lnTo>
                    <a:lnTo>
                      <a:pt x="244" y="96"/>
                    </a:lnTo>
                    <a:lnTo>
                      <a:pt x="188" y="92"/>
                    </a:lnTo>
                    <a:lnTo>
                      <a:pt x="136" y="88"/>
                    </a:lnTo>
                    <a:lnTo>
                      <a:pt x="90" y="82"/>
                    </a:lnTo>
                    <a:lnTo>
                      <a:pt x="52" y="76"/>
                    </a:lnTo>
                    <a:lnTo>
                      <a:pt x="24" y="68"/>
                    </a:lnTo>
                    <a:lnTo>
                      <a:pt x="14" y="64"/>
                    </a:lnTo>
                    <a:lnTo>
                      <a:pt x="6" y="60"/>
                    </a:lnTo>
                    <a:lnTo>
                      <a:pt x="2" y="54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2" y="46"/>
                    </a:lnTo>
                    <a:lnTo>
                      <a:pt x="6" y="40"/>
                    </a:lnTo>
                    <a:lnTo>
                      <a:pt x="14" y="36"/>
                    </a:lnTo>
                    <a:lnTo>
                      <a:pt x="24" y="30"/>
                    </a:lnTo>
                    <a:lnTo>
                      <a:pt x="52" y="22"/>
                    </a:lnTo>
                    <a:lnTo>
                      <a:pt x="90" y="14"/>
                    </a:lnTo>
                    <a:lnTo>
                      <a:pt x="136" y="8"/>
                    </a:lnTo>
                    <a:lnTo>
                      <a:pt x="188" y="4"/>
                    </a:lnTo>
                    <a:lnTo>
                      <a:pt x="244" y="2"/>
                    </a:lnTo>
                    <a:lnTo>
                      <a:pt x="306" y="0"/>
                    </a:lnTo>
                    <a:lnTo>
                      <a:pt x="306" y="0"/>
                    </a:lnTo>
                    <a:lnTo>
                      <a:pt x="366" y="2"/>
                    </a:lnTo>
                    <a:lnTo>
                      <a:pt x="424" y="4"/>
                    </a:lnTo>
                    <a:lnTo>
                      <a:pt x="474" y="8"/>
                    </a:lnTo>
                    <a:lnTo>
                      <a:pt x="518" y="14"/>
                    </a:lnTo>
                    <a:lnTo>
                      <a:pt x="556" y="22"/>
                    </a:lnTo>
                    <a:lnTo>
                      <a:pt x="584" y="30"/>
                    </a:lnTo>
                    <a:lnTo>
                      <a:pt x="594" y="36"/>
                    </a:lnTo>
                    <a:lnTo>
                      <a:pt x="602" y="40"/>
                    </a:lnTo>
                    <a:lnTo>
                      <a:pt x="606" y="46"/>
                    </a:lnTo>
                    <a:lnTo>
                      <a:pt x="608" y="50"/>
                    </a:lnTo>
                    <a:lnTo>
                      <a:pt x="608" y="50"/>
                    </a:lnTo>
                    <a:lnTo>
                      <a:pt x="606" y="54"/>
                    </a:lnTo>
                    <a:lnTo>
                      <a:pt x="602" y="60"/>
                    </a:lnTo>
                    <a:lnTo>
                      <a:pt x="594" y="64"/>
                    </a:lnTo>
                    <a:lnTo>
                      <a:pt x="584" y="68"/>
                    </a:lnTo>
                    <a:lnTo>
                      <a:pt x="556" y="76"/>
                    </a:lnTo>
                    <a:lnTo>
                      <a:pt x="518" y="82"/>
                    </a:lnTo>
                    <a:lnTo>
                      <a:pt x="474" y="88"/>
                    </a:lnTo>
                    <a:lnTo>
                      <a:pt x="424" y="92"/>
                    </a:lnTo>
                    <a:lnTo>
                      <a:pt x="366" y="96"/>
                    </a:lnTo>
                    <a:lnTo>
                      <a:pt x="306" y="9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Freeform 423"/>
              <p:cNvSpPr>
                <a:spLocks/>
              </p:cNvSpPr>
              <p:nvPr/>
            </p:nvSpPr>
            <p:spPr bwMode="auto">
              <a:xfrm>
                <a:off x="4587" y="4178"/>
                <a:ext cx="612" cy="96"/>
              </a:xfrm>
              <a:custGeom>
                <a:avLst/>
                <a:gdLst>
                  <a:gd name="T0" fmla="*/ 308 w 612"/>
                  <a:gd name="T1" fmla="*/ 0 h 96"/>
                  <a:gd name="T2" fmla="*/ 308 w 612"/>
                  <a:gd name="T3" fmla="*/ 0 h 96"/>
                  <a:gd name="T4" fmla="*/ 246 w 612"/>
                  <a:gd name="T5" fmla="*/ 0 h 96"/>
                  <a:gd name="T6" fmla="*/ 188 w 612"/>
                  <a:gd name="T7" fmla="*/ 4 h 96"/>
                  <a:gd name="T8" fmla="*/ 136 w 612"/>
                  <a:gd name="T9" fmla="*/ 8 h 96"/>
                  <a:gd name="T10" fmla="*/ 90 w 612"/>
                  <a:gd name="T11" fmla="*/ 14 h 96"/>
                  <a:gd name="T12" fmla="*/ 52 w 612"/>
                  <a:gd name="T13" fmla="*/ 22 h 96"/>
                  <a:gd name="T14" fmla="*/ 24 w 612"/>
                  <a:gd name="T15" fmla="*/ 30 h 96"/>
                  <a:gd name="T16" fmla="*/ 14 w 612"/>
                  <a:gd name="T17" fmla="*/ 36 h 96"/>
                  <a:gd name="T18" fmla="*/ 6 w 612"/>
                  <a:gd name="T19" fmla="*/ 40 h 96"/>
                  <a:gd name="T20" fmla="*/ 2 w 612"/>
                  <a:gd name="T21" fmla="*/ 46 h 96"/>
                  <a:gd name="T22" fmla="*/ 0 w 612"/>
                  <a:gd name="T23" fmla="*/ 50 h 96"/>
                  <a:gd name="T24" fmla="*/ 0 w 612"/>
                  <a:gd name="T25" fmla="*/ 50 h 96"/>
                  <a:gd name="T26" fmla="*/ 2 w 612"/>
                  <a:gd name="T27" fmla="*/ 56 h 96"/>
                  <a:gd name="T28" fmla="*/ 6 w 612"/>
                  <a:gd name="T29" fmla="*/ 60 h 96"/>
                  <a:gd name="T30" fmla="*/ 14 w 612"/>
                  <a:gd name="T31" fmla="*/ 64 h 96"/>
                  <a:gd name="T32" fmla="*/ 24 w 612"/>
                  <a:gd name="T33" fmla="*/ 68 h 96"/>
                  <a:gd name="T34" fmla="*/ 52 w 612"/>
                  <a:gd name="T35" fmla="*/ 76 h 96"/>
                  <a:gd name="T36" fmla="*/ 90 w 612"/>
                  <a:gd name="T37" fmla="*/ 82 h 96"/>
                  <a:gd name="T38" fmla="*/ 136 w 612"/>
                  <a:gd name="T39" fmla="*/ 88 h 96"/>
                  <a:gd name="T40" fmla="*/ 188 w 612"/>
                  <a:gd name="T41" fmla="*/ 94 h 96"/>
                  <a:gd name="T42" fmla="*/ 246 w 612"/>
                  <a:gd name="T43" fmla="*/ 96 h 96"/>
                  <a:gd name="T44" fmla="*/ 308 w 612"/>
                  <a:gd name="T45" fmla="*/ 96 h 96"/>
                  <a:gd name="T46" fmla="*/ 308 w 612"/>
                  <a:gd name="T47" fmla="*/ 96 h 96"/>
                  <a:gd name="T48" fmla="*/ 370 w 612"/>
                  <a:gd name="T49" fmla="*/ 96 h 96"/>
                  <a:gd name="T50" fmla="*/ 426 w 612"/>
                  <a:gd name="T51" fmla="*/ 94 h 96"/>
                  <a:gd name="T52" fmla="*/ 478 w 612"/>
                  <a:gd name="T53" fmla="*/ 88 h 96"/>
                  <a:gd name="T54" fmla="*/ 522 w 612"/>
                  <a:gd name="T55" fmla="*/ 82 h 96"/>
                  <a:gd name="T56" fmla="*/ 560 w 612"/>
                  <a:gd name="T57" fmla="*/ 76 h 96"/>
                  <a:gd name="T58" fmla="*/ 588 w 612"/>
                  <a:gd name="T59" fmla="*/ 68 h 96"/>
                  <a:gd name="T60" fmla="*/ 598 w 612"/>
                  <a:gd name="T61" fmla="*/ 64 h 96"/>
                  <a:gd name="T62" fmla="*/ 606 w 612"/>
                  <a:gd name="T63" fmla="*/ 60 h 96"/>
                  <a:gd name="T64" fmla="*/ 610 w 612"/>
                  <a:gd name="T65" fmla="*/ 56 h 96"/>
                  <a:gd name="T66" fmla="*/ 612 w 612"/>
                  <a:gd name="T67" fmla="*/ 50 h 96"/>
                  <a:gd name="T68" fmla="*/ 612 w 612"/>
                  <a:gd name="T69" fmla="*/ 50 h 96"/>
                  <a:gd name="T70" fmla="*/ 610 w 612"/>
                  <a:gd name="T71" fmla="*/ 46 h 96"/>
                  <a:gd name="T72" fmla="*/ 606 w 612"/>
                  <a:gd name="T73" fmla="*/ 40 h 96"/>
                  <a:gd name="T74" fmla="*/ 598 w 612"/>
                  <a:gd name="T75" fmla="*/ 36 h 96"/>
                  <a:gd name="T76" fmla="*/ 588 w 612"/>
                  <a:gd name="T77" fmla="*/ 30 h 96"/>
                  <a:gd name="T78" fmla="*/ 560 w 612"/>
                  <a:gd name="T79" fmla="*/ 22 h 96"/>
                  <a:gd name="T80" fmla="*/ 522 w 612"/>
                  <a:gd name="T81" fmla="*/ 14 h 96"/>
                  <a:gd name="T82" fmla="*/ 478 w 612"/>
                  <a:gd name="T83" fmla="*/ 8 h 96"/>
                  <a:gd name="T84" fmla="*/ 426 w 612"/>
                  <a:gd name="T85" fmla="*/ 4 h 96"/>
                  <a:gd name="T86" fmla="*/ 370 w 612"/>
                  <a:gd name="T87" fmla="*/ 0 h 96"/>
                  <a:gd name="T88" fmla="*/ 308 w 612"/>
                  <a:gd name="T8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12" h="96">
                    <a:moveTo>
                      <a:pt x="308" y="0"/>
                    </a:moveTo>
                    <a:lnTo>
                      <a:pt x="308" y="0"/>
                    </a:lnTo>
                    <a:lnTo>
                      <a:pt x="246" y="0"/>
                    </a:lnTo>
                    <a:lnTo>
                      <a:pt x="188" y="4"/>
                    </a:lnTo>
                    <a:lnTo>
                      <a:pt x="136" y="8"/>
                    </a:lnTo>
                    <a:lnTo>
                      <a:pt x="90" y="14"/>
                    </a:lnTo>
                    <a:lnTo>
                      <a:pt x="52" y="22"/>
                    </a:lnTo>
                    <a:lnTo>
                      <a:pt x="24" y="30"/>
                    </a:lnTo>
                    <a:lnTo>
                      <a:pt x="14" y="36"/>
                    </a:lnTo>
                    <a:lnTo>
                      <a:pt x="6" y="40"/>
                    </a:lnTo>
                    <a:lnTo>
                      <a:pt x="2" y="46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2" y="56"/>
                    </a:lnTo>
                    <a:lnTo>
                      <a:pt x="6" y="60"/>
                    </a:lnTo>
                    <a:lnTo>
                      <a:pt x="14" y="64"/>
                    </a:lnTo>
                    <a:lnTo>
                      <a:pt x="24" y="68"/>
                    </a:lnTo>
                    <a:lnTo>
                      <a:pt x="52" y="76"/>
                    </a:lnTo>
                    <a:lnTo>
                      <a:pt x="90" y="82"/>
                    </a:lnTo>
                    <a:lnTo>
                      <a:pt x="136" y="88"/>
                    </a:lnTo>
                    <a:lnTo>
                      <a:pt x="188" y="94"/>
                    </a:lnTo>
                    <a:lnTo>
                      <a:pt x="246" y="96"/>
                    </a:lnTo>
                    <a:lnTo>
                      <a:pt x="308" y="96"/>
                    </a:lnTo>
                    <a:lnTo>
                      <a:pt x="308" y="96"/>
                    </a:lnTo>
                    <a:lnTo>
                      <a:pt x="370" y="96"/>
                    </a:lnTo>
                    <a:lnTo>
                      <a:pt x="426" y="94"/>
                    </a:lnTo>
                    <a:lnTo>
                      <a:pt x="478" y="88"/>
                    </a:lnTo>
                    <a:lnTo>
                      <a:pt x="522" y="82"/>
                    </a:lnTo>
                    <a:lnTo>
                      <a:pt x="560" y="76"/>
                    </a:lnTo>
                    <a:lnTo>
                      <a:pt x="588" y="68"/>
                    </a:lnTo>
                    <a:lnTo>
                      <a:pt x="598" y="64"/>
                    </a:lnTo>
                    <a:lnTo>
                      <a:pt x="606" y="60"/>
                    </a:lnTo>
                    <a:lnTo>
                      <a:pt x="610" y="56"/>
                    </a:lnTo>
                    <a:lnTo>
                      <a:pt x="612" y="50"/>
                    </a:lnTo>
                    <a:lnTo>
                      <a:pt x="612" y="50"/>
                    </a:lnTo>
                    <a:lnTo>
                      <a:pt x="610" y="46"/>
                    </a:lnTo>
                    <a:lnTo>
                      <a:pt x="606" y="40"/>
                    </a:lnTo>
                    <a:lnTo>
                      <a:pt x="598" y="36"/>
                    </a:lnTo>
                    <a:lnTo>
                      <a:pt x="588" y="30"/>
                    </a:lnTo>
                    <a:lnTo>
                      <a:pt x="560" y="22"/>
                    </a:lnTo>
                    <a:lnTo>
                      <a:pt x="522" y="14"/>
                    </a:lnTo>
                    <a:lnTo>
                      <a:pt x="478" y="8"/>
                    </a:lnTo>
                    <a:lnTo>
                      <a:pt x="426" y="4"/>
                    </a:lnTo>
                    <a:lnTo>
                      <a:pt x="370" y="0"/>
                    </a:lnTo>
                    <a:lnTo>
                      <a:pt x="30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" name="Freeform 424"/>
              <p:cNvSpPr>
                <a:spLocks noEditPoints="1"/>
              </p:cNvSpPr>
              <p:nvPr/>
            </p:nvSpPr>
            <p:spPr bwMode="auto">
              <a:xfrm>
                <a:off x="4589" y="4178"/>
                <a:ext cx="608" cy="96"/>
              </a:xfrm>
              <a:custGeom>
                <a:avLst/>
                <a:gdLst>
                  <a:gd name="T0" fmla="*/ 306 w 608"/>
                  <a:gd name="T1" fmla="*/ 96 h 96"/>
                  <a:gd name="T2" fmla="*/ 188 w 608"/>
                  <a:gd name="T3" fmla="*/ 92 h 96"/>
                  <a:gd name="T4" fmla="*/ 92 w 608"/>
                  <a:gd name="T5" fmla="*/ 82 h 96"/>
                  <a:gd name="T6" fmla="*/ 26 w 608"/>
                  <a:gd name="T7" fmla="*/ 68 h 96"/>
                  <a:gd name="T8" fmla="*/ 8 w 608"/>
                  <a:gd name="T9" fmla="*/ 60 h 96"/>
                  <a:gd name="T10" fmla="*/ 2 w 608"/>
                  <a:gd name="T11" fmla="*/ 50 h 96"/>
                  <a:gd name="T12" fmla="*/ 4 w 608"/>
                  <a:gd name="T13" fmla="*/ 46 h 96"/>
                  <a:gd name="T14" fmla="*/ 16 w 608"/>
                  <a:gd name="T15" fmla="*/ 36 h 96"/>
                  <a:gd name="T16" fmla="*/ 54 w 608"/>
                  <a:gd name="T17" fmla="*/ 22 h 96"/>
                  <a:gd name="T18" fmla="*/ 136 w 608"/>
                  <a:gd name="T19" fmla="*/ 8 h 96"/>
                  <a:gd name="T20" fmla="*/ 246 w 608"/>
                  <a:gd name="T21" fmla="*/ 2 h 96"/>
                  <a:gd name="T22" fmla="*/ 306 w 608"/>
                  <a:gd name="T23" fmla="*/ 0 h 96"/>
                  <a:gd name="T24" fmla="*/ 422 w 608"/>
                  <a:gd name="T25" fmla="*/ 4 h 96"/>
                  <a:gd name="T26" fmla="*/ 518 w 608"/>
                  <a:gd name="T27" fmla="*/ 16 h 96"/>
                  <a:gd name="T28" fmla="*/ 582 w 608"/>
                  <a:gd name="T29" fmla="*/ 30 h 96"/>
                  <a:gd name="T30" fmla="*/ 600 w 608"/>
                  <a:gd name="T31" fmla="*/ 40 h 96"/>
                  <a:gd name="T32" fmla="*/ 606 w 608"/>
                  <a:gd name="T33" fmla="*/ 50 h 96"/>
                  <a:gd name="T34" fmla="*/ 604 w 608"/>
                  <a:gd name="T35" fmla="*/ 54 h 96"/>
                  <a:gd name="T36" fmla="*/ 592 w 608"/>
                  <a:gd name="T37" fmla="*/ 64 h 96"/>
                  <a:gd name="T38" fmla="*/ 554 w 608"/>
                  <a:gd name="T39" fmla="*/ 76 h 96"/>
                  <a:gd name="T40" fmla="*/ 474 w 608"/>
                  <a:gd name="T41" fmla="*/ 88 h 96"/>
                  <a:gd name="T42" fmla="*/ 366 w 608"/>
                  <a:gd name="T43" fmla="*/ 96 h 96"/>
                  <a:gd name="T44" fmla="*/ 306 w 608"/>
                  <a:gd name="T45" fmla="*/ 0 h 96"/>
                  <a:gd name="T46" fmla="*/ 244 w 608"/>
                  <a:gd name="T47" fmla="*/ 2 h 96"/>
                  <a:gd name="T48" fmla="*/ 136 w 608"/>
                  <a:gd name="T49" fmla="*/ 8 h 96"/>
                  <a:gd name="T50" fmla="*/ 52 w 608"/>
                  <a:gd name="T51" fmla="*/ 22 h 96"/>
                  <a:gd name="T52" fmla="*/ 14 w 608"/>
                  <a:gd name="T53" fmla="*/ 36 h 96"/>
                  <a:gd name="T54" fmla="*/ 2 w 608"/>
                  <a:gd name="T55" fmla="*/ 46 h 96"/>
                  <a:gd name="T56" fmla="*/ 0 w 608"/>
                  <a:gd name="T57" fmla="*/ 50 h 96"/>
                  <a:gd name="T58" fmla="*/ 6 w 608"/>
                  <a:gd name="T59" fmla="*/ 60 h 96"/>
                  <a:gd name="T60" fmla="*/ 24 w 608"/>
                  <a:gd name="T61" fmla="*/ 68 h 96"/>
                  <a:gd name="T62" fmla="*/ 90 w 608"/>
                  <a:gd name="T63" fmla="*/ 82 h 96"/>
                  <a:gd name="T64" fmla="*/ 188 w 608"/>
                  <a:gd name="T65" fmla="*/ 92 h 96"/>
                  <a:gd name="T66" fmla="*/ 306 w 608"/>
                  <a:gd name="T67" fmla="*/ 96 h 96"/>
                  <a:gd name="T68" fmla="*/ 366 w 608"/>
                  <a:gd name="T69" fmla="*/ 96 h 96"/>
                  <a:gd name="T70" fmla="*/ 474 w 608"/>
                  <a:gd name="T71" fmla="*/ 88 h 96"/>
                  <a:gd name="T72" fmla="*/ 556 w 608"/>
                  <a:gd name="T73" fmla="*/ 76 h 96"/>
                  <a:gd name="T74" fmla="*/ 594 w 608"/>
                  <a:gd name="T75" fmla="*/ 64 h 96"/>
                  <a:gd name="T76" fmla="*/ 606 w 608"/>
                  <a:gd name="T77" fmla="*/ 54 h 96"/>
                  <a:gd name="T78" fmla="*/ 608 w 608"/>
                  <a:gd name="T79" fmla="*/ 50 h 96"/>
                  <a:gd name="T80" fmla="*/ 602 w 608"/>
                  <a:gd name="T81" fmla="*/ 40 h 96"/>
                  <a:gd name="T82" fmla="*/ 584 w 608"/>
                  <a:gd name="T83" fmla="*/ 30 h 96"/>
                  <a:gd name="T84" fmla="*/ 518 w 608"/>
                  <a:gd name="T85" fmla="*/ 14 h 96"/>
                  <a:gd name="T86" fmla="*/ 424 w 608"/>
                  <a:gd name="T87" fmla="*/ 4 h 96"/>
                  <a:gd name="T88" fmla="*/ 306 w 608"/>
                  <a:gd name="T8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08" h="96">
                    <a:moveTo>
                      <a:pt x="306" y="96"/>
                    </a:moveTo>
                    <a:lnTo>
                      <a:pt x="306" y="96"/>
                    </a:lnTo>
                    <a:lnTo>
                      <a:pt x="246" y="96"/>
                    </a:lnTo>
                    <a:lnTo>
                      <a:pt x="188" y="92"/>
                    </a:lnTo>
                    <a:lnTo>
                      <a:pt x="136" y="88"/>
                    </a:lnTo>
                    <a:lnTo>
                      <a:pt x="92" y="82"/>
                    </a:lnTo>
                    <a:lnTo>
                      <a:pt x="54" y="76"/>
                    </a:lnTo>
                    <a:lnTo>
                      <a:pt x="26" y="68"/>
                    </a:lnTo>
                    <a:lnTo>
                      <a:pt x="16" y="64"/>
                    </a:lnTo>
                    <a:lnTo>
                      <a:pt x="8" y="60"/>
                    </a:lnTo>
                    <a:lnTo>
                      <a:pt x="4" y="54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4" y="46"/>
                    </a:lnTo>
                    <a:lnTo>
                      <a:pt x="8" y="40"/>
                    </a:lnTo>
                    <a:lnTo>
                      <a:pt x="16" y="36"/>
                    </a:lnTo>
                    <a:lnTo>
                      <a:pt x="26" y="30"/>
                    </a:lnTo>
                    <a:lnTo>
                      <a:pt x="54" y="22"/>
                    </a:lnTo>
                    <a:lnTo>
                      <a:pt x="92" y="16"/>
                    </a:lnTo>
                    <a:lnTo>
                      <a:pt x="136" y="8"/>
                    </a:lnTo>
                    <a:lnTo>
                      <a:pt x="188" y="4"/>
                    </a:lnTo>
                    <a:lnTo>
                      <a:pt x="246" y="2"/>
                    </a:lnTo>
                    <a:lnTo>
                      <a:pt x="306" y="0"/>
                    </a:lnTo>
                    <a:lnTo>
                      <a:pt x="306" y="0"/>
                    </a:lnTo>
                    <a:lnTo>
                      <a:pt x="366" y="2"/>
                    </a:lnTo>
                    <a:lnTo>
                      <a:pt x="422" y="4"/>
                    </a:lnTo>
                    <a:lnTo>
                      <a:pt x="474" y="8"/>
                    </a:lnTo>
                    <a:lnTo>
                      <a:pt x="518" y="16"/>
                    </a:lnTo>
                    <a:lnTo>
                      <a:pt x="554" y="22"/>
                    </a:lnTo>
                    <a:lnTo>
                      <a:pt x="582" y="30"/>
                    </a:lnTo>
                    <a:lnTo>
                      <a:pt x="592" y="36"/>
                    </a:lnTo>
                    <a:lnTo>
                      <a:pt x="600" y="40"/>
                    </a:lnTo>
                    <a:lnTo>
                      <a:pt x="604" y="46"/>
                    </a:lnTo>
                    <a:lnTo>
                      <a:pt x="606" y="50"/>
                    </a:lnTo>
                    <a:lnTo>
                      <a:pt x="606" y="50"/>
                    </a:lnTo>
                    <a:lnTo>
                      <a:pt x="604" y="54"/>
                    </a:lnTo>
                    <a:lnTo>
                      <a:pt x="600" y="60"/>
                    </a:lnTo>
                    <a:lnTo>
                      <a:pt x="592" y="64"/>
                    </a:lnTo>
                    <a:lnTo>
                      <a:pt x="582" y="68"/>
                    </a:lnTo>
                    <a:lnTo>
                      <a:pt x="554" y="76"/>
                    </a:lnTo>
                    <a:lnTo>
                      <a:pt x="518" y="82"/>
                    </a:lnTo>
                    <a:lnTo>
                      <a:pt x="474" y="88"/>
                    </a:lnTo>
                    <a:lnTo>
                      <a:pt x="422" y="92"/>
                    </a:lnTo>
                    <a:lnTo>
                      <a:pt x="366" y="96"/>
                    </a:lnTo>
                    <a:lnTo>
                      <a:pt x="306" y="96"/>
                    </a:lnTo>
                    <a:close/>
                    <a:moveTo>
                      <a:pt x="306" y="0"/>
                    </a:moveTo>
                    <a:lnTo>
                      <a:pt x="306" y="0"/>
                    </a:lnTo>
                    <a:lnTo>
                      <a:pt x="244" y="2"/>
                    </a:lnTo>
                    <a:lnTo>
                      <a:pt x="188" y="4"/>
                    </a:lnTo>
                    <a:lnTo>
                      <a:pt x="136" y="8"/>
                    </a:lnTo>
                    <a:lnTo>
                      <a:pt x="90" y="14"/>
                    </a:lnTo>
                    <a:lnTo>
                      <a:pt x="52" y="22"/>
                    </a:lnTo>
                    <a:lnTo>
                      <a:pt x="24" y="30"/>
                    </a:lnTo>
                    <a:lnTo>
                      <a:pt x="14" y="36"/>
                    </a:lnTo>
                    <a:lnTo>
                      <a:pt x="6" y="40"/>
                    </a:lnTo>
                    <a:lnTo>
                      <a:pt x="2" y="46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2" y="54"/>
                    </a:lnTo>
                    <a:lnTo>
                      <a:pt x="6" y="60"/>
                    </a:lnTo>
                    <a:lnTo>
                      <a:pt x="14" y="64"/>
                    </a:lnTo>
                    <a:lnTo>
                      <a:pt x="24" y="68"/>
                    </a:lnTo>
                    <a:lnTo>
                      <a:pt x="52" y="76"/>
                    </a:lnTo>
                    <a:lnTo>
                      <a:pt x="90" y="82"/>
                    </a:lnTo>
                    <a:lnTo>
                      <a:pt x="136" y="88"/>
                    </a:lnTo>
                    <a:lnTo>
                      <a:pt x="188" y="92"/>
                    </a:lnTo>
                    <a:lnTo>
                      <a:pt x="244" y="96"/>
                    </a:lnTo>
                    <a:lnTo>
                      <a:pt x="306" y="96"/>
                    </a:lnTo>
                    <a:lnTo>
                      <a:pt x="306" y="96"/>
                    </a:lnTo>
                    <a:lnTo>
                      <a:pt x="366" y="96"/>
                    </a:lnTo>
                    <a:lnTo>
                      <a:pt x="424" y="92"/>
                    </a:lnTo>
                    <a:lnTo>
                      <a:pt x="474" y="88"/>
                    </a:lnTo>
                    <a:lnTo>
                      <a:pt x="518" y="82"/>
                    </a:lnTo>
                    <a:lnTo>
                      <a:pt x="556" y="76"/>
                    </a:lnTo>
                    <a:lnTo>
                      <a:pt x="584" y="68"/>
                    </a:lnTo>
                    <a:lnTo>
                      <a:pt x="594" y="64"/>
                    </a:lnTo>
                    <a:lnTo>
                      <a:pt x="602" y="60"/>
                    </a:lnTo>
                    <a:lnTo>
                      <a:pt x="606" y="54"/>
                    </a:lnTo>
                    <a:lnTo>
                      <a:pt x="608" y="50"/>
                    </a:lnTo>
                    <a:lnTo>
                      <a:pt x="608" y="50"/>
                    </a:lnTo>
                    <a:lnTo>
                      <a:pt x="606" y="46"/>
                    </a:lnTo>
                    <a:lnTo>
                      <a:pt x="602" y="40"/>
                    </a:lnTo>
                    <a:lnTo>
                      <a:pt x="594" y="36"/>
                    </a:lnTo>
                    <a:lnTo>
                      <a:pt x="584" y="30"/>
                    </a:lnTo>
                    <a:lnTo>
                      <a:pt x="556" y="22"/>
                    </a:lnTo>
                    <a:lnTo>
                      <a:pt x="518" y="14"/>
                    </a:lnTo>
                    <a:lnTo>
                      <a:pt x="474" y="8"/>
                    </a:lnTo>
                    <a:lnTo>
                      <a:pt x="424" y="4"/>
                    </a:lnTo>
                    <a:lnTo>
                      <a:pt x="366" y="2"/>
                    </a:lnTo>
                    <a:lnTo>
                      <a:pt x="306" y="0"/>
                    </a:lnTo>
                    <a:close/>
                  </a:path>
                </a:pathLst>
              </a:custGeom>
              <a:solidFill>
                <a:srgbClr val="C8C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Freeform 425"/>
              <p:cNvSpPr>
                <a:spLocks/>
              </p:cNvSpPr>
              <p:nvPr/>
            </p:nvSpPr>
            <p:spPr bwMode="auto">
              <a:xfrm>
                <a:off x="4591" y="4178"/>
                <a:ext cx="604" cy="96"/>
              </a:xfrm>
              <a:custGeom>
                <a:avLst/>
                <a:gdLst>
                  <a:gd name="T0" fmla="*/ 304 w 604"/>
                  <a:gd name="T1" fmla="*/ 96 h 96"/>
                  <a:gd name="T2" fmla="*/ 304 w 604"/>
                  <a:gd name="T3" fmla="*/ 96 h 96"/>
                  <a:gd name="T4" fmla="*/ 244 w 604"/>
                  <a:gd name="T5" fmla="*/ 96 h 96"/>
                  <a:gd name="T6" fmla="*/ 186 w 604"/>
                  <a:gd name="T7" fmla="*/ 92 h 96"/>
                  <a:gd name="T8" fmla="*/ 134 w 604"/>
                  <a:gd name="T9" fmla="*/ 88 h 96"/>
                  <a:gd name="T10" fmla="*/ 90 w 604"/>
                  <a:gd name="T11" fmla="*/ 82 h 96"/>
                  <a:gd name="T12" fmla="*/ 52 w 604"/>
                  <a:gd name="T13" fmla="*/ 76 h 96"/>
                  <a:gd name="T14" fmla="*/ 24 w 604"/>
                  <a:gd name="T15" fmla="*/ 68 h 96"/>
                  <a:gd name="T16" fmla="*/ 14 w 604"/>
                  <a:gd name="T17" fmla="*/ 64 h 96"/>
                  <a:gd name="T18" fmla="*/ 6 w 604"/>
                  <a:gd name="T19" fmla="*/ 60 h 96"/>
                  <a:gd name="T20" fmla="*/ 2 w 604"/>
                  <a:gd name="T21" fmla="*/ 54 h 96"/>
                  <a:gd name="T22" fmla="*/ 0 w 604"/>
                  <a:gd name="T23" fmla="*/ 50 h 96"/>
                  <a:gd name="T24" fmla="*/ 0 w 604"/>
                  <a:gd name="T25" fmla="*/ 50 h 96"/>
                  <a:gd name="T26" fmla="*/ 2 w 604"/>
                  <a:gd name="T27" fmla="*/ 46 h 96"/>
                  <a:gd name="T28" fmla="*/ 6 w 604"/>
                  <a:gd name="T29" fmla="*/ 40 h 96"/>
                  <a:gd name="T30" fmla="*/ 14 w 604"/>
                  <a:gd name="T31" fmla="*/ 36 h 96"/>
                  <a:gd name="T32" fmla="*/ 24 w 604"/>
                  <a:gd name="T33" fmla="*/ 30 h 96"/>
                  <a:gd name="T34" fmla="*/ 52 w 604"/>
                  <a:gd name="T35" fmla="*/ 22 h 96"/>
                  <a:gd name="T36" fmla="*/ 90 w 604"/>
                  <a:gd name="T37" fmla="*/ 16 h 96"/>
                  <a:gd name="T38" fmla="*/ 134 w 604"/>
                  <a:gd name="T39" fmla="*/ 8 h 96"/>
                  <a:gd name="T40" fmla="*/ 186 w 604"/>
                  <a:gd name="T41" fmla="*/ 4 h 96"/>
                  <a:gd name="T42" fmla="*/ 244 w 604"/>
                  <a:gd name="T43" fmla="*/ 2 h 96"/>
                  <a:gd name="T44" fmla="*/ 304 w 604"/>
                  <a:gd name="T45" fmla="*/ 0 h 96"/>
                  <a:gd name="T46" fmla="*/ 304 w 604"/>
                  <a:gd name="T47" fmla="*/ 0 h 96"/>
                  <a:gd name="T48" fmla="*/ 364 w 604"/>
                  <a:gd name="T49" fmla="*/ 2 h 96"/>
                  <a:gd name="T50" fmla="*/ 420 w 604"/>
                  <a:gd name="T51" fmla="*/ 4 h 96"/>
                  <a:gd name="T52" fmla="*/ 472 w 604"/>
                  <a:gd name="T53" fmla="*/ 8 h 96"/>
                  <a:gd name="T54" fmla="*/ 516 w 604"/>
                  <a:gd name="T55" fmla="*/ 16 h 96"/>
                  <a:gd name="T56" fmla="*/ 552 w 604"/>
                  <a:gd name="T57" fmla="*/ 22 h 96"/>
                  <a:gd name="T58" fmla="*/ 580 w 604"/>
                  <a:gd name="T59" fmla="*/ 30 h 96"/>
                  <a:gd name="T60" fmla="*/ 590 w 604"/>
                  <a:gd name="T61" fmla="*/ 36 h 96"/>
                  <a:gd name="T62" fmla="*/ 598 w 604"/>
                  <a:gd name="T63" fmla="*/ 40 h 96"/>
                  <a:gd name="T64" fmla="*/ 602 w 604"/>
                  <a:gd name="T65" fmla="*/ 46 h 96"/>
                  <a:gd name="T66" fmla="*/ 604 w 604"/>
                  <a:gd name="T67" fmla="*/ 50 h 96"/>
                  <a:gd name="T68" fmla="*/ 604 w 604"/>
                  <a:gd name="T69" fmla="*/ 50 h 96"/>
                  <a:gd name="T70" fmla="*/ 602 w 604"/>
                  <a:gd name="T71" fmla="*/ 54 h 96"/>
                  <a:gd name="T72" fmla="*/ 598 w 604"/>
                  <a:gd name="T73" fmla="*/ 60 h 96"/>
                  <a:gd name="T74" fmla="*/ 590 w 604"/>
                  <a:gd name="T75" fmla="*/ 64 h 96"/>
                  <a:gd name="T76" fmla="*/ 580 w 604"/>
                  <a:gd name="T77" fmla="*/ 68 h 96"/>
                  <a:gd name="T78" fmla="*/ 552 w 604"/>
                  <a:gd name="T79" fmla="*/ 76 h 96"/>
                  <a:gd name="T80" fmla="*/ 516 w 604"/>
                  <a:gd name="T81" fmla="*/ 82 h 96"/>
                  <a:gd name="T82" fmla="*/ 472 w 604"/>
                  <a:gd name="T83" fmla="*/ 88 h 96"/>
                  <a:gd name="T84" fmla="*/ 420 w 604"/>
                  <a:gd name="T85" fmla="*/ 92 h 96"/>
                  <a:gd name="T86" fmla="*/ 364 w 604"/>
                  <a:gd name="T87" fmla="*/ 96 h 96"/>
                  <a:gd name="T88" fmla="*/ 304 w 604"/>
                  <a:gd name="T8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04" h="96">
                    <a:moveTo>
                      <a:pt x="304" y="96"/>
                    </a:moveTo>
                    <a:lnTo>
                      <a:pt x="304" y="96"/>
                    </a:lnTo>
                    <a:lnTo>
                      <a:pt x="244" y="96"/>
                    </a:lnTo>
                    <a:lnTo>
                      <a:pt x="186" y="92"/>
                    </a:lnTo>
                    <a:lnTo>
                      <a:pt x="134" y="88"/>
                    </a:lnTo>
                    <a:lnTo>
                      <a:pt x="90" y="82"/>
                    </a:lnTo>
                    <a:lnTo>
                      <a:pt x="52" y="76"/>
                    </a:lnTo>
                    <a:lnTo>
                      <a:pt x="24" y="68"/>
                    </a:lnTo>
                    <a:lnTo>
                      <a:pt x="14" y="64"/>
                    </a:lnTo>
                    <a:lnTo>
                      <a:pt x="6" y="60"/>
                    </a:lnTo>
                    <a:lnTo>
                      <a:pt x="2" y="54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2" y="46"/>
                    </a:lnTo>
                    <a:lnTo>
                      <a:pt x="6" y="40"/>
                    </a:lnTo>
                    <a:lnTo>
                      <a:pt x="14" y="36"/>
                    </a:lnTo>
                    <a:lnTo>
                      <a:pt x="24" y="30"/>
                    </a:lnTo>
                    <a:lnTo>
                      <a:pt x="52" y="22"/>
                    </a:lnTo>
                    <a:lnTo>
                      <a:pt x="90" y="16"/>
                    </a:lnTo>
                    <a:lnTo>
                      <a:pt x="134" y="8"/>
                    </a:lnTo>
                    <a:lnTo>
                      <a:pt x="186" y="4"/>
                    </a:lnTo>
                    <a:lnTo>
                      <a:pt x="244" y="2"/>
                    </a:lnTo>
                    <a:lnTo>
                      <a:pt x="304" y="0"/>
                    </a:lnTo>
                    <a:lnTo>
                      <a:pt x="304" y="0"/>
                    </a:lnTo>
                    <a:lnTo>
                      <a:pt x="364" y="2"/>
                    </a:lnTo>
                    <a:lnTo>
                      <a:pt x="420" y="4"/>
                    </a:lnTo>
                    <a:lnTo>
                      <a:pt x="472" y="8"/>
                    </a:lnTo>
                    <a:lnTo>
                      <a:pt x="516" y="16"/>
                    </a:lnTo>
                    <a:lnTo>
                      <a:pt x="552" y="22"/>
                    </a:lnTo>
                    <a:lnTo>
                      <a:pt x="580" y="30"/>
                    </a:lnTo>
                    <a:lnTo>
                      <a:pt x="590" y="36"/>
                    </a:lnTo>
                    <a:lnTo>
                      <a:pt x="598" y="40"/>
                    </a:lnTo>
                    <a:lnTo>
                      <a:pt x="602" y="46"/>
                    </a:lnTo>
                    <a:lnTo>
                      <a:pt x="604" y="50"/>
                    </a:lnTo>
                    <a:lnTo>
                      <a:pt x="604" y="50"/>
                    </a:lnTo>
                    <a:lnTo>
                      <a:pt x="602" y="54"/>
                    </a:lnTo>
                    <a:lnTo>
                      <a:pt x="598" y="60"/>
                    </a:lnTo>
                    <a:lnTo>
                      <a:pt x="590" y="64"/>
                    </a:lnTo>
                    <a:lnTo>
                      <a:pt x="580" y="68"/>
                    </a:lnTo>
                    <a:lnTo>
                      <a:pt x="552" y="76"/>
                    </a:lnTo>
                    <a:lnTo>
                      <a:pt x="516" y="82"/>
                    </a:lnTo>
                    <a:lnTo>
                      <a:pt x="472" y="88"/>
                    </a:lnTo>
                    <a:lnTo>
                      <a:pt x="420" y="92"/>
                    </a:lnTo>
                    <a:lnTo>
                      <a:pt x="364" y="96"/>
                    </a:lnTo>
                    <a:lnTo>
                      <a:pt x="304" y="9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" name="Freeform 426"/>
              <p:cNvSpPr>
                <a:spLocks/>
              </p:cNvSpPr>
              <p:nvPr/>
            </p:nvSpPr>
            <p:spPr bwMode="auto">
              <a:xfrm>
                <a:off x="4589" y="4178"/>
                <a:ext cx="608" cy="96"/>
              </a:xfrm>
              <a:custGeom>
                <a:avLst/>
                <a:gdLst>
                  <a:gd name="T0" fmla="*/ 306 w 608"/>
                  <a:gd name="T1" fmla="*/ 0 h 96"/>
                  <a:gd name="T2" fmla="*/ 306 w 608"/>
                  <a:gd name="T3" fmla="*/ 0 h 96"/>
                  <a:gd name="T4" fmla="*/ 244 w 608"/>
                  <a:gd name="T5" fmla="*/ 2 h 96"/>
                  <a:gd name="T6" fmla="*/ 188 w 608"/>
                  <a:gd name="T7" fmla="*/ 4 h 96"/>
                  <a:gd name="T8" fmla="*/ 136 w 608"/>
                  <a:gd name="T9" fmla="*/ 8 h 96"/>
                  <a:gd name="T10" fmla="*/ 90 w 608"/>
                  <a:gd name="T11" fmla="*/ 14 h 96"/>
                  <a:gd name="T12" fmla="*/ 52 w 608"/>
                  <a:gd name="T13" fmla="*/ 22 h 96"/>
                  <a:gd name="T14" fmla="*/ 24 w 608"/>
                  <a:gd name="T15" fmla="*/ 30 h 96"/>
                  <a:gd name="T16" fmla="*/ 14 w 608"/>
                  <a:gd name="T17" fmla="*/ 36 h 96"/>
                  <a:gd name="T18" fmla="*/ 6 w 608"/>
                  <a:gd name="T19" fmla="*/ 40 h 96"/>
                  <a:gd name="T20" fmla="*/ 2 w 608"/>
                  <a:gd name="T21" fmla="*/ 46 h 96"/>
                  <a:gd name="T22" fmla="*/ 0 w 608"/>
                  <a:gd name="T23" fmla="*/ 50 h 96"/>
                  <a:gd name="T24" fmla="*/ 0 w 608"/>
                  <a:gd name="T25" fmla="*/ 50 h 96"/>
                  <a:gd name="T26" fmla="*/ 2 w 608"/>
                  <a:gd name="T27" fmla="*/ 54 h 96"/>
                  <a:gd name="T28" fmla="*/ 6 w 608"/>
                  <a:gd name="T29" fmla="*/ 60 h 96"/>
                  <a:gd name="T30" fmla="*/ 14 w 608"/>
                  <a:gd name="T31" fmla="*/ 64 h 96"/>
                  <a:gd name="T32" fmla="*/ 24 w 608"/>
                  <a:gd name="T33" fmla="*/ 68 h 96"/>
                  <a:gd name="T34" fmla="*/ 52 w 608"/>
                  <a:gd name="T35" fmla="*/ 76 h 96"/>
                  <a:gd name="T36" fmla="*/ 90 w 608"/>
                  <a:gd name="T37" fmla="*/ 82 h 96"/>
                  <a:gd name="T38" fmla="*/ 136 w 608"/>
                  <a:gd name="T39" fmla="*/ 88 h 96"/>
                  <a:gd name="T40" fmla="*/ 188 w 608"/>
                  <a:gd name="T41" fmla="*/ 92 h 96"/>
                  <a:gd name="T42" fmla="*/ 244 w 608"/>
                  <a:gd name="T43" fmla="*/ 96 h 96"/>
                  <a:gd name="T44" fmla="*/ 306 w 608"/>
                  <a:gd name="T45" fmla="*/ 96 h 96"/>
                  <a:gd name="T46" fmla="*/ 306 w 608"/>
                  <a:gd name="T47" fmla="*/ 96 h 96"/>
                  <a:gd name="T48" fmla="*/ 366 w 608"/>
                  <a:gd name="T49" fmla="*/ 96 h 96"/>
                  <a:gd name="T50" fmla="*/ 424 w 608"/>
                  <a:gd name="T51" fmla="*/ 92 h 96"/>
                  <a:gd name="T52" fmla="*/ 474 w 608"/>
                  <a:gd name="T53" fmla="*/ 88 h 96"/>
                  <a:gd name="T54" fmla="*/ 518 w 608"/>
                  <a:gd name="T55" fmla="*/ 82 h 96"/>
                  <a:gd name="T56" fmla="*/ 556 w 608"/>
                  <a:gd name="T57" fmla="*/ 76 h 96"/>
                  <a:gd name="T58" fmla="*/ 584 w 608"/>
                  <a:gd name="T59" fmla="*/ 68 h 96"/>
                  <a:gd name="T60" fmla="*/ 594 w 608"/>
                  <a:gd name="T61" fmla="*/ 64 h 96"/>
                  <a:gd name="T62" fmla="*/ 602 w 608"/>
                  <a:gd name="T63" fmla="*/ 60 h 96"/>
                  <a:gd name="T64" fmla="*/ 606 w 608"/>
                  <a:gd name="T65" fmla="*/ 54 h 96"/>
                  <a:gd name="T66" fmla="*/ 608 w 608"/>
                  <a:gd name="T67" fmla="*/ 50 h 96"/>
                  <a:gd name="T68" fmla="*/ 608 w 608"/>
                  <a:gd name="T69" fmla="*/ 50 h 96"/>
                  <a:gd name="T70" fmla="*/ 606 w 608"/>
                  <a:gd name="T71" fmla="*/ 46 h 96"/>
                  <a:gd name="T72" fmla="*/ 602 w 608"/>
                  <a:gd name="T73" fmla="*/ 40 h 96"/>
                  <a:gd name="T74" fmla="*/ 594 w 608"/>
                  <a:gd name="T75" fmla="*/ 36 h 96"/>
                  <a:gd name="T76" fmla="*/ 584 w 608"/>
                  <a:gd name="T77" fmla="*/ 30 h 96"/>
                  <a:gd name="T78" fmla="*/ 556 w 608"/>
                  <a:gd name="T79" fmla="*/ 22 h 96"/>
                  <a:gd name="T80" fmla="*/ 518 w 608"/>
                  <a:gd name="T81" fmla="*/ 14 h 96"/>
                  <a:gd name="T82" fmla="*/ 474 w 608"/>
                  <a:gd name="T83" fmla="*/ 8 h 96"/>
                  <a:gd name="T84" fmla="*/ 424 w 608"/>
                  <a:gd name="T85" fmla="*/ 4 h 96"/>
                  <a:gd name="T86" fmla="*/ 366 w 608"/>
                  <a:gd name="T87" fmla="*/ 2 h 96"/>
                  <a:gd name="T88" fmla="*/ 306 w 608"/>
                  <a:gd name="T8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08" h="96">
                    <a:moveTo>
                      <a:pt x="306" y="0"/>
                    </a:moveTo>
                    <a:lnTo>
                      <a:pt x="306" y="0"/>
                    </a:lnTo>
                    <a:lnTo>
                      <a:pt x="244" y="2"/>
                    </a:lnTo>
                    <a:lnTo>
                      <a:pt x="188" y="4"/>
                    </a:lnTo>
                    <a:lnTo>
                      <a:pt x="136" y="8"/>
                    </a:lnTo>
                    <a:lnTo>
                      <a:pt x="90" y="14"/>
                    </a:lnTo>
                    <a:lnTo>
                      <a:pt x="52" y="22"/>
                    </a:lnTo>
                    <a:lnTo>
                      <a:pt x="24" y="30"/>
                    </a:lnTo>
                    <a:lnTo>
                      <a:pt x="14" y="36"/>
                    </a:lnTo>
                    <a:lnTo>
                      <a:pt x="6" y="40"/>
                    </a:lnTo>
                    <a:lnTo>
                      <a:pt x="2" y="46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2" y="54"/>
                    </a:lnTo>
                    <a:lnTo>
                      <a:pt x="6" y="60"/>
                    </a:lnTo>
                    <a:lnTo>
                      <a:pt x="14" y="64"/>
                    </a:lnTo>
                    <a:lnTo>
                      <a:pt x="24" y="68"/>
                    </a:lnTo>
                    <a:lnTo>
                      <a:pt x="52" y="76"/>
                    </a:lnTo>
                    <a:lnTo>
                      <a:pt x="90" y="82"/>
                    </a:lnTo>
                    <a:lnTo>
                      <a:pt x="136" y="88"/>
                    </a:lnTo>
                    <a:lnTo>
                      <a:pt x="188" y="92"/>
                    </a:lnTo>
                    <a:lnTo>
                      <a:pt x="244" y="96"/>
                    </a:lnTo>
                    <a:lnTo>
                      <a:pt x="306" y="96"/>
                    </a:lnTo>
                    <a:lnTo>
                      <a:pt x="306" y="96"/>
                    </a:lnTo>
                    <a:lnTo>
                      <a:pt x="366" y="96"/>
                    </a:lnTo>
                    <a:lnTo>
                      <a:pt x="424" y="92"/>
                    </a:lnTo>
                    <a:lnTo>
                      <a:pt x="474" y="88"/>
                    </a:lnTo>
                    <a:lnTo>
                      <a:pt x="518" y="82"/>
                    </a:lnTo>
                    <a:lnTo>
                      <a:pt x="556" y="76"/>
                    </a:lnTo>
                    <a:lnTo>
                      <a:pt x="584" y="68"/>
                    </a:lnTo>
                    <a:lnTo>
                      <a:pt x="594" y="64"/>
                    </a:lnTo>
                    <a:lnTo>
                      <a:pt x="602" y="60"/>
                    </a:lnTo>
                    <a:lnTo>
                      <a:pt x="606" y="54"/>
                    </a:lnTo>
                    <a:lnTo>
                      <a:pt x="608" y="50"/>
                    </a:lnTo>
                    <a:lnTo>
                      <a:pt x="608" y="50"/>
                    </a:lnTo>
                    <a:lnTo>
                      <a:pt x="606" y="46"/>
                    </a:lnTo>
                    <a:lnTo>
                      <a:pt x="602" y="40"/>
                    </a:lnTo>
                    <a:lnTo>
                      <a:pt x="594" y="36"/>
                    </a:lnTo>
                    <a:lnTo>
                      <a:pt x="584" y="30"/>
                    </a:lnTo>
                    <a:lnTo>
                      <a:pt x="556" y="22"/>
                    </a:lnTo>
                    <a:lnTo>
                      <a:pt x="518" y="14"/>
                    </a:lnTo>
                    <a:lnTo>
                      <a:pt x="474" y="8"/>
                    </a:lnTo>
                    <a:lnTo>
                      <a:pt x="424" y="4"/>
                    </a:lnTo>
                    <a:lnTo>
                      <a:pt x="366" y="2"/>
                    </a:lnTo>
                    <a:lnTo>
                      <a:pt x="30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427"/>
              <p:cNvSpPr>
                <a:spLocks noEditPoints="1"/>
              </p:cNvSpPr>
              <p:nvPr/>
            </p:nvSpPr>
            <p:spPr bwMode="auto">
              <a:xfrm>
                <a:off x="4591" y="4178"/>
                <a:ext cx="604" cy="96"/>
              </a:xfrm>
              <a:custGeom>
                <a:avLst/>
                <a:gdLst>
                  <a:gd name="T0" fmla="*/ 304 w 604"/>
                  <a:gd name="T1" fmla="*/ 96 h 96"/>
                  <a:gd name="T2" fmla="*/ 188 w 604"/>
                  <a:gd name="T3" fmla="*/ 92 h 96"/>
                  <a:gd name="T4" fmla="*/ 90 w 604"/>
                  <a:gd name="T5" fmla="*/ 82 h 96"/>
                  <a:gd name="T6" fmla="*/ 26 w 604"/>
                  <a:gd name="T7" fmla="*/ 68 h 96"/>
                  <a:gd name="T8" fmla="*/ 8 w 604"/>
                  <a:gd name="T9" fmla="*/ 60 h 96"/>
                  <a:gd name="T10" fmla="*/ 2 w 604"/>
                  <a:gd name="T11" fmla="*/ 50 h 96"/>
                  <a:gd name="T12" fmla="*/ 4 w 604"/>
                  <a:gd name="T13" fmla="*/ 46 h 96"/>
                  <a:gd name="T14" fmla="*/ 16 w 604"/>
                  <a:gd name="T15" fmla="*/ 36 h 96"/>
                  <a:gd name="T16" fmla="*/ 54 w 604"/>
                  <a:gd name="T17" fmla="*/ 22 h 96"/>
                  <a:gd name="T18" fmla="*/ 136 w 604"/>
                  <a:gd name="T19" fmla="*/ 10 h 96"/>
                  <a:gd name="T20" fmla="*/ 244 w 604"/>
                  <a:gd name="T21" fmla="*/ 2 h 96"/>
                  <a:gd name="T22" fmla="*/ 304 w 604"/>
                  <a:gd name="T23" fmla="*/ 0 h 96"/>
                  <a:gd name="T24" fmla="*/ 420 w 604"/>
                  <a:gd name="T25" fmla="*/ 4 h 96"/>
                  <a:gd name="T26" fmla="*/ 514 w 604"/>
                  <a:gd name="T27" fmla="*/ 16 h 96"/>
                  <a:gd name="T28" fmla="*/ 578 w 604"/>
                  <a:gd name="T29" fmla="*/ 32 h 96"/>
                  <a:gd name="T30" fmla="*/ 596 w 604"/>
                  <a:gd name="T31" fmla="*/ 40 h 96"/>
                  <a:gd name="T32" fmla="*/ 602 w 604"/>
                  <a:gd name="T33" fmla="*/ 50 h 96"/>
                  <a:gd name="T34" fmla="*/ 600 w 604"/>
                  <a:gd name="T35" fmla="*/ 54 h 96"/>
                  <a:gd name="T36" fmla="*/ 588 w 604"/>
                  <a:gd name="T37" fmla="*/ 64 h 96"/>
                  <a:gd name="T38" fmla="*/ 550 w 604"/>
                  <a:gd name="T39" fmla="*/ 76 h 96"/>
                  <a:gd name="T40" fmla="*/ 470 w 604"/>
                  <a:gd name="T41" fmla="*/ 88 h 96"/>
                  <a:gd name="T42" fmla="*/ 364 w 604"/>
                  <a:gd name="T43" fmla="*/ 94 h 96"/>
                  <a:gd name="T44" fmla="*/ 304 w 604"/>
                  <a:gd name="T45" fmla="*/ 0 h 96"/>
                  <a:gd name="T46" fmla="*/ 244 w 604"/>
                  <a:gd name="T47" fmla="*/ 2 h 96"/>
                  <a:gd name="T48" fmla="*/ 134 w 604"/>
                  <a:gd name="T49" fmla="*/ 8 h 96"/>
                  <a:gd name="T50" fmla="*/ 52 w 604"/>
                  <a:gd name="T51" fmla="*/ 22 h 96"/>
                  <a:gd name="T52" fmla="*/ 14 w 604"/>
                  <a:gd name="T53" fmla="*/ 36 h 96"/>
                  <a:gd name="T54" fmla="*/ 2 w 604"/>
                  <a:gd name="T55" fmla="*/ 46 h 96"/>
                  <a:gd name="T56" fmla="*/ 0 w 604"/>
                  <a:gd name="T57" fmla="*/ 50 h 96"/>
                  <a:gd name="T58" fmla="*/ 6 w 604"/>
                  <a:gd name="T59" fmla="*/ 60 h 96"/>
                  <a:gd name="T60" fmla="*/ 24 w 604"/>
                  <a:gd name="T61" fmla="*/ 68 h 96"/>
                  <a:gd name="T62" fmla="*/ 90 w 604"/>
                  <a:gd name="T63" fmla="*/ 82 h 96"/>
                  <a:gd name="T64" fmla="*/ 186 w 604"/>
                  <a:gd name="T65" fmla="*/ 92 h 96"/>
                  <a:gd name="T66" fmla="*/ 304 w 604"/>
                  <a:gd name="T67" fmla="*/ 96 h 96"/>
                  <a:gd name="T68" fmla="*/ 364 w 604"/>
                  <a:gd name="T69" fmla="*/ 96 h 96"/>
                  <a:gd name="T70" fmla="*/ 472 w 604"/>
                  <a:gd name="T71" fmla="*/ 88 h 96"/>
                  <a:gd name="T72" fmla="*/ 552 w 604"/>
                  <a:gd name="T73" fmla="*/ 76 h 96"/>
                  <a:gd name="T74" fmla="*/ 590 w 604"/>
                  <a:gd name="T75" fmla="*/ 64 h 96"/>
                  <a:gd name="T76" fmla="*/ 602 w 604"/>
                  <a:gd name="T77" fmla="*/ 54 h 96"/>
                  <a:gd name="T78" fmla="*/ 604 w 604"/>
                  <a:gd name="T79" fmla="*/ 50 h 96"/>
                  <a:gd name="T80" fmla="*/ 598 w 604"/>
                  <a:gd name="T81" fmla="*/ 40 h 96"/>
                  <a:gd name="T82" fmla="*/ 580 w 604"/>
                  <a:gd name="T83" fmla="*/ 30 h 96"/>
                  <a:gd name="T84" fmla="*/ 516 w 604"/>
                  <a:gd name="T85" fmla="*/ 16 h 96"/>
                  <a:gd name="T86" fmla="*/ 420 w 604"/>
                  <a:gd name="T87" fmla="*/ 4 h 96"/>
                  <a:gd name="T88" fmla="*/ 304 w 604"/>
                  <a:gd name="T8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04" h="96">
                    <a:moveTo>
                      <a:pt x="304" y="96"/>
                    </a:moveTo>
                    <a:lnTo>
                      <a:pt x="304" y="96"/>
                    </a:lnTo>
                    <a:lnTo>
                      <a:pt x="244" y="94"/>
                    </a:lnTo>
                    <a:lnTo>
                      <a:pt x="188" y="92"/>
                    </a:lnTo>
                    <a:lnTo>
                      <a:pt x="136" y="88"/>
                    </a:lnTo>
                    <a:lnTo>
                      <a:pt x="90" y="82"/>
                    </a:lnTo>
                    <a:lnTo>
                      <a:pt x="54" y="76"/>
                    </a:lnTo>
                    <a:lnTo>
                      <a:pt x="26" y="68"/>
                    </a:lnTo>
                    <a:lnTo>
                      <a:pt x="16" y="64"/>
                    </a:lnTo>
                    <a:lnTo>
                      <a:pt x="8" y="60"/>
                    </a:lnTo>
                    <a:lnTo>
                      <a:pt x="4" y="54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4" y="46"/>
                    </a:lnTo>
                    <a:lnTo>
                      <a:pt x="8" y="40"/>
                    </a:lnTo>
                    <a:lnTo>
                      <a:pt x="16" y="36"/>
                    </a:lnTo>
                    <a:lnTo>
                      <a:pt x="26" y="32"/>
                    </a:lnTo>
                    <a:lnTo>
                      <a:pt x="54" y="22"/>
                    </a:lnTo>
                    <a:lnTo>
                      <a:pt x="90" y="16"/>
                    </a:lnTo>
                    <a:lnTo>
                      <a:pt x="136" y="10"/>
                    </a:lnTo>
                    <a:lnTo>
                      <a:pt x="188" y="4"/>
                    </a:lnTo>
                    <a:lnTo>
                      <a:pt x="244" y="2"/>
                    </a:lnTo>
                    <a:lnTo>
                      <a:pt x="304" y="0"/>
                    </a:lnTo>
                    <a:lnTo>
                      <a:pt x="304" y="0"/>
                    </a:lnTo>
                    <a:lnTo>
                      <a:pt x="364" y="2"/>
                    </a:lnTo>
                    <a:lnTo>
                      <a:pt x="420" y="4"/>
                    </a:lnTo>
                    <a:lnTo>
                      <a:pt x="470" y="10"/>
                    </a:lnTo>
                    <a:lnTo>
                      <a:pt x="514" y="16"/>
                    </a:lnTo>
                    <a:lnTo>
                      <a:pt x="550" y="22"/>
                    </a:lnTo>
                    <a:lnTo>
                      <a:pt x="578" y="32"/>
                    </a:lnTo>
                    <a:lnTo>
                      <a:pt x="588" y="36"/>
                    </a:lnTo>
                    <a:lnTo>
                      <a:pt x="596" y="40"/>
                    </a:lnTo>
                    <a:lnTo>
                      <a:pt x="600" y="46"/>
                    </a:lnTo>
                    <a:lnTo>
                      <a:pt x="602" y="50"/>
                    </a:lnTo>
                    <a:lnTo>
                      <a:pt x="602" y="50"/>
                    </a:lnTo>
                    <a:lnTo>
                      <a:pt x="600" y="54"/>
                    </a:lnTo>
                    <a:lnTo>
                      <a:pt x="596" y="60"/>
                    </a:lnTo>
                    <a:lnTo>
                      <a:pt x="588" y="64"/>
                    </a:lnTo>
                    <a:lnTo>
                      <a:pt x="578" y="68"/>
                    </a:lnTo>
                    <a:lnTo>
                      <a:pt x="550" y="76"/>
                    </a:lnTo>
                    <a:lnTo>
                      <a:pt x="514" y="82"/>
                    </a:lnTo>
                    <a:lnTo>
                      <a:pt x="470" y="88"/>
                    </a:lnTo>
                    <a:lnTo>
                      <a:pt x="420" y="92"/>
                    </a:lnTo>
                    <a:lnTo>
                      <a:pt x="364" y="94"/>
                    </a:lnTo>
                    <a:lnTo>
                      <a:pt x="304" y="96"/>
                    </a:lnTo>
                    <a:close/>
                    <a:moveTo>
                      <a:pt x="304" y="0"/>
                    </a:moveTo>
                    <a:lnTo>
                      <a:pt x="304" y="0"/>
                    </a:lnTo>
                    <a:lnTo>
                      <a:pt x="244" y="2"/>
                    </a:lnTo>
                    <a:lnTo>
                      <a:pt x="186" y="4"/>
                    </a:lnTo>
                    <a:lnTo>
                      <a:pt x="134" y="8"/>
                    </a:lnTo>
                    <a:lnTo>
                      <a:pt x="90" y="16"/>
                    </a:lnTo>
                    <a:lnTo>
                      <a:pt x="52" y="22"/>
                    </a:lnTo>
                    <a:lnTo>
                      <a:pt x="24" y="30"/>
                    </a:lnTo>
                    <a:lnTo>
                      <a:pt x="14" y="36"/>
                    </a:lnTo>
                    <a:lnTo>
                      <a:pt x="6" y="40"/>
                    </a:lnTo>
                    <a:lnTo>
                      <a:pt x="2" y="46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2" y="54"/>
                    </a:lnTo>
                    <a:lnTo>
                      <a:pt x="6" y="60"/>
                    </a:lnTo>
                    <a:lnTo>
                      <a:pt x="14" y="64"/>
                    </a:lnTo>
                    <a:lnTo>
                      <a:pt x="24" y="68"/>
                    </a:lnTo>
                    <a:lnTo>
                      <a:pt x="52" y="76"/>
                    </a:lnTo>
                    <a:lnTo>
                      <a:pt x="90" y="82"/>
                    </a:lnTo>
                    <a:lnTo>
                      <a:pt x="134" y="88"/>
                    </a:lnTo>
                    <a:lnTo>
                      <a:pt x="186" y="92"/>
                    </a:lnTo>
                    <a:lnTo>
                      <a:pt x="244" y="96"/>
                    </a:lnTo>
                    <a:lnTo>
                      <a:pt x="304" y="96"/>
                    </a:lnTo>
                    <a:lnTo>
                      <a:pt x="304" y="96"/>
                    </a:lnTo>
                    <a:lnTo>
                      <a:pt x="364" y="96"/>
                    </a:lnTo>
                    <a:lnTo>
                      <a:pt x="420" y="92"/>
                    </a:lnTo>
                    <a:lnTo>
                      <a:pt x="472" y="88"/>
                    </a:lnTo>
                    <a:lnTo>
                      <a:pt x="516" y="82"/>
                    </a:lnTo>
                    <a:lnTo>
                      <a:pt x="552" y="76"/>
                    </a:lnTo>
                    <a:lnTo>
                      <a:pt x="580" y="68"/>
                    </a:lnTo>
                    <a:lnTo>
                      <a:pt x="590" y="64"/>
                    </a:lnTo>
                    <a:lnTo>
                      <a:pt x="598" y="60"/>
                    </a:lnTo>
                    <a:lnTo>
                      <a:pt x="602" y="54"/>
                    </a:lnTo>
                    <a:lnTo>
                      <a:pt x="604" y="50"/>
                    </a:lnTo>
                    <a:lnTo>
                      <a:pt x="604" y="50"/>
                    </a:lnTo>
                    <a:lnTo>
                      <a:pt x="602" y="46"/>
                    </a:lnTo>
                    <a:lnTo>
                      <a:pt x="598" y="40"/>
                    </a:lnTo>
                    <a:lnTo>
                      <a:pt x="590" y="36"/>
                    </a:lnTo>
                    <a:lnTo>
                      <a:pt x="580" y="30"/>
                    </a:lnTo>
                    <a:lnTo>
                      <a:pt x="552" y="22"/>
                    </a:lnTo>
                    <a:lnTo>
                      <a:pt x="516" y="16"/>
                    </a:lnTo>
                    <a:lnTo>
                      <a:pt x="472" y="8"/>
                    </a:lnTo>
                    <a:lnTo>
                      <a:pt x="420" y="4"/>
                    </a:lnTo>
                    <a:lnTo>
                      <a:pt x="364" y="2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C7C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" name="Freeform 428"/>
              <p:cNvSpPr>
                <a:spLocks/>
              </p:cNvSpPr>
              <p:nvPr/>
            </p:nvSpPr>
            <p:spPr bwMode="auto">
              <a:xfrm>
                <a:off x="4593" y="4178"/>
                <a:ext cx="600" cy="96"/>
              </a:xfrm>
              <a:custGeom>
                <a:avLst/>
                <a:gdLst>
                  <a:gd name="T0" fmla="*/ 302 w 600"/>
                  <a:gd name="T1" fmla="*/ 96 h 96"/>
                  <a:gd name="T2" fmla="*/ 302 w 600"/>
                  <a:gd name="T3" fmla="*/ 96 h 96"/>
                  <a:gd name="T4" fmla="*/ 242 w 600"/>
                  <a:gd name="T5" fmla="*/ 94 h 96"/>
                  <a:gd name="T6" fmla="*/ 186 w 600"/>
                  <a:gd name="T7" fmla="*/ 92 h 96"/>
                  <a:gd name="T8" fmla="*/ 134 w 600"/>
                  <a:gd name="T9" fmla="*/ 88 h 96"/>
                  <a:gd name="T10" fmla="*/ 88 w 600"/>
                  <a:gd name="T11" fmla="*/ 82 h 96"/>
                  <a:gd name="T12" fmla="*/ 52 w 600"/>
                  <a:gd name="T13" fmla="*/ 76 h 96"/>
                  <a:gd name="T14" fmla="*/ 24 w 600"/>
                  <a:gd name="T15" fmla="*/ 68 h 96"/>
                  <a:gd name="T16" fmla="*/ 14 w 600"/>
                  <a:gd name="T17" fmla="*/ 64 h 96"/>
                  <a:gd name="T18" fmla="*/ 6 w 600"/>
                  <a:gd name="T19" fmla="*/ 60 h 96"/>
                  <a:gd name="T20" fmla="*/ 2 w 600"/>
                  <a:gd name="T21" fmla="*/ 54 h 96"/>
                  <a:gd name="T22" fmla="*/ 0 w 600"/>
                  <a:gd name="T23" fmla="*/ 50 h 96"/>
                  <a:gd name="T24" fmla="*/ 0 w 600"/>
                  <a:gd name="T25" fmla="*/ 50 h 96"/>
                  <a:gd name="T26" fmla="*/ 2 w 600"/>
                  <a:gd name="T27" fmla="*/ 46 h 96"/>
                  <a:gd name="T28" fmla="*/ 6 w 600"/>
                  <a:gd name="T29" fmla="*/ 40 h 96"/>
                  <a:gd name="T30" fmla="*/ 14 w 600"/>
                  <a:gd name="T31" fmla="*/ 36 h 96"/>
                  <a:gd name="T32" fmla="*/ 24 w 600"/>
                  <a:gd name="T33" fmla="*/ 32 h 96"/>
                  <a:gd name="T34" fmla="*/ 52 w 600"/>
                  <a:gd name="T35" fmla="*/ 22 h 96"/>
                  <a:gd name="T36" fmla="*/ 88 w 600"/>
                  <a:gd name="T37" fmla="*/ 16 h 96"/>
                  <a:gd name="T38" fmla="*/ 134 w 600"/>
                  <a:gd name="T39" fmla="*/ 10 h 96"/>
                  <a:gd name="T40" fmla="*/ 186 w 600"/>
                  <a:gd name="T41" fmla="*/ 4 h 96"/>
                  <a:gd name="T42" fmla="*/ 242 w 600"/>
                  <a:gd name="T43" fmla="*/ 2 h 96"/>
                  <a:gd name="T44" fmla="*/ 302 w 600"/>
                  <a:gd name="T45" fmla="*/ 0 h 96"/>
                  <a:gd name="T46" fmla="*/ 302 w 600"/>
                  <a:gd name="T47" fmla="*/ 0 h 96"/>
                  <a:gd name="T48" fmla="*/ 362 w 600"/>
                  <a:gd name="T49" fmla="*/ 2 h 96"/>
                  <a:gd name="T50" fmla="*/ 418 w 600"/>
                  <a:gd name="T51" fmla="*/ 4 h 96"/>
                  <a:gd name="T52" fmla="*/ 468 w 600"/>
                  <a:gd name="T53" fmla="*/ 10 h 96"/>
                  <a:gd name="T54" fmla="*/ 512 w 600"/>
                  <a:gd name="T55" fmla="*/ 16 h 96"/>
                  <a:gd name="T56" fmla="*/ 548 w 600"/>
                  <a:gd name="T57" fmla="*/ 22 h 96"/>
                  <a:gd name="T58" fmla="*/ 576 w 600"/>
                  <a:gd name="T59" fmla="*/ 32 h 96"/>
                  <a:gd name="T60" fmla="*/ 586 w 600"/>
                  <a:gd name="T61" fmla="*/ 36 h 96"/>
                  <a:gd name="T62" fmla="*/ 594 w 600"/>
                  <a:gd name="T63" fmla="*/ 40 h 96"/>
                  <a:gd name="T64" fmla="*/ 598 w 600"/>
                  <a:gd name="T65" fmla="*/ 46 h 96"/>
                  <a:gd name="T66" fmla="*/ 600 w 600"/>
                  <a:gd name="T67" fmla="*/ 50 h 96"/>
                  <a:gd name="T68" fmla="*/ 600 w 600"/>
                  <a:gd name="T69" fmla="*/ 50 h 96"/>
                  <a:gd name="T70" fmla="*/ 598 w 600"/>
                  <a:gd name="T71" fmla="*/ 54 h 96"/>
                  <a:gd name="T72" fmla="*/ 594 w 600"/>
                  <a:gd name="T73" fmla="*/ 60 h 96"/>
                  <a:gd name="T74" fmla="*/ 586 w 600"/>
                  <a:gd name="T75" fmla="*/ 64 h 96"/>
                  <a:gd name="T76" fmla="*/ 576 w 600"/>
                  <a:gd name="T77" fmla="*/ 68 h 96"/>
                  <a:gd name="T78" fmla="*/ 548 w 600"/>
                  <a:gd name="T79" fmla="*/ 76 h 96"/>
                  <a:gd name="T80" fmla="*/ 512 w 600"/>
                  <a:gd name="T81" fmla="*/ 82 h 96"/>
                  <a:gd name="T82" fmla="*/ 468 w 600"/>
                  <a:gd name="T83" fmla="*/ 88 h 96"/>
                  <a:gd name="T84" fmla="*/ 418 w 600"/>
                  <a:gd name="T85" fmla="*/ 92 h 96"/>
                  <a:gd name="T86" fmla="*/ 362 w 600"/>
                  <a:gd name="T87" fmla="*/ 94 h 96"/>
                  <a:gd name="T88" fmla="*/ 302 w 600"/>
                  <a:gd name="T8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00" h="96">
                    <a:moveTo>
                      <a:pt x="302" y="96"/>
                    </a:moveTo>
                    <a:lnTo>
                      <a:pt x="302" y="96"/>
                    </a:lnTo>
                    <a:lnTo>
                      <a:pt x="242" y="94"/>
                    </a:lnTo>
                    <a:lnTo>
                      <a:pt x="186" y="92"/>
                    </a:lnTo>
                    <a:lnTo>
                      <a:pt x="134" y="88"/>
                    </a:lnTo>
                    <a:lnTo>
                      <a:pt x="88" y="82"/>
                    </a:lnTo>
                    <a:lnTo>
                      <a:pt x="52" y="76"/>
                    </a:lnTo>
                    <a:lnTo>
                      <a:pt x="24" y="68"/>
                    </a:lnTo>
                    <a:lnTo>
                      <a:pt x="14" y="64"/>
                    </a:lnTo>
                    <a:lnTo>
                      <a:pt x="6" y="60"/>
                    </a:lnTo>
                    <a:lnTo>
                      <a:pt x="2" y="54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2" y="46"/>
                    </a:lnTo>
                    <a:lnTo>
                      <a:pt x="6" y="40"/>
                    </a:lnTo>
                    <a:lnTo>
                      <a:pt x="14" y="36"/>
                    </a:lnTo>
                    <a:lnTo>
                      <a:pt x="24" y="32"/>
                    </a:lnTo>
                    <a:lnTo>
                      <a:pt x="52" y="22"/>
                    </a:lnTo>
                    <a:lnTo>
                      <a:pt x="88" y="16"/>
                    </a:lnTo>
                    <a:lnTo>
                      <a:pt x="134" y="10"/>
                    </a:lnTo>
                    <a:lnTo>
                      <a:pt x="186" y="4"/>
                    </a:lnTo>
                    <a:lnTo>
                      <a:pt x="242" y="2"/>
                    </a:lnTo>
                    <a:lnTo>
                      <a:pt x="302" y="0"/>
                    </a:lnTo>
                    <a:lnTo>
                      <a:pt x="302" y="0"/>
                    </a:lnTo>
                    <a:lnTo>
                      <a:pt x="362" y="2"/>
                    </a:lnTo>
                    <a:lnTo>
                      <a:pt x="418" y="4"/>
                    </a:lnTo>
                    <a:lnTo>
                      <a:pt x="468" y="10"/>
                    </a:lnTo>
                    <a:lnTo>
                      <a:pt x="512" y="16"/>
                    </a:lnTo>
                    <a:lnTo>
                      <a:pt x="548" y="22"/>
                    </a:lnTo>
                    <a:lnTo>
                      <a:pt x="576" y="32"/>
                    </a:lnTo>
                    <a:lnTo>
                      <a:pt x="586" y="36"/>
                    </a:lnTo>
                    <a:lnTo>
                      <a:pt x="594" y="40"/>
                    </a:lnTo>
                    <a:lnTo>
                      <a:pt x="598" y="46"/>
                    </a:lnTo>
                    <a:lnTo>
                      <a:pt x="600" y="50"/>
                    </a:lnTo>
                    <a:lnTo>
                      <a:pt x="600" y="50"/>
                    </a:lnTo>
                    <a:lnTo>
                      <a:pt x="598" y="54"/>
                    </a:lnTo>
                    <a:lnTo>
                      <a:pt x="594" y="60"/>
                    </a:lnTo>
                    <a:lnTo>
                      <a:pt x="586" y="64"/>
                    </a:lnTo>
                    <a:lnTo>
                      <a:pt x="576" y="68"/>
                    </a:lnTo>
                    <a:lnTo>
                      <a:pt x="548" y="76"/>
                    </a:lnTo>
                    <a:lnTo>
                      <a:pt x="512" y="82"/>
                    </a:lnTo>
                    <a:lnTo>
                      <a:pt x="468" y="88"/>
                    </a:lnTo>
                    <a:lnTo>
                      <a:pt x="418" y="92"/>
                    </a:lnTo>
                    <a:lnTo>
                      <a:pt x="362" y="94"/>
                    </a:lnTo>
                    <a:lnTo>
                      <a:pt x="302" y="9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" name="Freeform 429"/>
              <p:cNvSpPr>
                <a:spLocks/>
              </p:cNvSpPr>
              <p:nvPr/>
            </p:nvSpPr>
            <p:spPr bwMode="auto">
              <a:xfrm>
                <a:off x="4591" y="4178"/>
                <a:ext cx="604" cy="96"/>
              </a:xfrm>
              <a:custGeom>
                <a:avLst/>
                <a:gdLst>
                  <a:gd name="T0" fmla="*/ 304 w 604"/>
                  <a:gd name="T1" fmla="*/ 0 h 96"/>
                  <a:gd name="T2" fmla="*/ 304 w 604"/>
                  <a:gd name="T3" fmla="*/ 0 h 96"/>
                  <a:gd name="T4" fmla="*/ 244 w 604"/>
                  <a:gd name="T5" fmla="*/ 2 h 96"/>
                  <a:gd name="T6" fmla="*/ 186 w 604"/>
                  <a:gd name="T7" fmla="*/ 4 h 96"/>
                  <a:gd name="T8" fmla="*/ 134 w 604"/>
                  <a:gd name="T9" fmla="*/ 8 h 96"/>
                  <a:gd name="T10" fmla="*/ 90 w 604"/>
                  <a:gd name="T11" fmla="*/ 16 h 96"/>
                  <a:gd name="T12" fmla="*/ 52 w 604"/>
                  <a:gd name="T13" fmla="*/ 22 h 96"/>
                  <a:gd name="T14" fmla="*/ 24 w 604"/>
                  <a:gd name="T15" fmla="*/ 30 h 96"/>
                  <a:gd name="T16" fmla="*/ 14 w 604"/>
                  <a:gd name="T17" fmla="*/ 36 h 96"/>
                  <a:gd name="T18" fmla="*/ 6 w 604"/>
                  <a:gd name="T19" fmla="*/ 40 h 96"/>
                  <a:gd name="T20" fmla="*/ 2 w 604"/>
                  <a:gd name="T21" fmla="*/ 46 h 96"/>
                  <a:gd name="T22" fmla="*/ 0 w 604"/>
                  <a:gd name="T23" fmla="*/ 50 h 96"/>
                  <a:gd name="T24" fmla="*/ 0 w 604"/>
                  <a:gd name="T25" fmla="*/ 50 h 96"/>
                  <a:gd name="T26" fmla="*/ 2 w 604"/>
                  <a:gd name="T27" fmla="*/ 54 h 96"/>
                  <a:gd name="T28" fmla="*/ 6 w 604"/>
                  <a:gd name="T29" fmla="*/ 60 h 96"/>
                  <a:gd name="T30" fmla="*/ 14 w 604"/>
                  <a:gd name="T31" fmla="*/ 64 h 96"/>
                  <a:gd name="T32" fmla="*/ 24 w 604"/>
                  <a:gd name="T33" fmla="*/ 68 h 96"/>
                  <a:gd name="T34" fmla="*/ 52 w 604"/>
                  <a:gd name="T35" fmla="*/ 76 h 96"/>
                  <a:gd name="T36" fmla="*/ 90 w 604"/>
                  <a:gd name="T37" fmla="*/ 82 h 96"/>
                  <a:gd name="T38" fmla="*/ 134 w 604"/>
                  <a:gd name="T39" fmla="*/ 88 h 96"/>
                  <a:gd name="T40" fmla="*/ 186 w 604"/>
                  <a:gd name="T41" fmla="*/ 92 h 96"/>
                  <a:gd name="T42" fmla="*/ 244 w 604"/>
                  <a:gd name="T43" fmla="*/ 96 h 96"/>
                  <a:gd name="T44" fmla="*/ 304 w 604"/>
                  <a:gd name="T45" fmla="*/ 96 h 96"/>
                  <a:gd name="T46" fmla="*/ 304 w 604"/>
                  <a:gd name="T47" fmla="*/ 96 h 96"/>
                  <a:gd name="T48" fmla="*/ 364 w 604"/>
                  <a:gd name="T49" fmla="*/ 96 h 96"/>
                  <a:gd name="T50" fmla="*/ 420 w 604"/>
                  <a:gd name="T51" fmla="*/ 92 h 96"/>
                  <a:gd name="T52" fmla="*/ 472 w 604"/>
                  <a:gd name="T53" fmla="*/ 88 h 96"/>
                  <a:gd name="T54" fmla="*/ 516 w 604"/>
                  <a:gd name="T55" fmla="*/ 82 h 96"/>
                  <a:gd name="T56" fmla="*/ 552 w 604"/>
                  <a:gd name="T57" fmla="*/ 76 h 96"/>
                  <a:gd name="T58" fmla="*/ 580 w 604"/>
                  <a:gd name="T59" fmla="*/ 68 h 96"/>
                  <a:gd name="T60" fmla="*/ 590 w 604"/>
                  <a:gd name="T61" fmla="*/ 64 h 96"/>
                  <a:gd name="T62" fmla="*/ 598 w 604"/>
                  <a:gd name="T63" fmla="*/ 60 h 96"/>
                  <a:gd name="T64" fmla="*/ 602 w 604"/>
                  <a:gd name="T65" fmla="*/ 54 h 96"/>
                  <a:gd name="T66" fmla="*/ 604 w 604"/>
                  <a:gd name="T67" fmla="*/ 50 h 96"/>
                  <a:gd name="T68" fmla="*/ 604 w 604"/>
                  <a:gd name="T69" fmla="*/ 50 h 96"/>
                  <a:gd name="T70" fmla="*/ 602 w 604"/>
                  <a:gd name="T71" fmla="*/ 46 h 96"/>
                  <a:gd name="T72" fmla="*/ 598 w 604"/>
                  <a:gd name="T73" fmla="*/ 40 h 96"/>
                  <a:gd name="T74" fmla="*/ 590 w 604"/>
                  <a:gd name="T75" fmla="*/ 36 h 96"/>
                  <a:gd name="T76" fmla="*/ 580 w 604"/>
                  <a:gd name="T77" fmla="*/ 30 h 96"/>
                  <a:gd name="T78" fmla="*/ 552 w 604"/>
                  <a:gd name="T79" fmla="*/ 22 h 96"/>
                  <a:gd name="T80" fmla="*/ 516 w 604"/>
                  <a:gd name="T81" fmla="*/ 16 h 96"/>
                  <a:gd name="T82" fmla="*/ 472 w 604"/>
                  <a:gd name="T83" fmla="*/ 8 h 96"/>
                  <a:gd name="T84" fmla="*/ 420 w 604"/>
                  <a:gd name="T85" fmla="*/ 4 h 96"/>
                  <a:gd name="T86" fmla="*/ 364 w 604"/>
                  <a:gd name="T87" fmla="*/ 2 h 96"/>
                  <a:gd name="T88" fmla="*/ 304 w 604"/>
                  <a:gd name="T8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04" h="96">
                    <a:moveTo>
                      <a:pt x="304" y="0"/>
                    </a:moveTo>
                    <a:lnTo>
                      <a:pt x="304" y="0"/>
                    </a:lnTo>
                    <a:lnTo>
                      <a:pt x="244" y="2"/>
                    </a:lnTo>
                    <a:lnTo>
                      <a:pt x="186" y="4"/>
                    </a:lnTo>
                    <a:lnTo>
                      <a:pt x="134" y="8"/>
                    </a:lnTo>
                    <a:lnTo>
                      <a:pt x="90" y="16"/>
                    </a:lnTo>
                    <a:lnTo>
                      <a:pt x="52" y="22"/>
                    </a:lnTo>
                    <a:lnTo>
                      <a:pt x="24" y="30"/>
                    </a:lnTo>
                    <a:lnTo>
                      <a:pt x="14" y="36"/>
                    </a:lnTo>
                    <a:lnTo>
                      <a:pt x="6" y="40"/>
                    </a:lnTo>
                    <a:lnTo>
                      <a:pt x="2" y="46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2" y="54"/>
                    </a:lnTo>
                    <a:lnTo>
                      <a:pt x="6" y="60"/>
                    </a:lnTo>
                    <a:lnTo>
                      <a:pt x="14" y="64"/>
                    </a:lnTo>
                    <a:lnTo>
                      <a:pt x="24" y="68"/>
                    </a:lnTo>
                    <a:lnTo>
                      <a:pt x="52" y="76"/>
                    </a:lnTo>
                    <a:lnTo>
                      <a:pt x="90" y="82"/>
                    </a:lnTo>
                    <a:lnTo>
                      <a:pt x="134" y="88"/>
                    </a:lnTo>
                    <a:lnTo>
                      <a:pt x="186" y="92"/>
                    </a:lnTo>
                    <a:lnTo>
                      <a:pt x="244" y="96"/>
                    </a:lnTo>
                    <a:lnTo>
                      <a:pt x="304" y="96"/>
                    </a:lnTo>
                    <a:lnTo>
                      <a:pt x="304" y="96"/>
                    </a:lnTo>
                    <a:lnTo>
                      <a:pt x="364" y="96"/>
                    </a:lnTo>
                    <a:lnTo>
                      <a:pt x="420" y="92"/>
                    </a:lnTo>
                    <a:lnTo>
                      <a:pt x="472" y="88"/>
                    </a:lnTo>
                    <a:lnTo>
                      <a:pt x="516" y="82"/>
                    </a:lnTo>
                    <a:lnTo>
                      <a:pt x="552" y="76"/>
                    </a:lnTo>
                    <a:lnTo>
                      <a:pt x="580" y="68"/>
                    </a:lnTo>
                    <a:lnTo>
                      <a:pt x="590" y="64"/>
                    </a:lnTo>
                    <a:lnTo>
                      <a:pt x="598" y="60"/>
                    </a:lnTo>
                    <a:lnTo>
                      <a:pt x="602" y="54"/>
                    </a:lnTo>
                    <a:lnTo>
                      <a:pt x="604" y="50"/>
                    </a:lnTo>
                    <a:lnTo>
                      <a:pt x="604" y="50"/>
                    </a:lnTo>
                    <a:lnTo>
                      <a:pt x="602" y="46"/>
                    </a:lnTo>
                    <a:lnTo>
                      <a:pt x="598" y="40"/>
                    </a:lnTo>
                    <a:lnTo>
                      <a:pt x="590" y="36"/>
                    </a:lnTo>
                    <a:lnTo>
                      <a:pt x="580" y="30"/>
                    </a:lnTo>
                    <a:lnTo>
                      <a:pt x="552" y="22"/>
                    </a:lnTo>
                    <a:lnTo>
                      <a:pt x="516" y="16"/>
                    </a:lnTo>
                    <a:lnTo>
                      <a:pt x="472" y="8"/>
                    </a:lnTo>
                    <a:lnTo>
                      <a:pt x="420" y="4"/>
                    </a:lnTo>
                    <a:lnTo>
                      <a:pt x="364" y="2"/>
                    </a:lnTo>
                    <a:lnTo>
                      <a:pt x="30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430"/>
              <p:cNvSpPr>
                <a:spLocks noEditPoints="1"/>
              </p:cNvSpPr>
              <p:nvPr/>
            </p:nvSpPr>
            <p:spPr bwMode="auto">
              <a:xfrm>
                <a:off x="4593" y="4178"/>
                <a:ext cx="600" cy="96"/>
              </a:xfrm>
              <a:custGeom>
                <a:avLst/>
                <a:gdLst>
                  <a:gd name="T0" fmla="*/ 302 w 600"/>
                  <a:gd name="T1" fmla="*/ 96 h 96"/>
                  <a:gd name="T2" fmla="*/ 186 w 600"/>
                  <a:gd name="T3" fmla="*/ 92 h 96"/>
                  <a:gd name="T4" fmla="*/ 90 w 600"/>
                  <a:gd name="T5" fmla="*/ 82 h 96"/>
                  <a:gd name="T6" fmla="*/ 26 w 600"/>
                  <a:gd name="T7" fmla="*/ 68 h 96"/>
                  <a:gd name="T8" fmla="*/ 8 w 600"/>
                  <a:gd name="T9" fmla="*/ 60 h 96"/>
                  <a:gd name="T10" fmla="*/ 2 w 600"/>
                  <a:gd name="T11" fmla="*/ 50 h 96"/>
                  <a:gd name="T12" fmla="*/ 4 w 600"/>
                  <a:gd name="T13" fmla="*/ 46 h 96"/>
                  <a:gd name="T14" fmla="*/ 16 w 600"/>
                  <a:gd name="T15" fmla="*/ 36 h 96"/>
                  <a:gd name="T16" fmla="*/ 54 w 600"/>
                  <a:gd name="T17" fmla="*/ 22 h 96"/>
                  <a:gd name="T18" fmla="*/ 134 w 600"/>
                  <a:gd name="T19" fmla="*/ 10 h 96"/>
                  <a:gd name="T20" fmla="*/ 242 w 600"/>
                  <a:gd name="T21" fmla="*/ 2 h 96"/>
                  <a:gd name="T22" fmla="*/ 302 w 600"/>
                  <a:gd name="T23" fmla="*/ 2 h 96"/>
                  <a:gd name="T24" fmla="*/ 416 w 600"/>
                  <a:gd name="T25" fmla="*/ 4 h 96"/>
                  <a:gd name="T26" fmla="*/ 510 w 600"/>
                  <a:gd name="T27" fmla="*/ 16 h 96"/>
                  <a:gd name="T28" fmla="*/ 574 w 600"/>
                  <a:gd name="T29" fmla="*/ 32 h 96"/>
                  <a:gd name="T30" fmla="*/ 592 w 600"/>
                  <a:gd name="T31" fmla="*/ 40 h 96"/>
                  <a:gd name="T32" fmla="*/ 598 w 600"/>
                  <a:gd name="T33" fmla="*/ 50 h 96"/>
                  <a:gd name="T34" fmla="*/ 596 w 600"/>
                  <a:gd name="T35" fmla="*/ 54 h 96"/>
                  <a:gd name="T36" fmla="*/ 584 w 600"/>
                  <a:gd name="T37" fmla="*/ 64 h 96"/>
                  <a:gd name="T38" fmla="*/ 546 w 600"/>
                  <a:gd name="T39" fmla="*/ 76 h 96"/>
                  <a:gd name="T40" fmla="*/ 466 w 600"/>
                  <a:gd name="T41" fmla="*/ 88 h 96"/>
                  <a:gd name="T42" fmla="*/ 362 w 600"/>
                  <a:gd name="T43" fmla="*/ 94 h 96"/>
                  <a:gd name="T44" fmla="*/ 302 w 600"/>
                  <a:gd name="T45" fmla="*/ 0 h 96"/>
                  <a:gd name="T46" fmla="*/ 242 w 600"/>
                  <a:gd name="T47" fmla="*/ 2 h 96"/>
                  <a:gd name="T48" fmla="*/ 134 w 600"/>
                  <a:gd name="T49" fmla="*/ 10 h 96"/>
                  <a:gd name="T50" fmla="*/ 52 w 600"/>
                  <a:gd name="T51" fmla="*/ 22 h 96"/>
                  <a:gd name="T52" fmla="*/ 14 w 600"/>
                  <a:gd name="T53" fmla="*/ 36 h 96"/>
                  <a:gd name="T54" fmla="*/ 2 w 600"/>
                  <a:gd name="T55" fmla="*/ 46 h 96"/>
                  <a:gd name="T56" fmla="*/ 0 w 600"/>
                  <a:gd name="T57" fmla="*/ 50 h 96"/>
                  <a:gd name="T58" fmla="*/ 6 w 600"/>
                  <a:gd name="T59" fmla="*/ 60 h 96"/>
                  <a:gd name="T60" fmla="*/ 24 w 600"/>
                  <a:gd name="T61" fmla="*/ 68 h 96"/>
                  <a:gd name="T62" fmla="*/ 88 w 600"/>
                  <a:gd name="T63" fmla="*/ 82 h 96"/>
                  <a:gd name="T64" fmla="*/ 186 w 600"/>
                  <a:gd name="T65" fmla="*/ 92 h 96"/>
                  <a:gd name="T66" fmla="*/ 302 w 600"/>
                  <a:gd name="T67" fmla="*/ 96 h 96"/>
                  <a:gd name="T68" fmla="*/ 362 w 600"/>
                  <a:gd name="T69" fmla="*/ 94 h 96"/>
                  <a:gd name="T70" fmla="*/ 468 w 600"/>
                  <a:gd name="T71" fmla="*/ 88 h 96"/>
                  <a:gd name="T72" fmla="*/ 548 w 600"/>
                  <a:gd name="T73" fmla="*/ 76 h 96"/>
                  <a:gd name="T74" fmla="*/ 586 w 600"/>
                  <a:gd name="T75" fmla="*/ 64 h 96"/>
                  <a:gd name="T76" fmla="*/ 598 w 600"/>
                  <a:gd name="T77" fmla="*/ 54 h 96"/>
                  <a:gd name="T78" fmla="*/ 600 w 600"/>
                  <a:gd name="T79" fmla="*/ 50 h 96"/>
                  <a:gd name="T80" fmla="*/ 594 w 600"/>
                  <a:gd name="T81" fmla="*/ 40 h 96"/>
                  <a:gd name="T82" fmla="*/ 576 w 600"/>
                  <a:gd name="T83" fmla="*/ 32 h 96"/>
                  <a:gd name="T84" fmla="*/ 512 w 600"/>
                  <a:gd name="T85" fmla="*/ 16 h 96"/>
                  <a:gd name="T86" fmla="*/ 418 w 600"/>
                  <a:gd name="T87" fmla="*/ 4 h 96"/>
                  <a:gd name="T88" fmla="*/ 302 w 600"/>
                  <a:gd name="T8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00" h="96">
                    <a:moveTo>
                      <a:pt x="302" y="96"/>
                    </a:moveTo>
                    <a:lnTo>
                      <a:pt x="302" y="96"/>
                    </a:lnTo>
                    <a:lnTo>
                      <a:pt x="242" y="94"/>
                    </a:lnTo>
                    <a:lnTo>
                      <a:pt x="186" y="92"/>
                    </a:lnTo>
                    <a:lnTo>
                      <a:pt x="134" y="88"/>
                    </a:lnTo>
                    <a:lnTo>
                      <a:pt x="90" y="82"/>
                    </a:lnTo>
                    <a:lnTo>
                      <a:pt x="54" y="76"/>
                    </a:lnTo>
                    <a:lnTo>
                      <a:pt x="26" y="68"/>
                    </a:lnTo>
                    <a:lnTo>
                      <a:pt x="16" y="64"/>
                    </a:lnTo>
                    <a:lnTo>
                      <a:pt x="8" y="60"/>
                    </a:lnTo>
                    <a:lnTo>
                      <a:pt x="4" y="54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4" y="46"/>
                    </a:lnTo>
                    <a:lnTo>
                      <a:pt x="8" y="40"/>
                    </a:lnTo>
                    <a:lnTo>
                      <a:pt x="16" y="36"/>
                    </a:lnTo>
                    <a:lnTo>
                      <a:pt x="26" y="32"/>
                    </a:lnTo>
                    <a:lnTo>
                      <a:pt x="54" y="22"/>
                    </a:lnTo>
                    <a:lnTo>
                      <a:pt x="90" y="16"/>
                    </a:lnTo>
                    <a:lnTo>
                      <a:pt x="134" y="10"/>
                    </a:lnTo>
                    <a:lnTo>
                      <a:pt x="186" y="4"/>
                    </a:lnTo>
                    <a:lnTo>
                      <a:pt x="242" y="2"/>
                    </a:lnTo>
                    <a:lnTo>
                      <a:pt x="302" y="2"/>
                    </a:lnTo>
                    <a:lnTo>
                      <a:pt x="302" y="2"/>
                    </a:lnTo>
                    <a:lnTo>
                      <a:pt x="362" y="2"/>
                    </a:lnTo>
                    <a:lnTo>
                      <a:pt x="416" y="4"/>
                    </a:lnTo>
                    <a:lnTo>
                      <a:pt x="466" y="10"/>
                    </a:lnTo>
                    <a:lnTo>
                      <a:pt x="510" y="16"/>
                    </a:lnTo>
                    <a:lnTo>
                      <a:pt x="546" y="22"/>
                    </a:lnTo>
                    <a:lnTo>
                      <a:pt x="574" y="32"/>
                    </a:lnTo>
                    <a:lnTo>
                      <a:pt x="584" y="36"/>
                    </a:lnTo>
                    <a:lnTo>
                      <a:pt x="592" y="40"/>
                    </a:lnTo>
                    <a:lnTo>
                      <a:pt x="596" y="46"/>
                    </a:lnTo>
                    <a:lnTo>
                      <a:pt x="598" y="50"/>
                    </a:lnTo>
                    <a:lnTo>
                      <a:pt x="598" y="50"/>
                    </a:lnTo>
                    <a:lnTo>
                      <a:pt x="596" y="54"/>
                    </a:lnTo>
                    <a:lnTo>
                      <a:pt x="592" y="60"/>
                    </a:lnTo>
                    <a:lnTo>
                      <a:pt x="584" y="64"/>
                    </a:lnTo>
                    <a:lnTo>
                      <a:pt x="574" y="68"/>
                    </a:lnTo>
                    <a:lnTo>
                      <a:pt x="546" y="76"/>
                    </a:lnTo>
                    <a:lnTo>
                      <a:pt x="510" y="82"/>
                    </a:lnTo>
                    <a:lnTo>
                      <a:pt x="466" y="88"/>
                    </a:lnTo>
                    <a:lnTo>
                      <a:pt x="416" y="92"/>
                    </a:lnTo>
                    <a:lnTo>
                      <a:pt x="362" y="94"/>
                    </a:lnTo>
                    <a:lnTo>
                      <a:pt x="302" y="96"/>
                    </a:lnTo>
                    <a:close/>
                    <a:moveTo>
                      <a:pt x="302" y="0"/>
                    </a:moveTo>
                    <a:lnTo>
                      <a:pt x="302" y="0"/>
                    </a:lnTo>
                    <a:lnTo>
                      <a:pt x="242" y="2"/>
                    </a:lnTo>
                    <a:lnTo>
                      <a:pt x="186" y="4"/>
                    </a:lnTo>
                    <a:lnTo>
                      <a:pt x="134" y="10"/>
                    </a:lnTo>
                    <a:lnTo>
                      <a:pt x="88" y="16"/>
                    </a:lnTo>
                    <a:lnTo>
                      <a:pt x="52" y="22"/>
                    </a:lnTo>
                    <a:lnTo>
                      <a:pt x="24" y="32"/>
                    </a:lnTo>
                    <a:lnTo>
                      <a:pt x="14" y="36"/>
                    </a:lnTo>
                    <a:lnTo>
                      <a:pt x="6" y="40"/>
                    </a:lnTo>
                    <a:lnTo>
                      <a:pt x="2" y="46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2" y="54"/>
                    </a:lnTo>
                    <a:lnTo>
                      <a:pt x="6" y="60"/>
                    </a:lnTo>
                    <a:lnTo>
                      <a:pt x="14" y="64"/>
                    </a:lnTo>
                    <a:lnTo>
                      <a:pt x="24" y="68"/>
                    </a:lnTo>
                    <a:lnTo>
                      <a:pt x="52" y="76"/>
                    </a:lnTo>
                    <a:lnTo>
                      <a:pt x="88" y="82"/>
                    </a:lnTo>
                    <a:lnTo>
                      <a:pt x="134" y="88"/>
                    </a:lnTo>
                    <a:lnTo>
                      <a:pt x="186" y="92"/>
                    </a:lnTo>
                    <a:lnTo>
                      <a:pt x="242" y="94"/>
                    </a:lnTo>
                    <a:lnTo>
                      <a:pt x="302" y="96"/>
                    </a:lnTo>
                    <a:lnTo>
                      <a:pt x="302" y="96"/>
                    </a:lnTo>
                    <a:lnTo>
                      <a:pt x="362" y="94"/>
                    </a:lnTo>
                    <a:lnTo>
                      <a:pt x="418" y="92"/>
                    </a:lnTo>
                    <a:lnTo>
                      <a:pt x="468" y="88"/>
                    </a:lnTo>
                    <a:lnTo>
                      <a:pt x="512" y="82"/>
                    </a:lnTo>
                    <a:lnTo>
                      <a:pt x="548" y="76"/>
                    </a:lnTo>
                    <a:lnTo>
                      <a:pt x="576" y="68"/>
                    </a:lnTo>
                    <a:lnTo>
                      <a:pt x="586" y="64"/>
                    </a:lnTo>
                    <a:lnTo>
                      <a:pt x="594" y="60"/>
                    </a:lnTo>
                    <a:lnTo>
                      <a:pt x="598" y="54"/>
                    </a:lnTo>
                    <a:lnTo>
                      <a:pt x="600" y="50"/>
                    </a:lnTo>
                    <a:lnTo>
                      <a:pt x="600" y="50"/>
                    </a:lnTo>
                    <a:lnTo>
                      <a:pt x="598" y="46"/>
                    </a:lnTo>
                    <a:lnTo>
                      <a:pt x="594" y="40"/>
                    </a:lnTo>
                    <a:lnTo>
                      <a:pt x="586" y="36"/>
                    </a:lnTo>
                    <a:lnTo>
                      <a:pt x="576" y="32"/>
                    </a:lnTo>
                    <a:lnTo>
                      <a:pt x="548" y="22"/>
                    </a:lnTo>
                    <a:lnTo>
                      <a:pt x="512" y="16"/>
                    </a:lnTo>
                    <a:lnTo>
                      <a:pt x="468" y="10"/>
                    </a:lnTo>
                    <a:lnTo>
                      <a:pt x="418" y="4"/>
                    </a:lnTo>
                    <a:lnTo>
                      <a:pt x="362" y="2"/>
                    </a:lnTo>
                    <a:lnTo>
                      <a:pt x="302" y="0"/>
                    </a:lnTo>
                    <a:close/>
                  </a:path>
                </a:pathLst>
              </a:custGeom>
              <a:solidFill>
                <a:srgbClr val="C7C2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" name="Freeform 431"/>
              <p:cNvSpPr>
                <a:spLocks/>
              </p:cNvSpPr>
              <p:nvPr/>
            </p:nvSpPr>
            <p:spPr bwMode="auto">
              <a:xfrm>
                <a:off x="4595" y="4180"/>
                <a:ext cx="596" cy="94"/>
              </a:xfrm>
              <a:custGeom>
                <a:avLst/>
                <a:gdLst>
                  <a:gd name="T0" fmla="*/ 300 w 596"/>
                  <a:gd name="T1" fmla="*/ 94 h 94"/>
                  <a:gd name="T2" fmla="*/ 300 w 596"/>
                  <a:gd name="T3" fmla="*/ 94 h 94"/>
                  <a:gd name="T4" fmla="*/ 240 w 596"/>
                  <a:gd name="T5" fmla="*/ 92 h 94"/>
                  <a:gd name="T6" fmla="*/ 184 w 596"/>
                  <a:gd name="T7" fmla="*/ 90 h 94"/>
                  <a:gd name="T8" fmla="*/ 132 w 596"/>
                  <a:gd name="T9" fmla="*/ 86 h 94"/>
                  <a:gd name="T10" fmla="*/ 88 w 596"/>
                  <a:gd name="T11" fmla="*/ 80 h 94"/>
                  <a:gd name="T12" fmla="*/ 52 w 596"/>
                  <a:gd name="T13" fmla="*/ 74 h 94"/>
                  <a:gd name="T14" fmla="*/ 24 w 596"/>
                  <a:gd name="T15" fmla="*/ 66 h 94"/>
                  <a:gd name="T16" fmla="*/ 14 w 596"/>
                  <a:gd name="T17" fmla="*/ 62 h 94"/>
                  <a:gd name="T18" fmla="*/ 6 w 596"/>
                  <a:gd name="T19" fmla="*/ 58 h 94"/>
                  <a:gd name="T20" fmla="*/ 2 w 596"/>
                  <a:gd name="T21" fmla="*/ 52 h 94"/>
                  <a:gd name="T22" fmla="*/ 0 w 596"/>
                  <a:gd name="T23" fmla="*/ 48 h 94"/>
                  <a:gd name="T24" fmla="*/ 0 w 596"/>
                  <a:gd name="T25" fmla="*/ 48 h 94"/>
                  <a:gd name="T26" fmla="*/ 2 w 596"/>
                  <a:gd name="T27" fmla="*/ 44 h 94"/>
                  <a:gd name="T28" fmla="*/ 6 w 596"/>
                  <a:gd name="T29" fmla="*/ 38 h 94"/>
                  <a:gd name="T30" fmla="*/ 14 w 596"/>
                  <a:gd name="T31" fmla="*/ 34 h 94"/>
                  <a:gd name="T32" fmla="*/ 24 w 596"/>
                  <a:gd name="T33" fmla="*/ 30 h 94"/>
                  <a:gd name="T34" fmla="*/ 52 w 596"/>
                  <a:gd name="T35" fmla="*/ 20 h 94"/>
                  <a:gd name="T36" fmla="*/ 88 w 596"/>
                  <a:gd name="T37" fmla="*/ 14 h 94"/>
                  <a:gd name="T38" fmla="*/ 132 w 596"/>
                  <a:gd name="T39" fmla="*/ 8 h 94"/>
                  <a:gd name="T40" fmla="*/ 184 w 596"/>
                  <a:gd name="T41" fmla="*/ 2 h 94"/>
                  <a:gd name="T42" fmla="*/ 240 w 596"/>
                  <a:gd name="T43" fmla="*/ 0 h 94"/>
                  <a:gd name="T44" fmla="*/ 300 w 596"/>
                  <a:gd name="T45" fmla="*/ 0 h 94"/>
                  <a:gd name="T46" fmla="*/ 300 w 596"/>
                  <a:gd name="T47" fmla="*/ 0 h 94"/>
                  <a:gd name="T48" fmla="*/ 360 w 596"/>
                  <a:gd name="T49" fmla="*/ 0 h 94"/>
                  <a:gd name="T50" fmla="*/ 414 w 596"/>
                  <a:gd name="T51" fmla="*/ 2 h 94"/>
                  <a:gd name="T52" fmla="*/ 464 w 596"/>
                  <a:gd name="T53" fmla="*/ 8 h 94"/>
                  <a:gd name="T54" fmla="*/ 508 w 596"/>
                  <a:gd name="T55" fmla="*/ 14 h 94"/>
                  <a:gd name="T56" fmla="*/ 544 w 596"/>
                  <a:gd name="T57" fmla="*/ 20 h 94"/>
                  <a:gd name="T58" fmla="*/ 572 w 596"/>
                  <a:gd name="T59" fmla="*/ 30 h 94"/>
                  <a:gd name="T60" fmla="*/ 582 w 596"/>
                  <a:gd name="T61" fmla="*/ 34 h 94"/>
                  <a:gd name="T62" fmla="*/ 590 w 596"/>
                  <a:gd name="T63" fmla="*/ 38 h 94"/>
                  <a:gd name="T64" fmla="*/ 594 w 596"/>
                  <a:gd name="T65" fmla="*/ 44 h 94"/>
                  <a:gd name="T66" fmla="*/ 596 w 596"/>
                  <a:gd name="T67" fmla="*/ 48 h 94"/>
                  <a:gd name="T68" fmla="*/ 596 w 596"/>
                  <a:gd name="T69" fmla="*/ 48 h 94"/>
                  <a:gd name="T70" fmla="*/ 594 w 596"/>
                  <a:gd name="T71" fmla="*/ 52 h 94"/>
                  <a:gd name="T72" fmla="*/ 590 w 596"/>
                  <a:gd name="T73" fmla="*/ 58 h 94"/>
                  <a:gd name="T74" fmla="*/ 582 w 596"/>
                  <a:gd name="T75" fmla="*/ 62 h 94"/>
                  <a:gd name="T76" fmla="*/ 572 w 596"/>
                  <a:gd name="T77" fmla="*/ 66 h 94"/>
                  <a:gd name="T78" fmla="*/ 544 w 596"/>
                  <a:gd name="T79" fmla="*/ 74 h 94"/>
                  <a:gd name="T80" fmla="*/ 508 w 596"/>
                  <a:gd name="T81" fmla="*/ 80 h 94"/>
                  <a:gd name="T82" fmla="*/ 464 w 596"/>
                  <a:gd name="T83" fmla="*/ 86 h 94"/>
                  <a:gd name="T84" fmla="*/ 414 w 596"/>
                  <a:gd name="T85" fmla="*/ 90 h 94"/>
                  <a:gd name="T86" fmla="*/ 360 w 596"/>
                  <a:gd name="T87" fmla="*/ 92 h 94"/>
                  <a:gd name="T88" fmla="*/ 300 w 596"/>
                  <a:gd name="T89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96" h="94">
                    <a:moveTo>
                      <a:pt x="300" y="94"/>
                    </a:moveTo>
                    <a:lnTo>
                      <a:pt x="300" y="94"/>
                    </a:lnTo>
                    <a:lnTo>
                      <a:pt x="240" y="92"/>
                    </a:lnTo>
                    <a:lnTo>
                      <a:pt x="184" y="90"/>
                    </a:lnTo>
                    <a:lnTo>
                      <a:pt x="132" y="86"/>
                    </a:lnTo>
                    <a:lnTo>
                      <a:pt x="88" y="80"/>
                    </a:lnTo>
                    <a:lnTo>
                      <a:pt x="52" y="74"/>
                    </a:lnTo>
                    <a:lnTo>
                      <a:pt x="24" y="66"/>
                    </a:lnTo>
                    <a:lnTo>
                      <a:pt x="14" y="62"/>
                    </a:lnTo>
                    <a:lnTo>
                      <a:pt x="6" y="58"/>
                    </a:lnTo>
                    <a:lnTo>
                      <a:pt x="2" y="52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44"/>
                    </a:lnTo>
                    <a:lnTo>
                      <a:pt x="6" y="38"/>
                    </a:lnTo>
                    <a:lnTo>
                      <a:pt x="14" y="34"/>
                    </a:lnTo>
                    <a:lnTo>
                      <a:pt x="24" y="30"/>
                    </a:lnTo>
                    <a:lnTo>
                      <a:pt x="52" y="20"/>
                    </a:lnTo>
                    <a:lnTo>
                      <a:pt x="88" y="14"/>
                    </a:lnTo>
                    <a:lnTo>
                      <a:pt x="132" y="8"/>
                    </a:lnTo>
                    <a:lnTo>
                      <a:pt x="184" y="2"/>
                    </a:lnTo>
                    <a:lnTo>
                      <a:pt x="240" y="0"/>
                    </a:lnTo>
                    <a:lnTo>
                      <a:pt x="300" y="0"/>
                    </a:lnTo>
                    <a:lnTo>
                      <a:pt x="300" y="0"/>
                    </a:lnTo>
                    <a:lnTo>
                      <a:pt x="360" y="0"/>
                    </a:lnTo>
                    <a:lnTo>
                      <a:pt x="414" y="2"/>
                    </a:lnTo>
                    <a:lnTo>
                      <a:pt x="464" y="8"/>
                    </a:lnTo>
                    <a:lnTo>
                      <a:pt x="508" y="14"/>
                    </a:lnTo>
                    <a:lnTo>
                      <a:pt x="544" y="20"/>
                    </a:lnTo>
                    <a:lnTo>
                      <a:pt x="572" y="30"/>
                    </a:lnTo>
                    <a:lnTo>
                      <a:pt x="582" y="34"/>
                    </a:lnTo>
                    <a:lnTo>
                      <a:pt x="590" y="38"/>
                    </a:lnTo>
                    <a:lnTo>
                      <a:pt x="594" y="44"/>
                    </a:lnTo>
                    <a:lnTo>
                      <a:pt x="596" y="48"/>
                    </a:lnTo>
                    <a:lnTo>
                      <a:pt x="596" y="48"/>
                    </a:lnTo>
                    <a:lnTo>
                      <a:pt x="594" y="52"/>
                    </a:lnTo>
                    <a:lnTo>
                      <a:pt x="590" y="58"/>
                    </a:lnTo>
                    <a:lnTo>
                      <a:pt x="582" y="62"/>
                    </a:lnTo>
                    <a:lnTo>
                      <a:pt x="572" y="66"/>
                    </a:lnTo>
                    <a:lnTo>
                      <a:pt x="544" y="74"/>
                    </a:lnTo>
                    <a:lnTo>
                      <a:pt x="508" y="80"/>
                    </a:lnTo>
                    <a:lnTo>
                      <a:pt x="464" y="86"/>
                    </a:lnTo>
                    <a:lnTo>
                      <a:pt x="414" y="90"/>
                    </a:lnTo>
                    <a:lnTo>
                      <a:pt x="360" y="92"/>
                    </a:lnTo>
                    <a:lnTo>
                      <a:pt x="300" y="9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" name="Freeform 432"/>
              <p:cNvSpPr>
                <a:spLocks/>
              </p:cNvSpPr>
              <p:nvPr/>
            </p:nvSpPr>
            <p:spPr bwMode="auto">
              <a:xfrm>
                <a:off x="4593" y="4178"/>
                <a:ext cx="600" cy="96"/>
              </a:xfrm>
              <a:custGeom>
                <a:avLst/>
                <a:gdLst>
                  <a:gd name="T0" fmla="*/ 302 w 600"/>
                  <a:gd name="T1" fmla="*/ 0 h 96"/>
                  <a:gd name="T2" fmla="*/ 302 w 600"/>
                  <a:gd name="T3" fmla="*/ 0 h 96"/>
                  <a:gd name="T4" fmla="*/ 242 w 600"/>
                  <a:gd name="T5" fmla="*/ 2 h 96"/>
                  <a:gd name="T6" fmla="*/ 186 w 600"/>
                  <a:gd name="T7" fmla="*/ 4 h 96"/>
                  <a:gd name="T8" fmla="*/ 134 w 600"/>
                  <a:gd name="T9" fmla="*/ 10 h 96"/>
                  <a:gd name="T10" fmla="*/ 88 w 600"/>
                  <a:gd name="T11" fmla="*/ 16 h 96"/>
                  <a:gd name="T12" fmla="*/ 52 w 600"/>
                  <a:gd name="T13" fmla="*/ 22 h 96"/>
                  <a:gd name="T14" fmla="*/ 24 w 600"/>
                  <a:gd name="T15" fmla="*/ 32 h 96"/>
                  <a:gd name="T16" fmla="*/ 14 w 600"/>
                  <a:gd name="T17" fmla="*/ 36 h 96"/>
                  <a:gd name="T18" fmla="*/ 6 w 600"/>
                  <a:gd name="T19" fmla="*/ 40 h 96"/>
                  <a:gd name="T20" fmla="*/ 2 w 600"/>
                  <a:gd name="T21" fmla="*/ 46 h 96"/>
                  <a:gd name="T22" fmla="*/ 0 w 600"/>
                  <a:gd name="T23" fmla="*/ 50 h 96"/>
                  <a:gd name="T24" fmla="*/ 0 w 600"/>
                  <a:gd name="T25" fmla="*/ 50 h 96"/>
                  <a:gd name="T26" fmla="*/ 2 w 600"/>
                  <a:gd name="T27" fmla="*/ 54 h 96"/>
                  <a:gd name="T28" fmla="*/ 6 w 600"/>
                  <a:gd name="T29" fmla="*/ 60 h 96"/>
                  <a:gd name="T30" fmla="*/ 14 w 600"/>
                  <a:gd name="T31" fmla="*/ 64 h 96"/>
                  <a:gd name="T32" fmla="*/ 24 w 600"/>
                  <a:gd name="T33" fmla="*/ 68 h 96"/>
                  <a:gd name="T34" fmla="*/ 52 w 600"/>
                  <a:gd name="T35" fmla="*/ 76 h 96"/>
                  <a:gd name="T36" fmla="*/ 88 w 600"/>
                  <a:gd name="T37" fmla="*/ 82 h 96"/>
                  <a:gd name="T38" fmla="*/ 134 w 600"/>
                  <a:gd name="T39" fmla="*/ 88 h 96"/>
                  <a:gd name="T40" fmla="*/ 186 w 600"/>
                  <a:gd name="T41" fmla="*/ 92 h 96"/>
                  <a:gd name="T42" fmla="*/ 242 w 600"/>
                  <a:gd name="T43" fmla="*/ 94 h 96"/>
                  <a:gd name="T44" fmla="*/ 302 w 600"/>
                  <a:gd name="T45" fmla="*/ 96 h 96"/>
                  <a:gd name="T46" fmla="*/ 302 w 600"/>
                  <a:gd name="T47" fmla="*/ 96 h 96"/>
                  <a:gd name="T48" fmla="*/ 362 w 600"/>
                  <a:gd name="T49" fmla="*/ 94 h 96"/>
                  <a:gd name="T50" fmla="*/ 418 w 600"/>
                  <a:gd name="T51" fmla="*/ 92 h 96"/>
                  <a:gd name="T52" fmla="*/ 468 w 600"/>
                  <a:gd name="T53" fmla="*/ 88 h 96"/>
                  <a:gd name="T54" fmla="*/ 512 w 600"/>
                  <a:gd name="T55" fmla="*/ 82 h 96"/>
                  <a:gd name="T56" fmla="*/ 548 w 600"/>
                  <a:gd name="T57" fmla="*/ 76 h 96"/>
                  <a:gd name="T58" fmla="*/ 576 w 600"/>
                  <a:gd name="T59" fmla="*/ 68 h 96"/>
                  <a:gd name="T60" fmla="*/ 586 w 600"/>
                  <a:gd name="T61" fmla="*/ 64 h 96"/>
                  <a:gd name="T62" fmla="*/ 594 w 600"/>
                  <a:gd name="T63" fmla="*/ 60 h 96"/>
                  <a:gd name="T64" fmla="*/ 598 w 600"/>
                  <a:gd name="T65" fmla="*/ 54 h 96"/>
                  <a:gd name="T66" fmla="*/ 600 w 600"/>
                  <a:gd name="T67" fmla="*/ 50 h 96"/>
                  <a:gd name="T68" fmla="*/ 600 w 600"/>
                  <a:gd name="T69" fmla="*/ 50 h 96"/>
                  <a:gd name="T70" fmla="*/ 598 w 600"/>
                  <a:gd name="T71" fmla="*/ 46 h 96"/>
                  <a:gd name="T72" fmla="*/ 594 w 600"/>
                  <a:gd name="T73" fmla="*/ 40 h 96"/>
                  <a:gd name="T74" fmla="*/ 586 w 600"/>
                  <a:gd name="T75" fmla="*/ 36 h 96"/>
                  <a:gd name="T76" fmla="*/ 576 w 600"/>
                  <a:gd name="T77" fmla="*/ 32 h 96"/>
                  <a:gd name="T78" fmla="*/ 548 w 600"/>
                  <a:gd name="T79" fmla="*/ 22 h 96"/>
                  <a:gd name="T80" fmla="*/ 512 w 600"/>
                  <a:gd name="T81" fmla="*/ 16 h 96"/>
                  <a:gd name="T82" fmla="*/ 468 w 600"/>
                  <a:gd name="T83" fmla="*/ 10 h 96"/>
                  <a:gd name="T84" fmla="*/ 418 w 600"/>
                  <a:gd name="T85" fmla="*/ 4 h 96"/>
                  <a:gd name="T86" fmla="*/ 362 w 600"/>
                  <a:gd name="T87" fmla="*/ 2 h 96"/>
                  <a:gd name="T88" fmla="*/ 302 w 600"/>
                  <a:gd name="T8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00" h="96">
                    <a:moveTo>
                      <a:pt x="302" y="0"/>
                    </a:moveTo>
                    <a:lnTo>
                      <a:pt x="302" y="0"/>
                    </a:lnTo>
                    <a:lnTo>
                      <a:pt x="242" y="2"/>
                    </a:lnTo>
                    <a:lnTo>
                      <a:pt x="186" y="4"/>
                    </a:lnTo>
                    <a:lnTo>
                      <a:pt x="134" y="10"/>
                    </a:lnTo>
                    <a:lnTo>
                      <a:pt x="88" y="16"/>
                    </a:lnTo>
                    <a:lnTo>
                      <a:pt x="52" y="22"/>
                    </a:lnTo>
                    <a:lnTo>
                      <a:pt x="24" y="32"/>
                    </a:lnTo>
                    <a:lnTo>
                      <a:pt x="14" y="36"/>
                    </a:lnTo>
                    <a:lnTo>
                      <a:pt x="6" y="40"/>
                    </a:lnTo>
                    <a:lnTo>
                      <a:pt x="2" y="46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2" y="54"/>
                    </a:lnTo>
                    <a:lnTo>
                      <a:pt x="6" y="60"/>
                    </a:lnTo>
                    <a:lnTo>
                      <a:pt x="14" y="64"/>
                    </a:lnTo>
                    <a:lnTo>
                      <a:pt x="24" y="68"/>
                    </a:lnTo>
                    <a:lnTo>
                      <a:pt x="52" y="76"/>
                    </a:lnTo>
                    <a:lnTo>
                      <a:pt x="88" y="82"/>
                    </a:lnTo>
                    <a:lnTo>
                      <a:pt x="134" y="88"/>
                    </a:lnTo>
                    <a:lnTo>
                      <a:pt x="186" y="92"/>
                    </a:lnTo>
                    <a:lnTo>
                      <a:pt x="242" y="94"/>
                    </a:lnTo>
                    <a:lnTo>
                      <a:pt x="302" y="96"/>
                    </a:lnTo>
                    <a:lnTo>
                      <a:pt x="302" y="96"/>
                    </a:lnTo>
                    <a:lnTo>
                      <a:pt x="362" y="94"/>
                    </a:lnTo>
                    <a:lnTo>
                      <a:pt x="418" y="92"/>
                    </a:lnTo>
                    <a:lnTo>
                      <a:pt x="468" y="88"/>
                    </a:lnTo>
                    <a:lnTo>
                      <a:pt x="512" y="82"/>
                    </a:lnTo>
                    <a:lnTo>
                      <a:pt x="548" y="76"/>
                    </a:lnTo>
                    <a:lnTo>
                      <a:pt x="576" y="68"/>
                    </a:lnTo>
                    <a:lnTo>
                      <a:pt x="586" y="64"/>
                    </a:lnTo>
                    <a:lnTo>
                      <a:pt x="594" y="60"/>
                    </a:lnTo>
                    <a:lnTo>
                      <a:pt x="598" y="54"/>
                    </a:lnTo>
                    <a:lnTo>
                      <a:pt x="600" y="50"/>
                    </a:lnTo>
                    <a:lnTo>
                      <a:pt x="600" y="50"/>
                    </a:lnTo>
                    <a:lnTo>
                      <a:pt x="598" y="46"/>
                    </a:lnTo>
                    <a:lnTo>
                      <a:pt x="594" y="40"/>
                    </a:lnTo>
                    <a:lnTo>
                      <a:pt x="586" y="36"/>
                    </a:lnTo>
                    <a:lnTo>
                      <a:pt x="576" y="32"/>
                    </a:lnTo>
                    <a:lnTo>
                      <a:pt x="548" y="22"/>
                    </a:lnTo>
                    <a:lnTo>
                      <a:pt x="512" y="16"/>
                    </a:lnTo>
                    <a:lnTo>
                      <a:pt x="468" y="10"/>
                    </a:lnTo>
                    <a:lnTo>
                      <a:pt x="418" y="4"/>
                    </a:lnTo>
                    <a:lnTo>
                      <a:pt x="362" y="2"/>
                    </a:lnTo>
                    <a:lnTo>
                      <a:pt x="30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" name="Freeform 433"/>
              <p:cNvSpPr>
                <a:spLocks noEditPoints="1"/>
              </p:cNvSpPr>
              <p:nvPr/>
            </p:nvSpPr>
            <p:spPr bwMode="auto">
              <a:xfrm>
                <a:off x="4595" y="4180"/>
                <a:ext cx="596" cy="94"/>
              </a:xfrm>
              <a:custGeom>
                <a:avLst/>
                <a:gdLst>
                  <a:gd name="T0" fmla="*/ 300 w 596"/>
                  <a:gd name="T1" fmla="*/ 94 h 94"/>
                  <a:gd name="T2" fmla="*/ 184 w 596"/>
                  <a:gd name="T3" fmla="*/ 90 h 94"/>
                  <a:gd name="T4" fmla="*/ 90 w 596"/>
                  <a:gd name="T5" fmla="*/ 80 h 94"/>
                  <a:gd name="T6" fmla="*/ 26 w 596"/>
                  <a:gd name="T7" fmla="*/ 66 h 94"/>
                  <a:gd name="T8" fmla="*/ 8 w 596"/>
                  <a:gd name="T9" fmla="*/ 58 h 94"/>
                  <a:gd name="T10" fmla="*/ 2 w 596"/>
                  <a:gd name="T11" fmla="*/ 48 h 94"/>
                  <a:gd name="T12" fmla="*/ 4 w 596"/>
                  <a:gd name="T13" fmla="*/ 44 h 94"/>
                  <a:gd name="T14" fmla="*/ 16 w 596"/>
                  <a:gd name="T15" fmla="*/ 34 h 94"/>
                  <a:gd name="T16" fmla="*/ 54 w 596"/>
                  <a:gd name="T17" fmla="*/ 20 h 94"/>
                  <a:gd name="T18" fmla="*/ 134 w 596"/>
                  <a:gd name="T19" fmla="*/ 8 h 94"/>
                  <a:gd name="T20" fmla="*/ 240 w 596"/>
                  <a:gd name="T21" fmla="*/ 0 h 94"/>
                  <a:gd name="T22" fmla="*/ 300 w 596"/>
                  <a:gd name="T23" fmla="*/ 0 h 94"/>
                  <a:gd name="T24" fmla="*/ 414 w 596"/>
                  <a:gd name="T25" fmla="*/ 4 h 94"/>
                  <a:gd name="T26" fmla="*/ 506 w 596"/>
                  <a:gd name="T27" fmla="*/ 14 h 94"/>
                  <a:gd name="T28" fmla="*/ 570 w 596"/>
                  <a:gd name="T29" fmla="*/ 30 h 94"/>
                  <a:gd name="T30" fmla="*/ 588 w 596"/>
                  <a:gd name="T31" fmla="*/ 38 h 94"/>
                  <a:gd name="T32" fmla="*/ 594 w 596"/>
                  <a:gd name="T33" fmla="*/ 48 h 94"/>
                  <a:gd name="T34" fmla="*/ 592 w 596"/>
                  <a:gd name="T35" fmla="*/ 52 h 94"/>
                  <a:gd name="T36" fmla="*/ 580 w 596"/>
                  <a:gd name="T37" fmla="*/ 62 h 94"/>
                  <a:gd name="T38" fmla="*/ 542 w 596"/>
                  <a:gd name="T39" fmla="*/ 74 h 94"/>
                  <a:gd name="T40" fmla="*/ 464 w 596"/>
                  <a:gd name="T41" fmla="*/ 86 h 94"/>
                  <a:gd name="T42" fmla="*/ 358 w 596"/>
                  <a:gd name="T43" fmla="*/ 92 h 94"/>
                  <a:gd name="T44" fmla="*/ 300 w 596"/>
                  <a:gd name="T45" fmla="*/ 0 h 94"/>
                  <a:gd name="T46" fmla="*/ 240 w 596"/>
                  <a:gd name="T47" fmla="*/ 0 h 94"/>
                  <a:gd name="T48" fmla="*/ 132 w 596"/>
                  <a:gd name="T49" fmla="*/ 8 h 94"/>
                  <a:gd name="T50" fmla="*/ 52 w 596"/>
                  <a:gd name="T51" fmla="*/ 20 h 94"/>
                  <a:gd name="T52" fmla="*/ 14 w 596"/>
                  <a:gd name="T53" fmla="*/ 34 h 94"/>
                  <a:gd name="T54" fmla="*/ 2 w 596"/>
                  <a:gd name="T55" fmla="*/ 44 h 94"/>
                  <a:gd name="T56" fmla="*/ 0 w 596"/>
                  <a:gd name="T57" fmla="*/ 48 h 94"/>
                  <a:gd name="T58" fmla="*/ 6 w 596"/>
                  <a:gd name="T59" fmla="*/ 58 h 94"/>
                  <a:gd name="T60" fmla="*/ 24 w 596"/>
                  <a:gd name="T61" fmla="*/ 66 h 94"/>
                  <a:gd name="T62" fmla="*/ 88 w 596"/>
                  <a:gd name="T63" fmla="*/ 80 h 94"/>
                  <a:gd name="T64" fmla="*/ 184 w 596"/>
                  <a:gd name="T65" fmla="*/ 90 h 94"/>
                  <a:gd name="T66" fmla="*/ 300 w 596"/>
                  <a:gd name="T67" fmla="*/ 94 h 94"/>
                  <a:gd name="T68" fmla="*/ 360 w 596"/>
                  <a:gd name="T69" fmla="*/ 92 h 94"/>
                  <a:gd name="T70" fmla="*/ 464 w 596"/>
                  <a:gd name="T71" fmla="*/ 86 h 94"/>
                  <a:gd name="T72" fmla="*/ 544 w 596"/>
                  <a:gd name="T73" fmla="*/ 74 h 94"/>
                  <a:gd name="T74" fmla="*/ 582 w 596"/>
                  <a:gd name="T75" fmla="*/ 62 h 94"/>
                  <a:gd name="T76" fmla="*/ 594 w 596"/>
                  <a:gd name="T77" fmla="*/ 52 h 94"/>
                  <a:gd name="T78" fmla="*/ 596 w 596"/>
                  <a:gd name="T79" fmla="*/ 48 h 94"/>
                  <a:gd name="T80" fmla="*/ 590 w 596"/>
                  <a:gd name="T81" fmla="*/ 38 h 94"/>
                  <a:gd name="T82" fmla="*/ 572 w 596"/>
                  <a:gd name="T83" fmla="*/ 30 h 94"/>
                  <a:gd name="T84" fmla="*/ 508 w 596"/>
                  <a:gd name="T85" fmla="*/ 14 h 94"/>
                  <a:gd name="T86" fmla="*/ 414 w 596"/>
                  <a:gd name="T87" fmla="*/ 2 h 94"/>
                  <a:gd name="T88" fmla="*/ 300 w 596"/>
                  <a:gd name="T8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96" h="94">
                    <a:moveTo>
                      <a:pt x="300" y="94"/>
                    </a:moveTo>
                    <a:lnTo>
                      <a:pt x="300" y="94"/>
                    </a:lnTo>
                    <a:lnTo>
                      <a:pt x="240" y="92"/>
                    </a:lnTo>
                    <a:lnTo>
                      <a:pt x="184" y="90"/>
                    </a:lnTo>
                    <a:lnTo>
                      <a:pt x="134" y="86"/>
                    </a:lnTo>
                    <a:lnTo>
                      <a:pt x="90" y="80"/>
                    </a:lnTo>
                    <a:lnTo>
                      <a:pt x="54" y="74"/>
                    </a:lnTo>
                    <a:lnTo>
                      <a:pt x="26" y="66"/>
                    </a:lnTo>
                    <a:lnTo>
                      <a:pt x="16" y="62"/>
                    </a:lnTo>
                    <a:lnTo>
                      <a:pt x="8" y="58"/>
                    </a:lnTo>
                    <a:lnTo>
                      <a:pt x="4" y="52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4" y="44"/>
                    </a:lnTo>
                    <a:lnTo>
                      <a:pt x="8" y="38"/>
                    </a:lnTo>
                    <a:lnTo>
                      <a:pt x="16" y="34"/>
                    </a:lnTo>
                    <a:lnTo>
                      <a:pt x="26" y="30"/>
                    </a:lnTo>
                    <a:lnTo>
                      <a:pt x="54" y="20"/>
                    </a:lnTo>
                    <a:lnTo>
                      <a:pt x="90" y="14"/>
                    </a:lnTo>
                    <a:lnTo>
                      <a:pt x="134" y="8"/>
                    </a:lnTo>
                    <a:lnTo>
                      <a:pt x="184" y="4"/>
                    </a:lnTo>
                    <a:lnTo>
                      <a:pt x="240" y="0"/>
                    </a:lnTo>
                    <a:lnTo>
                      <a:pt x="300" y="0"/>
                    </a:lnTo>
                    <a:lnTo>
                      <a:pt x="300" y="0"/>
                    </a:lnTo>
                    <a:lnTo>
                      <a:pt x="358" y="0"/>
                    </a:lnTo>
                    <a:lnTo>
                      <a:pt x="414" y="4"/>
                    </a:lnTo>
                    <a:lnTo>
                      <a:pt x="464" y="8"/>
                    </a:lnTo>
                    <a:lnTo>
                      <a:pt x="506" y="14"/>
                    </a:lnTo>
                    <a:lnTo>
                      <a:pt x="542" y="20"/>
                    </a:lnTo>
                    <a:lnTo>
                      <a:pt x="570" y="30"/>
                    </a:lnTo>
                    <a:lnTo>
                      <a:pt x="580" y="34"/>
                    </a:lnTo>
                    <a:lnTo>
                      <a:pt x="588" y="38"/>
                    </a:lnTo>
                    <a:lnTo>
                      <a:pt x="592" y="44"/>
                    </a:lnTo>
                    <a:lnTo>
                      <a:pt x="594" y="48"/>
                    </a:lnTo>
                    <a:lnTo>
                      <a:pt x="594" y="48"/>
                    </a:lnTo>
                    <a:lnTo>
                      <a:pt x="592" y="52"/>
                    </a:lnTo>
                    <a:lnTo>
                      <a:pt x="588" y="58"/>
                    </a:lnTo>
                    <a:lnTo>
                      <a:pt x="580" y="62"/>
                    </a:lnTo>
                    <a:lnTo>
                      <a:pt x="570" y="66"/>
                    </a:lnTo>
                    <a:lnTo>
                      <a:pt x="542" y="74"/>
                    </a:lnTo>
                    <a:lnTo>
                      <a:pt x="506" y="80"/>
                    </a:lnTo>
                    <a:lnTo>
                      <a:pt x="464" y="86"/>
                    </a:lnTo>
                    <a:lnTo>
                      <a:pt x="414" y="90"/>
                    </a:lnTo>
                    <a:lnTo>
                      <a:pt x="358" y="92"/>
                    </a:lnTo>
                    <a:lnTo>
                      <a:pt x="300" y="94"/>
                    </a:lnTo>
                    <a:close/>
                    <a:moveTo>
                      <a:pt x="300" y="0"/>
                    </a:moveTo>
                    <a:lnTo>
                      <a:pt x="300" y="0"/>
                    </a:lnTo>
                    <a:lnTo>
                      <a:pt x="240" y="0"/>
                    </a:lnTo>
                    <a:lnTo>
                      <a:pt x="184" y="2"/>
                    </a:lnTo>
                    <a:lnTo>
                      <a:pt x="132" y="8"/>
                    </a:lnTo>
                    <a:lnTo>
                      <a:pt x="88" y="14"/>
                    </a:lnTo>
                    <a:lnTo>
                      <a:pt x="52" y="20"/>
                    </a:lnTo>
                    <a:lnTo>
                      <a:pt x="24" y="30"/>
                    </a:lnTo>
                    <a:lnTo>
                      <a:pt x="14" y="34"/>
                    </a:lnTo>
                    <a:lnTo>
                      <a:pt x="6" y="38"/>
                    </a:lnTo>
                    <a:lnTo>
                      <a:pt x="2" y="44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52"/>
                    </a:lnTo>
                    <a:lnTo>
                      <a:pt x="6" y="58"/>
                    </a:lnTo>
                    <a:lnTo>
                      <a:pt x="14" y="62"/>
                    </a:lnTo>
                    <a:lnTo>
                      <a:pt x="24" y="66"/>
                    </a:lnTo>
                    <a:lnTo>
                      <a:pt x="52" y="74"/>
                    </a:lnTo>
                    <a:lnTo>
                      <a:pt x="88" y="80"/>
                    </a:lnTo>
                    <a:lnTo>
                      <a:pt x="132" y="86"/>
                    </a:lnTo>
                    <a:lnTo>
                      <a:pt x="184" y="90"/>
                    </a:lnTo>
                    <a:lnTo>
                      <a:pt x="240" y="92"/>
                    </a:lnTo>
                    <a:lnTo>
                      <a:pt x="300" y="94"/>
                    </a:lnTo>
                    <a:lnTo>
                      <a:pt x="300" y="94"/>
                    </a:lnTo>
                    <a:lnTo>
                      <a:pt x="360" y="92"/>
                    </a:lnTo>
                    <a:lnTo>
                      <a:pt x="414" y="90"/>
                    </a:lnTo>
                    <a:lnTo>
                      <a:pt x="464" y="86"/>
                    </a:lnTo>
                    <a:lnTo>
                      <a:pt x="508" y="80"/>
                    </a:lnTo>
                    <a:lnTo>
                      <a:pt x="544" y="74"/>
                    </a:lnTo>
                    <a:lnTo>
                      <a:pt x="572" y="66"/>
                    </a:lnTo>
                    <a:lnTo>
                      <a:pt x="582" y="62"/>
                    </a:lnTo>
                    <a:lnTo>
                      <a:pt x="590" y="58"/>
                    </a:lnTo>
                    <a:lnTo>
                      <a:pt x="594" y="52"/>
                    </a:lnTo>
                    <a:lnTo>
                      <a:pt x="596" y="48"/>
                    </a:lnTo>
                    <a:lnTo>
                      <a:pt x="596" y="48"/>
                    </a:lnTo>
                    <a:lnTo>
                      <a:pt x="594" y="44"/>
                    </a:lnTo>
                    <a:lnTo>
                      <a:pt x="590" y="38"/>
                    </a:lnTo>
                    <a:lnTo>
                      <a:pt x="582" y="34"/>
                    </a:lnTo>
                    <a:lnTo>
                      <a:pt x="572" y="30"/>
                    </a:lnTo>
                    <a:lnTo>
                      <a:pt x="544" y="20"/>
                    </a:lnTo>
                    <a:lnTo>
                      <a:pt x="508" y="14"/>
                    </a:lnTo>
                    <a:lnTo>
                      <a:pt x="464" y="8"/>
                    </a:lnTo>
                    <a:lnTo>
                      <a:pt x="414" y="2"/>
                    </a:lnTo>
                    <a:lnTo>
                      <a:pt x="360" y="0"/>
                    </a:lnTo>
                    <a:lnTo>
                      <a:pt x="300" y="0"/>
                    </a:lnTo>
                    <a:close/>
                  </a:path>
                </a:pathLst>
              </a:custGeom>
              <a:solidFill>
                <a:srgbClr val="C6C1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" name="Freeform 434"/>
              <p:cNvSpPr>
                <a:spLocks/>
              </p:cNvSpPr>
              <p:nvPr/>
            </p:nvSpPr>
            <p:spPr bwMode="auto">
              <a:xfrm>
                <a:off x="4597" y="4180"/>
                <a:ext cx="592" cy="94"/>
              </a:xfrm>
              <a:custGeom>
                <a:avLst/>
                <a:gdLst>
                  <a:gd name="T0" fmla="*/ 298 w 592"/>
                  <a:gd name="T1" fmla="*/ 94 h 94"/>
                  <a:gd name="T2" fmla="*/ 298 w 592"/>
                  <a:gd name="T3" fmla="*/ 94 h 94"/>
                  <a:gd name="T4" fmla="*/ 238 w 592"/>
                  <a:gd name="T5" fmla="*/ 92 h 94"/>
                  <a:gd name="T6" fmla="*/ 182 w 592"/>
                  <a:gd name="T7" fmla="*/ 90 h 94"/>
                  <a:gd name="T8" fmla="*/ 132 w 592"/>
                  <a:gd name="T9" fmla="*/ 86 h 94"/>
                  <a:gd name="T10" fmla="*/ 88 w 592"/>
                  <a:gd name="T11" fmla="*/ 80 h 94"/>
                  <a:gd name="T12" fmla="*/ 52 w 592"/>
                  <a:gd name="T13" fmla="*/ 74 h 94"/>
                  <a:gd name="T14" fmla="*/ 24 w 592"/>
                  <a:gd name="T15" fmla="*/ 66 h 94"/>
                  <a:gd name="T16" fmla="*/ 14 w 592"/>
                  <a:gd name="T17" fmla="*/ 62 h 94"/>
                  <a:gd name="T18" fmla="*/ 6 w 592"/>
                  <a:gd name="T19" fmla="*/ 58 h 94"/>
                  <a:gd name="T20" fmla="*/ 2 w 592"/>
                  <a:gd name="T21" fmla="*/ 52 h 94"/>
                  <a:gd name="T22" fmla="*/ 0 w 592"/>
                  <a:gd name="T23" fmla="*/ 48 h 94"/>
                  <a:gd name="T24" fmla="*/ 0 w 592"/>
                  <a:gd name="T25" fmla="*/ 48 h 94"/>
                  <a:gd name="T26" fmla="*/ 2 w 592"/>
                  <a:gd name="T27" fmla="*/ 44 h 94"/>
                  <a:gd name="T28" fmla="*/ 6 w 592"/>
                  <a:gd name="T29" fmla="*/ 38 h 94"/>
                  <a:gd name="T30" fmla="*/ 14 w 592"/>
                  <a:gd name="T31" fmla="*/ 34 h 94"/>
                  <a:gd name="T32" fmla="*/ 24 w 592"/>
                  <a:gd name="T33" fmla="*/ 30 h 94"/>
                  <a:gd name="T34" fmla="*/ 52 w 592"/>
                  <a:gd name="T35" fmla="*/ 20 h 94"/>
                  <a:gd name="T36" fmla="*/ 88 w 592"/>
                  <a:gd name="T37" fmla="*/ 14 h 94"/>
                  <a:gd name="T38" fmla="*/ 132 w 592"/>
                  <a:gd name="T39" fmla="*/ 8 h 94"/>
                  <a:gd name="T40" fmla="*/ 182 w 592"/>
                  <a:gd name="T41" fmla="*/ 4 h 94"/>
                  <a:gd name="T42" fmla="*/ 238 w 592"/>
                  <a:gd name="T43" fmla="*/ 0 h 94"/>
                  <a:gd name="T44" fmla="*/ 298 w 592"/>
                  <a:gd name="T45" fmla="*/ 0 h 94"/>
                  <a:gd name="T46" fmla="*/ 298 w 592"/>
                  <a:gd name="T47" fmla="*/ 0 h 94"/>
                  <a:gd name="T48" fmla="*/ 356 w 592"/>
                  <a:gd name="T49" fmla="*/ 0 h 94"/>
                  <a:gd name="T50" fmla="*/ 412 w 592"/>
                  <a:gd name="T51" fmla="*/ 4 h 94"/>
                  <a:gd name="T52" fmla="*/ 462 w 592"/>
                  <a:gd name="T53" fmla="*/ 8 h 94"/>
                  <a:gd name="T54" fmla="*/ 504 w 592"/>
                  <a:gd name="T55" fmla="*/ 14 h 94"/>
                  <a:gd name="T56" fmla="*/ 540 w 592"/>
                  <a:gd name="T57" fmla="*/ 20 h 94"/>
                  <a:gd name="T58" fmla="*/ 568 w 592"/>
                  <a:gd name="T59" fmla="*/ 30 h 94"/>
                  <a:gd name="T60" fmla="*/ 578 w 592"/>
                  <a:gd name="T61" fmla="*/ 34 h 94"/>
                  <a:gd name="T62" fmla="*/ 586 w 592"/>
                  <a:gd name="T63" fmla="*/ 38 h 94"/>
                  <a:gd name="T64" fmla="*/ 590 w 592"/>
                  <a:gd name="T65" fmla="*/ 44 h 94"/>
                  <a:gd name="T66" fmla="*/ 592 w 592"/>
                  <a:gd name="T67" fmla="*/ 48 h 94"/>
                  <a:gd name="T68" fmla="*/ 592 w 592"/>
                  <a:gd name="T69" fmla="*/ 48 h 94"/>
                  <a:gd name="T70" fmla="*/ 590 w 592"/>
                  <a:gd name="T71" fmla="*/ 52 h 94"/>
                  <a:gd name="T72" fmla="*/ 586 w 592"/>
                  <a:gd name="T73" fmla="*/ 58 h 94"/>
                  <a:gd name="T74" fmla="*/ 578 w 592"/>
                  <a:gd name="T75" fmla="*/ 62 h 94"/>
                  <a:gd name="T76" fmla="*/ 568 w 592"/>
                  <a:gd name="T77" fmla="*/ 66 h 94"/>
                  <a:gd name="T78" fmla="*/ 540 w 592"/>
                  <a:gd name="T79" fmla="*/ 74 h 94"/>
                  <a:gd name="T80" fmla="*/ 504 w 592"/>
                  <a:gd name="T81" fmla="*/ 80 h 94"/>
                  <a:gd name="T82" fmla="*/ 462 w 592"/>
                  <a:gd name="T83" fmla="*/ 86 h 94"/>
                  <a:gd name="T84" fmla="*/ 412 w 592"/>
                  <a:gd name="T85" fmla="*/ 90 h 94"/>
                  <a:gd name="T86" fmla="*/ 356 w 592"/>
                  <a:gd name="T87" fmla="*/ 92 h 94"/>
                  <a:gd name="T88" fmla="*/ 298 w 592"/>
                  <a:gd name="T89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92" h="94">
                    <a:moveTo>
                      <a:pt x="298" y="94"/>
                    </a:moveTo>
                    <a:lnTo>
                      <a:pt x="298" y="94"/>
                    </a:lnTo>
                    <a:lnTo>
                      <a:pt x="238" y="92"/>
                    </a:lnTo>
                    <a:lnTo>
                      <a:pt x="182" y="90"/>
                    </a:lnTo>
                    <a:lnTo>
                      <a:pt x="132" y="86"/>
                    </a:lnTo>
                    <a:lnTo>
                      <a:pt x="88" y="80"/>
                    </a:lnTo>
                    <a:lnTo>
                      <a:pt x="52" y="74"/>
                    </a:lnTo>
                    <a:lnTo>
                      <a:pt x="24" y="66"/>
                    </a:lnTo>
                    <a:lnTo>
                      <a:pt x="14" y="62"/>
                    </a:lnTo>
                    <a:lnTo>
                      <a:pt x="6" y="58"/>
                    </a:lnTo>
                    <a:lnTo>
                      <a:pt x="2" y="52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44"/>
                    </a:lnTo>
                    <a:lnTo>
                      <a:pt x="6" y="38"/>
                    </a:lnTo>
                    <a:lnTo>
                      <a:pt x="14" y="34"/>
                    </a:lnTo>
                    <a:lnTo>
                      <a:pt x="24" y="30"/>
                    </a:lnTo>
                    <a:lnTo>
                      <a:pt x="52" y="20"/>
                    </a:lnTo>
                    <a:lnTo>
                      <a:pt x="88" y="14"/>
                    </a:lnTo>
                    <a:lnTo>
                      <a:pt x="132" y="8"/>
                    </a:lnTo>
                    <a:lnTo>
                      <a:pt x="182" y="4"/>
                    </a:lnTo>
                    <a:lnTo>
                      <a:pt x="238" y="0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356" y="0"/>
                    </a:lnTo>
                    <a:lnTo>
                      <a:pt x="412" y="4"/>
                    </a:lnTo>
                    <a:lnTo>
                      <a:pt x="462" y="8"/>
                    </a:lnTo>
                    <a:lnTo>
                      <a:pt x="504" y="14"/>
                    </a:lnTo>
                    <a:lnTo>
                      <a:pt x="540" y="20"/>
                    </a:lnTo>
                    <a:lnTo>
                      <a:pt x="568" y="30"/>
                    </a:lnTo>
                    <a:lnTo>
                      <a:pt x="578" y="34"/>
                    </a:lnTo>
                    <a:lnTo>
                      <a:pt x="586" y="38"/>
                    </a:lnTo>
                    <a:lnTo>
                      <a:pt x="590" y="44"/>
                    </a:lnTo>
                    <a:lnTo>
                      <a:pt x="592" y="48"/>
                    </a:lnTo>
                    <a:lnTo>
                      <a:pt x="592" y="48"/>
                    </a:lnTo>
                    <a:lnTo>
                      <a:pt x="590" y="52"/>
                    </a:lnTo>
                    <a:lnTo>
                      <a:pt x="586" y="58"/>
                    </a:lnTo>
                    <a:lnTo>
                      <a:pt x="578" y="62"/>
                    </a:lnTo>
                    <a:lnTo>
                      <a:pt x="568" y="66"/>
                    </a:lnTo>
                    <a:lnTo>
                      <a:pt x="540" y="74"/>
                    </a:lnTo>
                    <a:lnTo>
                      <a:pt x="504" y="80"/>
                    </a:lnTo>
                    <a:lnTo>
                      <a:pt x="462" y="86"/>
                    </a:lnTo>
                    <a:lnTo>
                      <a:pt x="412" y="90"/>
                    </a:lnTo>
                    <a:lnTo>
                      <a:pt x="356" y="92"/>
                    </a:lnTo>
                    <a:lnTo>
                      <a:pt x="298" y="9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" name="Freeform 435"/>
              <p:cNvSpPr>
                <a:spLocks/>
              </p:cNvSpPr>
              <p:nvPr/>
            </p:nvSpPr>
            <p:spPr bwMode="auto">
              <a:xfrm>
                <a:off x="4595" y="4180"/>
                <a:ext cx="596" cy="94"/>
              </a:xfrm>
              <a:custGeom>
                <a:avLst/>
                <a:gdLst>
                  <a:gd name="T0" fmla="*/ 300 w 596"/>
                  <a:gd name="T1" fmla="*/ 0 h 94"/>
                  <a:gd name="T2" fmla="*/ 300 w 596"/>
                  <a:gd name="T3" fmla="*/ 0 h 94"/>
                  <a:gd name="T4" fmla="*/ 240 w 596"/>
                  <a:gd name="T5" fmla="*/ 0 h 94"/>
                  <a:gd name="T6" fmla="*/ 184 w 596"/>
                  <a:gd name="T7" fmla="*/ 2 h 94"/>
                  <a:gd name="T8" fmla="*/ 132 w 596"/>
                  <a:gd name="T9" fmla="*/ 8 h 94"/>
                  <a:gd name="T10" fmla="*/ 88 w 596"/>
                  <a:gd name="T11" fmla="*/ 14 h 94"/>
                  <a:gd name="T12" fmla="*/ 52 w 596"/>
                  <a:gd name="T13" fmla="*/ 20 h 94"/>
                  <a:gd name="T14" fmla="*/ 24 w 596"/>
                  <a:gd name="T15" fmla="*/ 30 h 94"/>
                  <a:gd name="T16" fmla="*/ 14 w 596"/>
                  <a:gd name="T17" fmla="*/ 34 h 94"/>
                  <a:gd name="T18" fmla="*/ 6 w 596"/>
                  <a:gd name="T19" fmla="*/ 38 h 94"/>
                  <a:gd name="T20" fmla="*/ 2 w 596"/>
                  <a:gd name="T21" fmla="*/ 44 h 94"/>
                  <a:gd name="T22" fmla="*/ 0 w 596"/>
                  <a:gd name="T23" fmla="*/ 48 h 94"/>
                  <a:gd name="T24" fmla="*/ 0 w 596"/>
                  <a:gd name="T25" fmla="*/ 48 h 94"/>
                  <a:gd name="T26" fmla="*/ 2 w 596"/>
                  <a:gd name="T27" fmla="*/ 52 h 94"/>
                  <a:gd name="T28" fmla="*/ 6 w 596"/>
                  <a:gd name="T29" fmla="*/ 58 h 94"/>
                  <a:gd name="T30" fmla="*/ 14 w 596"/>
                  <a:gd name="T31" fmla="*/ 62 h 94"/>
                  <a:gd name="T32" fmla="*/ 24 w 596"/>
                  <a:gd name="T33" fmla="*/ 66 h 94"/>
                  <a:gd name="T34" fmla="*/ 52 w 596"/>
                  <a:gd name="T35" fmla="*/ 74 h 94"/>
                  <a:gd name="T36" fmla="*/ 88 w 596"/>
                  <a:gd name="T37" fmla="*/ 80 h 94"/>
                  <a:gd name="T38" fmla="*/ 132 w 596"/>
                  <a:gd name="T39" fmla="*/ 86 h 94"/>
                  <a:gd name="T40" fmla="*/ 184 w 596"/>
                  <a:gd name="T41" fmla="*/ 90 h 94"/>
                  <a:gd name="T42" fmla="*/ 240 w 596"/>
                  <a:gd name="T43" fmla="*/ 92 h 94"/>
                  <a:gd name="T44" fmla="*/ 300 w 596"/>
                  <a:gd name="T45" fmla="*/ 94 h 94"/>
                  <a:gd name="T46" fmla="*/ 300 w 596"/>
                  <a:gd name="T47" fmla="*/ 94 h 94"/>
                  <a:gd name="T48" fmla="*/ 360 w 596"/>
                  <a:gd name="T49" fmla="*/ 92 h 94"/>
                  <a:gd name="T50" fmla="*/ 414 w 596"/>
                  <a:gd name="T51" fmla="*/ 90 h 94"/>
                  <a:gd name="T52" fmla="*/ 464 w 596"/>
                  <a:gd name="T53" fmla="*/ 86 h 94"/>
                  <a:gd name="T54" fmla="*/ 508 w 596"/>
                  <a:gd name="T55" fmla="*/ 80 h 94"/>
                  <a:gd name="T56" fmla="*/ 544 w 596"/>
                  <a:gd name="T57" fmla="*/ 74 h 94"/>
                  <a:gd name="T58" fmla="*/ 572 w 596"/>
                  <a:gd name="T59" fmla="*/ 66 h 94"/>
                  <a:gd name="T60" fmla="*/ 582 w 596"/>
                  <a:gd name="T61" fmla="*/ 62 h 94"/>
                  <a:gd name="T62" fmla="*/ 590 w 596"/>
                  <a:gd name="T63" fmla="*/ 58 h 94"/>
                  <a:gd name="T64" fmla="*/ 594 w 596"/>
                  <a:gd name="T65" fmla="*/ 52 h 94"/>
                  <a:gd name="T66" fmla="*/ 596 w 596"/>
                  <a:gd name="T67" fmla="*/ 48 h 94"/>
                  <a:gd name="T68" fmla="*/ 596 w 596"/>
                  <a:gd name="T69" fmla="*/ 48 h 94"/>
                  <a:gd name="T70" fmla="*/ 594 w 596"/>
                  <a:gd name="T71" fmla="*/ 44 h 94"/>
                  <a:gd name="T72" fmla="*/ 590 w 596"/>
                  <a:gd name="T73" fmla="*/ 38 h 94"/>
                  <a:gd name="T74" fmla="*/ 582 w 596"/>
                  <a:gd name="T75" fmla="*/ 34 h 94"/>
                  <a:gd name="T76" fmla="*/ 572 w 596"/>
                  <a:gd name="T77" fmla="*/ 30 h 94"/>
                  <a:gd name="T78" fmla="*/ 544 w 596"/>
                  <a:gd name="T79" fmla="*/ 20 h 94"/>
                  <a:gd name="T80" fmla="*/ 508 w 596"/>
                  <a:gd name="T81" fmla="*/ 14 h 94"/>
                  <a:gd name="T82" fmla="*/ 464 w 596"/>
                  <a:gd name="T83" fmla="*/ 8 h 94"/>
                  <a:gd name="T84" fmla="*/ 414 w 596"/>
                  <a:gd name="T85" fmla="*/ 2 h 94"/>
                  <a:gd name="T86" fmla="*/ 360 w 596"/>
                  <a:gd name="T87" fmla="*/ 0 h 94"/>
                  <a:gd name="T88" fmla="*/ 300 w 596"/>
                  <a:gd name="T8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96" h="94">
                    <a:moveTo>
                      <a:pt x="300" y="0"/>
                    </a:moveTo>
                    <a:lnTo>
                      <a:pt x="300" y="0"/>
                    </a:lnTo>
                    <a:lnTo>
                      <a:pt x="240" y="0"/>
                    </a:lnTo>
                    <a:lnTo>
                      <a:pt x="184" y="2"/>
                    </a:lnTo>
                    <a:lnTo>
                      <a:pt x="132" y="8"/>
                    </a:lnTo>
                    <a:lnTo>
                      <a:pt x="88" y="14"/>
                    </a:lnTo>
                    <a:lnTo>
                      <a:pt x="52" y="20"/>
                    </a:lnTo>
                    <a:lnTo>
                      <a:pt x="24" y="30"/>
                    </a:lnTo>
                    <a:lnTo>
                      <a:pt x="14" y="34"/>
                    </a:lnTo>
                    <a:lnTo>
                      <a:pt x="6" y="38"/>
                    </a:lnTo>
                    <a:lnTo>
                      <a:pt x="2" y="44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52"/>
                    </a:lnTo>
                    <a:lnTo>
                      <a:pt x="6" y="58"/>
                    </a:lnTo>
                    <a:lnTo>
                      <a:pt x="14" y="62"/>
                    </a:lnTo>
                    <a:lnTo>
                      <a:pt x="24" y="66"/>
                    </a:lnTo>
                    <a:lnTo>
                      <a:pt x="52" y="74"/>
                    </a:lnTo>
                    <a:lnTo>
                      <a:pt x="88" y="80"/>
                    </a:lnTo>
                    <a:lnTo>
                      <a:pt x="132" y="86"/>
                    </a:lnTo>
                    <a:lnTo>
                      <a:pt x="184" y="90"/>
                    </a:lnTo>
                    <a:lnTo>
                      <a:pt x="240" y="92"/>
                    </a:lnTo>
                    <a:lnTo>
                      <a:pt x="300" y="94"/>
                    </a:lnTo>
                    <a:lnTo>
                      <a:pt x="300" y="94"/>
                    </a:lnTo>
                    <a:lnTo>
                      <a:pt x="360" y="92"/>
                    </a:lnTo>
                    <a:lnTo>
                      <a:pt x="414" y="90"/>
                    </a:lnTo>
                    <a:lnTo>
                      <a:pt x="464" y="86"/>
                    </a:lnTo>
                    <a:lnTo>
                      <a:pt x="508" y="80"/>
                    </a:lnTo>
                    <a:lnTo>
                      <a:pt x="544" y="74"/>
                    </a:lnTo>
                    <a:lnTo>
                      <a:pt x="572" y="66"/>
                    </a:lnTo>
                    <a:lnTo>
                      <a:pt x="582" y="62"/>
                    </a:lnTo>
                    <a:lnTo>
                      <a:pt x="590" y="58"/>
                    </a:lnTo>
                    <a:lnTo>
                      <a:pt x="594" y="52"/>
                    </a:lnTo>
                    <a:lnTo>
                      <a:pt x="596" y="48"/>
                    </a:lnTo>
                    <a:lnTo>
                      <a:pt x="596" y="48"/>
                    </a:lnTo>
                    <a:lnTo>
                      <a:pt x="594" y="44"/>
                    </a:lnTo>
                    <a:lnTo>
                      <a:pt x="590" y="38"/>
                    </a:lnTo>
                    <a:lnTo>
                      <a:pt x="582" y="34"/>
                    </a:lnTo>
                    <a:lnTo>
                      <a:pt x="572" y="30"/>
                    </a:lnTo>
                    <a:lnTo>
                      <a:pt x="544" y="20"/>
                    </a:lnTo>
                    <a:lnTo>
                      <a:pt x="508" y="14"/>
                    </a:lnTo>
                    <a:lnTo>
                      <a:pt x="464" y="8"/>
                    </a:lnTo>
                    <a:lnTo>
                      <a:pt x="414" y="2"/>
                    </a:lnTo>
                    <a:lnTo>
                      <a:pt x="360" y="0"/>
                    </a:lnTo>
                    <a:lnTo>
                      <a:pt x="30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" name="Freeform 436"/>
              <p:cNvSpPr>
                <a:spLocks noEditPoints="1"/>
              </p:cNvSpPr>
              <p:nvPr/>
            </p:nvSpPr>
            <p:spPr bwMode="auto">
              <a:xfrm>
                <a:off x="4597" y="4180"/>
                <a:ext cx="592" cy="94"/>
              </a:xfrm>
              <a:custGeom>
                <a:avLst/>
                <a:gdLst>
                  <a:gd name="T0" fmla="*/ 298 w 592"/>
                  <a:gd name="T1" fmla="*/ 92 h 94"/>
                  <a:gd name="T2" fmla="*/ 184 w 592"/>
                  <a:gd name="T3" fmla="*/ 90 h 94"/>
                  <a:gd name="T4" fmla="*/ 90 w 592"/>
                  <a:gd name="T5" fmla="*/ 80 h 94"/>
                  <a:gd name="T6" fmla="*/ 26 w 592"/>
                  <a:gd name="T7" fmla="*/ 66 h 94"/>
                  <a:gd name="T8" fmla="*/ 8 w 592"/>
                  <a:gd name="T9" fmla="*/ 58 h 94"/>
                  <a:gd name="T10" fmla="*/ 2 w 592"/>
                  <a:gd name="T11" fmla="*/ 48 h 94"/>
                  <a:gd name="T12" fmla="*/ 4 w 592"/>
                  <a:gd name="T13" fmla="*/ 44 h 94"/>
                  <a:gd name="T14" fmla="*/ 16 w 592"/>
                  <a:gd name="T15" fmla="*/ 34 h 94"/>
                  <a:gd name="T16" fmla="*/ 54 w 592"/>
                  <a:gd name="T17" fmla="*/ 22 h 94"/>
                  <a:gd name="T18" fmla="*/ 134 w 592"/>
                  <a:gd name="T19" fmla="*/ 8 h 94"/>
                  <a:gd name="T20" fmla="*/ 238 w 592"/>
                  <a:gd name="T21" fmla="*/ 0 h 94"/>
                  <a:gd name="T22" fmla="*/ 298 w 592"/>
                  <a:gd name="T23" fmla="*/ 0 h 94"/>
                  <a:gd name="T24" fmla="*/ 410 w 592"/>
                  <a:gd name="T25" fmla="*/ 4 h 94"/>
                  <a:gd name="T26" fmla="*/ 504 w 592"/>
                  <a:gd name="T27" fmla="*/ 14 h 94"/>
                  <a:gd name="T28" fmla="*/ 566 w 592"/>
                  <a:gd name="T29" fmla="*/ 30 h 94"/>
                  <a:gd name="T30" fmla="*/ 584 w 592"/>
                  <a:gd name="T31" fmla="*/ 38 h 94"/>
                  <a:gd name="T32" fmla="*/ 590 w 592"/>
                  <a:gd name="T33" fmla="*/ 48 h 94"/>
                  <a:gd name="T34" fmla="*/ 588 w 592"/>
                  <a:gd name="T35" fmla="*/ 52 h 94"/>
                  <a:gd name="T36" fmla="*/ 576 w 592"/>
                  <a:gd name="T37" fmla="*/ 62 h 94"/>
                  <a:gd name="T38" fmla="*/ 540 w 592"/>
                  <a:gd name="T39" fmla="*/ 72 h 94"/>
                  <a:gd name="T40" fmla="*/ 460 w 592"/>
                  <a:gd name="T41" fmla="*/ 86 h 94"/>
                  <a:gd name="T42" fmla="*/ 356 w 592"/>
                  <a:gd name="T43" fmla="*/ 92 h 94"/>
                  <a:gd name="T44" fmla="*/ 298 w 592"/>
                  <a:gd name="T45" fmla="*/ 0 h 94"/>
                  <a:gd name="T46" fmla="*/ 238 w 592"/>
                  <a:gd name="T47" fmla="*/ 0 h 94"/>
                  <a:gd name="T48" fmla="*/ 132 w 592"/>
                  <a:gd name="T49" fmla="*/ 8 h 94"/>
                  <a:gd name="T50" fmla="*/ 52 w 592"/>
                  <a:gd name="T51" fmla="*/ 20 h 94"/>
                  <a:gd name="T52" fmla="*/ 14 w 592"/>
                  <a:gd name="T53" fmla="*/ 34 h 94"/>
                  <a:gd name="T54" fmla="*/ 2 w 592"/>
                  <a:gd name="T55" fmla="*/ 44 h 94"/>
                  <a:gd name="T56" fmla="*/ 0 w 592"/>
                  <a:gd name="T57" fmla="*/ 48 h 94"/>
                  <a:gd name="T58" fmla="*/ 6 w 592"/>
                  <a:gd name="T59" fmla="*/ 58 h 94"/>
                  <a:gd name="T60" fmla="*/ 24 w 592"/>
                  <a:gd name="T61" fmla="*/ 66 h 94"/>
                  <a:gd name="T62" fmla="*/ 88 w 592"/>
                  <a:gd name="T63" fmla="*/ 80 h 94"/>
                  <a:gd name="T64" fmla="*/ 182 w 592"/>
                  <a:gd name="T65" fmla="*/ 90 h 94"/>
                  <a:gd name="T66" fmla="*/ 298 w 592"/>
                  <a:gd name="T67" fmla="*/ 94 h 94"/>
                  <a:gd name="T68" fmla="*/ 356 w 592"/>
                  <a:gd name="T69" fmla="*/ 92 h 94"/>
                  <a:gd name="T70" fmla="*/ 462 w 592"/>
                  <a:gd name="T71" fmla="*/ 86 h 94"/>
                  <a:gd name="T72" fmla="*/ 540 w 592"/>
                  <a:gd name="T73" fmla="*/ 74 h 94"/>
                  <a:gd name="T74" fmla="*/ 578 w 592"/>
                  <a:gd name="T75" fmla="*/ 62 h 94"/>
                  <a:gd name="T76" fmla="*/ 590 w 592"/>
                  <a:gd name="T77" fmla="*/ 52 h 94"/>
                  <a:gd name="T78" fmla="*/ 592 w 592"/>
                  <a:gd name="T79" fmla="*/ 48 h 94"/>
                  <a:gd name="T80" fmla="*/ 586 w 592"/>
                  <a:gd name="T81" fmla="*/ 38 h 94"/>
                  <a:gd name="T82" fmla="*/ 568 w 592"/>
                  <a:gd name="T83" fmla="*/ 30 h 94"/>
                  <a:gd name="T84" fmla="*/ 504 w 592"/>
                  <a:gd name="T85" fmla="*/ 14 h 94"/>
                  <a:gd name="T86" fmla="*/ 412 w 592"/>
                  <a:gd name="T87" fmla="*/ 4 h 94"/>
                  <a:gd name="T88" fmla="*/ 298 w 592"/>
                  <a:gd name="T8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92" h="94">
                    <a:moveTo>
                      <a:pt x="298" y="92"/>
                    </a:moveTo>
                    <a:lnTo>
                      <a:pt x="298" y="92"/>
                    </a:lnTo>
                    <a:lnTo>
                      <a:pt x="238" y="92"/>
                    </a:lnTo>
                    <a:lnTo>
                      <a:pt x="184" y="90"/>
                    </a:lnTo>
                    <a:lnTo>
                      <a:pt x="134" y="86"/>
                    </a:lnTo>
                    <a:lnTo>
                      <a:pt x="90" y="80"/>
                    </a:lnTo>
                    <a:lnTo>
                      <a:pt x="54" y="72"/>
                    </a:lnTo>
                    <a:lnTo>
                      <a:pt x="26" y="66"/>
                    </a:lnTo>
                    <a:lnTo>
                      <a:pt x="16" y="62"/>
                    </a:lnTo>
                    <a:lnTo>
                      <a:pt x="8" y="58"/>
                    </a:lnTo>
                    <a:lnTo>
                      <a:pt x="4" y="52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4" y="44"/>
                    </a:lnTo>
                    <a:lnTo>
                      <a:pt x="8" y="38"/>
                    </a:lnTo>
                    <a:lnTo>
                      <a:pt x="16" y="34"/>
                    </a:lnTo>
                    <a:lnTo>
                      <a:pt x="26" y="30"/>
                    </a:lnTo>
                    <a:lnTo>
                      <a:pt x="54" y="22"/>
                    </a:lnTo>
                    <a:lnTo>
                      <a:pt x="90" y="14"/>
                    </a:lnTo>
                    <a:lnTo>
                      <a:pt x="134" y="8"/>
                    </a:lnTo>
                    <a:lnTo>
                      <a:pt x="184" y="4"/>
                    </a:lnTo>
                    <a:lnTo>
                      <a:pt x="238" y="0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356" y="0"/>
                    </a:lnTo>
                    <a:lnTo>
                      <a:pt x="410" y="4"/>
                    </a:lnTo>
                    <a:lnTo>
                      <a:pt x="460" y="8"/>
                    </a:lnTo>
                    <a:lnTo>
                      <a:pt x="504" y="14"/>
                    </a:lnTo>
                    <a:lnTo>
                      <a:pt x="540" y="22"/>
                    </a:lnTo>
                    <a:lnTo>
                      <a:pt x="566" y="30"/>
                    </a:lnTo>
                    <a:lnTo>
                      <a:pt x="576" y="34"/>
                    </a:lnTo>
                    <a:lnTo>
                      <a:pt x="584" y="38"/>
                    </a:lnTo>
                    <a:lnTo>
                      <a:pt x="588" y="44"/>
                    </a:lnTo>
                    <a:lnTo>
                      <a:pt x="590" y="48"/>
                    </a:lnTo>
                    <a:lnTo>
                      <a:pt x="590" y="48"/>
                    </a:lnTo>
                    <a:lnTo>
                      <a:pt x="588" y="52"/>
                    </a:lnTo>
                    <a:lnTo>
                      <a:pt x="584" y="58"/>
                    </a:lnTo>
                    <a:lnTo>
                      <a:pt x="576" y="62"/>
                    </a:lnTo>
                    <a:lnTo>
                      <a:pt x="566" y="66"/>
                    </a:lnTo>
                    <a:lnTo>
                      <a:pt x="540" y="72"/>
                    </a:lnTo>
                    <a:lnTo>
                      <a:pt x="504" y="80"/>
                    </a:lnTo>
                    <a:lnTo>
                      <a:pt x="460" y="86"/>
                    </a:lnTo>
                    <a:lnTo>
                      <a:pt x="410" y="90"/>
                    </a:lnTo>
                    <a:lnTo>
                      <a:pt x="356" y="92"/>
                    </a:lnTo>
                    <a:lnTo>
                      <a:pt x="298" y="92"/>
                    </a:lnTo>
                    <a:close/>
                    <a:moveTo>
                      <a:pt x="298" y="0"/>
                    </a:moveTo>
                    <a:lnTo>
                      <a:pt x="298" y="0"/>
                    </a:lnTo>
                    <a:lnTo>
                      <a:pt x="238" y="0"/>
                    </a:lnTo>
                    <a:lnTo>
                      <a:pt x="182" y="4"/>
                    </a:lnTo>
                    <a:lnTo>
                      <a:pt x="132" y="8"/>
                    </a:lnTo>
                    <a:lnTo>
                      <a:pt x="88" y="14"/>
                    </a:lnTo>
                    <a:lnTo>
                      <a:pt x="52" y="20"/>
                    </a:lnTo>
                    <a:lnTo>
                      <a:pt x="24" y="30"/>
                    </a:lnTo>
                    <a:lnTo>
                      <a:pt x="14" y="34"/>
                    </a:lnTo>
                    <a:lnTo>
                      <a:pt x="6" y="38"/>
                    </a:lnTo>
                    <a:lnTo>
                      <a:pt x="2" y="44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52"/>
                    </a:lnTo>
                    <a:lnTo>
                      <a:pt x="6" y="58"/>
                    </a:lnTo>
                    <a:lnTo>
                      <a:pt x="14" y="62"/>
                    </a:lnTo>
                    <a:lnTo>
                      <a:pt x="24" y="66"/>
                    </a:lnTo>
                    <a:lnTo>
                      <a:pt x="52" y="74"/>
                    </a:lnTo>
                    <a:lnTo>
                      <a:pt x="88" y="80"/>
                    </a:lnTo>
                    <a:lnTo>
                      <a:pt x="132" y="86"/>
                    </a:lnTo>
                    <a:lnTo>
                      <a:pt x="182" y="90"/>
                    </a:lnTo>
                    <a:lnTo>
                      <a:pt x="238" y="92"/>
                    </a:lnTo>
                    <a:lnTo>
                      <a:pt x="298" y="94"/>
                    </a:lnTo>
                    <a:lnTo>
                      <a:pt x="298" y="94"/>
                    </a:lnTo>
                    <a:lnTo>
                      <a:pt x="356" y="92"/>
                    </a:lnTo>
                    <a:lnTo>
                      <a:pt x="412" y="90"/>
                    </a:lnTo>
                    <a:lnTo>
                      <a:pt x="462" y="86"/>
                    </a:lnTo>
                    <a:lnTo>
                      <a:pt x="504" y="80"/>
                    </a:lnTo>
                    <a:lnTo>
                      <a:pt x="540" y="74"/>
                    </a:lnTo>
                    <a:lnTo>
                      <a:pt x="568" y="66"/>
                    </a:lnTo>
                    <a:lnTo>
                      <a:pt x="578" y="62"/>
                    </a:lnTo>
                    <a:lnTo>
                      <a:pt x="586" y="58"/>
                    </a:lnTo>
                    <a:lnTo>
                      <a:pt x="590" y="52"/>
                    </a:lnTo>
                    <a:lnTo>
                      <a:pt x="592" y="48"/>
                    </a:lnTo>
                    <a:lnTo>
                      <a:pt x="592" y="48"/>
                    </a:lnTo>
                    <a:lnTo>
                      <a:pt x="590" y="44"/>
                    </a:lnTo>
                    <a:lnTo>
                      <a:pt x="586" y="38"/>
                    </a:lnTo>
                    <a:lnTo>
                      <a:pt x="578" y="34"/>
                    </a:lnTo>
                    <a:lnTo>
                      <a:pt x="568" y="30"/>
                    </a:lnTo>
                    <a:lnTo>
                      <a:pt x="540" y="20"/>
                    </a:lnTo>
                    <a:lnTo>
                      <a:pt x="504" y="14"/>
                    </a:lnTo>
                    <a:lnTo>
                      <a:pt x="462" y="8"/>
                    </a:lnTo>
                    <a:lnTo>
                      <a:pt x="412" y="4"/>
                    </a:lnTo>
                    <a:lnTo>
                      <a:pt x="356" y="0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C5C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" name="Freeform 437"/>
              <p:cNvSpPr>
                <a:spLocks/>
              </p:cNvSpPr>
              <p:nvPr/>
            </p:nvSpPr>
            <p:spPr bwMode="auto">
              <a:xfrm>
                <a:off x="4599" y="4180"/>
                <a:ext cx="588" cy="92"/>
              </a:xfrm>
              <a:custGeom>
                <a:avLst/>
                <a:gdLst>
                  <a:gd name="T0" fmla="*/ 296 w 588"/>
                  <a:gd name="T1" fmla="*/ 92 h 92"/>
                  <a:gd name="T2" fmla="*/ 296 w 588"/>
                  <a:gd name="T3" fmla="*/ 92 h 92"/>
                  <a:gd name="T4" fmla="*/ 236 w 588"/>
                  <a:gd name="T5" fmla="*/ 92 h 92"/>
                  <a:gd name="T6" fmla="*/ 182 w 588"/>
                  <a:gd name="T7" fmla="*/ 90 h 92"/>
                  <a:gd name="T8" fmla="*/ 132 w 588"/>
                  <a:gd name="T9" fmla="*/ 86 h 92"/>
                  <a:gd name="T10" fmla="*/ 88 w 588"/>
                  <a:gd name="T11" fmla="*/ 80 h 92"/>
                  <a:gd name="T12" fmla="*/ 52 w 588"/>
                  <a:gd name="T13" fmla="*/ 72 h 92"/>
                  <a:gd name="T14" fmla="*/ 24 w 588"/>
                  <a:gd name="T15" fmla="*/ 66 h 92"/>
                  <a:gd name="T16" fmla="*/ 14 w 588"/>
                  <a:gd name="T17" fmla="*/ 62 h 92"/>
                  <a:gd name="T18" fmla="*/ 6 w 588"/>
                  <a:gd name="T19" fmla="*/ 58 h 92"/>
                  <a:gd name="T20" fmla="*/ 2 w 588"/>
                  <a:gd name="T21" fmla="*/ 52 h 92"/>
                  <a:gd name="T22" fmla="*/ 0 w 588"/>
                  <a:gd name="T23" fmla="*/ 48 h 92"/>
                  <a:gd name="T24" fmla="*/ 0 w 588"/>
                  <a:gd name="T25" fmla="*/ 48 h 92"/>
                  <a:gd name="T26" fmla="*/ 2 w 588"/>
                  <a:gd name="T27" fmla="*/ 44 h 92"/>
                  <a:gd name="T28" fmla="*/ 6 w 588"/>
                  <a:gd name="T29" fmla="*/ 38 h 92"/>
                  <a:gd name="T30" fmla="*/ 14 w 588"/>
                  <a:gd name="T31" fmla="*/ 34 h 92"/>
                  <a:gd name="T32" fmla="*/ 24 w 588"/>
                  <a:gd name="T33" fmla="*/ 30 h 92"/>
                  <a:gd name="T34" fmla="*/ 52 w 588"/>
                  <a:gd name="T35" fmla="*/ 22 h 92"/>
                  <a:gd name="T36" fmla="*/ 88 w 588"/>
                  <a:gd name="T37" fmla="*/ 14 h 92"/>
                  <a:gd name="T38" fmla="*/ 132 w 588"/>
                  <a:gd name="T39" fmla="*/ 8 h 92"/>
                  <a:gd name="T40" fmla="*/ 182 w 588"/>
                  <a:gd name="T41" fmla="*/ 4 h 92"/>
                  <a:gd name="T42" fmla="*/ 236 w 588"/>
                  <a:gd name="T43" fmla="*/ 0 h 92"/>
                  <a:gd name="T44" fmla="*/ 296 w 588"/>
                  <a:gd name="T45" fmla="*/ 0 h 92"/>
                  <a:gd name="T46" fmla="*/ 296 w 588"/>
                  <a:gd name="T47" fmla="*/ 0 h 92"/>
                  <a:gd name="T48" fmla="*/ 354 w 588"/>
                  <a:gd name="T49" fmla="*/ 0 h 92"/>
                  <a:gd name="T50" fmla="*/ 408 w 588"/>
                  <a:gd name="T51" fmla="*/ 4 h 92"/>
                  <a:gd name="T52" fmla="*/ 458 w 588"/>
                  <a:gd name="T53" fmla="*/ 8 h 92"/>
                  <a:gd name="T54" fmla="*/ 502 w 588"/>
                  <a:gd name="T55" fmla="*/ 14 h 92"/>
                  <a:gd name="T56" fmla="*/ 538 w 588"/>
                  <a:gd name="T57" fmla="*/ 22 h 92"/>
                  <a:gd name="T58" fmla="*/ 564 w 588"/>
                  <a:gd name="T59" fmla="*/ 30 h 92"/>
                  <a:gd name="T60" fmla="*/ 574 w 588"/>
                  <a:gd name="T61" fmla="*/ 34 h 92"/>
                  <a:gd name="T62" fmla="*/ 582 w 588"/>
                  <a:gd name="T63" fmla="*/ 38 h 92"/>
                  <a:gd name="T64" fmla="*/ 586 w 588"/>
                  <a:gd name="T65" fmla="*/ 44 h 92"/>
                  <a:gd name="T66" fmla="*/ 588 w 588"/>
                  <a:gd name="T67" fmla="*/ 48 h 92"/>
                  <a:gd name="T68" fmla="*/ 588 w 588"/>
                  <a:gd name="T69" fmla="*/ 48 h 92"/>
                  <a:gd name="T70" fmla="*/ 586 w 588"/>
                  <a:gd name="T71" fmla="*/ 52 h 92"/>
                  <a:gd name="T72" fmla="*/ 582 w 588"/>
                  <a:gd name="T73" fmla="*/ 58 h 92"/>
                  <a:gd name="T74" fmla="*/ 574 w 588"/>
                  <a:gd name="T75" fmla="*/ 62 h 92"/>
                  <a:gd name="T76" fmla="*/ 564 w 588"/>
                  <a:gd name="T77" fmla="*/ 66 h 92"/>
                  <a:gd name="T78" fmla="*/ 538 w 588"/>
                  <a:gd name="T79" fmla="*/ 72 h 92"/>
                  <a:gd name="T80" fmla="*/ 502 w 588"/>
                  <a:gd name="T81" fmla="*/ 80 h 92"/>
                  <a:gd name="T82" fmla="*/ 458 w 588"/>
                  <a:gd name="T83" fmla="*/ 86 h 92"/>
                  <a:gd name="T84" fmla="*/ 408 w 588"/>
                  <a:gd name="T85" fmla="*/ 90 h 92"/>
                  <a:gd name="T86" fmla="*/ 354 w 588"/>
                  <a:gd name="T87" fmla="*/ 92 h 92"/>
                  <a:gd name="T88" fmla="*/ 296 w 588"/>
                  <a:gd name="T8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88" h="92">
                    <a:moveTo>
                      <a:pt x="296" y="92"/>
                    </a:moveTo>
                    <a:lnTo>
                      <a:pt x="296" y="92"/>
                    </a:lnTo>
                    <a:lnTo>
                      <a:pt x="236" y="92"/>
                    </a:lnTo>
                    <a:lnTo>
                      <a:pt x="182" y="90"/>
                    </a:lnTo>
                    <a:lnTo>
                      <a:pt x="132" y="86"/>
                    </a:lnTo>
                    <a:lnTo>
                      <a:pt x="88" y="80"/>
                    </a:lnTo>
                    <a:lnTo>
                      <a:pt x="52" y="72"/>
                    </a:lnTo>
                    <a:lnTo>
                      <a:pt x="24" y="66"/>
                    </a:lnTo>
                    <a:lnTo>
                      <a:pt x="14" y="62"/>
                    </a:lnTo>
                    <a:lnTo>
                      <a:pt x="6" y="58"/>
                    </a:lnTo>
                    <a:lnTo>
                      <a:pt x="2" y="52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44"/>
                    </a:lnTo>
                    <a:lnTo>
                      <a:pt x="6" y="38"/>
                    </a:lnTo>
                    <a:lnTo>
                      <a:pt x="14" y="34"/>
                    </a:lnTo>
                    <a:lnTo>
                      <a:pt x="24" y="30"/>
                    </a:lnTo>
                    <a:lnTo>
                      <a:pt x="52" y="22"/>
                    </a:lnTo>
                    <a:lnTo>
                      <a:pt x="88" y="14"/>
                    </a:lnTo>
                    <a:lnTo>
                      <a:pt x="132" y="8"/>
                    </a:lnTo>
                    <a:lnTo>
                      <a:pt x="182" y="4"/>
                    </a:lnTo>
                    <a:lnTo>
                      <a:pt x="236" y="0"/>
                    </a:lnTo>
                    <a:lnTo>
                      <a:pt x="296" y="0"/>
                    </a:lnTo>
                    <a:lnTo>
                      <a:pt x="296" y="0"/>
                    </a:lnTo>
                    <a:lnTo>
                      <a:pt x="354" y="0"/>
                    </a:lnTo>
                    <a:lnTo>
                      <a:pt x="408" y="4"/>
                    </a:lnTo>
                    <a:lnTo>
                      <a:pt x="458" y="8"/>
                    </a:lnTo>
                    <a:lnTo>
                      <a:pt x="502" y="14"/>
                    </a:lnTo>
                    <a:lnTo>
                      <a:pt x="538" y="22"/>
                    </a:lnTo>
                    <a:lnTo>
                      <a:pt x="564" y="30"/>
                    </a:lnTo>
                    <a:lnTo>
                      <a:pt x="574" y="34"/>
                    </a:lnTo>
                    <a:lnTo>
                      <a:pt x="582" y="38"/>
                    </a:lnTo>
                    <a:lnTo>
                      <a:pt x="586" y="44"/>
                    </a:lnTo>
                    <a:lnTo>
                      <a:pt x="588" y="48"/>
                    </a:lnTo>
                    <a:lnTo>
                      <a:pt x="588" y="48"/>
                    </a:lnTo>
                    <a:lnTo>
                      <a:pt x="586" y="52"/>
                    </a:lnTo>
                    <a:lnTo>
                      <a:pt x="582" y="58"/>
                    </a:lnTo>
                    <a:lnTo>
                      <a:pt x="574" y="62"/>
                    </a:lnTo>
                    <a:lnTo>
                      <a:pt x="564" y="66"/>
                    </a:lnTo>
                    <a:lnTo>
                      <a:pt x="538" y="72"/>
                    </a:lnTo>
                    <a:lnTo>
                      <a:pt x="502" y="80"/>
                    </a:lnTo>
                    <a:lnTo>
                      <a:pt x="458" y="86"/>
                    </a:lnTo>
                    <a:lnTo>
                      <a:pt x="408" y="90"/>
                    </a:lnTo>
                    <a:lnTo>
                      <a:pt x="354" y="92"/>
                    </a:lnTo>
                    <a:lnTo>
                      <a:pt x="296" y="9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" name="Freeform 438"/>
              <p:cNvSpPr>
                <a:spLocks/>
              </p:cNvSpPr>
              <p:nvPr/>
            </p:nvSpPr>
            <p:spPr bwMode="auto">
              <a:xfrm>
                <a:off x="4597" y="4180"/>
                <a:ext cx="592" cy="94"/>
              </a:xfrm>
              <a:custGeom>
                <a:avLst/>
                <a:gdLst>
                  <a:gd name="T0" fmla="*/ 298 w 592"/>
                  <a:gd name="T1" fmla="*/ 0 h 94"/>
                  <a:gd name="T2" fmla="*/ 298 w 592"/>
                  <a:gd name="T3" fmla="*/ 0 h 94"/>
                  <a:gd name="T4" fmla="*/ 238 w 592"/>
                  <a:gd name="T5" fmla="*/ 0 h 94"/>
                  <a:gd name="T6" fmla="*/ 182 w 592"/>
                  <a:gd name="T7" fmla="*/ 4 h 94"/>
                  <a:gd name="T8" fmla="*/ 132 w 592"/>
                  <a:gd name="T9" fmla="*/ 8 h 94"/>
                  <a:gd name="T10" fmla="*/ 88 w 592"/>
                  <a:gd name="T11" fmla="*/ 14 h 94"/>
                  <a:gd name="T12" fmla="*/ 52 w 592"/>
                  <a:gd name="T13" fmla="*/ 20 h 94"/>
                  <a:gd name="T14" fmla="*/ 24 w 592"/>
                  <a:gd name="T15" fmla="*/ 30 h 94"/>
                  <a:gd name="T16" fmla="*/ 14 w 592"/>
                  <a:gd name="T17" fmla="*/ 34 h 94"/>
                  <a:gd name="T18" fmla="*/ 6 w 592"/>
                  <a:gd name="T19" fmla="*/ 38 h 94"/>
                  <a:gd name="T20" fmla="*/ 2 w 592"/>
                  <a:gd name="T21" fmla="*/ 44 h 94"/>
                  <a:gd name="T22" fmla="*/ 0 w 592"/>
                  <a:gd name="T23" fmla="*/ 48 h 94"/>
                  <a:gd name="T24" fmla="*/ 0 w 592"/>
                  <a:gd name="T25" fmla="*/ 48 h 94"/>
                  <a:gd name="T26" fmla="*/ 2 w 592"/>
                  <a:gd name="T27" fmla="*/ 52 h 94"/>
                  <a:gd name="T28" fmla="*/ 6 w 592"/>
                  <a:gd name="T29" fmla="*/ 58 h 94"/>
                  <a:gd name="T30" fmla="*/ 14 w 592"/>
                  <a:gd name="T31" fmla="*/ 62 h 94"/>
                  <a:gd name="T32" fmla="*/ 24 w 592"/>
                  <a:gd name="T33" fmla="*/ 66 h 94"/>
                  <a:gd name="T34" fmla="*/ 52 w 592"/>
                  <a:gd name="T35" fmla="*/ 74 h 94"/>
                  <a:gd name="T36" fmla="*/ 88 w 592"/>
                  <a:gd name="T37" fmla="*/ 80 h 94"/>
                  <a:gd name="T38" fmla="*/ 132 w 592"/>
                  <a:gd name="T39" fmla="*/ 86 h 94"/>
                  <a:gd name="T40" fmla="*/ 182 w 592"/>
                  <a:gd name="T41" fmla="*/ 90 h 94"/>
                  <a:gd name="T42" fmla="*/ 238 w 592"/>
                  <a:gd name="T43" fmla="*/ 92 h 94"/>
                  <a:gd name="T44" fmla="*/ 298 w 592"/>
                  <a:gd name="T45" fmla="*/ 94 h 94"/>
                  <a:gd name="T46" fmla="*/ 298 w 592"/>
                  <a:gd name="T47" fmla="*/ 94 h 94"/>
                  <a:gd name="T48" fmla="*/ 356 w 592"/>
                  <a:gd name="T49" fmla="*/ 92 h 94"/>
                  <a:gd name="T50" fmla="*/ 412 w 592"/>
                  <a:gd name="T51" fmla="*/ 90 h 94"/>
                  <a:gd name="T52" fmla="*/ 462 w 592"/>
                  <a:gd name="T53" fmla="*/ 86 h 94"/>
                  <a:gd name="T54" fmla="*/ 504 w 592"/>
                  <a:gd name="T55" fmla="*/ 80 h 94"/>
                  <a:gd name="T56" fmla="*/ 540 w 592"/>
                  <a:gd name="T57" fmla="*/ 74 h 94"/>
                  <a:gd name="T58" fmla="*/ 568 w 592"/>
                  <a:gd name="T59" fmla="*/ 66 h 94"/>
                  <a:gd name="T60" fmla="*/ 578 w 592"/>
                  <a:gd name="T61" fmla="*/ 62 h 94"/>
                  <a:gd name="T62" fmla="*/ 586 w 592"/>
                  <a:gd name="T63" fmla="*/ 58 h 94"/>
                  <a:gd name="T64" fmla="*/ 590 w 592"/>
                  <a:gd name="T65" fmla="*/ 52 h 94"/>
                  <a:gd name="T66" fmla="*/ 592 w 592"/>
                  <a:gd name="T67" fmla="*/ 48 h 94"/>
                  <a:gd name="T68" fmla="*/ 592 w 592"/>
                  <a:gd name="T69" fmla="*/ 48 h 94"/>
                  <a:gd name="T70" fmla="*/ 590 w 592"/>
                  <a:gd name="T71" fmla="*/ 44 h 94"/>
                  <a:gd name="T72" fmla="*/ 586 w 592"/>
                  <a:gd name="T73" fmla="*/ 38 h 94"/>
                  <a:gd name="T74" fmla="*/ 578 w 592"/>
                  <a:gd name="T75" fmla="*/ 34 h 94"/>
                  <a:gd name="T76" fmla="*/ 568 w 592"/>
                  <a:gd name="T77" fmla="*/ 30 h 94"/>
                  <a:gd name="T78" fmla="*/ 540 w 592"/>
                  <a:gd name="T79" fmla="*/ 20 h 94"/>
                  <a:gd name="T80" fmla="*/ 504 w 592"/>
                  <a:gd name="T81" fmla="*/ 14 h 94"/>
                  <a:gd name="T82" fmla="*/ 462 w 592"/>
                  <a:gd name="T83" fmla="*/ 8 h 94"/>
                  <a:gd name="T84" fmla="*/ 412 w 592"/>
                  <a:gd name="T85" fmla="*/ 4 h 94"/>
                  <a:gd name="T86" fmla="*/ 356 w 592"/>
                  <a:gd name="T87" fmla="*/ 0 h 94"/>
                  <a:gd name="T88" fmla="*/ 298 w 592"/>
                  <a:gd name="T8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92" h="94">
                    <a:moveTo>
                      <a:pt x="298" y="0"/>
                    </a:moveTo>
                    <a:lnTo>
                      <a:pt x="298" y="0"/>
                    </a:lnTo>
                    <a:lnTo>
                      <a:pt x="238" y="0"/>
                    </a:lnTo>
                    <a:lnTo>
                      <a:pt x="182" y="4"/>
                    </a:lnTo>
                    <a:lnTo>
                      <a:pt x="132" y="8"/>
                    </a:lnTo>
                    <a:lnTo>
                      <a:pt x="88" y="14"/>
                    </a:lnTo>
                    <a:lnTo>
                      <a:pt x="52" y="20"/>
                    </a:lnTo>
                    <a:lnTo>
                      <a:pt x="24" y="30"/>
                    </a:lnTo>
                    <a:lnTo>
                      <a:pt x="14" y="34"/>
                    </a:lnTo>
                    <a:lnTo>
                      <a:pt x="6" y="38"/>
                    </a:lnTo>
                    <a:lnTo>
                      <a:pt x="2" y="44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52"/>
                    </a:lnTo>
                    <a:lnTo>
                      <a:pt x="6" y="58"/>
                    </a:lnTo>
                    <a:lnTo>
                      <a:pt x="14" y="62"/>
                    </a:lnTo>
                    <a:lnTo>
                      <a:pt x="24" y="66"/>
                    </a:lnTo>
                    <a:lnTo>
                      <a:pt x="52" y="74"/>
                    </a:lnTo>
                    <a:lnTo>
                      <a:pt x="88" y="80"/>
                    </a:lnTo>
                    <a:lnTo>
                      <a:pt x="132" y="86"/>
                    </a:lnTo>
                    <a:lnTo>
                      <a:pt x="182" y="90"/>
                    </a:lnTo>
                    <a:lnTo>
                      <a:pt x="238" y="92"/>
                    </a:lnTo>
                    <a:lnTo>
                      <a:pt x="298" y="94"/>
                    </a:lnTo>
                    <a:lnTo>
                      <a:pt x="298" y="94"/>
                    </a:lnTo>
                    <a:lnTo>
                      <a:pt x="356" y="92"/>
                    </a:lnTo>
                    <a:lnTo>
                      <a:pt x="412" y="90"/>
                    </a:lnTo>
                    <a:lnTo>
                      <a:pt x="462" y="86"/>
                    </a:lnTo>
                    <a:lnTo>
                      <a:pt x="504" y="80"/>
                    </a:lnTo>
                    <a:lnTo>
                      <a:pt x="540" y="74"/>
                    </a:lnTo>
                    <a:lnTo>
                      <a:pt x="568" y="66"/>
                    </a:lnTo>
                    <a:lnTo>
                      <a:pt x="578" y="62"/>
                    </a:lnTo>
                    <a:lnTo>
                      <a:pt x="586" y="58"/>
                    </a:lnTo>
                    <a:lnTo>
                      <a:pt x="590" y="52"/>
                    </a:lnTo>
                    <a:lnTo>
                      <a:pt x="592" y="48"/>
                    </a:lnTo>
                    <a:lnTo>
                      <a:pt x="592" y="48"/>
                    </a:lnTo>
                    <a:lnTo>
                      <a:pt x="590" y="44"/>
                    </a:lnTo>
                    <a:lnTo>
                      <a:pt x="586" y="38"/>
                    </a:lnTo>
                    <a:lnTo>
                      <a:pt x="578" y="34"/>
                    </a:lnTo>
                    <a:lnTo>
                      <a:pt x="568" y="30"/>
                    </a:lnTo>
                    <a:lnTo>
                      <a:pt x="540" y="20"/>
                    </a:lnTo>
                    <a:lnTo>
                      <a:pt x="504" y="14"/>
                    </a:lnTo>
                    <a:lnTo>
                      <a:pt x="462" y="8"/>
                    </a:lnTo>
                    <a:lnTo>
                      <a:pt x="412" y="4"/>
                    </a:lnTo>
                    <a:lnTo>
                      <a:pt x="356" y="0"/>
                    </a:lnTo>
                    <a:lnTo>
                      <a:pt x="2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" name="Freeform 439"/>
              <p:cNvSpPr>
                <a:spLocks noEditPoints="1"/>
              </p:cNvSpPr>
              <p:nvPr/>
            </p:nvSpPr>
            <p:spPr bwMode="auto">
              <a:xfrm>
                <a:off x="4599" y="4180"/>
                <a:ext cx="588" cy="92"/>
              </a:xfrm>
              <a:custGeom>
                <a:avLst/>
                <a:gdLst>
                  <a:gd name="T0" fmla="*/ 296 w 588"/>
                  <a:gd name="T1" fmla="*/ 92 h 92"/>
                  <a:gd name="T2" fmla="*/ 182 w 588"/>
                  <a:gd name="T3" fmla="*/ 88 h 92"/>
                  <a:gd name="T4" fmla="*/ 88 w 588"/>
                  <a:gd name="T5" fmla="*/ 80 h 92"/>
                  <a:gd name="T6" fmla="*/ 26 w 588"/>
                  <a:gd name="T7" fmla="*/ 66 h 92"/>
                  <a:gd name="T8" fmla="*/ 8 w 588"/>
                  <a:gd name="T9" fmla="*/ 58 h 92"/>
                  <a:gd name="T10" fmla="*/ 2 w 588"/>
                  <a:gd name="T11" fmla="*/ 48 h 92"/>
                  <a:gd name="T12" fmla="*/ 4 w 588"/>
                  <a:gd name="T13" fmla="*/ 44 h 92"/>
                  <a:gd name="T14" fmla="*/ 16 w 588"/>
                  <a:gd name="T15" fmla="*/ 34 h 92"/>
                  <a:gd name="T16" fmla="*/ 52 w 588"/>
                  <a:gd name="T17" fmla="*/ 22 h 92"/>
                  <a:gd name="T18" fmla="*/ 132 w 588"/>
                  <a:gd name="T19" fmla="*/ 8 h 92"/>
                  <a:gd name="T20" fmla="*/ 238 w 588"/>
                  <a:gd name="T21" fmla="*/ 2 h 92"/>
                  <a:gd name="T22" fmla="*/ 296 w 588"/>
                  <a:gd name="T23" fmla="*/ 0 h 92"/>
                  <a:gd name="T24" fmla="*/ 408 w 588"/>
                  <a:gd name="T25" fmla="*/ 4 h 92"/>
                  <a:gd name="T26" fmla="*/ 500 w 588"/>
                  <a:gd name="T27" fmla="*/ 14 h 92"/>
                  <a:gd name="T28" fmla="*/ 562 w 588"/>
                  <a:gd name="T29" fmla="*/ 30 h 92"/>
                  <a:gd name="T30" fmla="*/ 580 w 588"/>
                  <a:gd name="T31" fmla="*/ 38 h 92"/>
                  <a:gd name="T32" fmla="*/ 586 w 588"/>
                  <a:gd name="T33" fmla="*/ 48 h 92"/>
                  <a:gd name="T34" fmla="*/ 584 w 588"/>
                  <a:gd name="T35" fmla="*/ 52 h 92"/>
                  <a:gd name="T36" fmla="*/ 572 w 588"/>
                  <a:gd name="T37" fmla="*/ 62 h 92"/>
                  <a:gd name="T38" fmla="*/ 536 w 588"/>
                  <a:gd name="T39" fmla="*/ 72 h 92"/>
                  <a:gd name="T40" fmla="*/ 458 w 588"/>
                  <a:gd name="T41" fmla="*/ 84 h 92"/>
                  <a:gd name="T42" fmla="*/ 354 w 588"/>
                  <a:gd name="T43" fmla="*/ 92 h 92"/>
                  <a:gd name="T44" fmla="*/ 296 w 588"/>
                  <a:gd name="T45" fmla="*/ 0 h 92"/>
                  <a:gd name="T46" fmla="*/ 236 w 588"/>
                  <a:gd name="T47" fmla="*/ 0 h 92"/>
                  <a:gd name="T48" fmla="*/ 132 w 588"/>
                  <a:gd name="T49" fmla="*/ 8 h 92"/>
                  <a:gd name="T50" fmla="*/ 52 w 588"/>
                  <a:gd name="T51" fmla="*/ 22 h 92"/>
                  <a:gd name="T52" fmla="*/ 14 w 588"/>
                  <a:gd name="T53" fmla="*/ 34 h 92"/>
                  <a:gd name="T54" fmla="*/ 2 w 588"/>
                  <a:gd name="T55" fmla="*/ 44 h 92"/>
                  <a:gd name="T56" fmla="*/ 0 w 588"/>
                  <a:gd name="T57" fmla="*/ 48 h 92"/>
                  <a:gd name="T58" fmla="*/ 6 w 588"/>
                  <a:gd name="T59" fmla="*/ 58 h 92"/>
                  <a:gd name="T60" fmla="*/ 24 w 588"/>
                  <a:gd name="T61" fmla="*/ 66 h 92"/>
                  <a:gd name="T62" fmla="*/ 88 w 588"/>
                  <a:gd name="T63" fmla="*/ 80 h 92"/>
                  <a:gd name="T64" fmla="*/ 182 w 588"/>
                  <a:gd name="T65" fmla="*/ 90 h 92"/>
                  <a:gd name="T66" fmla="*/ 296 w 588"/>
                  <a:gd name="T67" fmla="*/ 92 h 92"/>
                  <a:gd name="T68" fmla="*/ 354 w 588"/>
                  <a:gd name="T69" fmla="*/ 92 h 92"/>
                  <a:gd name="T70" fmla="*/ 458 w 588"/>
                  <a:gd name="T71" fmla="*/ 86 h 92"/>
                  <a:gd name="T72" fmla="*/ 538 w 588"/>
                  <a:gd name="T73" fmla="*/ 72 h 92"/>
                  <a:gd name="T74" fmla="*/ 574 w 588"/>
                  <a:gd name="T75" fmla="*/ 62 h 92"/>
                  <a:gd name="T76" fmla="*/ 586 w 588"/>
                  <a:gd name="T77" fmla="*/ 52 h 92"/>
                  <a:gd name="T78" fmla="*/ 588 w 588"/>
                  <a:gd name="T79" fmla="*/ 48 h 92"/>
                  <a:gd name="T80" fmla="*/ 582 w 588"/>
                  <a:gd name="T81" fmla="*/ 38 h 92"/>
                  <a:gd name="T82" fmla="*/ 564 w 588"/>
                  <a:gd name="T83" fmla="*/ 30 h 92"/>
                  <a:gd name="T84" fmla="*/ 502 w 588"/>
                  <a:gd name="T85" fmla="*/ 14 h 92"/>
                  <a:gd name="T86" fmla="*/ 408 w 588"/>
                  <a:gd name="T87" fmla="*/ 4 h 92"/>
                  <a:gd name="T88" fmla="*/ 296 w 588"/>
                  <a:gd name="T8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88" h="92">
                    <a:moveTo>
                      <a:pt x="296" y="92"/>
                    </a:moveTo>
                    <a:lnTo>
                      <a:pt x="296" y="92"/>
                    </a:lnTo>
                    <a:lnTo>
                      <a:pt x="238" y="92"/>
                    </a:lnTo>
                    <a:lnTo>
                      <a:pt x="182" y="88"/>
                    </a:lnTo>
                    <a:lnTo>
                      <a:pt x="132" y="84"/>
                    </a:lnTo>
                    <a:lnTo>
                      <a:pt x="88" y="80"/>
                    </a:lnTo>
                    <a:lnTo>
                      <a:pt x="52" y="72"/>
                    </a:lnTo>
                    <a:lnTo>
                      <a:pt x="26" y="66"/>
                    </a:lnTo>
                    <a:lnTo>
                      <a:pt x="16" y="62"/>
                    </a:lnTo>
                    <a:lnTo>
                      <a:pt x="8" y="58"/>
                    </a:lnTo>
                    <a:lnTo>
                      <a:pt x="4" y="52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4" y="44"/>
                    </a:lnTo>
                    <a:lnTo>
                      <a:pt x="8" y="38"/>
                    </a:lnTo>
                    <a:lnTo>
                      <a:pt x="16" y="34"/>
                    </a:lnTo>
                    <a:lnTo>
                      <a:pt x="26" y="30"/>
                    </a:lnTo>
                    <a:lnTo>
                      <a:pt x="52" y="22"/>
                    </a:lnTo>
                    <a:lnTo>
                      <a:pt x="88" y="14"/>
                    </a:lnTo>
                    <a:lnTo>
                      <a:pt x="132" y="8"/>
                    </a:lnTo>
                    <a:lnTo>
                      <a:pt x="182" y="4"/>
                    </a:lnTo>
                    <a:lnTo>
                      <a:pt x="238" y="2"/>
                    </a:lnTo>
                    <a:lnTo>
                      <a:pt x="296" y="0"/>
                    </a:lnTo>
                    <a:lnTo>
                      <a:pt x="296" y="0"/>
                    </a:lnTo>
                    <a:lnTo>
                      <a:pt x="354" y="2"/>
                    </a:lnTo>
                    <a:lnTo>
                      <a:pt x="408" y="4"/>
                    </a:lnTo>
                    <a:lnTo>
                      <a:pt x="458" y="8"/>
                    </a:lnTo>
                    <a:lnTo>
                      <a:pt x="500" y="14"/>
                    </a:lnTo>
                    <a:lnTo>
                      <a:pt x="536" y="22"/>
                    </a:lnTo>
                    <a:lnTo>
                      <a:pt x="562" y="30"/>
                    </a:lnTo>
                    <a:lnTo>
                      <a:pt x="572" y="34"/>
                    </a:lnTo>
                    <a:lnTo>
                      <a:pt x="580" y="38"/>
                    </a:lnTo>
                    <a:lnTo>
                      <a:pt x="584" y="44"/>
                    </a:lnTo>
                    <a:lnTo>
                      <a:pt x="586" y="48"/>
                    </a:lnTo>
                    <a:lnTo>
                      <a:pt x="586" y="48"/>
                    </a:lnTo>
                    <a:lnTo>
                      <a:pt x="584" y="52"/>
                    </a:lnTo>
                    <a:lnTo>
                      <a:pt x="580" y="58"/>
                    </a:lnTo>
                    <a:lnTo>
                      <a:pt x="572" y="62"/>
                    </a:lnTo>
                    <a:lnTo>
                      <a:pt x="562" y="66"/>
                    </a:lnTo>
                    <a:lnTo>
                      <a:pt x="536" y="72"/>
                    </a:lnTo>
                    <a:lnTo>
                      <a:pt x="500" y="80"/>
                    </a:lnTo>
                    <a:lnTo>
                      <a:pt x="458" y="84"/>
                    </a:lnTo>
                    <a:lnTo>
                      <a:pt x="408" y="88"/>
                    </a:lnTo>
                    <a:lnTo>
                      <a:pt x="354" y="92"/>
                    </a:lnTo>
                    <a:lnTo>
                      <a:pt x="296" y="92"/>
                    </a:lnTo>
                    <a:close/>
                    <a:moveTo>
                      <a:pt x="296" y="0"/>
                    </a:moveTo>
                    <a:lnTo>
                      <a:pt x="296" y="0"/>
                    </a:lnTo>
                    <a:lnTo>
                      <a:pt x="236" y="0"/>
                    </a:lnTo>
                    <a:lnTo>
                      <a:pt x="182" y="4"/>
                    </a:lnTo>
                    <a:lnTo>
                      <a:pt x="132" y="8"/>
                    </a:lnTo>
                    <a:lnTo>
                      <a:pt x="88" y="14"/>
                    </a:lnTo>
                    <a:lnTo>
                      <a:pt x="52" y="22"/>
                    </a:lnTo>
                    <a:lnTo>
                      <a:pt x="24" y="30"/>
                    </a:lnTo>
                    <a:lnTo>
                      <a:pt x="14" y="34"/>
                    </a:lnTo>
                    <a:lnTo>
                      <a:pt x="6" y="38"/>
                    </a:lnTo>
                    <a:lnTo>
                      <a:pt x="2" y="44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52"/>
                    </a:lnTo>
                    <a:lnTo>
                      <a:pt x="6" y="58"/>
                    </a:lnTo>
                    <a:lnTo>
                      <a:pt x="14" y="62"/>
                    </a:lnTo>
                    <a:lnTo>
                      <a:pt x="24" y="66"/>
                    </a:lnTo>
                    <a:lnTo>
                      <a:pt x="52" y="72"/>
                    </a:lnTo>
                    <a:lnTo>
                      <a:pt x="88" y="80"/>
                    </a:lnTo>
                    <a:lnTo>
                      <a:pt x="132" y="86"/>
                    </a:lnTo>
                    <a:lnTo>
                      <a:pt x="182" y="90"/>
                    </a:lnTo>
                    <a:lnTo>
                      <a:pt x="236" y="92"/>
                    </a:lnTo>
                    <a:lnTo>
                      <a:pt x="296" y="92"/>
                    </a:lnTo>
                    <a:lnTo>
                      <a:pt x="296" y="92"/>
                    </a:lnTo>
                    <a:lnTo>
                      <a:pt x="354" y="92"/>
                    </a:lnTo>
                    <a:lnTo>
                      <a:pt x="408" y="90"/>
                    </a:lnTo>
                    <a:lnTo>
                      <a:pt x="458" y="86"/>
                    </a:lnTo>
                    <a:lnTo>
                      <a:pt x="502" y="80"/>
                    </a:lnTo>
                    <a:lnTo>
                      <a:pt x="538" y="72"/>
                    </a:lnTo>
                    <a:lnTo>
                      <a:pt x="564" y="66"/>
                    </a:lnTo>
                    <a:lnTo>
                      <a:pt x="574" y="62"/>
                    </a:lnTo>
                    <a:lnTo>
                      <a:pt x="582" y="58"/>
                    </a:lnTo>
                    <a:lnTo>
                      <a:pt x="586" y="52"/>
                    </a:lnTo>
                    <a:lnTo>
                      <a:pt x="588" y="48"/>
                    </a:lnTo>
                    <a:lnTo>
                      <a:pt x="588" y="48"/>
                    </a:lnTo>
                    <a:lnTo>
                      <a:pt x="586" y="44"/>
                    </a:lnTo>
                    <a:lnTo>
                      <a:pt x="582" y="38"/>
                    </a:lnTo>
                    <a:lnTo>
                      <a:pt x="574" y="34"/>
                    </a:lnTo>
                    <a:lnTo>
                      <a:pt x="564" y="30"/>
                    </a:lnTo>
                    <a:lnTo>
                      <a:pt x="538" y="22"/>
                    </a:lnTo>
                    <a:lnTo>
                      <a:pt x="502" y="14"/>
                    </a:lnTo>
                    <a:lnTo>
                      <a:pt x="458" y="8"/>
                    </a:lnTo>
                    <a:lnTo>
                      <a:pt x="408" y="4"/>
                    </a:lnTo>
                    <a:lnTo>
                      <a:pt x="354" y="0"/>
                    </a:lnTo>
                    <a:lnTo>
                      <a:pt x="296" y="0"/>
                    </a:lnTo>
                    <a:close/>
                  </a:path>
                </a:pathLst>
              </a:custGeom>
              <a:solidFill>
                <a:srgbClr val="C4B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" name="Freeform 440"/>
              <p:cNvSpPr>
                <a:spLocks/>
              </p:cNvSpPr>
              <p:nvPr/>
            </p:nvSpPr>
            <p:spPr bwMode="auto">
              <a:xfrm>
                <a:off x="4601" y="4180"/>
                <a:ext cx="584" cy="92"/>
              </a:xfrm>
              <a:custGeom>
                <a:avLst/>
                <a:gdLst>
                  <a:gd name="T0" fmla="*/ 294 w 584"/>
                  <a:gd name="T1" fmla="*/ 92 h 92"/>
                  <a:gd name="T2" fmla="*/ 294 w 584"/>
                  <a:gd name="T3" fmla="*/ 92 h 92"/>
                  <a:gd name="T4" fmla="*/ 236 w 584"/>
                  <a:gd name="T5" fmla="*/ 92 h 92"/>
                  <a:gd name="T6" fmla="*/ 180 w 584"/>
                  <a:gd name="T7" fmla="*/ 88 h 92"/>
                  <a:gd name="T8" fmla="*/ 130 w 584"/>
                  <a:gd name="T9" fmla="*/ 84 h 92"/>
                  <a:gd name="T10" fmla="*/ 86 w 584"/>
                  <a:gd name="T11" fmla="*/ 80 h 92"/>
                  <a:gd name="T12" fmla="*/ 50 w 584"/>
                  <a:gd name="T13" fmla="*/ 72 h 92"/>
                  <a:gd name="T14" fmla="*/ 24 w 584"/>
                  <a:gd name="T15" fmla="*/ 66 h 92"/>
                  <a:gd name="T16" fmla="*/ 14 w 584"/>
                  <a:gd name="T17" fmla="*/ 62 h 92"/>
                  <a:gd name="T18" fmla="*/ 6 w 584"/>
                  <a:gd name="T19" fmla="*/ 58 h 92"/>
                  <a:gd name="T20" fmla="*/ 2 w 584"/>
                  <a:gd name="T21" fmla="*/ 52 h 92"/>
                  <a:gd name="T22" fmla="*/ 0 w 584"/>
                  <a:gd name="T23" fmla="*/ 48 h 92"/>
                  <a:gd name="T24" fmla="*/ 0 w 584"/>
                  <a:gd name="T25" fmla="*/ 48 h 92"/>
                  <a:gd name="T26" fmla="*/ 2 w 584"/>
                  <a:gd name="T27" fmla="*/ 44 h 92"/>
                  <a:gd name="T28" fmla="*/ 6 w 584"/>
                  <a:gd name="T29" fmla="*/ 38 h 92"/>
                  <a:gd name="T30" fmla="*/ 14 w 584"/>
                  <a:gd name="T31" fmla="*/ 34 h 92"/>
                  <a:gd name="T32" fmla="*/ 24 w 584"/>
                  <a:gd name="T33" fmla="*/ 30 h 92"/>
                  <a:gd name="T34" fmla="*/ 50 w 584"/>
                  <a:gd name="T35" fmla="*/ 22 h 92"/>
                  <a:gd name="T36" fmla="*/ 86 w 584"/>
                  <a:gd name="T37" fmla="*/ 14 h 92"/>
                  <a:gd name="T38" fmla="*/ 130 w 584"/>
                  <a:gd name="T39" fmla="*/ 8 h 92"/>
                  <a:gd name="T40" fmla="*/ 180 w 584"/>
                  <a:gd name="T41" fmla="*/ 4 h 92"/>
                  <a:gd name="T42" fmla="*/ 236 w 584"/>
                  <a:gd name="T43" fmla="*/ 2 h 92"/>
                  <a:gd name="T44" fmla="*/ 294 w 584"/>
                  <a:gd name="T45" fmla="*/ 0 h 92"/>
                  <a:gd name="T46" fmla="*/ 294 w 584"/>
                  <a:gd name="T47" fmla="*/ 0 h 92"/>
                  <a:gd name="T48" fmla="*/ 352 w 584"/>
                  <a:gd name="T49" fmla="*/ 2 h 92"/>
                  <a:gd name="T50" fmla="*/ 406 w 584"/>
                  <a:gd name="T51" fmla="*/ 4 h 92"/>
                  <a:gd name="T52" fmla="*/ 456 w 584"/>
                  <a:gd name="T53" fmla="*/ 8 h 92"/>
                  <a:gd name="T54" fmla="*/ 498 w 584"/>
                  <a:gd name="T55" fmla="*/ 14 h 92"/>
                  <a:gd name="T56" fmla="*/ 534 w 584"/>
                  <a:gd name="T57" fmla="*/ 22 h 92"/>
                  <a:gd name="T58" fmla="*/ 560 w 584"/>
                  <a:gd name="T59" fmla="*/ 30 h 92"/>
                  <a:gd name="T60" fmla="*/ 570 w 584"/>
                  <a:gd name="T61" fmla="*/ 34 h 92"/>
                  <a:gd name="T62" fmla="*/ 578 w 584"/>
                  <a:gd name="T63" fmla="*/ 38 h 92"/>
                  <a:gd name="T64" fmla="*/ 582 w 584"/>
                  <a:gd name="T65" fmla="*/ 44 h 92"/>
                  <a:gd name="T66" fmla="*/ 584 w 584"/>
                  <a:gd name="T67" fmla="*/ 48 h 92"/>
                  <a:gd name="T68" fmla="*/ 584 w 584"/>
                  <a:gd name="T69" fmla="*/ 48 h 92"/>
                  <a:gd name="T70" fmla="*/ 582 w 584"/>
                  <a:gd name="T71" fmla="*/ 52 h 92"/>
                  <a:gd name="T72" fmla="*/ 578 w 584"/>
                  <a:gd name="T73" fmla="*/ 58 h 92"/>
                  <a:gd name="T74" fmla="*/ 570 w 584"/>
                  <a:gd name="T75" fmla="*/ 62 h 92"/>
                  <a:gd name="T76" fmla="*/ 560 w 584"/>
                  <a:gd name="T77" fmla="*/ 66 h 92"/>
                  <a:gd name="T78" fmla="*/ 534 w 584"/>
                  <a:gd name="T79" fmla="*/ 72 h 92"/>
                  <a:gd name="T80" fmla="*/ 498 w 584"/>
                  <a:gd name="T81" fmla="*/ 80 h 92"/>
                  <a:gd name="T82" fmla="*/ 456 w 584"/>
                  <a:gd name="T83" fmla="*/ 84 h 92"/>
                  <a:gd name="T84" fmla="*/ 406 w 584"/>
                  <a:gd name="T85" fmla="*/ 88 h 92"/>
                  <a:gd name="T86" fmla="*/ 352 w 584"/>
                  <a:gd name="T87" fmla="*/ 92 h 92"/>
                  <a:gd name="T88" fmla="*/ 294 w 584"/>
                  <a:gd name="T8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84" h="92">
                    <a:moveTo>
                      <a:pt x="294" y="92"/>
                    </a:moveTo>
                    <a:lnTo>
                      <a:pt x="294" y="92"/>
                    </a:lnTo>
                    <a:lnTo>
                      <a:pt x="236" y="92"/>
                    </a:lnTo>
                    <a:lnTo>
                      <a:pt x="180" y="88"/>
                    </a:lnTo>
                    <a:lnTo>
                      <a:pt x="130" y="84"/>
                    </a:lnTo>
                    <a:lnTo>
                      <a:pt x="86" y="80"/>
                    </a:lnTo>
                    <a:lnTo>
                      <a:pt x="50" y="72"/>
                    </a:lnTo>
                    <a:lnTo>
                      <a:pt x="24" y="66"/>
                    </a:lnTo>
                    <a:lnTo>
                      <a:pt x="14" y="62"/>
                    </a:lnTo>
                    <a:lnTo>
                      <a:pt x="6" y="58"/>
                    </a:lnTo>
                    <a:lnTo>
                      <a:pt x="2" y="52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44"/>
                    </a:lnTo>
                    <a:lnTo>
                      <a:pt x="6" y="38"/>
                    </a:lnTo>
                    <a:lnTo>
                      <a:pt x="14" y="34"/>
                    </a:lnTo>
                    <a:lnTo>
                      <a:pt x="24" y="30"/>
                    </a:lnTo>
                    <a:lnTo>
                      <a:pt x="50" y="22"/>
                    </a:lnTo>
                    <a:lnTo>
                      <a:pt x="86" y="14"/>
                    </a:lnTo>
                    <a:lnTo>
                      <a:pt x="130" y="8"/>
                    </a:lnTo>
                    <a:lnTo>
                      <a:pt x="180" y="4"/>
                    </a:lnTo>
                    <a:lnTo>
                      <a:pt x="236" y="2"/>
                    </a:lnTo>
                    <a:lnTo>
                      <a:pt x="294" y="0"/>
                    </a:lnTo>
                    <a:lnTo>
                      <a:pt x="294" y="0"/>
                    </a:lnTo>
                    <a:lnTo>
                      <a:pt x="352" y="2"/>
                    </a:lnTo>
                    <a:lnTo>
                      <a:pt x="406" y="4"/>
                    </a:lnTo>
                    <a:lnTo>
                      <a:pt x="456" y="8"/>
                    </a:lnTo>
                    <a:lnTo>
                      <a:pt x="498" y="14"/>
                    </a:lnTo>
                    <a:lnTo>
                      <a:pt x="534" y="22"/>
                    </a:lnTo>
                    <a:lnTo>
                      <a:pt x="560" y="30"/>
                    </a:lnTo>
                    <a:lnTo>
                      <a:pt x="570" y="34"/>
                    </a:lnTo>
                    <a:lnTo>
                      <a:pt x="578" y="38"/>
                    </a:lnTo>
                    <a:lnTo>
                      <a:pt x="582" y="44"/>
                    </a:lnTo>
                    <a:lnTo>
                      <a:pt x="584" y="48"/>
                    </a:lnTo>
                    <a:lnTo>
                      <a:pt x="584" y="48"/>
                    </a:lnTo>
                    <a:lnTo>
                      <a:pt x="582" y="52"/>
                    </a:lnTo>
                    <a:lnTo>
                      <a:pt x="578" y="58"/>
                    </a:lnTo>
                    <a:lnTo>
                      <a:pt x="570" y="62"/>
                    </a:lnTo>
                    <a:lnTo>
                      <a:pt x="560" y="66"/>
                    </a:lnTo>
                    <a:lnTo>
                      <a:pt x="534" y="72"/>
                    </a:lnTo>
                    <a:lnTo>
                      <a:pt x="498" y="80"/>
                    </a:lnTo>
                    <a:lnTo>
                      <a:pt x="456" y="84"/>
                    </a:lnTo>
                    <a:lnTo>
                      <a:pt x="406" y="88"/>
                    </a:lnTo>
                    <a:lnTo>
                      <a:pt x="352" y="92"/>
                    </a:lnTo>
                    <a:lnTo>
                      <a:pt x="294" y="9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" name="Freeform 441"/>
              <p:cNvSpPr>
                <a:spLocks/>
              </p:cNvSpPr>
              <p:nvPr/>
            </p:nvSpPr>
            <p:spPr bwMode="auto">
              <a:xfrm>
                <a:off x="4599" y="4180"/>
                <a:ext cx="588" cy="92"/>
              </a:xfrm>
              <a:custGeom>
                <a:avLst/>
                <a:gdLst>
                  <a:gd name="T0" fmla="*/ 296 w 588"/>
                  <a:gd name="T1" fmla="*/ 0 h 92"/>
                  <a:gd name="T2" fmla="*/ 296 w 588"/>
                  <a:gd name="T3" fmla="*/ 0 h 92"/>
                  <a:gd name="T4" fmla="*/ 236 w 588"/>
                  <a:gd name="T5" fmla="*/ 0 h 92"/>
                  <a:gd name="T6" fmla="*/ 182 w 588"/>
                  <a:gd name="T7" fmla="*/ 4 h 92"/>
                  <a:gd name="T8" fmla="*/ 132 w 588"/>
                  <a:gd name="T9" fmla="*/ 8 h 92"/>
                  <a:gd name="T10" fmla="*/ 88 w 588"/>
                  <a:gd name="T11" fmla="*/ 14 h 92"/>
                  <a:gd name="T12" fmla="*/ 52 w 588"/>
                  <a:gd name="T13" fmla="*/ 22 h 92"/>
                  <a:gd name="T14" fmla="*/ 24 w 588"/>
                  <a:gd name="T15" fmla="*/ 30 h 92"/>
                  <a:gd name="T16" fmla="*/ 14 w 588"/>
                  <a:gd name="T17" fmla="*/ 34 h 92"/>
                  <a:gd name="T18" fmla="*/ 6 w 588"/>
                  <a:gd name="T19" fmla="*/ 38 h 92"/>
                  <a:gd name="T20" fmla="*/ 2 w 588"/>
                  <a:gd name="T21" fmla="*/ 44 h 92"/>
                  <a:gd name="T22" fmla="*/ 0 w 588"/>
                  <a:gd name="T23" fmla="*/ 48 h 92"/>
                  <a:gd name="T24" fmla="*/ 0 w 588"/>
                  <a:gd name="T25" fmla="*/ 48 h 92"/>
                  <a:gd name="T26" fmla="*/ 2 w 588"/>
                  <a:gd name="T27" fmla="*/ 52 h 92"/>
                  <a:gd name="T28" fmla="*/ 6 w 588"/>
                  <a:gd name="T29" fmla="*/ 58 h 92"/>
                  <a:gd name="T30" fmla="*/ 14 w 588"/>
                  <a:gd name="T31" fmla="*/ 62 h 92"/>
                  <a:gd name="T32" fmla="*/ 24 w 588"/>
                  <a:gd name="T33" fmla="*/ 66 h 92"/>
                  <a:gd name="T34" fmla="*/ 52 w 588"/>
                  <a:gd name="T35" fmla="*/ 72 h 92"/>
                  <a:gd name="T36" fmla="*/ 88 w 588"/>
                  <a:gd name="T37" fmla="*/ 80 h 92"/>
                  <a:gd name="T38" fmla="*/ 132 w 588"/>
                  <a:gd name="T39" fmla="*/ 86 h 92"/>
                  <a:gd name="T40" fmla="*/ 182 w 588"/>
                  <a:gd name="T41" fmla="*/ 90 h 92"/>
                  <a:gd name="T42" fmla="*/ 236 w 588"/>
                  <a:gd name="T43" fmla="*/ 92 h 92"/>
                  <a:gd name="T44" fmla="*/ 296 w 588"/>
                  <a:gd name="T45" fmla="*/ 92 h 92"/>
                  <a:gd name="T46" fmla="*/ 296 w 588"/>
                  <a:gd name="T47" fmla="*/ 92 h 92"/>
                  <a:gd name="T48" fmla="*/ 354 w 588"/>
                  <a:gd name="T49" fmla="*/ 92 h 92"/>
                  <a:gd name="T50" fmla="*/ 408 w 588"/>
                  <a:gd name="T51" fmla="*/ 90 h 92"/>
                  <a:gd name="T52" fmla="*/ 458 w 588"/>
                  <a:gd name="T53" fmla="*/ 86 h 92"/>
                  <a:gd name="T54" fmla="*/ 502 w 588"/>
                  <a:gd name="T55" fmla="*/ 80 h 92"/>
                  <a:gd name="T56" fmla="*/ 538 w 588"/>
                  <a:gd name="T57" fmla="*/ 72 h 92"/>
                  <a:gd name="T58" fmla="*/ 564 w 588"/>
                  <a:gd name="T59" fmla="*/ 66 h 92"/>
                  <a:gd name="T60" fmla="*/ 574 w 588"/>
                  <a:gd name="T61" fmla="*/ 62 h 92"/>
                  <a:gd name="T62" fmla="*/ 582 w 588"/>
                  <a:gd name="T63" fmla="*/ 58 h 92"/>
                  <a:gd name="T64" fmla="*/ 586 w 588"/>
                  <a:gd name="T65" fmla="*/ 52 h 92"/>
                  <a:gd name="T66" fmla="*/ 588 w 588"/>
                  <a:gd name="T67" fmla="*/ 48 h 92"/>
                  <a:gd name="T68" fmla="*/ 588 w 588"/>
                  <a:gd name="T69" fmla="*/ 48 h 92"/>
                  <a:gd name="T70" fmla="*/ 586 w 588"/>
                  <a:gd name="T71" fmla="*/ 44 h 92"/>
                  <a:gd name="T72" fmla="*/ 582 w 588"/>
                  <a:gd name="T73" fmla="*/ 38 h 92"/>
                  <a:gd name="T74" fmla="*/ 574 w 588"/>
                  <a:gd name="T75" fmla="*/ 34 h 92"/>
                  <a:gd name="T76" fmla="*/ 564 w 588"/>
                  <a:gd name="T77" fmla="*/ 30 h 92"/>
                  <a:gd name="T78" fmla="*/ 538 w 588"/>
                  <a:gd name="T79" fmla="*/ 22 h 92"/>
                  <a:gd name="T80" fmla="*/ 502 w 588"/>
                  <a:gd name="T81" fmla="*/ 14 h 92"/>
                  <a:gd name="T82" fmla="*/ 458 w 588"/>
                  <a:gd name="T83" fmla="*/ 8 h 92"/>
                  <a:gd name="T84" fmla="*/ 408 w 588"/>
                  <a:gd name="T85" fmla="*/ 4 h 92"/>
                  <a:gd name="T86" fmla="*/ 354 w 588"/>
                  <a:gd name="T87" fmla="*/ 0 h 92"/>
                  <a:gd name="T88" fmla="*/ 296 w 588"/>
                  <a:gd name="T8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88" h="92">
                    <a:moveTo>
                      <a:pt x="296" y="0"/>
                    </a:moveTo>
                    <a:lnTo>
                      <a:pt x="296" y="0"/>
                    </a:lnTo>
                    <a:lnTo>
                      <a:pt x="236" y="0"/>
                    </a:lnTo>
                    <a:lnTo>
                      <a:pt x="182" y="4"/>
                    </a:lnTo>
                    <a:lnTo>
                      <a:pt x="132" y="8"/>
                    </a:lnTo>
                    <a:lnTo>
                      <a:pt x="88" y="14"/>
                    </a:lnTo>
                    <a:lnTo>
                      <a:pt x="52" y="22"/>
                    </a:lnTo>
                    <a:lnTo>
                      <a:pt x="24" y="30"/>
                    </a:lnTo>
                    <a:lnTo>
                      <a:pt x="14" y="34"/>
                    </a:lnTo>
                    <a:lnTo>
                      <a:pt x="6" y="38"/>
                    </a:lnTo>
                    <a:lnTo>
                      <a:pt x="2" y="44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52"/>
                    </a:lnTo>
                    <a:lnTo>
                      <a:pt x="6" y="58"/>
                    </a:lnTo>
                    <a:lnTo>
                      <a:pt x="14" y="62"/>
                    </a:lnTo>
                    <a:lnTo>
                      <a:pt x="24" y="66"/>
                    </a:lnTo>
                    <a:lnTo>
                      <a:pt x="52" y="72"/>
                    </a:lnTo>
                    <a:lnTo>
                      <a:pt x="88" y="80"/>
                    </a:lnTo>
                    <a:lnTo>
                      <a:pt x="132" y="86"/>
                    </a:lnTo>
                    <a:lnTo>
                      <a:pt x="182" y="90"/>
                    </a:lnTo>
                    <a:lnTo>
                      <a:pt x="236" y="92"/>
                    </a:lnTo>
                    <a:lnTo>
                      <a:pt x="296" y="92"/>
                    </a:lnTo>
                    <a:lnTo>
                      <a:pt x="296" y="92"/>
                    </a:lnTo>
                    <a:lnTo>
                      <a:pt x="354" y="92"/>
                    </a:lnTo>
                    <a:lnTo>
                      <a:pt x="408" y="90"/>
                    </a:lnTo>
                    <a:lnTo>
                      <a:pt x="458" y="86"/>
                    </a:lnTo>
                    <a:lnTo>
                      <a:pt x="502" y="80"/>
                    </a:lnTo>
                    <a:lnTo>
                      <a:pt x="538" y="72"/>
                    </a:lnTo>
                    <a:lnTo>
                      <a:pt x="564" y="66"/>
                    </a:lnTo>
                    <a:lnTo>
                      <a:pt x="574" y="62"/>
                    </a:lnTo>
                    <a:lnTo>
                      <a:pt x="582" y="58"/>
                    </a:lnTo>
                    <a:lnTo>
                      <a:pt x="586" y="52"/>
                    </a:lnTo>
                    <a:lnTo>
                      <a:pt x="588" y="48"/>
                    </a:lnTo>
                    <a:lnTo>
                      <a:pt x="588" y="48"/>
                    </a:lnTo>
                    <a:lnTo>
                      <a:pt x="586" y="44"/>
                    </a:lnTo>
                    <a:lnTo>
                      <a:pt x="582" y="38"/>
                    </a:lnTo>
                    <a:lnTo>
                      <a:pt x="574" y="34"/>
                    </a:lnTo>
                    <a:lnTo>
                      <a:pt x="564" y="30"/>
                    </a:lnTo>
                    <a:lnTo>
                      <a:pt x="538" y="22"/>
                    </a:lnTo>
                    <a:lnTo>
                      <a:pt x="502" y="14"/>
                    </a:lnTo>
                    <a:lnTo>
                      <a:pt x="458" y="8"/>
                    </a:lnTo>
                    <a:lnTo>
                      <a:pt x="408" y="4"/>
                    </a:lnTo>
                    <a:lnTo>
                      <a:pt x="354" y="0"/>
                    </a:lnTo>
                    <a:lnTo>
                      <a:pt x="29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" name="Freeform 442"/>
              <p:cNvSpPr>
                <a:spLocks noEditPoints="1"/>
              </p:cNvSpPr>
              <p:nvPr/>
            </p:nvSpPr>
            <p:spPr bwMode="auto">
              <a:xfrm>
                <a:off x="4601" y="4180"/>
                <a:ext cx="584" cy="92"/>
              </a:xfrm>
              <a:custGeom>
                <a:avLst/>
                <a:gdLst>
                  <a:gd name="T0" fmla="*/ 294 w 584"/>
                  <a:gd name="T1" fmla="*/ 92 h 92"/>
                  <a:gd name="T2" fmla="*/ 182 w 584"/>
                  <a:gd name="T3" fmla="*/ 88 h 92"/>
                  <a:gd name="T4" fmla="*/ 88 w 584"/>
                  <a:gd name="T5" fmla="*/ 80 h 92"/>
                  <a:gd name="T6" fmla="*/ 26 w 584"/>
                  <a:gd name="T7" fmla="*/ 66 h 92"/>
                  <a:gd name="T8" fmla="*/ 8 w 584"/>
                  <a:gd name="T9" fmla="*/ 58 h 92"/>
                  <a:gd name="T10" fmla="*/ 2 w 584"/>
                  <a:gd name="T11" fmla="*/ 48 h 92"/>
                  <a:gd name="T12" fmla="*/ 4 w 584"/>
                  <a:gd name="T13" fmla="*/ 44 h 92"/>
                  <a:gd name="T14" fmla="*/ 16 w 584"/>
                  <a:gd name="T15" fmla="*/ 34 h 92"/>
                  <a:gd name="T16" fmla="*/ 52 w 584"/>
                  <a:gd name="T17" fmla="*/ 22 h 92"/>
                  <a:gd name="T18" fmla="*/ 132 w 584"/>
                  <a:gd name="T19" fmla="*/ 8 h 92"/>
                  <a:gd name="T20" fmla="*/ 236 w 584"/>
                  <a:gd name="T21" fmla="*/ 2 h 92"/>
                  <a:gd name="T22" fmla="*/ 294 w 584"/>
                  <a:gd name="T23" fmla="*/ 0 h 92"/>
                  <a:gd name="T24" fmla="*/ 406 w 584"/>
                  <a:gd name="T25" fmla="*/ 4 h 92"/>
                  <a:gd name="T26" fmla="*/ 496 w 584"/>
                  <a:gd name="T27" fmla="*/ 14 h 92"/>
                  <a:gd name="T28" fmla="*/ 558 w 584"/>
                  <a:gd name="T29" fmla="*/ 30 h 92"/>
                  <a:gd name="T30" fmla="*/ 576 w 584"/>
                  <a:gd name="T31" fmla="*/ 38 h 92"/>
                  <a:gd name="T32" fmla="*/ 582 w 584"/>
                  <a:gd name="T33" fmla="*/ 48 h 92"/>
                  <a:gd name="T34" fmla="*/ 580 w 584"/>
                  <a:gd name="T35" fmla="*/ 52 h 92"/>
                  <a:gd name="T36" fmla="*/ 568 w 584"/>
                  <a:gd name="T37" fmla="*/ 62 h 92"/>
                  <a:gd name="T38" fmla="*/ 532 w 584"/>
                  <a:gd name="T39" fmla="*/ 72 h 92"/>
                  <a:gd name="T40" fmla="*/ 454 w 584"/>
                  <a:gd name="T41" fmla="*/ 84 h 92"/>
                  <a:gd name="T42" fmla="*/ 352 w 584"/>
                  <a:gd name="T43" fmla="*/ 92 h 92"/>
                  <a:gd name="T44" fmla="*/ 294 w 584"/>
                  <a:gd name="T45" fmla="*/ 0 h 92"/>
                  <a:gd name="T46" fmla="*/ 236 w 584"/>
                  <a:gd name="T47" fmla="*/ 2 h 92"/>
                  <a:gd name="T48" fmla="*/ 130 w 584"/>
                  <a:gd name="T49" fmla="*/ 8 h 92"/>
                  <a:gd name="T50" fmla="*/ 50 w 584"/>
                  <a:gd name="T51" fmla="*/ 22 h 92"/>
                  <a:gd name="T52" fmla="*/ 14 w 584"/>
                  <a:gd name="T53" fmla="*/ 34 h 92"/>
                  <a:gd name="T54" fmla="*/ 2 w 584"/>
                  <a:gd name="T55" fmla="*/ 44 h 92"/>
                  <a:gd name="T56" fmla="*/ 0 w 584"/>
                  <a:gd name="T57" fmla="*/ 48 h 92"/>
                  <a:gd name="T58" fmla="*/ 6 w 584"/>
                  <a:gd name="T59" fmla="*/ 58 h 92"/>
                  <a:gd name="T60" fmla="*/ 24 w 584"/>
                  <a:gd name="T61" fmla="*/ 66 h 92"/>
                  <a:gd name="T62" fmla="*/ 86 w 584"/>
                  <a:gd name="T63" fmla="*/ 80 h 92"/>
                  <a:gd name="T64" fmla="*/ 180 w 584"/>
                  <a:gd name="T65" fmla="*/ 88 h 92"/>
                  <a:gd name="T66" fmla="*/ 294 w 584"/>
                  <a:gd name="T67" fmla="*/ 92 h 92"/>
                  <a:gd name="T68" fmla="*/ 352 w 584"/>
                  <a:gd name="T69" fmla="*/ 92 h 92"/>
                  <a:gd name="T70" fmla="*/ 456 w 584"/>
                  <a:gd name="T71" fmla="*/ 84 h 92"/>
                  <a:gd name="T72" fmla="*/ 534 w 584"/>
                  <a:gd name="T73" fmla="*/ 72 h 92"/>
                  <a:gd name="T74" fmla="*/ 570 w 584"/>
                  <a:gd name="T75" fmla="*/ 62 h 92"/>
                  <a:gd name="T76" fmla="*/ 582 w 584"/>
                  <a:gd name="T77" fmla="*/ 52 h 92"/>
                  <a:gd name="T78" fmla="*/ 584 w 584"/>
                  <a:gd name="T79" fmla="*/ 48 h 92"/>
                  <a:gd name="T80" fmla="*/ 578 w 584"/>
                  <a:gd name="T81" fmla="*/ 38 h 92"/>
                  <a:gd name="T82" fmla="*/ 560 w 584"/>
                  <a:gd name="T83" fmla="*/ 30 h 92"/>
                  <a:gd name="T84" fmla="*/ 498 w 584"/>
                  <a:gd name="T85" fmla="*/ 14 h 92"/>
                  <a:gd name="T86" fmla="*/ 406 w 584"/>
                  <a:gd name="T87" fmla="*/ 4 h 92"/>
                  <a:gd name="T88" fmla="*/ 294 w 584"/>
                  <a:gd name="T8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84" h="92">
                    <a:moveTo>
                      <a:pt x="294" y="92"/>
                    </a:moveTo>
                    <a:lnTo>
                      <a:pt x="294" y="92"/>
                    </a:lnTo>
                    <a:lnTo>
                      <a:pt x="236" y="92"/>
                    </a:lnTo>
                    <a:lnTo>
                      <a:pt x="182" y="88"/>
                    </a:lnTo>
                    <a:lnTo>
                      <a:pt x="132" y="84"/>
                    </a:lnTo>
                    <a:lnTo>
                      <a:pt x="88" y="80"/>
                    </a:lnTo>
                    <a:lnTo>
                      <a:pt x="52" y="72"/>
                    </a:lnTo>
                    <a:lnTo>
                      <a:pt x="26" y="66"/>
                    </a:lnTo>
                    <a:lnTo>
                      <a:pt x="16" y="62"/>
                    </a:lnTo>
                    <a:lnTo>
                      <a:pt x="8" y="58"/>
                    </a:lnTo>
                    <a:lnTo>
                      <a:pt x="4" y="52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4" y="44"/>
                    </a:lnTo>
                    <a:lnTo>
                      <a:pt x="8" y="38"/>
                    </a:lnTo>
                    <a:lnTo>
                      <a:pt x="16" y="34"/>
                    </a:lnTo>
                    <a:lnTo>
                      <a:pt x="26" y="30"/>
                    </a:lnTo>
                    <a:lnTo>
                      <a:pt x="52" y="22"/>
                    </a:lnTo>
                    <a:lnTo>
                      <a:pt x="88" y="14"/>
                    </a:lnTo>
                    <a:lnTo>
                      <a:pt x="132" y="8"/>
                    </a:lnTo>
                    <a:lnTo>
                      <a:pt x="182" y="4"/>
                    </a:lnTo>
                    <a:lnTo>
                      <a:pt x="236" y="2"/>
                    </a:lnTo>
                    <a:lnTo>
                      <a:pt x="294" y="0"/>
                    </a:lnTo>
                    <a:lnTo>
                      <a:pt x="294" y="0"/>
                    </a:lnTo>
                    <a:lnTo>
                      <a:pt x="352" y="2"/>
                    </a:lnTo>
                    <a:lnTo>
                      <a:pt x="406" y="4"/>
                    </a:lnTo>
                    <a:lnTo>
                      <a:pt x="454" y="8"/>
                    </a:lnTo>
                    <a:lnTo>
                      <a:pt x="496" y="14"/>
                    </a:lnTo>
                    <a:lnTo>
                      <a:pt x="532" y="22"/>
                    </a:lnTo>
                    <a:lnTo>
                      <a:pt x="558" y="30"/>
                    </a:lnTo>
                    <a:lnTo>
                      <a:pt x="568" y="34"/>
                    </a:lnTo>
                    <a:lnTo>
                      <a:pt x="576" y="38"/>
                    </a:lnTo>
                    <a:lnTo>
                      <a:pt x="580" y="44"/>
                    </a:lnTo>
                    <a:lnTo>
                      <a:pt x="582" y="48"/>
                    </a:lnTo>
                    <a:lnTo>
                      <a:pt x="582" y="48"/>
                    </a:lnTo>
                    <a:lnTo>
                      <a:pt x="580" y="52"/>
                    </a:lnTo>
                    <a:lnTo>
                      <a:pt x="576" y="58"/>
                    </a:lnTo>
                    <a:lnTo>
                      <a:pt x="568" y="62"/>
                    </a:lnTo>
                    <a:lnTo>
                      <a:pt x="558" y="66"/>
                    </a:lnTo>
                    <a:lnTo>
                      <a:pt x="532" y="72"/>
                    </a:lnTo>
                    <a:lnTo>
                      <a:pt x="496" y="80"/>
                    </a:lnTo>
                    <a:lnTo>
                      <a:pt x="454" y="84"/>
                    </a:lnTo>
                    <a:lnTo>
                      <a:pt x="406" y="88"/>
                    </a:lnTo>
                    <a:lnTo>
                      <a:pt x="352" y="92"/>
                    </a:lnTo>
                    <a:lnTo>
                      <a:pt x="294" y="92"/>
                    </a:lnTo>
                    <a:close/>
                    <a:moveTo>
                      <a:pt x="294" y="0"/>
                    </a:moveTo>
                    <a:lnTo>
                      <a:pt x="294" y="0"/>
                    </a:lnTo>
                    <a:lnTo>
                      <a:pt x="236" y="2"/>
                    </a:lnTo>
                    <a:lnTo>
                      <a:pt x="180" y="4"/>
                    </a:lnTo>
                    <a:lnTo>
                      <a:pt x="130" y="8"/>
                    </a:lnTo>
                    <a:lnTo>
                      <a:pt x="86" y="14"/>
                    </a:lnTo>
                    <a:lnTo>
                      <a:pt x="50" y="22"/>
                    </a:lnTo>
                    <a:lnTo>
                      <a:pt x="24" y="30"/>
                    </a:lnTo>
                    <a:lnTo>
                      <a:pt x="14" y="34"/>
                    </a:lnTo>
                    <a:lnTo>
                      <a:pt x="6" y="38"/>
                    </a:lnTo>
                    <a:lnTo>
                      <a:pt x="2" y="44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52"/>
                    </a:lnTo>
                    <a:lnTo>
                      <a:pt x="6" y="58"/>
                    </a:lnTo>
                    <a:lnTo>
                      <a:pt x="14" y="62"/>
                    </a:lnTo>
                    <a:lnTo>
                      <a:pt x="24" y="66"/>
                    </a:lnTo>
                    <a:lnTo>
                      <a:pt x="50" y="72"/>
                    </a:lnTo>
                    <a:lnTo>
                      <a:pt x="86" y="80"/>
                    </a:lnTo>
                    <a:lnTo>
                      <a:pt x="130" y="84"/>
                    </a:lnTo>
                    <a:lnTo>
                      <a:pt x="180" y="88"/>
                    </a:lnTo>
                    <a:lnTo>
                      <a:pt x="236" y="92"/>
                    </a:lnTo>
                    <a:lnTo>
                      <a:pt x="294" y="92"/>
                    </a:lnTo>
                    <a:lnTo>
                      <a:pt x="294" y="92"/>
                    </a:lnTo>
                    <a:lnTo>
                      <a:pt x="352" y="92"/>
                    </a:lnTo>
                    <a:lnTo>
                      <a:pt x="406" y="88"/>
                    </a:lnTo>
                    <a:lnTo>
                      <a:pt x="456" y="84"/>
                    </a:lnTo>
                    <a:lnTo>
                      <a:pt x="498" y="80"/>
                    </a:lnTo>
                    <a:lnTo>
                      <a:pt x="534" y="72"/>
                    </a:lnTo>
                    <a:lnTo>
                      <a:pt x="560" y="66"/>
                    </a:lnTo>
                    <a:lnTo>
                      <a:pt x="570" y="62"/>
                    </a:lnTo>
                    <a:lnTo>
                      <a:pt x="578" y="58"/>
                    </a:lnTo>
                    <a:lnTo>
                      <a:pt x="582" y="52"/>
                    </a:lnTo>
                    <a:lnTo>
                      <a:pt x="584" y="48"/>
                    </a:lnTo>
                    <a:lnTo>
                      <a:pt x="584" y="48"/>
                    </a:lnTo>
                    <a:lnTo>
                      <a:pt x="582" y="44"/>
                    </a:lnTo>
                    <a:lnTo>
                      <a:pt x="578" y="38"/>
                    </a:lnTo>
                    <a:lnTo>
                      <a:pt x="570" y="34"/>
                    </a:lnTo>
                    <a:lnTo>
                      <a:pt x="560" y="30"/>
                    </a:lnTo>
                    <a:lnTo>
                      <a:pt x="534" y="22"/>
                    </a:lnTo>
                    <a:lnTo>
                      <a:pt x="498" y="14"/>
                    </a:lnTo>
                    <a:lnTo>
                      <a:pt x="456" y="8"/>
                    </a:lnTo>
                    <a:lnTo>
                      <a:pt x="406" y="4"/>
                    </a:lnTo>
                    <a:lnTo>
                      <a:pt x="352" y="2"/>
                    </a:lnTo>
                    <a:lnTo>
                      <a:pt x="294" y="0"/>
                    </a:lnTo>
                    <a:close/>
                  </a:path>
                </a:pathLst>
              </a:custGeom>
              <a:solidFill>
                <a:srgbClr val="C3BE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Freeform 443"/>
              <p:cNvSpPr>
                <a:spLocks/>
              </p:cNvSpPr>
              <p:nvPr/>
            </p:nvSpPr>
            <p:spPr bwMode="auto">
              <a:xfrm>
                <a:off x="4603" y="4180"/>
                <a:ext cx="580" cy="92"/>
              </a:xfrm>
              <a:custGeom>
                <a:avLst/>
                <a:gdLst>
                  <a:gd name="T0" fmla="*/ 292 w 580"/>
                  <a:gd name="T1" fmla="*/ 92 h 92"/>
                  <a:gd name="T2" fmla="*/ 292 w 580"/>
                  <a:gd name="T3" fmla="*/ 92 h 92"/>
                  <a:gd name="T4" fmla="*/ 234 w 580"/>
                  <a:gd name="T5" fmla="*/ 92 h 92"/>
                  <a:gd name="T6" fmla="*/ 180 w 580"/>
                  <a:gd name="T7" fmla="*/ 88 h 92"/>
                  <a:gd name="T8" fmla="*/ 130 w 580"/>
                  <a:gd name="T9" fmla="*/ 84 h 92"/>
                  <a:gd name="T10" fmla="*/ 86 w 580"/>
                  <a:gd name="T11" fmla="*/ 80 h 92"/>
                  <a:gd name="T12" fmla="*/ 50 w 580"/>
                  <a:gd name="T13" fmla="*/ 72 h 92"/>
                  <a:gd name="T14" fmla="*/ 24 w 580"/>
                  <a:gd name="T15" fmla="*/ 66 h 92"/>
                  <a:gd name="T16" fmla="*/ 14 w 580"/>
                  <a:gd name="T17" fmla="*/ 62 h 92"/>
                  <a:gd name="T18" fmla="*/ 6 w 580"/>
                  <a:gd name="T19" fmla="*/ 58 h 92"/>
                  <a:gd name="T20" fmla="*/ 2 w 580"/>
                  <a:gd name="T21" fmla="*/ 52 h 92"/>
                  <a:gd name="T22" fmla="*/ 0 w 580"/>
                  <a:gd name="T23" fmla="*/ 48 h 92"/>
                  <a:gd name="T24" fmla="*/ 0 w 580"/>
                  <a:gd name="T25" fmla="*/ 48 h 92"/>
                  <a:gd name="T26" fmla="*/ 2 w 580"/>
                  <a:gd name="T27" fmla="*/ 44 h 92"/>
                  <a:gd name="T28" fmla="*/ 6 w 580"/>
                  <a:gd name="T29" fmla="*/ 38 h 92"/>
                  <a:gd name="T30" fmla="*/ 14 w 580"/>
                  <a:gd name="T31" fmla="*/ 34 h 92"/>
                  <a:gd name="T32" fmla="*/ 24 w 580"/>
                  <a:gd name="T33" fmla="*/ 30 h 92"/>
                  <a:gd name="T34" fmla="*/ 50 w 580"/>
                  <a:gd name="T35" fmla="*/ 22 h 92"/>
                  <a:gd name="T36" fmla="*/ 86 w 580"/>
                  <a:gd name="T37" fmla="*/ 14 h 92"/>
                  <a:gd name="T38" fmla="*/ 130 w 580"/>
                  <a:gd name="T39" fmla="*/ 8 h 92"/>
                  <a:gd name="T40" fmla="*/ 180 w 580"/>
                  <a:gd name="T41" fmla="*/ 4 h 92"/>
                  <a:gd name="T42" fmla="*/ 234 w 580"/>
                  <a:gd name="T43" fmla="*/ 2 h 92"/>
                  <a:gd name="T44" fmla="*/ 292 w 580"/>
                  <a:gd name="T45" fmla="*/ 0 h 92"/>
                  <a:gd name="T46" fmla="*/ 292 w 580"/>
                  <a:gd name="T47" fmla="*/ 0 h 92"/>
                  <a:gd name="T48" fmla="*/ 350 w 580"/>
                  <a:gd name="T49" fmla="*/ 2 h 92"/>
                  <a:gd name="T50" fmla="*/ 404 w 580"/>
                  <a:gd name="T51" fmla="*/ 4 h 92"/>
                  <a:gd name="T52" fmla="*/ 452 w 580"/>
                  <a:gd name="T53" fmla="*/ 8 h 92"/>
                  <a:gd name="T54" fmla="*/ 494 w 580"/>
                  <a:gd name="T55" fmla="*/ 14 h 92"/>
                  <a:gd name="T56" fmla="*/ 530 w 580"/>
                  <a:gd name="T57" fmla="*/ 22 h 92"/>
                  <a:gd name="T58" fmla="*/ 556 w 580"/>
                  <a:gd name="T59" fmla="*/ 30 h 92"/>
                  <a:gd name="T60" fmla="*/ 566 w 580"/>
                  <a:gd name="T61" fmla="*/ 34 h 92"/>
                  <a:gd name="T62" fmla="*/ 574 w 580"/>
                  <a:gd name="T63" fmla="*/ 38 h 92"/>
                  <a:gd name="T64" fmla="*/ 578 w 580"/>
                  <a:gd name="T65" fmla="*/ 44 h 92"/>
                  <a:gd name="T66" fmla="*/ 580 w 580"/>
                  <a:gd name="T67" fmla="*/ 48 h 92"/>
                  <a:gd name="T68" fmla="*/ 580 w 580"/>
                  <a:gd name="T69" fmla="*/ 48 h 92"/>
                  <a:gd name="T70" fmla="*/ 578 w 580"/>
                  <a:gd name="T71" fmla="*/ 52 h 92"/>
                  <a:gd name="T72" fmla="*/ 574 w 580"/>
                  <a:gd name="T73" fmla="*/ 58 h 92"/>
                  <a:gd name="T74" fmla="*/ 566 w 580"/>
                  <a:gd name="T75" fmla="*/ 62 h 92"/>
                  <a:gd name="T76" fmla="*/ 556 w 580"/>
                  <a:gd name="T77" fmla="*/ 66 h 92"/>
                  <a:gd name="T78" fmla="*/ 530 w 580"/>
                  <a:gd name="T79" fmla="*/ 72 h 92"/>
                  <a:gd name="T80" fmla="*/ 494 w 580"/>
                  <a:gd name="T81" fmla="*/ 80 h 92"/>
                  <a:gd name="T82" fmla="*/ 452 w 580"/>
                  <a:gd name="T83" fmla="*/ 84 h 92"/>
                  <a:gd name="T84" fmla="*/ 404 w 580"/>
                  <a:gd name="T85" fmla="*/ 88 h 92"/>
                  <a:gd name="T86" fmla="*/ 350 w 580"/>
                  <a:gd name="T87" fmla="*/ 92 h 92"/>
                  <a:gd name="T88" fmla="*/ 292 w 580"/>
                  <a:gd name="T8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80" h="92">
                    <a:moveTo>
                      <a:pt x="292" y="92"/>
                    </a:moveTo>
                    <a:lnTo>
                      <a:pt x="292" y="92"/>
                    </a:lnTo>
                    <a:lnTo>
                      <a:pt x="234" y="92"/>
                    </a:lnTo>
                    <a:lnTo>
                      <a:pt x="180" y="88"/>
                    </a:lnTo>
                    <a:lnTo>
                      <a:pt x="130" y="84"/>
                    </a:lnTo>
                    <a:lnTo>
                      <a:pt x="86" y="80"/>
                    </a:lnTo>
                    <a:lnTo>
                      <a:pt x="50" y="72"/>
                    </a:lnTo>
                    <a:lnTo>
                      <a:pt x="24" y="66"/>
                    </a:lnTo>
                    <a:lnTo>
                      <a:pt x="14" y="62"/>
                    </a:lnTo>
                    <a:lnTo>
                      <a:pt x="6" y="58"/>
                    </a:lnTo>
                    <a:lnTo>
                      <a:pt x="2" y="52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44"/>
                    </a:lnTo>
                    <a:lnTo>
                      <a:pt x="6" y="38"/>
                    </a:lnTo>
                    <a:lnTo>
                      <a:pt x="14" y="34"/>
                    </a:lnTo>
                    <a:lnTo>
                      <a:pt x="24" y="30"/>
                    </a:lnTo>
                    <a:lnTo>
                      <a:pt x="50" y="22"/>
                    </a:lnTo>
                    <a:lnTo>
                      <a:pt x="86" y="14"/>
                    </a:lnTo>
                    <a:lnTo>
                      <a:pt x="130" y="8"/>
                    </a:lnTo>
                    <a:lnTo>
                      <a:pt x="180" y="4"/>
                    </a:lnTo>
                    <a:lnTo>
                      <a:pt x="234" y="2"/>
                    </a:lnTo>
                    <a:lnTo>
                      <a:pt x="292" y="0"/>
                    </a:lnTo>
                    <a:lnTo>
                      <a:pt x="292" y="0"/>
                    </a:lnTo>
                    <a:lnTo>
                      <a:pt x="350" y="2"/>
                    </a:lnTo>
                    <a:lnTo>
                      <a:pt x="404" y="4"/>
                    </a:lnTo>
                    <a:lnTo>
                      <a:pt x="452" y="8"/>
                    </a:lnTo>
                    <a:lnTo>
                      <a:pt x="494" y="14"/>
                    </a:lnTo>
                    <a:lnTo>
                      <a:pt x="530" y="22"/>
                    </a:lnTo>
                    <a:lnTo>
                      <a:pt x="556" y="30"/>
                    </a:lnTo>
                    <a:lnTo>
                      <a:pt x="566" y="34"/>
                    </a:lnTo>
                    <a:lnTo>
                      <a:pt x="574" y="38"/>
                    </a:lnTo>
                    <a:lnTo>
                      <a:pt x="578" y="44"/>
                    </a:lnTo>
                    <a:lnTo>
                      <a:pt x="580" y="48"/>
                    </a:lnTo>
                    <a:lnTo>
                      <a:pt x="580" y="48"/>
                    </a:lnTo>
                    <a:lnTo>
                      <a:pt x="578" y="52"/>
                    </a:lnTo>
                    <a:lnTo>
                      <a:pt x="574" y="58"/>
                    </a:lnTo>
                    <a:lnTo>
                      <a:pt x="566" y="62"/>
                    </a:lnTo>
                    <a:lnTo>
                      <a:pt x="556" y="66"/>
                    </a:lnTo>
                    <a:lnTo>
                      <a:pt x="530" y="72"/>
                    </a:lnTo>
                    <a:lnTo>
                      <a:pt x="494" y="80"/>
                    </a:lnTo>
                    <a:lnTo>
                      <a:pt x="452" y="84"/>
                    </a:lnTo>
                    <a:lnTo>
                      <a:pt x="404" y="88"/>
                    </a:lnTo>
                    <a:lnTo>
                      <a:pt x="350" y="92"/>
                    </a:lnTo>
                    <a:lnTo>
                      <a:pt x="292" y="9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Freeform 444"/>
              <p:cNvSpPr>
                <a:spLocks/>
              </p:cNvSpPr>
              <p:nvPr/>
            </p:nvSpPr>
            <p:spPr bwMode="auto">
              <a:xfrm>
                <a:off x="4601" y="4180"/>
                <a:ext cx="584" cy="92"/>
              </a:xfrm>
              <a:custGeom>
                <a:avLst/>
                <a:gdLst>
                  <a:gd name="T0" fmla="*/ 294 w 584"/>
                  <a:gd name="T1" fmla="*/ 0 h 92"/>
                  <a:gd name="T2" fmla="*/ 294 w 584"/>
                  <a:gd name="T3" fmla="*/ 0 h 92"/>
                  <a:gd name="T4" fmla="*/ 236 w 584"/>
                  <a:gd name="T5" fmla="*/ 2 h 92"/>
                  <a:gd name="T6" fmla="*/ 180 w 584"/>
                  <a:gd name="T7" fmla="*/ 4 h 92"/>
                  <a:gd name="T8" fmla="*/ 130 w 584"/>
                  <a:gd name="T9" fmla="*/ 8 h 92"/>
                  <a:gd name="T10" fmla="*/ 86 w 584"/>
                  <a:gd name="T11" fmla="*/ 14 h 92"/>
                  <a:gd name="T12" fmla="*/ 50 w 584"/>
                  <a:gd name="T13" fmla="*/ 22 h 92"/>
                  <a:gd name="T14" fmla="*/ 24 w 584"/>
                  <a:gd name="T15" fmla="*/ 30 h 92"/>
                  <a:gd name="T16" fmla="*/ 14 w 584"/>
                  <a:gd name="T17" fmla="*/ 34 h 92"/>
                  <a:gd name="T18" fmla="*/ 6 w 584"/>
                  <a:gd name="T19" fmla="*/ 38 h 92"/>
                  <a:gd name="T20" fmla="*/ 2 w 584"/>
                  <a:gd name="T21" fmla="*/ 44 h 92"/>
                  <a:gd name="T22" fmla="*/ 0 w 584"/>
                  <a:gd name="T23" fmla="*/ 48 h 92"/>
                  <a:gd name="T24" fmla="*/ 0 w 584"/>
                  <a:gd name="T25" fmla="*/ 48 h 92"/>
                  <a:gd name="T26" fmla="*/ 2 w 584"/>
                  <a:gd name="T27" fmla="*/ 52 h 92"/>
                  <a:gd name="T28" fmla="*/ 6 w 584"/>
                  <a:gd name="T29" fmla="*/ 58 h 92"/>
                  <a:gd name="T30" fmla="*/ 14 w 584"/>
                  <a:gd name="T31" fmla="*/ 62 h 92"/>
                  <a:gd name="T32" fmla="*/ 24 w 584"/>
                  <a:gd name="T33" fmla="*/ 66 h 92"/>
                  <a:gd name="T34" fmla="*/ 50 w 584"/>
                  <a:gd name="T35" fmla="*/ 72 h 92"/>
                  <a:gd name="T36" fmla="*/ 86 w 584"/>
                  <a:gd name="T37" fmla="*/ 80 h 92"/>
                  <a:gd name="T38" fmla="*/ 130 w 584"/>
                  <a:gd name="T39" fmla="*/ 84 h 92"/>
                  <a:gd name="T40" fmla="*/ 180 w 584"/>
                  <a:gd name="T41" fmla="*/ 88 h 92"/>
                  <a:gd name="T42" fmla="*/ 236 w 584"/>
                  <a:gd name="T43" fmla="*/ 92 h 92"/>
                  <a:gd name="T44" fmla="*/ 294 w 584"/>
                  <a:gd name="T45" fmla="*/ 92 h 92"/>
                  <a:gd name="T46" fmla="*/ 294 w 584"/>
                  <a:gd name="T47" fmla="*/ 92 h 92"/>
                  <a:gd name="T48" fmla="*/ 352 w 584"/>
                  <a:gd name="T49" fmla="*/ 92 h 92"/>
                  <a:gd name="T50" fmla="*/ 406 w 584"/>
                  <a:gd name="T51" fmla="*/ 88 h 92"/>
                  <a:gd name="T52" fmla="*/ 456 w 584"/>
                  <a:gd name="T53" fmla="*/ 84 h 92"/>
                  <a:gd name="T54" fmla="*/ 498 w 584"/>
                  <a:gd name="T55" fmla="*/ 80 h 92"/>
                  <a:gd name="T56" fmla="*/ 534 w 584"/>
                  <a:gd name="T57" fmla="*/ 72 h 92"/>
                  <a:gd name="T58" fmla="*/ 560 w 584"/>
                  <a:gd name="T59" fmla="*/ 66 h 92"/>
                  <a:gd name="T60" fmla="*/ 570 w 584"/>
                  <a:gd name="T61" fmla="*/ 62 h 92"/>
                  <a:gd name="T62" fmla="*/ 578 w 584"/>
                  <a:gd name="T63" fmla="*/ 58 h 92"/>
                  <a:gd name="T64" fmla="*/ 582 w 584"/>
                  <a:gd name="T65" fmla="*/ 52 h 92"/>
                  <a:gd name="T66" fmla="*/ 584 w 584"/>
                  <a:gd name="T67" fmla="*/ 48 h 92"/>
                  <a:gd name="T68" fmla="*/ 584 w 584"/>
                  <a:gd name="T69" fmla="*/ 48 h 92"/>
                  <a:gd name="T70" fmla="*/ 582 w 584"/>
                  <a:gd name="T71" fmla="*/ 44 h 92"/>
                  <a:gd name="T72" fmla="*/ 578 w 584"/>
                  <a:gd name="T73" fmla="*/ 38 h 92"/>
                  <a:gd name="T74" fmla="*/ 570 w 584"/>
                  <a:gd name="T75" fmla="*/ 34 h 92"/>
                  <a:gd name="T76" fmla="*/ 560 w 584"/>
                  <a:gd name="T77" fmla="*/ 30 h 92"/>
                  <a:gd name="T78" fmla="*/ 534 w 584"/>
                  <a:gd name="T79" fmla="*/ 22 h 92"/>
                  <a:gd name="T80" fmla="*/ 498 w 584"/>
                  <a:gd name="T81" fmla="*/ 14 h 92"/>
                  <a:gd name="T82" fmla="*/ 456 w 584"/>
                  <a:gd name="T83" fmla="*/ 8 h 92"/>
                  <a:gd name="T84" fmla="*/ 406 w 584"/>
                  <a:gd name="T85" fmla="*/ 4 h 92"/>
                  <a:gd name="T86" fmla="*/ 352 w 584"/>
                  <a:gd name="T87" fmla="*/ 2 h 92"/>
                  <a:gd name="T88" fmla="*/ 294 w 584"/>
                  <a:gd name="T8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84" h="92">
                    <a:moveTo>
                      <a:pt x="294" y="0"/>
                    </a:moveTo>
                    <a:lnTo>
                      <a:pt x="294" y="0"/>
                    </a:lnTo>
                    <a:lnTo>
                      <a:pt x="236" y="2"/>
                    </a:lnTo>
                    <a:lnTo>
                      <a:pt x="180" y="4"/>
                    </a:lnTo>
                    <a:lnTo>
                      <a:pt x="130" y="8"/>
                    </a:lnTo>
                    <a:lnTo>
                      <a:pt x="86" y="14"/>
                    </a:lnTo>
                    <a:lnTo>
                      <a:pt x="50" y="22"/>
                    </a:lnTo>
                    <a:lnTo>
                      <a:pt x="24" y="30"/>
                    </a:lnTo>
                    <a:lnTo>
                      <a:pt x="14" y="34"/>
                    </a:lnTo>
                    <a:lnTo>
                      <a:pt x="6" y="38"/>
                    </a:lnTo>
                    <a:lnTo>
                      <a:pt x="2" y="44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52"/>
                    </a:lnTo>
                    <a:lnTo>
                      <a:pt x="6" y="58"/>
                    </a:lnTo>
                    <a:lnTo>
                      <a:pt x="14" y="62"/>
                    </a:lnTo>
                    <a:lnTo>
                      <a:pt x="24" y="66"/>
                    </a:lnTo>
                    <a:lnTo>
                      <a:pt x="50" y="72"/>
                    </a:lnTo>
                    <a:lnTo>
                      <a:pt x="86" y="80"/>
                    </a:lnTo>
                    <a:lnTo>
                      <a:pt x="130" y="84"/>
                    </a:lnTo>
                    <a:lnTo>
                      <a:pt x="180" y="88"/>
                    </a:lnTo>
                    <a:lnTo>
                      <a:pt x="236" y="92"/>
                    </a:lnTo>
                    <a:lnTo>
                      <a:pt x="294" y="92"/>
                    </a:lnTo>
                    <a:lnTo>
                      <a:pt x="294" y="92"/>
                    </a:lnTo>
                    <a:lnTo>
                      <a:pt x="352" y="92"/>
                    </a:lnTo>
                    <a:lnTo>
                      <a:pt x="406" y="88"/>
                    </a:lnTo>
                    <a:lnTo>
                      <a:pt x="456" y="84"/>
                    </a:lnTo>
                    <a:lnTo>
                      <a:pt x="498" y="80"/>
                    </a:lnTo>
                    <a:lnTo>
                      <a:pt x="534" y="72"/>
                    </a:lnTo>
                    <a:lnTo>
                      <a:pt x="560" y="66"/>
                    </a:lnTo>
                    <a:lnTo>
                      <a:pt x="570" y="62"/>
                    </a:lnTo>
                    <a:lnTo>
                      <a:pt x="578" y="58"/>
                    </a:lnTo>
                    <a:lnTo>
                      <a:pt x="582" y="52"/>
                    </a:lnTo>
                    <a:lnTo>
                      <a:pt x="584" y="48"/>
                    </a:lnTo>
                    <a:lnTo>
                      <a:pt x="584" y="48"/>
                    </a:lnTo>
                    <a:lnTo>
                      <a:pt x="582" y="44"/>
                    </a:lnTo>
                    <a:lnTo>
                      <a:pt x="578" y="38"/>
                    </a:lnTo>
                    <a:lnTo>
                      <a:pt x="570" y="34"/>
                    </a:lnTo>
                    <a:lnTo>
                      <a:pt x="560" y="30"/>
                    </a:lnTo>
                    <a:lnTo>
                      <a:pt x="534" y="22"/>
                    </a:lnTo>
                    <a:lnTo>
                      <a:pt x="498" y="14"/>
                    </a:lnTo>
                    <a:lnTo>
                      <a:pt x="456" y="8"/>
                    </a:lnTo>
                    <a:lnTo>
                      <a:pt x="406" y="4"/>
                    </a:lnTo>
                    <a:lnTo>
                      <a:pt x="352" y="2"/>
                    </a:lnTo>
                    <a:lnTo>
                      <a:pt x="29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Freeform 445"/>
              <p:cNvSpPr>
                <a:spLocks noEditPoints="1"/>
              </p:cNvSpPr>
              <p:nvPr/>
            </p:nvSpPr>
            <p:spPr bwMode="auto">
              <a:xfrm>
                <a:off x="4603" y="4180"/>
                <a:ext cx="580" cy="92"/>
              </a:xfrm>
              <a:custGeom>
                <a:avLst/>
                <a:gdLst>
                  <a:gd name="T0" fmla="*/ 292 w 580"/>
                  <a:gd name="T1" fmla="*/ 92 h 92"/>
                  <a:gd name="T2" fmla="*/ 180 w 580"/>
                  <a:gd name="T3" fmla="*/ 88 h 92"/>
                  <a:gd name="T4" fmla="*/ 88 w 580"/>
                  <a:gd name="T5" fmla="*/ 78 h 92"/>
                  <a:gd name="T6" fmla="*/ 26 w 580"/>
                  <a:gd name="T7" fmla="*/ 64 h 92"/>
                  <a:gd name="T8" fmla="*/ 8 w 580"/>
                  <a:gd name="T9" fmla="*/ 56 h 92"/>
                  <a:gd name="T10" fmla="*/ 2 w 580"/>
                  <a:gd name="T11" fmla="*/ 48 h 92"/>
                  <a:gd name="T12" fmla="*/ 4 w 580"/>
                  <a:gd name="T13" fmla="*/ 44 h 92"/>
                  <a:gd name="T14" fmla="*/ 16 w 580"/>
                  <a:gd name="T15" fmla="*/ 34 h 92"/>
                  <a:gd name="T16" fmla="*/ 52 w 580"/>
                  <a:gd name="T17" fmla="*/ 22 h 92"/>
                  <a:gd name="T18" fmla="*/ 130 w 580"/>
                  <a:gd name="T19" fmla="*/ 8 h 92"/>
                  <a:gd name="T20" fmla="*/ 234 w 580"/>
                  <a:gd name="T21" fmla="*/ 2 h 92"/>
                  <a:gd name="T22" fmla="*/ 292 w 580"/>
                  <a:gd name="T23" fmla="*/ 0 h 92"/>
                  <a:gd name="T24" fmla="*/ 402 w 580"/>
                  <a:gd name="T25" fmla="*/ 4 h 92"/>
                  <a:gd name="T26" fmla="*/ 494 w 580"/>
                  <a:gd name="T27" fmla="*/ 14 h 92"/>
                  <a:gd name="T28" fmla="*/ 554 w 580"/>
                  <a:gd name="T29" fmla="*/ 30 h 92"/>
                  <a:gd name="T30" fmla="*/ 572 w 580"/>
                  <a:gd name="T31" fmla="*/ 38 h 92"/>
                  <a:gd name="T32" fmla="*/ 576 w 580"/>
                  <a:gd name="T33" fmla="*/ 48 h 92"/>
                  <a:gd name="T34" fmla="*/ 576 w 580"/>
                  <a:gd name="T35" fmla="*/ 52 h 92"/>
                  <a:gd name="T36" fmla="*/ 564 w 580"/>
                  <a:gd name="T37" fmla="*/ 62 h 92"/>
                  <a:gd name="T38" fmla="*/ 528 w 580"/>
                  <a:gd name="T39" fmla="*/ 72 h 92"/>
                  <a:gd name="T40" fmla="*/ 450 w 580"/>
                  <a:gd name="T41" fmla="*/ 84 h 92"/>
                  <a:gd name="T42" fmla="*/ 350 w 580"/>
                  <a:gd name="T43" fmla="*/ 92 h 92"/>
                  <a:gd name="T44" fmla="*/ 292 w 580"/>
                  <a:gd name="T45" fmla="*/ 0 h 92"/>
                  <a:gd name="T46" fmla="*/ 234 w 580"/>
                  <a:gd name="T47" fmla="*/ 2 h 92"/>
                  <a:gd name="T48" fmla="*/ 130 w 580"/>
                  <a:gd name="T49" fmla="*/ 8 h 92"/>
                  <a:gd name="T50" fmla="*/ 50 w 580"/>
                  <a:gd name="T51" fmla="*/ 22 h 92"/>
                  <a:gd name="T52" fmla="*/ 14 w 580"/>
                  <a:gd name="T53" fmla="*/ 34 h 92"/>
                  <a:gd name="T54" fmla="*/ 2 w 580"/>
                  <a:gd name="T55" fmla="*/ 44 h 92"/>
                  <a:gd name="T56" fmla="*/ 0 w 580"/>
                  <a:gd name="T57" fmla="*/ 48 h 92"/>
                  <a:gd name="T58" fmla="*/ 6 w 580"/>
                  <a:gd name="T59" fmla="*/ 58 h 92"/>
                  <a:gd name="T60" fmla="*/ 24 w 580"/>
                  <a:gd name="T61" fmla="*/ 66 h 92"/>
                  <a:gd name="T62" fmla="*/ 86 w 580"/>
                  <a:gd name="T63" fmla="*/ 80 h 92"/>
                  <a:gd name="T64" fmla="*/ 180 w 580"/>
                  <a:gd name="T65" fmla="*/ 88 h 92"/>
                  <a:gd name="T66" fmla="*/ 292 w 580"/>
                  <a:gd name="T67" fmla="*/ 92 h 92"/>
                  <a:gd name="T68" fmla="*/ 350 w 580"/>
                  <a:gd name="T69" fmla="*/ 92 h 92"/>
                  <a:gd name="T70" fmla="*/ 452 w 580"/>
                  <a:gd name="T71" fmla="*/ 84 h 92"/>
                  <a:gd name="T72" fmla="*/ 530 w 580"/>
                  <a:gd name="T73" fmla="*/ 72 h 92"/>
                  <a:gd name="T74" fmla="*/ 566 w 580"/>
                  <a:gd name="T75" fmla="*/ 62 h 92"/>
                  <a:gd name="T76" fmla="*/ 578 w 580"/>
                  <a:gd name="T77" fmla="*/ 52 h 92"/>
                  <a:gd name="T78" fmla="*/ 580 w 580"/>
                  <a:gd name="T79" fmla="*/ 48 h 92"/>
                  <a:gd name="T80" fmla="*/ 574 w 580"/>
                  <a:gd name="T81" fmla="*/ 38 h 92"/>
                  <a:gd name="T82" fmla="*/ 556 w 580"/>
                  <a:gd name="T83" fmla="*/ 30 h 92"/>
                  <a:gd name="T84" fmla="*/ 494 w 580"/>
                  <a:gd name="T85" fmla="*/ 14 h 92"/>
                  <a:gd name="T86" fmla="*/ 404 w 580"/>
                  <a:gd name="T87" fmla="*/ 4 h 92"/>
                  <a:gd name="T88" fmla="*/ 292 w 580"/>
                  <a:gd name="T8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80" h="92">
                    <a:moveTo>
                      <a:pt x="292" y="92"/>
                    </a:moveTo>
                    <a:lnTo>
                      <a:pt x="292" y="92"/>
                    </a:lnTo>
                    <a:lnTo>
                      <a:pt x="234" y="92"/>
                    </a:lnTo>
                    <a:lnTo>
                      <a:pt x="180" y="88"/>
                    </a:lnTo>
                    <a:lnTo>
                      <a:pt x="130" y="84"/>
                    </a:lnTo>
                    <a:lnTo>
                      <a:pt x="88" y="78"/>
                    </a:lnTo>
                    <a:lnTo>
                      <a:pt x="52" y="72"/>
                    </a:lnTo>
                    <a:lnTo>
                      <a:pt x="26" y="64"/>
                    </a:lnTo>
                    <a:lnTo>
                      <a:pt x="16" y="62"/>
                    </a:lnTo>
                    <a:lnTo>
                      <a:pt x="8" y="56"/>
                    </a:lnTo>
                    <a:lnTo>
                      <a:pt x="4" y="52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4" y="44"/>
                    </a:lnTo>
                    <a:lnTo>
                      <a:pt x="8" y="38"/>
                    </a:lnTo>
                    <a:lnTo>
                      <a:pt x="16" y="34"/>
                    </a:lnTo>
                    <a:lnTo>
                      <a:pt x="26" y="30"/>
                    </a:lnTo>
                    <a:lnTo>
                      <a:pt x="52" y="22"/>
                    </a:lnTo>
                    <a:lnTo>
                      <a:pt x="88" y="14"/>
                    </a:lnTo>
                    <a:lnTo>
                      <a:pt x="130" y="8"/>
                    </a:lnTo>
                    <a:lnTo>
                      <a:pt x="180" y="4"/>
                    </a:lnTo>
                    <a:lnTo>
                      <a:pt x="234" y="2"/>
                    </a:lnTo>
                    <a:lnTo>
                      <a:pt x="292" y="0"/>
                    </a:lnTo>
                    <a:lnTo>
                      <a:pt x="292" y="0"/>
                    </a:lnTo>
                    <a:lnTo>
                      <a:pt x="350" y="2"/>
                    </a:lnTo>
                    <a:lnTo>
                      <a:pt x="402" y="4"/>
                    </a:lnTo>
                    <a:lnTo>
                      <a:pt x="450" y="8"/>
                    </a:lnTo>
                    <a:lnTo>
                      <a:pt x="494" y="14"/>
                    </a:lnTo>
                    <a:lnTo>
                      <a:pt x="528" y="22"/>
                    </a:lnTo>
                    <a:lnTo>
                      <a:pt x="554" y="30"/>
                    </a:lnTo>
                    <a:lnTo>
                      <a:pt x="564" y="34"/>
                    </a:lnTo>
                    <a:lnTo>
                      <a:pt x="572" y="38"/>
                    </a:lnTo>
                    <a:lnTo>
                      <a:pt x="576" y="44"/>
                    </a:lnTo>
                    <a:lnTo>
                      <a:pt x="576" y="48"/>
                    </a:lnTo>
                    <a:lnTo>
                      <a:pt x="576" y="48"/>
                    </a:lnTo>
                    <a:lnTo>
                      <a:pt x="576" y="52"/>
                    </a:lnTo>
                    <a:lnTo>
                      <a:pt x="572" y="56"/>
                    </a:lnTo>
                    <a:lnTo>
                      <a:pt x="564" y="62"/>
                    </a:lnTo>
                    <a:lnTo>
                      <a:pt x="554" y="64"/>
                    </a:lnTo>
                    <a:lnTo>
                      <a:pt x="528" y="72"/>
                    </a:lnTo>
                    <a:lnTo>
                      <a:pt x="494" y="78"/>
                    </a:lnTo>
                    <a:lnTo>
                      <a:pt x="450" y="84"/>
                    </a:lnTo>
                    <a:lnTo>
                      <a:pt x="402" y="88"/>
                    </a:lnTo>
                    <a:lnTo>
                      <a:pt x="350" y="92"/>
                    </a:lnTo>
                    <a:lnTo>
                      <a:pt x="292" y="92"/>
                    </a:lnTo>
                    <a:close/>
                    <a:moveTo>
                      <a:pt x="292" y="0"/>
                    </a:moveTo>
                    <a:lnTo>
                      <a:pt x="292" y="0"/>
                    </a:lnTo>
                    <a:lnTo>
                      <a:pt x="234" y="2"/>
                    </a:lnTo>
                    <a:lnTo>
                      <a:pt x="180" y="4"/>
                    </a:lnTo>
                    <a:lnTo>
                      <a:pt x="130" y="8"/>
                    </a:lnTo>
                    <a:lnTo>
                      <a:pt x="86" y="14"/>
                    </a:lnTo>
                    <a:lnTo>
                      <a:pt x="50" y="22"/>
                    </a:lnTo>
                    <a:lnTo>
                      <a:pt x="24" y="30"/>
                    </a:lnTo>
                    <a:lnTo>
                      <a:pt x="14" y="34"/>
                    </a:lnTo>
                    <a:lnTo>
                      <a:pt x="6" y="38"/>
                    </a:lnTo>
                    <a:lnTo>
                      <a:pt x="2" y="44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52"/>
                    </a:lnTo>
                    <a:lnTo>
                      <a:pt x="6" y="58"/>
                    </a:lnTo>
                    <a:lnTo>
                      <a:pt x="14" y="62"/>
                    </a:lnTo>
                    <a:lnTo>
                      <a:pt x="24" y="66"/>
                    </a:lnTo>
                    <a:lnTo>
                      <a:pt x="50" y="72"/>
                    </a:lnTo>
                    <a:lnTo>
                      <a:pt x="86" y="80"/>
                    </a:lnTo>
                    <a:lnTo>
                      <a:pt x="130" y="84"/>
                    </a:lnTo>
                    <a:lnTo>
                      <a:pt x="180" y="88"/>
                    </a:lnTo>
                    <a:lnTo>
                      <a:pt x="234" y="92"/>
                    </a:lnTo>
                    <a:lnTo>
                      <a:pt x="292" y="92"/>
                    </a:lnTo>
                    <a:lnTo>
                      <a:pt x="292" y="92"/>
                    </a:lnTo>
                    <a:lnTo>
                      <a:pt x="350" y="92"/>
                    </a:lnTo>
                    <a:lnTo>
                      <a:pt x="404" y="88"/>
                    </a:lnTo>
                    <a:lnTo>
                      <a:pt x="452" y="84"/>
                    </a:lnTo>
                    <a:lnTo>
                      <a:pt x="494" y="80"/>
                    </a:lnTo>
                    <a:lnTo>
                      <a:pt x="530" y="72"/>
                    </a:lnTo>
                    <a:lnTo>
                      <a:pt x="556" y="66"/>
                    </a:lnTo>
                    <a:lnTo>
                      <a:pt x="566" y="62"/>
                    </a:lnTo>
                    <a:lnTo>
                      <a:pt x="574" y="58"/>
                    </a:lnTo>
                    <a:lnTo>
                      <a:pt x="578" y="52"/>
                    </a:lnTo>
                    <a:lnTo>
                      <a:pt x="580" y="48"/>
                    </a:lnTo>
                    <a:lnTo>
                      <a:pt x="580" y="48"/>
                    </a:lnTo>
                    <a:lnTo>
                      <a:pt x="578" y="44"/>
                    </a:lnTo>
                    <a:lnTo>
                      <a:pt x="574" y="38"/>
                    </a:lnTo>
                    <a:lnTo>
                      <a:pt x="566" y="34"/>
                    </a:lnTo>
                    <a:lnTo>
                      <a:pt x="556" y="30"/>
                    </a:lnTo>
                    <a:lnTo>
                      <a:pt x="530" y="22"/>
                    </a:lnTo>
                    <a:lnTo>
                      <a:pt x="494" y="14"/>
                    </a:lnTo>
                    <a:lnTo>
                      <a:pt x="452" y="8"/>
                    </a:lnTo>
                    <a:lnTo>
                      <a:pt x="404" y="4"/>
                    </a:lnTo>
                    <a:lnTo>
                      <a:pt x="350" y="2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C3BE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Freeform 446"/>
              <p:cNvSpPr>
                <a:spLocks/>
              </p:cNvSpPr>
              <p:nvPr/>
            </p:nvSpPr>
            <p:spPr bwMode="auto">
              <a:xfrm>
                <a:off x="4605" y="4180"/>
                <a:ext cx="574" cy="92"/>
              </a:xfrm>
              <a:custGeom>
                <a:avLst/>
                <a:gdLst>
                  <a:gd name="T0" fmla="*/ 290 w 574"/>
                  <a:gd name="T1" fmla="*/ 92 h 92"/>
                  <a:gd name="T2" fmla="*/ 290 w 574"/>
                  <a:gd name="T3" fmla="*/ 92 h 92"/>
                  <a:gd name="T4" fmla="*/ 232 w 574"/>
                  <a:gd name="T5" fmla="*/ 92 h 92"/>
                  <a:gd name="T6" fmla="*/ 178 w 574"/>
                  <a:gd name="T7" fmla="*/ 88 h 92"/>
                  <a:gd name="T8" fmla="*/ 128 w 574"/>
                  <a:gd name="T9" fmla="*/ 84 h 92"/>
                  <a:gd name="T10" fmla="*/ 86 w 574"/>
                  <a:gd name="T11" fmla="*/ 78 h 92"/>
                  <a:gd name="T12" fmla="*/ 50 w 574"/>
                  <a:gd name="T13" fmla="*/ 72 h 92"/>
                  <a:gd name="T14" fmla="*/ 24 w 574"/>
                  <a:gd name="T15" fmla="*/ 64 h 92"/>
                  <a:gd name="T16" fmla="*/ 14 w 574"/>
                  <a:gd name="T17" fmla="*/ 62 h 92"/>
                  <a:gd name="T18" fmla="*/ 6 w 574"/>
                  <a:gd name="T19" fmla="*/ 56 h 92"/>
                  <a:gd name="T20" fmla="*/ 2 w 574"/>
                  <a:gd name="T21" fmla="*/ 52 h 92"/>
                  <a:gd name="T22" fmla="*/ 0 w 574"/>
                  <a:gd name="T23" fmla="*/ 48 h 92"/>
                  <a:gd name="T24" fmla="*/ 0 w 574"/>
                  <a:gd name="T25" fmla="*/ 48 h 92"/>
                  <a:gd name="T26" fmla="*/ 2 w 574"/>
                  <a:gd name="T27" fmla="*/ 44 h 92"/>
                  <a:gd name="T28" fmla="*/ 6 w 574"/>
                  <a:gd name="T29" fmla="*/ 38 h 92"/>
                  <a:gd name="T30" fmla="*/ 14 w 574"/>
                  <a:gd name="T31" fmla="*/ 34 h 92"/>
                  <a:gd name="T32" fmla="*/ 24 w 574"/>
                  <a:gd name="T33" fmla="*/ 30 h 92"/>
                  <a:gd name="T34" fmla="*/ 50 w 574"/>
                  <a:gd name="T35" fmla="*/ 22 h 92"/>
                  <a:gd name="T36" fmla="*/ 86 w 574"/>
                  <a:gd name="T37" fmla="*/ 14 h 92"/>
                  <a:gd name="T38" fmla="*/ 128 w 574"/>
                  <a:gd name="T39" fmla="*/ 8 h 92"/>
                  <a:gd name="T40" fmla="*/ 178 w 574"/>
                  <a:gd name="T41" fmla="*/ 4 h 92"/>
                  <a:gd name="T42" fmla="*/ 232 w 574"/>
                  <a:gd name="T43" fmla="*/ 2 h 92"/>
                  <a:gd name="T44" fmla="*/ 290 w 574"/>
                  <a:gd name="T45" fmla="*/ 0 h 92"/>
                  <a:gd name="T46" fmla="*/ 290 w 574"/>
                  <a:gd name="T47" fmla="*/ 0 h 92"/>
                  <a:gd name="T48" fmla="*/ 348 w 574"/>
                  <a:gd name="T49" fmla="*/ 2 h 92"/>
                  <a:gd name="T50" fmla="*/ 400 w 574"/>
                  <a:gd name="T51" fmla="*/ 4 h 92"/>
                  <a:gd name="T52" fmla="*/ 448 w 574"/>
                  <a:gd name="T53" fmla="*/ 8 h 92"/>
                  <a:gd name="T54" fmla="*/ 492 w 574"/>
                  <a:gd name="T55" fmla="*/ 14 h 92"/>
                  <a:gd name="T56" fmla="*/ 526 w 574"/>
                  <a:gd name="T57" fmla="*/ 22 h 92"/>
                  <a:gd name="T58" fmla="*/ 552 w 574"/>
                  <a:gd name="T59" fmla="*/ 30 h 92"/>
                  <a:gd name="T60" fmla="*/ 562 w 574"/>
                  <a:gd name="T61" fmla="*/ 34 h 92"/>
                  <a:gd name="T62" fmla="*/ 570 w 574"/>
                  <a:gd name="T63" fmla="*/ 38 h 92"/>
                  <a:gd name="T64" fmla="*/ 574 w 574"/>
                  <a:gd name="T65" fmla="*/ 44 h 92"/>
                  <a:gd name="T66" fmla="*/ 574 w 574"/>
                  <a:gd name="T67" fmla="*/ 48 h 92"/>
                  <a:gd name="T68" fmla="*/ 574 w 574"/>
                  <a:gd name="T69" fmla="*/ 48 h 92"/>
                  <a:gd name="T70" fmla="*/ 574 w 574"/>
                  <a:gd name="T71" fmla="*/ 52 h 92"/>
                  <a:gd name="T72" fmla="*/ 570 w 574"/>
                  <a:gd name="T73" fmla="*/ 56 h 92"/>
                  <a:gd name="T74" fmla="*/ 562 w 574"/>
                  <a:gd name="T75" fmla="*/ 62 h 92"/>
                  <a:gd name="T76" fmla="*/ 552 w 574"/>
                  <a:gd name="T77" fmla="*/ 64 h 92"/>
                  <a:gd name="T78" fmla="*/ 526 w 574"/>
                  <a:gd name="T79" fmla="*/ 72 h 92"/>
                  <a:gd name="T80" fmla="*/ 492 w 574"/>
                  <a:gd name="T81" fmla="*/ 78 h 92"/>
                  <a:gd name="T82" fmla="*/ 448 w 574"/>
                  <a:gd name="T83" fmla="*/ 84 h 92"/>
                  <a:gd name="T84" fmla="*/ 400 w 574"/>
                  <a:gd name="T85" fmla="*/ 88 h 92"/>
                  <a:gd name="T86" fmla="*/ 348 w 574"/>
                  <a:gd name="T87" fmla="*/ 92 h 92"/>
                  <a:gd name="T88" fmla="*/ 290 w 574"/>
                  <a:gd name="T8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74" h="92">
                    <a:moveTo>
                      <a:pt x="290" y="92"/>
                    </a:moveTo>
                    <a:lnTo>
                      <a:pt x="290" y="92"/>
                    </a:lnTo>
                    <a:lnTo>
                      <a:pt x="232" y="92"/>
                    </a:lnTo>
                    <a:lnTo>
                      <a:pt x="178" y="88"/>
                    </a:lnTo>
                    <a:lnTo>
                      <a:pt x="128" y="84"/>
                    </a:lnTo>
                    <a:lnTo>
                      <a:pt x="86" y="78"/>
                    </a:lnTo>
                    <a:lnTo>
                      <a:pt x="50" y="72"/>
                    </a:lnTo>
                    <a:lnTo>
                      <a:pt x="24" y="64"/>
                    </a:lnTo>
                    <a:lnTo>
                      <a:pt x="14" y="62"/>
                    </a:lnTo>
                    <a:lnTo>
                      <a:pt x="6" y="56"/>
                    </a:lnTo>
                    <a:lnTo>
                      <a:pt x="2" y="52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44"/>
                    </a:lnTo>
                    <a:lnTo>
                      <a:pt x="6" y="38"/>
                    </a:lnTo>
                    <a:lnTo>
                      <a:pt x="14" y="34"/>
                    </a:lnTo>
                    <a:lnTo>
                      <a:pt x="24" y="30"/>
                    </a:lnTo>
                    <a:lnTo>
                      <a:pt x="50" y="22"/>
                    </a:lnTo>
                    <a:lnTo>
                      <a:pt x="86" y="14"/>
                    </a:lnTo>
                    <a:lnTo>
                      <a:pt x="128" y="8"/>
                    </a:lnTo>
                    <a:lnTo>
                      <a:pt x="178" y="4"/>
                    </a:lnTo>
                    <a:lnTo>
                      <a:pt x="232" y="2"/>
                    </a:lnTo>
                    <a:lnTo>
                      <a:pt x="290" y="0"/>
                    </a:lnTo>
                    <a:lnTo>
                      <a:pt x="290" y="0"/>
                    </a:lnTo>
                    <a:lnTo>
                      <a:pt x="348" y="2"/>
                    </a:lnTo>
                    <a:lnTo>
                      <a:pt x="400" y="4"/>
                    </a:lnTo>
                    <a:lnTo>
                      <a:pt x="448" y="8"/>
                    </a:lnTo>
                    <a:lnTo>
                      <a:pt x="492" y="14"/>
                    </a:lnTo>
                    <a:lnTo>
                      <a:pt x="526" y="22"/>
                    </a:lnTo>
                    <a:lnTo>
                      <a:pt x="552" y="30"/>
                    </a:lnTo>
                    <a:lnTo>
                      <a:pt x="562" y="34"/>
                    </a:lnTo>
                    <a:lnTo>
                      <a:pt x="570" y="38"/>
                    </a:lnTo>
                    <a:lnTo>
                      <a:pt x="574" y="44"/>
                    </a:lnTo>
                    <a:lnTo>
                      <a:pt x="574" y="48"/>
                    </a:lnTo>
                    <a:lnTo>
                      <a:pt x="574" y="48"/>
                    </a:lnTo>
                    <a:lnTo>
                      <a:pt x="574" y="52"/>
                    </a:lnTo>
                    <a:lnTo>
                      <a:pt x="570" y="56"/>
                    </a:lnTo>
                    <a:lnTo>
                      <a:pt x="562" y="62"/>
                    </a:lnTo>
                    <a:lnTo>
                      <a:pt x="552" y="64"/>
                    </a:lnTo>
                    <a:lnTo>
                      <a:pt x="526" y="72"/>
                    </a:lnTo>
                    <a:lnTo>
                      <a:pt x="492" y="78"/>
                    </a:lnTo>
                    <a:lnTo>
                      <a:pt x="448" y="84"/>
                    </a:lnTo>
                    <a:lnTo>
                      <a:pt x="400" y="88"/>
                    </a:lnTo>
                    <a:lnTo>
                      <a:pt x="348" y="92"/>
                    </a:lnTo>
                    <a:lnTo>
                      <a:pt x="290" y="9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Freeform 447"/>
              <p:cNvSpPr>
                <a:spLocks/>
              </p:cNvSpPr>
              <p:nvPr/>
            </p:nvSpPr>
            <p:spPr bwMode="auto">
              <a:xfrm>
                <a:off x="4603" y="4180"/>
                <a:ext cx="580" cy="92"/>
              </a:xfrm>
              <a:custGeom>
                <a:avLst/>
                <a:gdLst>
                  <a:gd name="T0" fmla="*/ 292 w 580"/>
                  <a:gd name="T1" fmla="*/ 0 h 92"/>
                  <a:gd name="T2" fmla="*/ 292 w 580"/>
                  <a:gd name="T3" fmla="*/ 0 h 92"/>
                  <a:gd name="T4" fmla="*/ 234 w 580"/>
                  <a:gd name="T5" fmla="*/ 2 h 92"/>
                  <a:gd name="T6" fmla="*/ 180 w 580"/>
                  <a:gd name="T7" fmla="*/ 4 h 92"/>
                  <a:gd name="T8" fmla="*/ 130 w 580"/>
                  <a:gd name="T9" fmla="*/ 8 h 92"/>
                  <a:gd name="T10" fmla="*/ 86 w 580"/>
                  <a:gd name="T11" fmla="*/ 14 h 92"/>
                  <a:gd name="T12" fmla="*/ 50 w 580"/>
                  <a:gd name="T13" fmla="*/ 22 h 92"/>
                  <a:gd name="T14" fmla="*/ 24 w 580"/>
                  <a:gd name="T15" fmla="*/ 30 h 92"/>
                  <a:gd name="T16" fmla="*/ 14 w 580"/>
                  <a:gd name="T17" fmla="*/ 34 h 92"/>
                  <a:gd name="T18" fmla="*/ 6 w 580"/>
                  <a:gd name="T19" fmla="*/ 38 h 92"/>
                  <a:gd name="T20" fmla="*/ 2 w 580"/>
                  <a:gd name="T21" fmla="*/ 44 h 92"/>
                  <a:gd name="T22" fmla="*/ 0 w 580"/>
                  <a:gd name="T23" fmla="*/ 48 h 92"/>
                  <a:gd name="T24" fmla="*/ 0 w 580"/>
                  <a:gd name="T25" fmla="*/ 48 h 92"/>
                  <a:gd name="T26" fmla="*/ 2 w 580"/>
                  <a:gd name="T27" fmla="*/ 52 h 92"/>
                  <a:gd name="T28" fmla="*/ 6 w 580"/>
                  <a:gd name="T29" fmla="*/ 58 h 92"/>
                  <a:gd name="T30" fmla="*/ 14 w 580"/>
                  <a:gd name="T31" fmla="*/ 62 h 92"/>
                  <a:gd name="T32" fmla="*/ 24 w 580"/>
                  <a:gd name="T33" fmla="*/ 66 h 92"/>
                  <a:gd name="T34" fmla="*/ 50 w 580"/>
                  <a:gd name="T35" fmla="*/ 72 h 92"/>
                  <a:gd name="T36" fmla="*/ 86 w 580"/>
                  <a:gd name="T37" fmla="*/ 80 h 92"/>
                  <a:gd name="T38" fmla="*/ 130 w 580"/>
                  <a:gd name="T39" fmla="*/ 84 h 92"/>
                  <a:gd name="T40" fmla="*/ 180 w 580"/>
                  <a:gd name="T41" fmla="*/ 88 h 92"/>
                  <a:gd name="T42" fmla="*/ 234 w 580"/>
                  <a:gd name="T43" fmla="*/ 92 h 92"/>
                  <a:gd name="T44" fmla="*/ 292 w 580"/>
                  <a:gd name="T45" fmla="*/ 92 h 92"/>
                  <a:gd name="T46" fmla="*/ 292 w 580"/>
                  <a:gd name="T47" fmla="*/ 92 h 92"/>
                  <a:gd name="T48" fmla="*/ 350 w 580"/>
                  <a:gd name="T49" fmla="*/ 92 h 92"/>
                  <a:gd name="T50" fmla="*/ 404 w 580"/>
                  <a:gd name="T51" fmla="*/ 88 h 92"/>
                  <a:gd name="T52" fmla="*/ 452 w 580"/>
                  <a:gd name="T53" fmla="*/ 84 h 92"/>
                  <a:gd name="T54" fmla="*/ 494 w 580"/>
                  <a:gd name="T55" fmla="*/ 80 h 92"/>
                  <a:gd name="T56" fmla="*/ 530 w 580"/>
                  <a:gd name="T57" fmla="*/ 72 h 92"/>
                  <a:gd name="T58" fmla="*/ 556 w 580"/>
                  <a:gd name="T59" fmla="*/ 66 h 92"/>
                  <a:gd name="T60" fmla="*/ 566 w 580"/>
                  <a:gd name="T61" fmla="*/ 62 h 92"/>
                  <a:gd name="T62" fmla="*/ 574 w 580"/>
                  <a:gd name="T63" fmla="*/ 58 h 92"/>
                  <a:gd name="T64" fmla="*/ 578 w 580"/>
                  <a:gd name="T65" fmla="*/ 52 h 92"/>
                  <a:gd name="T66" fmla="*/ 580 w 580"/>
                  <a:gd name="T67" fmla="*/ 48 h 92"/>
                  <a:gd name="T68" fmla="*/ 580 w 580"/>
                  <a:gd name="T69" fmla="*/ 48 h 92"/>
                  <a:gd name="T70" fmla="*/ 578 w 580"/>
                  <a:gd name="T71" fmla="*/ 44 h 92"/>
                  <a:gd name="T72" fmla="*/ 574 w 580"/>
                  <a:gd name="T73" fmla="*/ 38 h 92"/>
                  <a:gd name="T74" fmla="*/ 566 w 580"/>
                  <a:gd name="T75" fmla="*/ 34 h 92"/>
                  <a:gd name="T76" fmla="*/ 556 w 580"/>
                  <a:gd name="T77" fmla="*/ 30 h 92"/>
                  <a:gd name="T78" fmla="*/ 530 w 580"/>
                  <a:gd name="T79" fmla="*/ 22 h 92"/>
                  <a:gd name="T80" fmla="*/ 494 w 580"/>
                  <a:gd name="T81" fmla="*/ 14 h 92"/>
                  <a:gd name="T82" fmla="*/ 452 w 580"/>
                  <a:gd name="T83" fmla="*/ 8 h 92"/>
                  <a:gd name="T84" fmla="*/ 404 w 580"/>
                  <a:gd name="T85" fmla="*/ 4 h 92"/>
                  <a:gd name="T86" fmla="*/ 350 w 580"/>
                  <a:gd name="T87" fmla="*/ 2 h 92"/>
                  <a:gd name="T88" fmla="*/ 292 w 580"/>
                  <a:gd name="T8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80" h="92">
                    <a:moveTo>
                      <a:pt x="292" y="0"/>
                    </a:moveTo>
                    <a:lnTo>
                      <a:pt x="292" y="0"/>
                    </a:lnTo>
                    <a:lnTo>
                      <a:pt x="234" y="2"/>
                    </a:lnTo>
                    <a:lnTo>
                      <a:pt x="180" y="4"/>
                    </a:lnTo>
                    <a:lnTo>
                      <a:pt x="130" y="8"/>
                    </a:lnTo>
                    <a:lnTo>
                      <a:pt x="86" y="14"/>
                    </a:lnTo>
                    <a:lnTo>
                      <a:pt x="50" y="22"/>
                    </a:lnTo>
                    <a:lnTo>
                      <a:pt x="24" y="30"/>
                    </a:lnTo>
                    <a:lnTo>
                      <a:pt x="14" y="34"/>
                    </a:lnTo>
                    <a:lnTo>
                      <a:pt x="6" y="38"/>
                    </a:lnTo>
                    <a:lnTo>
                      <a:pt x="2" y="44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52"/>
                    </a:lnTo>
                    <a:lnTo>
                      <a:pt x="6" y="58"/>
                    </a:lnTo>
                    <a:lnTo>
                      <a:pt x="14" y="62"/>
                    </a:lnTo>
                    <a:lnTo>
                      <a:pt x="24" y="66"/>
                    </a:lnTo>
                    <a:lnTo>
                      <a:pt x="50" y="72"/>
                    </a:lnTo>
                    <a:lnTo>
                      <a:pt x="86" y="80"/>
                    </a:lnTo>
                    <a:lnTo>
                      <a:pt x="130" y="84"/>
                    </a:lnTo>
                    <a:lnTo>
                      <a:pt x="180" y="88"/>
                    </a:lnTo>
                    <a:lnTo>
                      <a:pt x="234" y="92"/>
                    </a:lnTo>
                    <a:lnTo>
                      <a:pt x="292" y="92"/>
                    </a:lnTo>
                    <a:lnTo>
                      <a:pt x="292" y="92"/>
                    </a:lnTo>
                    <a:lnTo>
                      <a:pt x="350" y="92"/>
                    </a:lnTo>
                    <a:lnTo>
                      <a:pt x="404" y="88"/>
                    </a:lnTo>
                    <a:lnTo>
                      <a:pt x="452" y="84"/>
                    </a:lnTo>
                    <a:lnTo>
                      <a:pt x="494" y="80"/>
                    </a:lnTo>
                    <a:lnTo>
                      <a:pt x="530" y="72"/>
                    </a:lnTo>
                    <a:lnTo>
                      <a:pt x="556" y="66"/>
                    </a:lnTo>
                    <a:lnTo>
                      <a:pt x="566" y="62"/>
                    </a:lnTo>
                    <a:lnTo>
                      <a:pt x="574" y="58"/>
                    </a:lnTo>
                    <a:lnTo>
                      <a:pt x="578" y="52"/>
                    </a:lnTo>
                    <a:lnTo>
                      <a:pt x="580" y="48"/>
                    </a:lnTo>
                    <a:lnTo>
                      <a:pt x="580" y="48"/>
                    </a:lnTo>
                    <a:lnTo>
                      <a:pt x="578" y="44"/>
                    </a:lnTo>
                    <a:lnTo>
                      <a:pt x="574" y="38"/>
                    </a:lnTo>
                    <a:lnTo>
                      <a:pt x="566" y="34"/>
                    </a:lnTo>
                    <a:lnTo>
                      <a:pt x="556" y="30"/>
                    </a:lnTo>
                    <a:lnTo>
                      <a:pt x="530" y="22"/>
                    </a:lnTo>
                    <a:lnTo>
                      <a:pt x="494" y="14"/>
                    </a:lnTo>
                    <a:lnTo>
                      <a:pt x="452" y="8"/>
                    </a:lnTo>
                    <a:lnTo>
                      <a:pt x="404" y="4"/>
                    </a:lnTo>
                    <a:lnTo>
                      <a:pt x="350" y="2"/>
                    </a:lnTo>
                    <a:lnTo>
                      <a:pt x="29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Freeform 448"/>
              <p:cNvSpPr>
                <a:spLocks noEditPoints="1"/>
              </p:cNvSpPr>
              <p:nvPr/>
            </p:nvSpPr>
            <p:spPr bwMode="auto">
              <a:xfrm>
                <a:off x="4605" y="4180"/>
                <a:ext cx="574" cy="92"/>
              </a:xfrm>
              <a:custGeom>
                <a:avLst/>
                <a:gdLst>
                  <a:gd name="T0" fmla="*/ 290 w 574"/>
                  <a:gd name="T1" fmla="*/ 92 h 92"/>
                  <a:gd name="T2" fmla="*/ 178 w 574"/>
                  <a:gd name="T3" fmla="*/ 88 h 92"/>
                  <a:gd name="T4" fmla="*/ 88 w 574"/>
                  <a:gd name="T5" fmla="*/ 78 h 92"/>
                  <a:gd name="T6" fmla="*/ 26 w 574"/>
                  <a:gd name="T7" fmla="*/ 64 h 92"/>
                  <a:gd name="T8" fmla="*/ 8 w 574"/>
                  <a:gd name="T9" fmla="*/ 56 h 92"/>
                  <a:gd name="T10" fmla="*/ 2 w 574"/>
                  <a:gd name="T11" fmla="*/ 48 h 92"/>
                  <a:gd name="T12" fmla="*/ 4 w 574"/>
                  <a:gd name="T13" fmla="*/ 44 h 92"/>
                  <a:gd name="T14" fmla="*/ 16 w 574"/>
                  <a:gd name="T15" fmla="*/ 34 h 92"/>
                  <a:gd name="T16" fmla="*/ 52 w 574"/>
                  <a:gd name="T17" fmla="*/ 22 h 92"/>
                  <a:gd name="T18" fmla="*/ 130 w 574"/>
                  <a:gd name="T19" fmla="*/ 10 h 92"/>
                  <a:gd name="T20" fmla="*/ 232 w 574"/>
                  <a:gd name="T21" fmla="*/ 2 h 92"/>
                  <a:gd name="T22" fmla="*/ 290 w 574"/>
                  <a:gd name="T23" fmla="*/ 0 h 92"/>
                  <a:gd name="T24" fmla="*/ 400 w 574"/>
                  <a:gd name="T25" fmla="*/ 4 h 92"/>
                  <a:gd name="T26" fmla="*/ 490 w 574"/>
                  <a:gd name="T27" fmla="*/ 14 h 92"/>
                  <a:gd name="T28" fmla="*/ 550 w 574"/>
                  <a:gd name="T29" fmla="*/ 30 h 92"/>
                  <a:gd name="T30" fmla="*/ 568 w 574"/>
                  <a:gd name="T31" fmla="*/ 38 h 92"/>
                  <a:gd name="T32" fmla="*/ 572 w 574"/>
                  <a:gd name="T33" fmla="*/ 48 h 92"/>
                  <a:gd name="T34" fmla="*/ 572 w 574"/>
                  <a:gd name="T35" fmla="*/ 52 h 92"/>
                  <a:gd name="T36" fmla="*/ 560 w 574"/>
                  <a:gd name="T37" fmla="*/ 60 h 92"/>
                  <a:gd name="T38" fmla="*/ 524 w 574"/>
                  <a:gd name="T39" fmla="*/ 72 h 92"/>
                  <a:gd name="T40" fmla="*/ 448 w 574"/>
                  <a:gd name="T41" fmla="*/ 84 h 92"/>
                  <a:gd name="T42" fmla="*/ 346 w 574"/>
                  <a:gd name="T43" fmla="*/ 90 h 92"/>
                  <a:gd name="T44" fmla="*/ 290 w 574"/>
                  <a:gd name="T45" fmla="*/ 0 h 92"/>
                  <a:gd name="T46" fmla="*/ 232 w 574"/>
                  <a:gd name="T47" fmla="*/ 2 h 92"/>
                  <a:gd name="T48" fmla="*/ 128 w 574"/>
                  <a:gd name="T49" fmla="*/ 8 h 92"/>
                  <a:gd name="T50" fmla="*/ 50 w 574"/>
                  <a:gd name="T51" fmla="*/ 22 h 92"/>
                  <a:gd name="T52" fmla="*/ 14 w 574"/>
                  <a:gd name="T53" fmla="*/ 34 h 92"/>
                  <a:gd name="T54" fmla="*/ 2 w 574"/>
                  <a:gd name="T55" fmla="*/ 44 h 92"/>
                  <a:gd name="T56" fmla="*/ 0 w 574"/>
                  <a:gd name="T57" fmla="*/ 48 h 92"/>
                  <a:gd name="T58" fmla="*/ 6 w 574"/>
                  <a:gd name="T59" fmla="*/ 56 h 92"/>
                  <a:gd name="T60" fmla="*/ 24 w 574"/>
                  <a:gd name="T61" fmla="*/ 64 h 92"/>
                  <a:gd name="T62" fmla="*/ 86 w 574"/>
                  <a:gd name="T63" fmla="*/ 78 h 92"/>
                  <a:gd name="T64" fmla="*/ 178 w 574"/>
                  <a:gd name="T65" fmla="*/ 88 h 92"/>
                  <a:gd name="T66" fmla="*/ 290 w 574"/>
                  <a:gd name="T67" fmla="*/ 92 h 92"/>
                  <a:gd name="T68" fmla="*/ 348 w 574"/>
                  <a:gd name="T69" fmla="*/ 92 h 92"/>
                  <a:gd name="T70" fmla="*/ 448 w 574"/>
                  <a:gd name="T71" fmla="*/ 84 h 92"/>
                  <a:gd name="T72" fmla="*/ 526 w 574"/>
                  <a:gd name="T73" fmla="*/ 72 h 92"/>
                  <a:gd name="T74" fmla="*/ 562 w 574"/>
                  <a:gd name="T75" fmla="*/ 62 h 92"/>
                  <a:gd name="T76" fmla="*/ 574 w 574"/>
                  <a:gd name="T77" fmla="*/ 52 h 92"/>
                  <a:gd name="T78" fmla="*/ 574 w 574"/>
                  <a:gd name="T79" fmla="*/ 48 h 92"/>
                  <a:gd name="T80" fmla="*/ 570 w 574"/>
                  <a:gd name="T81" fmla="*/ 38 h 92"/>
                  <a:gd name="T82" fmla="*/ 552 w 574"/>
                  <a:gd name="T83" fmla="*/ 30 h 92"/>
                  <a:gd name="T84" fmla="*/ 492 w 574"/>
                  <a:gd name="T85" fmla="*/ 14 h 92"/>
                  <a:gd name="T86" fmla="*/ 400 w 574"/>
                  <a:gd name="T87" fmla="*/ 4 h 92"/>
                  <a:gd name="T88" fmla="*/ 290 w 574"/>
                  <a:gd name="T8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74" h="92">
                    <a:moveTo>
                      <a:pt x="290" y="92"/>
                    </a:moveTo>
                    <a:lnTo>
                      <a:pt x="290" y="92"/>
                    </a:lnTo>
                    <a:lnTo>
                      <a:pt x="232" y="90"/>
                    </a:lnTo>
                    <a:lnTo>
                      <a:pt x="178" y="88"/>
                    </a:lnTo>
                    <a:lnTo>
                      <a:pt x="130" y="84"/>
                    </a:lnTo>
                    <a:lnTo>
                      <a:pt x="88" y="78"/>
                    </a:lnTo>
                    <a:lnTo>
                      <a:pt x="52" y="72"/>
                    </a:lnTo>
                    <a:lnTo>
                      <a:pt x="26" y="64"/>
                    </a:lnTo>
                    <a:lnTo>
                      <a:pt x="16" y="60"/>
                    </a:lnTo>
                    <a:lnTo>
                      <a:pt x="8" y="56"/>
                    </a:lnTo>
                    <a:lnTo>
                      <a:pt x="4" y="52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4" y="44"/>
                    </a:lnTo>
                    <a:lnTo>
                      <a:pt x="8" y="38"/>
                    </a:lnTo>
                    <a:lnTo>
                      <a:pt x="16" y="34"/>
                    </a:lnTo>
                    <a:lnTo>
                      <a:pt x="26" y="30"/>
                    </a:lnTo>
                    <a:lnTo>
                      <a:pt x="52" y="22"/>
                    </a:lnTo>
                    <a:lnTo>
                      <a:pt x="88" y="14"/>
                    </a:lnTo>
                    <a:lnTo>
                      <a:pt x="130" y="10"/>
                    </a:lnTo>
                    <a:lnTo>
                      <a:pt x="178" y="4"/>
                    </a:lnTo>
                    <a:lnTo>
                      <a:pt x="232" y="2"/>
                    </a:lnTo>
                    <a:lnTo>
                      <a:pt x="290" y="0"/>
                    </a:lnTo>
                    <a:lnTo>
                      <a:pt x="290" y="0"/>
                    </a:lnTo>
                    <a:lnTo>
                      <a:pt x="346" y="2"/>
                    </a:lnTo>
                    <a:lnTo>
                      <a:pt x="400" y="4"/>
                    </a:lnTo>
                    <a:lnTo>
                      <a:pt x="448" y="10"/>
                    </a:lnTo>
                    <a:lnTo>
                      <a:pt x="490" y="14"/>
                    </a:lnTo>
                    <a:lnTo>
                      <a:pt x="524" y="22"/>
                    </a:lnTo>
                    <a:lnTo>
                      <a:pt x="550" y="30"/>
                    </a:lnTo>
                    <a:lnTo>
                      <a:pt x="560" y="34"/>
                    </a:lnTo>
                    <a:lnTo>
                      <a:pt x="568" y="38"/>
                    </a:lnTo>
                    <a:lnTo>
                      <a:pt x="572" y="44"/>
                    </a:lnTo>
                    <a:lnTo>
                      <a:pt x="572" y="48"/>
                    </a:lnTo>
                    <a:lnTo>
                      <a:pt x="572" y="48"/>
                    </a:lnTo>
                    <a:lnTo>
                      <a:pt x="572" y="52"/>
                    </a:lnTo>
                    <a:lnTo>
                      <a:pt x="568" y="56"/>
                    </a:lnTo>
                    <a:lnTo>
                      <a:pt x="560" y="60"/>
                    </a:lnTo>
                    <a:lnTo>
                      <a:pt x="550" y="64"/>
                    </a:lnTo>
                    <a:lnTo>
                      <a:pt x="524" y="72"/>
                    </a:lnTo>
                    <a:lnTo>
                      <a:pt x="490" y="78"/>
                    </a:lnTo>
                    <a:lnTo>
                      <a:pt x="448" y="84"/>
                    </a:lnTo>
                    <a:lnTo>
                      <a:pt x="400" y="88"/>
                    </a:lnTo>
                    <a:lnTo>
                      <a:pt x="346" y="90"/>
                    </a:lnTo>
                    <a:lnTo>
                      <a:pt x="290" y="92"/>
                    </a:lnTo>
                    <a:close/>
                    <a:moveTo>
                      <a:pt x="290" y="0"/>
                    </a:moveTo>
                    <a:lnTo>
                      <a:pt x="290" y="0"/>
                    </a:lnTo>
                    <a:lnTo>
                      <a:pt x="232" y="2"/>
                    </a:lnTo>
                    <a:lnTo>
                      <a:pt x="178" y="4"/>
                    </a:lnTo>
                    <a:lnTo>
                      <a:pt x="128" y="8"/>
                    </a:lnTo>
                    <a:lnTo>
                      <a:pt x="86" y="14"/>
                    </a:lnTo>
                    <a:lnTo>
                      <a:pt x="50" y="22"/>
                    </a:lnTo>
                    <a:lnTo>
                      <a:pt x="24" y="30"/>
                    </a:lnTo>
                    <a:lnTo>
                      <a:pt x="14" y="34"/>
                    </a:lnTo>
                    <a:lnTo>
                      <a:pt x="6" y="38"/>
                    </a:lnTo>
                    <a:lnTo>
                      <a:pt x="2" y="44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52"/>
                    </a:lnTo>
                    <a:lnTo>
                      <a:pt x="6" y="56"/>
                    </a:lnTo>
                    <a:lnTo>
                      <a:pt x="14" y="62"/>
                    </a:lnTo>
                    <a:lnTo>
                      <a:pt x="24" y="64"/>
                    </a:lnTo>
                    <a:lnTo>
                      <a:pt x="50" y="72"/>
                    </a:lnTo>
                    <a:lnTo>
                      <a:pt x="86" y="78"/>
                    </a:lnTo>
                    <a:lnTo>
                      <a:pt x="128" y="84"/>
                    </a:lnTo>
                    <a:lnTo>
                      <a:pt x="178" y="88"/>
                    </a:lnTo>
                    <a:lnTo>
                      <a:pt x="232" y="92"/>
                    </a:lnTo>
                    <a:lnTo>
                      <a:pt x="290" y="92"/>
                    </a:lnTo>
                    <a:lnTo>
                      <a:pt x="290" y="92"/>
                    </a:lnTo>
                    <a:lnTo>
                      <a:pt x="348" y="92"/>
                    </a:lnTo>
                    <a:lnTo>
                      <a:pt x="400" y="88"/>
                    </a:lnTo>
                    <a:lnTo>
                      <a:pt x="448" y="84"/>
                    </a:lnTo>
                    <a:lnTo>
                      <a:pt x="492" y="78"/>
                    </a:lnTo>
                    <a:lnTo>
                      <a:pt x="526" y="72"/>
                    </a:lnTo>
                    <a:lnTo>
                      <a:pt x="552" y="64"/>
                    </a:lnTo>
                    <a:lnTo>
                      <a:pt x="562" y="62"/>
                    </a:lnTo>
                    <a:lnTo>
                      <a:pt x="570" y="56"/>
                    </a:lnTo>
                    <a:lnTo>
                      <a:pt x="574" y="52"/>
                    </a:lnTo>
                    <a:lnTo>
                      <a:pt x="574" y="48"/>
                    </a:lnTo>
                    <a:lnTo>
                      <a:pt x="574" y="48"/>
                    </a:lnTo>
                    <a:lnTo>
                      <a:pt x="574" y="44"/>
                    </a:lnTo>
                    <a:lnTo>
                      <a:pt x="570" y="38"/>
                    </a:lnTo>
                    <a:lnTo>
                      <a:pt x="562" y="34"/>
                    </a:lnTo>
                    <a:lnTo>
                      <a:pt x="552" y="30"/>
                    </a:lnTo>
                    <a:lnTo>
                      <a:pt x="526" y="22"/>
                    </a:lnTo>
                    <a:lnTo>
                      <a:pt x="492" y="14"/>
                    </a:lnTo>
                    <a:lnTo>
                      <a:pt x="448" y="8"/>
                    </a:lnTo>
                    <a:lnTo>
                      <a:pt x="400" y="4"/>
                    </a:lnTo>
                    <a:lnTo>
                      <a:pt x="348" y="2"/>
                    </a:lnTo>
                    <a:lnTo>
                      <a:pt x="290" y="0"/>
                    </a:lnTo>
                    <a:close/>
                  </a:path>
                </a:pathLst>
              </a:custGeom>
              <a:solidFill>
                <a:srgbClr val="C1BC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Freeform 449"/>
              <p:cNvSpPr>
                <a:spLocks/>
              </p:cNvSpPr>
              <p:nvPr/>
            </p:nvSpPr>
            <p:spPr bwMode="auto">
              <a:xfrm>
                <a:off x="4607" y="4180"/>
                <a:ext cx="570" cy="92"/>
              </a:xfrm>
              <a:custGeom>
                <a:avLst/>
                <a:gdLst>
                  <a:gd name="T0" fmla="*/ 288 w 570"/>
                  <a:gd name="T1" fmla="*/ 92 h 92"/>
                  <a:gd name="T2" fmla="*/ 288 w 570"/>
                  <a:gd name="T3" fmla="*/ 92 h 92"/>
                  <a:gd name="T4" fmla="*/ 230 w 570"/>
                  <a:gd name="T5" fmla="*/ 90 h 92"/>
                  <a:gd name="T6" fmla="*/ 176 w 570"/>
                  <a:gd name="T7" fmla="*/ 88 h 92"/>
                  <a:gd name="T8" fmla="*/ 128 w 570"/>
                  <a:gd name="T9" fmla="*/ 84 h 92"/>
                  <a:gd name="T10" fmla="*/ 86 w 570"/>
                  <a:gd name="T11" fmla="*/ 78 h 92"/>
                  <a:gd name="T12" fmla="*/ 50 w 570"/>
                  <a:gd name="T13" fmla="*/ 72 h 92"/>
                  <a:gd name="T14" fmla="*/ 24 w 570"/>
                  <a:gd name="T15" fmla="*/ 64 h 92"/>
                  <a:gd name="T16" fmla="*/ 14 w 570"/>
                  <a:gd name="T17" fmla="*/ 60 h 92"/>
                  <a:gd name="T18" fmla="*/ 6 w 570"/>
                  <a:gd name="T19" fmla="*/ 56 h 92"/>
                  <a:gd name="T20" fmla="*/ 2 w 570"/>
                  <a:gd name="T21" fmla="*/ 52 h 92"/>
                  <a:gd name="T22" fmla="*/ 0 w 570"/>
                  <a:gd name="T23" fmla="*/ 48 h 92"/>
                  <a:gd name="T24" fmla="*/ 0 w 570"/>
                  <a:gd name="T25" fmla="*/ 48 h 92"/>
                  <a:gd name="T26" fmla="*/ 2 w 570"/>
                  <a:gd name="T27" fmla="*/ 44 h 92"/>
                  <a:gd name="T28" fmla="*/ 6 w 570"/>
                  <a:gd name="T29" fmla="*/ 38 h 92"/>
                  <a:gd name="T30" fmla="*/ 14 w 570"/>
                  <a:gd name="T31" fmla="*/ 34 h 92"/>
                  <a:gd name="T32" fmla="*/ 24 w 570"/>
                  <a:gd name="T33" fmla="*/ 30 h 92"/>
                  <a:gd name="T34" fmla="*/ 50 w 570"/>
                  <a:gd name="T35" fmla="*/ 22 h 92"/>
                  <a:gd name="T36" fmla="*/ 86 w 570"/>
                  <a:gd name="T37" fmla="*/ 14 h 92"/>
                  <a:gd name="T38" fmla="*/ 128 w 570"/>
                  <a:gd name="T39" fmla="*/ 10 h 92"/>
                  <a:gd name="T40" fmla="*/ 176 w 570"/>
                  <a:gd name="T41" fmla="*/ 4 h 92"/>
                  <a:gd name="T42" fmla="*/ 230 w 570"/>
                  <a:gd name="T43" fmla="*/ 2 h 92"/>
                  <a:gd name="T44" fmla="*/ 288 w 570"/>
                  <a:gd name="T45" fmla="*/ 0 h 92"/>
                  <a:gd name="T46" fmla="*/ 288 w 570"/>
                  <a:gd name="T47" fmla="*/ 0 h 92"/>
                  <a:gd name="T48" fmla="*/ 344 w 570"/>
                  <a:gd name="T49" fmla="*/ 2 h 92"/>
                  <a:gd name="T50" fmla="*/ 398 w 570"/>
                  <a:gd name="T51" fmla="*/ 4 h 92"/>
                  <a:gd name="T52" fmla="*/ 446 w 570"/>
                  <a:gd name="T53" fmla="*/ 10 h 92"/>
                  <a:gd name="T54" fmla="*/ 488 w 570"/>
                  <a:gd name="T55" fmla="*/ 14 h 92"/>
                  <a:gd name="T56" fmla="*/ 522 w 570"/>
                  <a:gd name="T57" fmla="*/ 22 h 92"/>
                  <a:gd name="T58" fmla="*/ 548 w 570"/>
                  <a:gd name="T59" fmla="*/ 30 h 92"/>
                  <a:gd name="T60" fmla="*/ 558 w 570"/>
                  <a:gd name="T61" fmla="*/ 34 h 92"/>
                  <a:gd name="T62" fmla="*/ 566 w 570"/>
                  <a:gd name="T63" fmla="*/ 38 h 92"/>
                  <a:gd name="T64" fmla="*/ 570 w 570"/>
                  <a:gd name="T65" fmla="*/ 44 h 92"/>
                  <a:gd name="T66" fmla="*/ 570 w 570"/>
                  <a:gd name="T67" fmla="*/ 48 h 92"/>
                  <a:gd name="T68" fmla="*/ 570 w 570"/>
                  <a:gd name="T69" fmla="*/ 48 h 92"/>
                  <a:gd name="T70" fmla="*/ 570 w 570"/>
                  <a:gd name="T71" fmla="*/ 52 h 92"/>
                  <a:gd name="T72" fmla="*/ 566 w 570"/>
                  <a:gd name="T73" fmla="*/ 56 h 92"/>
                  <a:gd name="T74" fmla="*/ 558 w 570"/>
                  <a:gd name="T75" fmla="*/ 60 h 92"/>
                  <a:gd name="T76" fmla="*/ 548 w 570"/>
                  <a:gd name="T77" fmla="*/ 64 h 92"/>
                  <a:gd name="T78" fmla="*/ 522 w 570"/>
                  <a:gd name="T79" fmla="*/ 72 h 92"/>
                  <a:gd name="T80" fmla="*/ 488 w 570"/>
                  <a:gd name="T81" fmla="*/ 78 h 92"/>
                  <a:gd name="T82" fmla="*/ 446 w 570"/>
                  <a:gd name="T83" fmla="*/ 84 h 92"/>
                  <a:gd name="T84" fmla="*/ 398 w 570"/>
                  <a:gd name="T85" fmla="*/ 88 h 92"/>
                  <a:gd name="T86" fmla="*/ 344 w 570"/>
                  <a:gd name="T87" fmla="*/ 90 h 92"/>
                  <a:gd name="T88" fmla="*/ 288 w 570"/>
                  <a:gd name="T8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70" h="92">
                    <a:moveTo>
                      <a:pt x="288" y="92"/>
                    </a:moveTo>
                    <a:lnTo>
                      <a:pt x="288" y="92"/>
                    </a:lnTo>
                    <a:lnTo>
                      <a:pt x="230" y="90"/>
                    </a:lnTo>
                    <a:lnTo>
                      <a:pt x="176" y="88"/>
                    </a:lnTo>
                    <a:lnTo>
                      <a:pt x="128" y="84"/>
                    </a:lnTo>
                    <a:lnTo>
                      <a:pt x="86" y="78"/>
                    </a:lnTo>
                    <a:lnTo>
                      <a:pt x="50" y="72"/>
                    </a:lnTo>
                    <a:lnTo>
                      <a:pt x="24" y="64"/>
                    </a:lnTo>
                    <a:lnTo>
                      <a:pt x="14" y="60"/>
                    </a:lnTo>
                    <a:lnTo>
                      <a:pt x="6" y="56"/>
                    </a:lnTo>
                    <a:lnTo>
                      <a:pt x="2" y="52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44"/>
                    </a:lnTo>
                    <a:lnTo>
                      <a:pt x="6" y="38"/>
                    </a:lnTo>
                    <a:lnTo>
                      <a:pt x="14" y="34"/>
                    </a:lnTo>
                    <a:lnTo>
                      <a:pt x="24" y="30"/>
                    </a:lnTo>
                    <a:lnTo>
                      <a:pt x="50" y="22"/>
                    </a:lnTo>
                    <a:lnTo>
                      <a:pt x="86" y="14"/>
                    </a:lnTo>
                    <a:lnTo>
                      <a:pt x="128" y="10"/>
                    </a:lnTo>
                    <a:lnTo>
                      <a:pt x="176" y="4"/>
                    </a:lnTo>
                    <a:lnTo>
                      <a:pt x="230" y="2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344" y="2"/>
                    </a:lnTo>
                    <a:lnTo>
                      <a:pt x="398" y="4"/>
                    </a:lnTo>
                    <a:lnTo>
                      <a:pt x="446" y="10"/>
                    </a:lnTo>
                    <a:lnTo>
                      <a:pt x="488" y="14"/>
                    </a:lnTo>
                    <a:lnTo>
                      <a:pt x="522" y="22"/>
                    </a:lnTo>
                    <a:lnTo>
                      <a:pt x="548" y="30"/>
                    </a:lnTo>
                    <a:lnTo>
                      <a:pt x="558" y="34"/>
                    </a:lnTo>
                    <a:lnTo>
                      <a:pt x="566" y="38"/>
                    </a:lnTo>
                    <a:lnTo>
                      <a:pt x="570" y="44"/>
                    </a:lnTo>
                    <a:lnTo>
                      <a:pt x="570" y="48"/>
                    </a:lnTo>
                    <a:lnTo>
                      <a:pt x="570" y="48"/>
                    </a:lnTo>
                    <a:lnTo>
                      <a:pt x="570" y="52"/>
                    </a:lnTo>
                    <a:lnTo>
                      <a:pt x="566" y="56"/>
                    </a:lnTo>
                    <a:lnTo>
                      <a:pt x="558" y="60"/>
                    </a:lnTo>
                    <a:lnTo>
                      <a:pt x="548" y="64"/>
                    </a:lnTo>
                    <a:lnTo>
                      <a:pt x="522" y="72"/>
                    </a:lnTo>
                    <a:lnTo>
                      <a:pt x="488" y="78"/>
                    </a:lnTo>
                    <a:lnTo>
                      <a:pt x="446" y="84"/>
                    </a:lnTo>
                    <a:lnTo>
                      <a:pt x="398" y="88"/>
                    </a:lnTo>
                    <a:lnTo>
                      <a:pt x="344" y="90"/>
                    </a:lnTo>
                    <a:lnTo>
                      <a:pt x="288" y="9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" name="Freeform 450"/>
              <p:cNvSpPr>
                <a:spLocks/>
              </p:cNvSpPr>
              <p:nvPr/>
            </p:nvSpPr>
            <p:spPr bwMode="auto">
              <a:xfrm>
                <a:off x="4605" y="4180"/>
                <a:ext cx="574" cy="92"/>
              </a:xfrm>
              <a:custGeom>
                <a:avLst/>
                <a:gdLst>
                  <a:gd name="T0" fmla="*/ 290 w 574"/>
                  <a:gd name="T1" fmla="*/ 0 h 92"/>
                  <a:gd name="T2" fmla="*/ 290 w 574"/>
                  <a:gd name="T3" fmla="*/ 0 h 92"/>
                  <a:gd name="T4" fmla="*/ 232 w 574"/>
                  <a:gd name="T5" fmla="*/ 2 h 92"/>
                  <a:gd name="T6" fmla="*/ 178 w 574"/>
                  <a:gd name="T7" fmla="*/ 4 h 92"/>
                  <a:gd name="T8" fmla="*/ 128 w 574"/>
                  <a:gd name="T9" fmla="*/ 8 h 92"/>
                  <a:gd name="T10" fmla="*/ 86 w 574"/>
                  <a:gd name="T11" fmla="*/ 14 h 92"/>
                  <a:gd name="T12" fmla="*/ 50 w 574"/>
                  <a:gd name="T13" fmla="*/ 22 h 92"/>
                  <a:gd name="T14" fmla="*/ 24 w 574"/>
                  <a:gd name="T15" fmla="*/ 30 h 92"/>
                  <a:gd name="T16" fmla="*/ 14 w 574"/>
                  <a:gd name="T17" fmla="*/ 34 h 92"/>
                  <a:gd name="T18" fmla="*/ 6 w 574"/>
                  <a:gd name="T19" fmla="*/ 38 h 92"/>
                  <a:gd name="T20" fmla="*/ 2 w 574"/>
                  <a:gd name="T21" fmla="*/ 44 h 92"/>
                  <a:gd name="T22" fmla="*/ 0 w 574"/>
                  <a:gd name="T23" fmla="*/ 48 h 92"/>
                  <a:gd name="T24" fmla="*/ 0 w 574"/>
                  <a:gd name="T25" fmla="*/ 48 h 92"/>
                  <a:gd name="T26" fmla="*/ 2 w 574"/>
                  <a:gd name="T27" fmla="*/ 52 h 92"/>
                  <a:gd name="T28" fmla="*/ 6 w 574"/>
                  <a:gd name="T29" fmla="*/ 56 h 92"/>
                  <a:gd name="T30" fmla="*/ 14 w 574"/>
                  <a:gd name="T31" fmla="*/ 62 h 92"/>
                  <a:gd name="T32" fmla="*/ 24 w 574"/>
                  <a:gd name="T33" fmla="*/ 64 h 92"/>
                  <a:gd name="T34" fmla="*/ 50 w 574"/>
                  <a:gd name="T35" fmla="*/ 72 h 92"/>
                  <a:gd name="T36" fmla="*/ 86 w 574"/>
                  <a:gd name="T37" fmla="*/ 78 h 92"/>
                  <a:gd name="T38" fmla="*/ 128 w 574"/>
                  <a:gd name="T39" fmla="*/ 84 h 92"/>
                  <a:gd name="T40" fmla="*/ 178 w 574"/>
                  <a:gd name="T41" fmla="*/ 88 h 92"/>
                  <a:gd name="T42" fmla="*/ 232 w 574"/>
                  <a:gd name="T43" fmla="*/ 92 h 92"/>
                  <a:gd name="T44" fmla="*/ 290 w 574"/>
                  <a:gd name="T45" fmla="*/ 92 h 92"/>
                  <a:gd name="T46" fmla="*/ 290 w 574"/>
                  <a:gd name="T47" fmla="*/ 92 h 92"/>
                  <a:gd name="T48" fmla="*/ 348 w 574"/>
                  <a:gd name="T49" fmla="*/ 92 h 92"/>
                  <a:gd name="T50" fmla="*/ 400 w 574"/>
                  <a:gd name="T51" fmla="*/ 88 h 92"/>
                  <a:gd name="T52" fmla="*/ 448 w 574"/>
                  <a:gd name="T53" fmla="*/ 84 h 92"/>
                  <a:gd name="T54" fmla="*/ 492 w 574"/>
                  <a:gd name="T55" fmla="*/ 78 h 92"/>
                  <a:gd name="T56" fmla="*/ 526 w 574"/>
                  <a:gd name="T57" fmla="*/ 72 h 92"/>
                  <a:gd name="T58" fmla="*/ 552 w 574"/>
                  <a:gd name="T59" fmla="*/ 64 h 92"/>
                  <a:gd name="T60" fmla="*/ 562 w 574"/>
                  <a:gd name="T61" fmla="*/ 62 h 92"/>
                  <a:gd name="T62" fmla="*/ 570 w 574"/>
                  <a:gd name="T63" fmla="*/ 56 h 92"/>
                  <a:gd name="T64" fmla="*/ 574 w 574"/>
                  <a:gd name="T65" fmla="*/ 52 h 92"/>
                  <a:gd name="T66" fmla="*/ 574 w 574"/>
                  <a:gd name="T67" fmla="*/ 48 h 92"/>
                  <a:gd name="T68" fmla="*/ 574 w 574"/>
                  <a:gd name="T69" fmla="*/ 48 h 92"/>
                  <a:gd name="T70" fmla="*/ 574 w 574"/>
                  <a:gd name="T71" fmla="*/ 44 h 92"/>
                  <a:gd name="T72" fmla="*/ 570 w 574"/>
                  <a:gd name="T73" fmla="*/ 38 h 92"/>
                  <a:gd name="T74" fmla="*/ 562 w 574"/>
                  <a:gd name="T75" fmla="*/ 34 h 92"/>
                  <a:gd name="T76" fmla="*/ 552 w 574"/>
                  <a:gd name="T77" fmla="*/ 30 h 92"/>
                  <a:gd name="T78" fmla="*/ 526 w 574"/>
                  <a:gd name="T79" fmla="*/ 22 h 92"/>
                  <a:gd name="T80" fmla="*/ 492 w 574"/>
                  <a:gd name="T81" fmla="*/ 14 h 92"/>
                  <a:gd name="T82" fmla="*/ 448 w 574"/>
                  <a:gd name="T83" fmla="*/ 8 h 92"/>
                  <a:gd name="T84" fmla="*/ 400 w 574"/>
                  <a:gd name="T85" fmla="*/ 4 h 92"/>
                  <a:gd name="T86" fmla="*/ 348 w 574"/>
                  <a:gd name="T87" fmla="*/ 2 h 92"/>
                  <a:gd name="T88" fmla="*/ 290 w 574"/>
                  <a:gd name="T8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74" h="92">
                    <a:moveTo>
                      <a:pt x="290" y="0"/>
                    </a:moveTo>
                    <a:lnTo>
                      <a:pt x="290" y="0"/>
                    </a:lnTo>
                    <a:lnTo>
                      <a:pt x="232" y="2"/>
                    </a:lnTo>
                    <a:lnTo>
                      <a:pt x="178" y="4"/>
                    </a:lnTo>
                    <a:lnTo>
                      <a:pt x="128" y="8"/>
                    </a:lnTo>
                    <a:lnTo>
                      <a:pt x="86" y="14"/>
                    </a:lnTo>
                    <a:lnTo>
                      <a:pt x="50" y="22"/>
                    </a:lnTo>
                    <a:lnTo>
                      <a:pt x="24" y="30"/>
                    </a:lnTo>
                    <a:lnTo>
                      <a:pt x="14" y="34"/>
                    </a:lnTo>
                    <a:lnTo>
                      <a:pt x="6" y="38"/>
                    </a:lnTo>
                    <a:lnTo>
                      <a:pt x="2" y="44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52"/>
                    </a:lnTo>
                    <a:lnTo>
                      <a:pt x="6" y="56"/>
                    </a:lnTo>
                    <a:lnTo>
                      <a:pt x="14" y="62"/>
                    </a:lnTo>
                    <a:lnTo>
                      <a:pt x="24" y="64"/>
                    </a:lnTo>
                    <a:lnTo>
                      <a:pt x="50" y="72"/>
                    </a:lnTo>
                    <a:lnTo>
                      <a:pt x="86" y="78"/>
                    </a:lnTo>
                    <a:lnTo>
                      <a:pt x="128" y="84"/>
                    </a:lnTo>
                    <a:lnTo>
                      <a:pt x="178" y="88"/>
                    </a:lnTo>
                    <a:lnTo>
                      <a:pt x="232" y="92"/>
                    </a:lnTo>
                    <a:lnTo>
                      <a:pt x="290" y="92"/>
                    </a:lnTo>
                    <a:lnTo>
                      <a:pt x="290" y="92"/>
                    </a:lnTo>
                    <a:lnTo>
                      <a:pt x="348" y="92"/>
                    </a:lnTo>
                    <a:lnTo>
                      <a:pt x="400" y="88"/>
                    </a:lnTo>
                    <a:lnTo>
                      <a:pt x="448" y="84"/>
                    </a:lnTo>
                    <a:lnTo>
                      <a:pt x="492" y="78"/>
                    </a:lnTo>
                    <a:lnTo>
                      <a:pt x="526" y="72"/>
                    </a:lnTo>
                    <a:lnTo>
                      <a:pt x="552" y="64"/>
                    </a:lnTo>
                    <a:lnTo>
                      <a:pt x="562" y="62"/>
                    </a:lnTo>
                    <a:lnTo>
                      <a:pt x="570" y="56"/>
                    </a:lnTo>
                    <a:lnTo>
                      <a:pt x="574" y="52"/>
                    </a:lnTo>
                    <a:lnTo>
                      <a:pt x="574" y="48"/>
                    </a:lnTo>
                    <a:lnTo>
                      <a:pt x="574" y="48"/>
                    </a:lnTo>
                    <a:lnTo>
                      <a:pt x="574" y="44"/>
                    </a:lnTo>
                    <a:lnTo>
                      <a:pt x="570" y="38"/>
                    </a:lnTo>
                    <a:lnTo>
                      <a:pt x="562" y="34"/>
                    </a:lnTo>
                    <a:lnTo>
                      <a:pt x="552" y="30"/>
                    </a:lnTo>
                    <a:lnTo>
                      <a:pt x="526" y="22"/>
                    </a:lnTo>
                    <a:lnTo>
                      <a:pt x="492" y="14"/>
                    </a:lnTo>
                    <a:lnTo>
                      <a:pt x="448" y="8"/>
                    </a:lnTo>
                    <a:lnTo>
                      <a:pt x="400" y="4"/>
                    </a:lnTo>
                    <a:lnTo>
                      <a:pt x="348" y="2"/>
                    </a:lnTo>
                    <a:lnTo>
                      <a:pt x="29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" name="Freeform 451"/>
              <p:cNvSpPr>
                <a:spLocks noEditPoints="1"/>
              </p:cNvSpPr>
              <p:nvPr/>
            </p:nvSpPr>
            <p:spPr bwMode="auto">
              <a:xfrm>
                <a:off x="4607" y="4180"/>
                <a:ext cx="570" cy="92"/>
              </a:xfrm>
              <a:custGeom>
                <a:avLst/>
                <a:gdLst>
                  <a:gd name="T0" fmla="*/ 288 w 570"/>
                  <a:gd name="T1" fmla="*/ 92 h 92"/>
                  <a:gd name="T2" fmla="*/ 178 w 570"/>
                  <a:gd name="T3" fmla="*/ 88 h 92"/>
                  <a:gd name="T4" fmla="*/ 86 w 570"/>
                  <a:gd name="T5" fmla="*/ 78 h 92"/>
                  <a:gd name="T6" fmla="*/ 26 w 570"/>
                  <a:gd name="T7" fmla="*/ 64 h 92"/>
                  <a:gd name="T8" fmla="*/ 8 w 570"/>
                  <a:gd name="T9" fmla="*/ 56 h 92"/>
                  <a:gd name="T10" fmla="*/ 2 w 570"/>
                  <a:gd name="T11" fmla="*/ 48 h 92"/>
                  <a:gd name="T12" fmla="*/ 4 w 570"/>
                  <a:gd name="T13" fmla="*/ 44 h 92"/>
                  <a:gd name="T14" fmla="*/ 16 w 570"/>
                  <a:gd name="T15" fmla="*/ 34 h 92"/>
                  <a:gd name="T16" fmla="*/ 52 w 570"/>
                  <a:gd name="T17" fmla="*/ 22 h 92"/>
                  <a:gd name="T18" fmla="*/ 130 w 570"/>
                  <a:gd name="T19" fmla="*/ 10 h 92"/>
                  <a:gd name="T20" fmla="*/ 232 w 570"/>
                  <a:gd name="T21" fmla="*/ 2 h 92"/>
                  <a:gd name="T22" fmla="*/ 288 w 570"/>
                  <a:gd name="T23" fmla="*/ 2 h 92"/>
                  <a:gd name="T24" fmla="*/ 396 w 570"/>
                  <a:gd name="T25" fmla="*/ 4 h 92"/>
                  <a:gd name="T26" fmla="*/ 486 w 570"/>
                  <a:gd name="T27" fmla="*/ 16 h 92"/>
                  <a:gd name="T28" fmla="*/ 546 w 570"/>
                  <a:gd name="T29" fmla="*/ 30 h 92"/>
                  <a:gd name="T30" fmla="*/ 564 w 570"/>
                  <a:gd name="T31" fmla="*/ 38 h 92"/>
                  <a:gd name="T32" fmla="*/ 568 w 570"/>
                  <a:gd name="T33" fmla="*/ 48 h 92"/>
                  <a:gd name="T34" fmla="*/ 568 w 570"/>
                  <a:gd name="T35" fmla="*/ 52 h 92"/>
                  <a:gd name="T36" fmla="*/ 556 w 570"/>
                  <a:gd name="T37" fmla="*/ 60 h 92"/>
                  <a:gd name="T38" fmla="*/ 520 w 570"/>
                  <a:gd name="T39" fmla="*/ 72 h 92"/>
                  <a:gd name="T40" fmla="*/ 444 w 570"/>
                  <a:gd name="T41" fmla="*/ 84 h 92"/>
                  <a:gd name="T42" fmla="*/ 344 w 570"/>
                  <a:gd name="T43" fmla="*/ 90 h 92"/>
                  <a:gd name="T44" fmla="*/ 288 w 570"/>
                  <a:gd name="T45" fmla="*/ 0 h 92"/>
                  <a:gd name="T46" fmla="*/ 230 w 570"/>
                  <a:gd name="T47" fmla="*/ 2 h 92"/>
                  <a:gd name="T48" fmla="*/ 128 w 570"/>
                  <a:gd name="T49" fmla="*/ 10 h 92"/>
                  <a:gd name="T50" fmla="*/ 50 w 570"/>
                  <a:gd name="T51" fmla="*/ 22 h 92"/>
                  <a:gd name="T52" fmla="*/ 14 w 570"/>
                  <a:gd name="T53" fmla="*/ 34 h 92"/>
                  <a:gd name="T54" fmla="*/ 2 w 570"/>
                  <a:gd name="T55" fmla="*/ 44 h 92"/>
                  <a:gd name="T56" fmla="*/ 0 w 570"/>
                  <a:gd name="T57" fmla="*/ 48 h 92"/>
                  <a:gd name="T58" fmla="*/ 6 w 570"/>
                  <a:gd name="T59" fmla="*/ 56 h 92"/>
                  <a:gd name="T60" fmla="*/ 24 w 570"/>
                  <a:gd name="T61" fmla="*/ 64 h 92"/>
                  <a:gd name="T62" fmla="*/ 86 w 570"/>
                  <a:gd name="T63" fmla="*/ 78 h 92"/>
                  <a:gd name="T64" fmla="*/ 176 w 570"/>
                  <a:gd name="T65" fmla="*/ 88 h 92"/>
                  <a:gd name="T66" fmla="*/ 288 w 570"/>
                  <a:gd name="T67" fmla="*/ 92 h 92"/>
                  <a:gd name="T68" fmla="*/ 344 w 570"/>
                  <a:gd name="T69" fmla="*/ 90 h 92"/>
                  <a:gd name="T70" fmla="*/ 446 w 570"/>
                  <a:gd name="T71" fmla="*/ 84 h 92"/>
                  <a:gd name="T72" fmla="*/ 522 w 570"/>
                  <a:gd name="T73" fmla="*/ 72 h 92"/>
                  <a:gd name="T74" fmla="*/ 558 w 570"/>
                  <a:gd name="T75" fmla="*/ 60 h 92"/>
                  <a:gd name="T76" fmla="*/ 570 w 570"/>
                  <a:gd name="T77" fmla="*/ 52 h 92"/>
                  <a:gd name="T78" fmla="*/ 570 w 570"/>
                  <a:gd name="T79" fmla="*/ 48 h 92"/>
                  <a:gd name="T80" fmla="*/ 566 w 570"/>
                  <a:gd name="T81" fmla="*/ 38 h 92"/>
                  <a:gd name="T82" fmla="*/ 548 w 570"/>
                  <a:gd name="T83" fmla="*/ 30 h 92"/>
                  <a:gd name="T84" fmla="*/ 488 w 570"/>
                  <a:gd name="T85" fmla="*/ 14 h 92"/>
                  <a:gd name="T86" fmla="*/ 398 w 570"/>
                  <a:gd name="T87" fmla="*/ 4 h 92"/>
                  <a:gd name="T88" fmla="*/ 288 w 570"/>
                  <a:gd name="T8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70" h="92">
                    <a:moveTo>
                      <a:pt x="288" y="92"/>
                    </a:moveTo>
                    <a:lnTo>
                      <a:pt x="288" y="92"/>
                    </a:lnTo>
                    <a:lnTo>
                      <a:pt x="232" y="90"/>
                    </a:lnTo>
                    <a:lnTo>
                      <a:pt x="178" y="88"/>
                    </a:lnTo>
                    <a:lnTo>
                      <a:pt x="130" y="84"/>
                    </a:lnTo>
                    <a:lnTo>
                      <a:pt x="86" y="78"/>
                    </a:lnTo>
                    <a:lnTo>
                      <a:pt x="52" y="72"/>
                    </a:lnTo>
                    <a:lnTo>
                      <a:pt x="26" y="64"/>
                    </a:lnTo>
                    <a:lnTo>
                      <a:pt x="16" y="60"/>
                    </a:lnTo>
                    <a:lnTo>
                      <a:pt x="8" y="56"/>
                    </a:lnTo>
                    <a:lnTo>
                      <a:pt x="4" y="52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4" y="44"/>
                    </a:lnTo>
                    <a:lnTo>
                      <a:pt x="8" y="38"/>
                    </a:lnTo>
                    <a:lnTo>
                      <a:pt x="16" y="34"/>
                    </a:lnTo>
                    <a:lnTo>
                      <a:pt x="26" y="30"/>
                    </a:lnTo>
                    <a:lnTo>
                      <a:pt x="52" y="22"/>
                    </a:lnTo>
                    <a:lnTo>
                      <a:pt x="86" y="16"/>
                    </a:lnTo>
                    <a:lnTo>
                      <a:pt x="130" y="10"/>
                    </a:lnTo>
                    <a:lnTo>
                      <a:pt x="178" y="4"/>
                    </a:lnTo>
                    <a:lnTo>
                      <a:pt x="232" y="2"/>
                    </a:lnTo>
                    <a:lnTo>
                      <a:pt x="288" y="2"/>
                    </a:lnTo>
                    <a:lnTo>
                      <a:pt x="288" y="2"/>
                    </a:lnTo>
                    <a:lnTo>
                      <a:pt x="344" y="2"/>
                    </a:lnTo>
                    <a:lnTo>
                      <a:pt x="396" y="4"/>
                    </a:lnTo>
                    <a:lnTo>
                      <a:pt x="444" y="10"/>
                    </a:lnTo>
                    <a:lnTo>
                      <a:pt x="486" y="16"/>
                    </a:lnTo>
                    <a:lnTo>
                      <a:pt x="520" y="22"/>
                    </a:lnTo>
                    <a:lnTo>
                      <a:pt x="546" y="30"/>
                    </a:lnTo>
                    <a:lnTo>
                      <a:pt x="556" y="34"/>
                    </a:lnTo>
                    <a:lnTo>
                      <a:pt x="564" y="38"/>
                    </a:lnTo>
                    <a:lnTo>
                      <a:pt x="568" y="44"/>
                    </a:lnTo>
                    <a:lnTo>
                      <a:pt x="568" y="48"/>
                    </a:lnTo>
                    <a:lnTo>
                      <a:pt x="568" y="48"/>
                    </a:lnTo>
                    <a:lnTo>
                      <a:pt x="568" y="52"/>
                    </a:lnTo>
                    <a:lnTo>
                      <a:pt x="564" y="56"/>
                    </a:lnTo>
                    <a:lnTo>
                      <a:pt x="556" y="60"/>
                    </a:lnTo>
                    <a:lnTo>
                      <a:pt x="546" y="64"/>
                    </a:lnTo>
                    <a:lnTo>
                      <a:pt x="520" y="72"/>
                    </a:lnTo>
                    <a:lnTo>
                      <a:pt x="486" y="78"/>
                    </a:lnTo>
                    <a:lnTo>
                      <a:pt x="444" y="84"/>
                    </a:lnTo>
                    <a:lnTo>
                      <a:pt x="396" y="88"/>
                    </a:lnTo>
                    <a:lnTo>
                      <a:pt x="344" y="90"/>
                    </a:lnTo>
                    <a:lnTo>
                      <a:pt x="288" y="92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30" y="2"/>
                    </a:lnTo>
                    <a:lnTo>
                      <a:pt x="176" y="4"/>
                    </a:lnTo>
                    <a:lnTo>
                      <a:pt x="128" y="10"/>
                    </a:lnTo>
                    <a:lnTo>
                      <a:pt x="86" y="14"/>
                    </a:lnTo>
                    <a:lnTo>
                      <a:pt x="50" y="22"/>
                    </a:lnTo>
                    <a:lnTo>
                      <a:pt x="24" y="30"/>
                    </a:lnTo>
                    <a:lnTo>
                      <a:pt x="14" y="34"/>
                    </a:lnTo>
                    <a:lnTo>
                      <a:pt x="6" y="38"/>
                    </a:lnTo>
                    <a:lnTo>
                      <a:pt x="2" y="44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52"/>
                    </a:lnTo>
                    <a:lnTo>
                      <a:pt x="6" y="56"/>
                    </a:lnTo>
                    <a:lnTo>
                      <a:pt x="14" y="60"/>
                    </a:lnTo>
                    <a:lnTo>
                      <a:pt x="24" y="64"/>
                    </a:lnTo>
                    <a:lnTo>
                      <a:pt x="50" y="72"/>
                    </a:lnTo>
                    <a:lnTo>
                      <a:pt x="86" y="78"/>
                    </a:lnTo>
                    <a:lnTo>
                      <a:pt x="128" y="84"/>
                    </a:lnTo>
                    <a:lnTo>
                      <a:pt x="176" y="88"/>
                    </a:lnTo>
                    <a:lnTo>
                      <a:pt x="230" y="90"/>
                    </a:lnTo>
                    <a:lnTo>
                      <a:pt x="288" y="92"/>
                    </a:lnTo>
                    <a:lnTo>
                      <a:pt x="288" y="92"/>
                    </a:lnTo>
                    <a:lnTo>
                      <a:pt x="344" y="90"/>
                    </a:lnTo>
                    <a:lnTo>
                      <a:pt x="398" y="88"/>
                    </a:lnTo>
                    <a:lnTo>
                      <a:pt x="446" y="84"/>
                    </a:lnTo>
                    <a:lnTo>
                      <a:pt x="488" y="78"/>
                    </a:lnTo>
                    <a:lnTo>
                      <a:pt x="522" y="72"/>
                    </a:lnTo>
                    <a:lnTo>
                      <a:pt x="548" y="64"/>
                    </a:lnTo>
                    <a:lnTo>
                      <a:pt x="558" y="60"/>
                    </a:lnTo>
                    <a:lnTo>
                      <a:pt x="566" y="56"/>
                    </a:lnTo>
                    <a:lnTo>
                      <a:pt x="570" y="52"/>
                    </a:lnTo>
                    <a:lnTo>
                      <a:pt x="570" y="48"/>
                    </a:lnTo>
                    <a:lnTo>
                      <a:pt x="570" y="48"/>
                    </a:lnTo>
                    <a:lnTo>
                      <a:pt x="570" y="44"/>
                    </a:lnTo>
                    <a:lnTo>
                      <a:pt x="566" y="38"/>
                    </a:lnTo>
                    <a:lnTo>
                      <a:pt x="558" y="34"/>
                    </a:lnTo>
                    <a:lnTo>
                      <a:pt x="548" y="30"/>
                    </a:lnTo>
                    <a:lnTo>
                      <a:pt x="522" y="22"/>
                    </a:lnTo>
                    <a:lnTo>
                      <a:pt x="488" y="14"/>
                    </a:lnTo>
                    <a:lnTo>
                      <a:pt x="446" y="10"/>
                    </a:lnTo>
                    <a:lnTo>
                      <a:pt x="398" y="4"/>
                    </a:lnTo>
                    <a:lnTo>
                      <a:pt x="34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C1BC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" name="Freeform 452"/>
              <p:cNvSpPr>
                <a:spLocks/>
              </p:cNvSpPr>
              <p:nvPr/>
            </p:nvSpPr>
            <p:spPr bwMode="auto">
              <a:xfrm>
                <a:off x="4609" y="4182"/>
                <a:ext cx="566" cy="90"/>
              </a:xfrm>
              <a:custGeom>
                <a:avLst/>
                <a:gdLst>
                  <a:gd name="T0" fmla="*/ 286 w 566"/>
                  <a:gd name="T1" fmla="*/ 90 h 90"/>
                  <a:gd name="T2" fmla="*/ 286 w 566"/>
                  <a:gd name="T3" fmla="*/ 90 h 90"/>
                  <a:gd name="T4" fmla="*/ 230 w 566"/>
                  <a:gd name="T5" fmla="*/ 88 h 90"/>
                  <a:gd name="T6" fmla="*/ 176 w 566"/>
                  <a:gd name="T7" fmla="*/ 86 h 90"/>
                  <a:gd name="T8" fmla="*/ 128 w 566"/>
                  <a:gd name="T9" fmla="*/ 82 h 90"/>
                  <a:gd name="T10" fmla="*/ 84 w 566"/>
                  <a:gd name="T11" fmla="*/ 76 h 90"/>
                  <a:gd name="T12" fmla="*/ 50 w 566"/>
                  <a:gd name="T13" fmla="*/ 70 h 90"/>
                  <a:gd name="T14" fmla="*/ 24 w 566"/>
                  <a:gd name="T15" fmla="*/ 62 h 90"/>
                  <a:gd name="T16" fmla="*/ 14 w 566"/>
                  <a:gd name="T17" fmla="*/ 58 h 90"/>
                  <a:gd name="T18" fmla="*/ 6 w 566"/>
                  <a:gd name="T19" fmla="*/ 54 h 90"/>
                  <a:gd name="T20" fmla="*/ 2 w 566"/>
                  <a:gd name="T21" fmla="*/ 50 h 90"/>
                  <a:gd name="T22" fmla="*/ 0 w 566"/>
                  <a:gd name="T23" fmla="*/ 46 h 90"/>
                  <a:gd name="T24" fmla="*/ 0 w 566"/>
                  <a:gd name="T25" fmla="*/ 46 h 90"/>
                  <a:gd name="T26" fmla="*/ 2 w 566"/>
                  <a:gd name="T27" fmla="*/ 42 h 90"/>
                  <a:gd name="T28" fmla="*/ 6 w 566"/>
                  <a:gd name="T29" fmla="*/ 36 h 90"/>
                  <a:gd name="T30" fmla="*/ 14 w 566"/>
                  <a:gd name="T31" fmla="*/ 32 h 90"/>
                  <a:gd name="T32" fmla="*/ 24 w 566"/>
                  <a:gd name="T33" fmla="*/ 28 h 90"/>
                  <a:gd name="T34" fmla="*/ 50 w 566"/>
                  <a:gd name="T35" fmla="*/ 20 h 90"/>
                  <a:gd name="T36" fmla="*/ 84 w 566"/>
                  <a:gd name="T37" fmla="*/ 14 h 90"/>
                  <a:gd name="T38" fmla="*/ 128 w 566"/>
                  <a:gd name="T39" fmla="*/ 8 h 90"/>
                  <a:gd name="T40" fmla="*/ 176 w 566"/>
                  <a:gd name="T41" fmla="*/ 2 h 90"/>
                  <a:gd name="T42" fmla="*/ 230 w 566"/>
                  <a:gd name="T43" fmla="*/ 0 h 90"/>
                  <a:gd name="T44" fmla="*/ 286 w 566"/>
                  <a:gd name="T45" fmla="*/ 0 h 90"/>
                  <a:gd name="T46" fmla="*/ 286 w 566"/>
                  <a:gd name="T47" fmla="*/ 0 h 90"/>
                  <a:gd name="T48" fmla="*/ 342 w 566"/>
                  <a:gd name="T49" fmla="*/ 0 h 90"/>
                  <a:gd name="T50" fmla="*/ 394 w 566"/>
                  <a:gd name="T51" fmla="*/ 2 h 90"/>
                  <a:gd name="T52" fmla="*/ 442 w 566"/>
                  <a:gd name="T53" fmla="*/ 8 h 90"/>
                  <a:gd name="T54" fmla="*/ 484 w 566"/>
                  <a:gd name="T55" fmla="*/ 14 h 90"/>
                  <a:gd name="T56" fmla="*/ 518 w 566"/>
                  <a:gd name="T57" fmla="*/ 20 h 90"/>
                  <a:gd name="T58" fmla="*/ 544 w 566"/>
                  <a:gd name="T59" fmla="*/ 28 h 90"/>
                  <a:gd name="T60" fmla="*/ 554 w 566"/>
                  <a:gd name="T61" fmla="*/ 32 h 90"/>
                  <a:gd name="T62" fmla="*/ 562 w 566"/>
                  <a:gd name="T63" fmla="*/ 36 h 90"/>
                  <a:gd name="T64" fmla="*/ 566 w 566"/>
                  <a:gd name="T65" fmla="*/ 42 h 90"/>
                  <a:gd name="T66" fmla="*/ 566 w 566"/>
                  <a:gd name="T67" fmla="*/ 46 h 90"/>
                  <a:gd name="T68" fmla="*/ 566 w 566"/>
                  <a:gd name="T69" fmla="*/ 46 h 90"/>
                  <a:gd name="T70" fmla="*/ 566 w 566"/>
                  <a:gd name="T71" fmla="*/ 50 h 90"/>
                  <a:gd name="T72" fmla="*/ 562 w 566"/>
                  <a:gd name="T73" fmla="*/ 54 h 90"/>
                  <a:gd name="T74" fmla="*/ 554 w 566"/>
                  <a:gd name="T75" fmla="*/ 58 h 90"/>
                  <a:gd name="T76" fmla="*/ 544 w 566"/>
                  <a:gd name="T77" fmla="*/ 62 h 90"/>
                  <a:gd name="T78" fmla="*/ 518 w 566"/>
                  <a:gd name="T79" fmla="*/ 70 h 90"/>
                  <a:gd name="T80" fmla="*/ 484 w 566"/>
                  <a:gd name="T81" fmla="*/ 76 h 90"/>
                  <a:gd name="T82" fmla="*/ 442 w 566"/>
                  <a:gd name="T83" fmla="*/ 82 h 90"/>
                  <a:gd name="T84" fmla="*/ 394 w 566"/>
                  <a:gd name="T85" fmla="*/ 86 h 90"/>
                  <a:gd name="T86" fmla="*/ 342 w 566"/>
                  <a:gd name="T87" fmla="*/ 88 h 90"/>
                  <a:gd name="T88" fmla="*/ 286 w 566"/>
                  <a:gd name="T8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66" h="90">
                    <a:moveTo>
                      <a:pt x="286" y="90"/>
                    </a:moveTo>
                    <a:lnTo>
                      <a:pt x="286" y="90"/>
                    </a:lnTo>
                    <a:lnTo>
                      <a:pt x="230" y="88"/>
                    </a:lnTo>
                    <a:lnTo>
                      <a:pt x="176" y="86"/>
                    </a:lnTo>
                    <a:lnTo>
                      <a:pt x="128" y="82"/>
                    </a:lnTo>
                    <a:lnTo>
                      <a:pt x="84" y="76"/>
                    </a:lnTo>
                    <a:lnTo>
                      <a:pt x="50" y="70"/>
                    </a:lnTo>
                    <a:lnTo>
                      <a:pt x="24" y="62"/>
                    </a:lnTo>
                    <a:lnTo>
                      <a:pt x="14" y="58"/>
                    </a:lnTo>
                    <a:lnTo>
                      <a:pt x="6" y="54"/>
                    </a:lnTo>
                    <a:lnTo>
                      <a:pt x="2" y="50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6" y="36"/>
                    </a:lnTo>
                    <a:lnTo>
                      <a:pt x="14" y="32"/>
                    </a:lnTo>
                    <a:lnTo>
                      <a:pt x="24" y="28"/>
                    </a:lnTo>
                    <a:lnTo>
                      <a:pt x="50" y="20"/>
                    </a:lnTo>
                    <a:lnTo>
                      <a:pt x="84" y="14"/>
                    </a:lnTo>
                    <a:lnTo>
                      <a:pt x="128" y="8"/>
                    </a:lnTo>
                    <a:lnTo>
                      <a:pt x="176" y="2"/>
                    </a:lnTo>
                    <a:lnTo>
                      <a:pt x="230" y="0"/>
                    </a:lnTo>
                    <a:lnTo>
                      <a:pt x="286" y="0"/>
                    </a:lnTo>
                    <a:lnTo>
                      <a:pt x="286" y="0"/>
                    </a:lnTo>
                    <a:lnTo>
                      <a:pt x="342" y="0"/>
                    </a:lnTo>
                    <a:lnTo>
                      <a:pt x="394" y="2"/>
                    </a:lnTo>
                    <a:lnTo>
                      <a:pt x="442" y="8"/>
                    </a:lnTo>
                    <a:lnTo>
                      <a:pt x="484" y="14"/>
                    </a:lnTo>
                    <a:lnTo>
                      <a:pt x="518" y="20"/>
                    </a:lnTo>
                    <a:lnTo>
                      <a:pt x="544" y="28"/>
                    </a:lnTo>
                    <a:lnTo>
                      <a:pt x="554" y="32"/>
                    </a:lnTo>
                    <a:lnTo>
                      <a:pt x="562" y="36"/>
                    </a:lnTo>
                    <a:lnTo>
                      <a:pt x="566" y="42"/>
                    </a:lnTo>
                    <a:lnTo>
                      <a:pt x="566" y="46"/>
                    </a:lnTo>
                    <a:lnTo>
                      <a:pt x="566" y="46"/>
                    </a:lnTo>
                    <a:lnTo>
                      <a:pt x="566" y="50"/>
                    </a:lnTo>
                    <a:lnTo>
                      <a:pt x="562" y="54"/>
                    </a:lnTo>
                    <a:lnTo>
                      <a:pt x="554" y="58"/>
                    </a:lnTo>
                    <a:lnTo>
                      <a:pt x="544" y="62"/>
                    </a:lnTo>
                    <a:lnTo>
                      <a:pt x="518" y="70"/>
                    </a:lnTo>
                    <a:lnTo>
                      <a:pt x="484" y="76"/>
                    </a:lnTo>
                    <a:lnTo>
                      <a:pt x="442" y="82"/>
                    </a:lnTo>
                    <a:lnTo>
                      <a:pt x="394" y="86"/>
                    </a:lnTo>
                    <a:lnTo>
                      <a:pt x="342" y="88"/>
                    </a:lnTo>
                    <a:lnTo>
                      <a:pt x="286" y="9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Freeform 453"/>
              <p:cNvSpPr>
                <a:spLocks/>
              </p:cNvSpPr>
              <p:nvPr/>
            </p:nvSpPr>
            <p:spPr bwMode="auto">
              <a:xfrm>
                <a:off x="4607" y="4180"/>
                <a:ext cx="570" cy="92"/>
              </a:xfrm>
              <a:custGeom>
                <a:avLst/>
                <a:gdLst>
                  <a:gd name="T0" fmla="*/ 288 w 570"/>
                  <a:gd name="T1" fmla="*/ 0 h 92"/>
                  <a:gd name="T2" fmla="*/ 288 w 570"/>
                  <a:gd name="T3" fmla="*/ 0 h 92"/>
                  <a:gd name="T4" fmla="*/ 230 w 570"/>
                  <a:gd name="T5" fmla="*/ 2 h 92"/>
                  <a:gd name="T6" fmla="*/ 176 w 570"/>
                  <a:gd name="T7" fmla="*/ 4 h 92"/>
                  <a:gd name="T8" fmla="*/ 128 w 570"/>
                  <a:gd name="T9" fmla="*/ 10 h 92"/>
                  <a:gd name="T10" fmla="*/ 86 w 570"/>
                  <a:gd name="T11" fmla="*/ 14 h 92"/>
                  <a:gd name="T12" fmla="*/ 50 w 570"/>
                  <a:gd name="T13" fmla="*/ 22 h 92"/>
                  <a:gd name="T14" fmla="*/ 24 w 570"/>
                  <a:gd name="T15" fmla="*/ 30 h 92"/>
                  <a:gd name="T16" fmla="*/ 14 w 570"/>
                  <a:gd name="T17" fmla="*/ 34 h 92"/>
                  <a:gd name="T18" fmla="*/ 6 w 570"/>
                  <a:gd name="T19" fmla="*/ 38 h 92"/>
                  <a:gd name="T20" fmla="*/ 2 w 570"/>
                  <a:gd name="T21" fmla="*/ 44 h 92"/>
                  <a:gd name="T22" fmla="*/ 0 w 570"/>
                  <a:gd name="T23" fmla="*/ 48 h 92"/>
                  <a:gd name="T24" fmla="*/ 0 w 570"/>
                  <a:gd name="T25" fmla="*/ 48 h 92"/>
                  <a:gd name="T26" fmla="*/ 2 w 570"/>
                  <a:gd name="T27" fmla="*/ 52 h 92"/>
                  <a:gd name="T28" fmla="*/ 6 w 570"/>
                  <a:gd name="T29" fmla="*/ 56 h 92"/>
                  <a:gd name="T30" fmla="*/ 14 w 570"/>
                  <a:gd name="T31" fmla="*/ 60 h 92"/>
                  <a:gd name="T32" fmla="*/ 24 w 570"/>
                  <a:gd name="T33" fmla="*/ 64 h 92"/>
                  <a:gd name="T34" fmla="*/ 50 w 570"/>
                  <a:gd name="T35" fmla="*/ 72 h 92"/>
                  <a:gd name="T36" fmla="*/ 86 w 570"/>
                  <a:gd name="T37" fmla="*/ 78 h 92"/>
                  <a:gd name="T38" fmla="*/ 128 w 570"/>
                  <a:gd name="T39" fmla="*/ 84 h 92"/>
                  <a:gd name="T40" fmla="*/ 176 w 570"/>
                  <a:gd name="T41" fmla="*/ 88 h 92"/>
                  <a:gd name="T42" fmla="*/ 230 w 570"/>
                  <a:gd name="T43" fmla="*/ 90 h 92"/>
                  <a:gd name="T44" fmla="*/ 288 w 570"/>
                  <a:gd name="T45" fmla="*/ 92 h 92"/>
                  <a:gd name="T46" fmla="*/ 288 w 570"/>
                  <a:gd name="T47" fmla="*/ 92 h 92"/>
                  <a:gd name="T48" fmla="*/ 344 w 570"/>
                  <a:gd name="T49" fmla="*/ 90 h 92"/>
                  <a:gd name="T50" fmla="*/ 398 w 570"/>
                  <a:gd name="T51" fmla="*/ 88 h 92"/>
                  <a:gd name="T52" fmla="*/ 446 w 570"/>
                  <a:gd name="T53" fmla="*/ 84 h 92"/>
                  <a:gd name="T54" fmla="*/ 488 w 570"/>
                  <a:gd name="T55" fmla="*/ 78 h 92"/>
                  <a:gd name="T56" fmla="*/ 522 w 570"/>
                  <a:gd name="T57" fmla="*/ 72 h 92"/>
                  <a:gd name="T58" fmla="*/ 548 w 570"/>
                  <a:gd name="T59" fmla="*/ 64 h 92"/>
                  <a:gd name="T60" fmla="*/ 558 w 570"/>
                  <a:gd name="T61" fmla="*/ 60 h 92"/>
                  <a:gd name="T62" fmla="*/ 566 w 570"/>
                  <a:gd name="T63" fmla="*/ 56 h 92"/>
                  <a:gd name="T64" fmla="*/ 570 w 570"/>
                  <a:gd name="T65" fmla="*/ 52 h 92"/>
                  <a:gd name="T66" fmla="*/ 570 w 570"/>
                  <a:gd name="T67" fmla="*/ 48 h 92"/>
                  <a:gd name="T68" fmla="*/ 570 w 570"/>
                  <a:gd name="T69" fmla="*/ 48 h 92"/>
                  <a:gd name="T70" fmla="*/ 570 w 570"/>
                  <a:gd name="T71" fmla="*/ 44 h 92"/>
                  <a:gd name="T72" fmla="*/ 566 w 570"/>
                  <a:gd name="T73" fmla="*/ 38 h 92"/>
                  <a:gd name="T74" fmla="*/ 558 w 570"/>
                  <a:gd name="T75" fmla="*/ 34 h 92"/>
                  <a:gd name="T76" fmla="*/ 548 w 570"/>
                  <a:gd name="T77" fmla="*/ 30 h 92"/>
                  <a:gd name="T78" fmla="*/ 522 w 570"/>
                  <a:gd name="T79" fmla="*/ 22 h 92"/>
                  <a:gd name="T80" fmla="*/ 488 w 570"/>
                  <a:gd name="T81" fmla="*/ 14 h 92"/>
                  <a:gd name="T82" fmla="*/ 446 w 570"/>
                  <a:gd name="T83" fmla="*/ 10 h 92"/>
                  <a:gd name="T84" fmla="*/ 398 w 570"/>
                  <a:gd name="T85" fmla="*/ 4 h 92"/>
                  <a:gd name="T86" fmla="*/ 344 w 570"/>
                  <a:gd name="T87" fmla="*/ 2 h 92"/>
                  <a:gd name="T88" fmla="*/ 288 w 570"/>
                  <a:gd name="T8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70" h="92">
                    <a:moveTo>
                      <a:pt x="288" y="0"/>
                    </a:moveTo>
                    <a:lnTo>
                      <a:pt x="288" y="0"/>
                    </a:lnTo>
                    <a:lnTo>
                      <a:pt x="230" y="2"/>
                    </a:lnTo>
                    <a:lnTo>
                      <a:pt x="176" y="4"/>
                    </a:lnTo>
                    <a:lnTo>
                      <a:pt x="128" y="10"/>
                    </a:lnTo>
                    <a:lnTo>
                      <a:pt x="86" y="14"/>
                    </a:lnTo>
                    <a:lnTo>
                      <a:pt x="50" y="22"/>
                    </a:lnTo>
                    <a:lnTo>
                      <a:pt x="24" y="30"/>
                    </a:lnTo>
                    <a:lnTo>
                      <a:pt x="14" y="34"/>
                    </a:lnTo>
                    <a:lnTo>
                      <a:pt x="6" y="38"/>
                    </a:lnTo>
                    <a:lnTo>
                      <a:pt x="2" y="44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52"/>
                    </a:lnTo>
                    <a:lnTo>
                      <a:pt x="6" y="56"/>
                    </a:lnTo>
                    <a:lnTo>
                      <a:pt x="14" y="60"/>
                    </a:lnTo>
                    <a:lnTo>
                      <a:pt x="24" y="64"/>
                    </a:lnTo>
                    <a:lnTo>
                      <a:pt x="50" y="72"/>
                    </a:lnTo>
                    <a:lnTo>
                      <a:pt x="86" y="78"/>
                    </a:lnTo>
                    <a:lnTo>
                      <a:pt x="128" y="84"/>
                    </a:lnTo>
                    <a:lnTo>
                      <a:pt x="176" y="88"/>
                    </a:lnTo>
                    <a:lnTo>
                      <a:pt x="230" y="90"/>
                    </a:lnTo>
                    <a:lnTo>
                      <a:pt x="288" y="92"/>
                    </a:lnTo>
                    <a:lnTo>
                      <a:pt x="288" y="92"/>
                    </a:lnTo>
                    <a:lnTo>
                      <a:pt x="344" y="90"/>
                    </a:lnTo>
                    <a:lnTo>
                      <a:pt x="398" y="88"/>
                    </a:lnTo>
                    <a:lnTo>
                      <a:pt x="446" y="84"/>
                    </a:lnTo>
                    <a:lnTo>
                      <a:pt x="488" y="78"/>
                    </a:lnTo>
                    <a:lnTo>
                      <a:pt x="522" y="72"/>
                    </a:lnTo>
                    <a:lnTo>
                      <a:pt x="548" y="64"/>
                    </a:lnTo>
                    <a:lnTo>
                      <a:pt x="558" y="60"/>
                    </a:lnTo>
                    <a:lnTo>
                      <a:pt x="566" y="56"/>
                    </a:lnTo>
                    <a:lnTo>
                      <a:pt x="570" y="52"/>
                    </a:lnTo>
                    <a:lnTo>
                      <a:pt x="570" y="48"/>
                    </a:lnTo>
                    <a:lnTo>
                      <a:pt x="570" y="48"/>
                    </a:lnTo>
                    <a:lnTo>
                      <a:pt x="570" y="44"/>
                    </a:lnTo>
                    <a:lnTo>
                      <a:pt x="566" y="38"/>
                    </a:lnTo>
                    <a:lnTo>
                      <a:pt x="558" y="34"/>
                    </a:lnTo>
                    <a:lnTo>
                      <a:pt x="548" y="30"/>
                    </a:lnTo>
                    <a:lnTo>
                      <a:pt x="522" y="22"/>
                    </a:lnTo>
                    <a:lnTo>
                      <a:pt x="488" y="14"/>
                    </a:lnTo>
                    <a:lnTo>
                      <a:pt x="446" y="10"/>
                    </a:lnTo>
                    <a:lnTo>
                      <a:pt x="398" y="4"/>
                    </a:lnTo>
                    <a:lnTo>
                      <a:pt x="344" y="2"/>
                    </a:lnTo>
                    <a:lnTo>
                      <a:pt x="28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" name="Freeform 454"/>
              <p:cNvSpPr>
                <a:spLocks noEditPoints="1"/>
              </p:cNvSpPr>
              <p:nvPr/>
            </p:nvSpPr>
            <p:spPr bwMode="auto">
              <a:xfrm>
                <a:off x="4609" y="4182"/>
                <a:ext cx="566" cy="90"/>
              </a:xfrm>
              <a:custGeom>
                <a:avLst/>
                <a:gdLst>
                  <a:gd name="T0" fmla="*/ 286 w 566"/>
                  <a:gd name="T1" fmla="*/ 88 h 90"/>
                  <a:gd name="T2" fmla="*/ 176 w 566"/>
                  <a:gd name="T3" fmla="*/ 86 h 90"/>
                  <a:gd name="T4" fmla="*/ 86 w 566"/>
                  <a:gd name="T5" fmla="*/ 76 h 90"/>
                  <a:gd name="T6" fmla="*/ 26 w 566"/>
                  <a:gd name="T7" fmla="*/ 62 h 90"/>
                  <a:gd name="T8" fmla="*/ 8 w 566"/>
                  <a:gd name="T9" fmla="*/ 54 h 90"/>
                  <a:gd name="T10" fmla="*/ 2 w 566"/>
                  <a:gd name="T11" fmla="*/ 46 h 90"/>
                  <a:gd name="T12" fmla="*/ 4 w 566"/>
                  <a:gd name="T13" fmla="*/ 42 h 90"/>
                  <a:gd name="T14" fmla="*/ 16 w 566"/>
                  <a:gd name="T15" fmla="*/ 32 h 90"/>
                  <a:gd name="T16" fmla="*/ 52 w 566"/>
                  <a:gd name="T17" fmla="*/ 20 h 90"/>
                  <a:gd name="T18" fmla="*/ 128 w 566"/>
                  <a:gd name="T19" fmla="*/ 8 h 90"/>
                  <a:gd name="T20" fmla="*/ 230 w 566"/>
                  <a:gd name="T21" fmla="*/ 0 h 90"/>
                  <a:gd name="T22" fmla="*/ 286 w 566"/>
                  <a:gd name="T23" fmla="*/ 0 h 90"/>
                  <a:gd name="T24" fmla="*/ 394 w 566"/>
                  <a:gd name="T25" fmla="*/ 4 h 90"/>
                  <a:gd name="T26" fmla="*/ 482 w 566"/>
                  <a:gd name="T27" fmla="*/ 14 h 90"/>
                  <a:gd name="T28" fmla="*/ 542 w 566"/>
                  <a:gd name="T29" fmla="*/ 28 h 90"/>
                  <a:gd name="T30" fmla="*/ 560 w 566"/>
                  <a:gd name="T31" fmla="*/ 36 h 90"/>
                  <a:gd name="T32" fmla="*/ 564 w 566"/>
                  <a:gd name="T33" fmla="*/ 46 h 90"/>
                  <a:gd name="T34" fmla="*/ 564 w 566"/>
                  <a:gd name="T35" fmla="*/ 50 h 90"/>
                  <a:gd name="T36" fmla="*/ 552 w 566"/>
                  <a:gd name="T37" fmla="*/ 58 h 90"/>
                  <a:gd name="T38" fmla="*/ 516 w 566"/>
                  <a:gd name="T39" fmla="*/ 70 h 90"/>
                  <a:gd name="T40" fmla="*/ 442 w 566"/>
                  <a:gd name="T41" fmla="*/ 82 h 90"/>
                  <a:gd name="T42" fmla="*/ 342 w 566"/>
                  <a:gd name="T43" fmla="*/ 88 h 90"/>
                  <a:gd name="T44" fmla="*/ 286 w 566"/>
                  <a:gd name="T45" fmla="*/ 0 h 90"/>
                  <a:gd name="T46" fmla="*/ 230 w 566"/>
                  <a:gd name="T47" fmla="*/ 0 h 90"/>
                  <a:gd name="T48" fmla="*/ 128 w 566"/>
                  <a:gd name="T49" fmla="*/ 8 h 90"/>
                  <a:gd name="T50" fmla="*/ 50 w 566"/>
                  <a:gd name="T51" fmla="*/ 20 h 90"/>
                  <a:gd name="T52" fmla="*/ 14 w 566"/>
                  <a:gd name="T53" fmla="*/ 32 h 90"/>
                  <a:gd name="T54" fmla="*/ 2 w 566"/>
                  <a:gd name="T55" fmla="*/ 42 h 90"/>
                  <a:gd name="T56" fmla="*/ 0 w 566"/>
                  <a:gd name="T57" fmla="*/ 46 h 90"/>
                  <a:gd name="T58" fmla="*/ 6 w 566"/>
                  <a:gd name="T59" fmla="*/ 54 h 90"/>
                  <a:gd name="T60" fmla="*/ 24 w 566"/>
                  <a:gd name="T61" fmla="*/ 62 h 90"/>
                  <a:gd name="T62" fmla="*/ 84 w 566"/>
                  <a:gd name="T63" fmla="*/ 76 h 90"/>
                  <a:gd name="T64" fmla="*/ 176 w 566"/>
                  <a:gd name="T65" fmla="*/ 86 h 90"/>
                  <a:gd name="T66" fmla="*/ 286 w 566"/>
                  <a:gd name="T67" fmla="*/ 90 h 90"/>
                  <a:gd name="T68" fmla="*/ 342 w 566"/>
                  <a:gd name="T69" fmla="*/ 88 h 90"/>
                  <a:gd name="T70" fmla="*/ 442 w 566"/>
                  <a:gd name="T71" fmla="*/ 82 h 90"/>
                  <a:gd name="T72" fmla="*/ 518 w 566"/>
                  <a:gd name="T73" fmla="*/ 70 h 90"/>
                  <a:gd name="T74" fmla="*/ 554 w 566"/>
                  <a:gd name="T75" fmla="*/ 58 h 90"/>
                  <a:gd name="T76" fmla="*/ 566 w 566"/>
                  <a:gd name="T77" fmla="*/ 50 h 90"/>
                  <a:gd name="T78" fmla="*/ 566 w 566"/>
                  <a:gd name="T79" fmla="*/ 46 h 90"/>
                  <a:gd name="T80" fmla="*/ 562 w 566"/>
                  <a:gd name="T81" fmla="*/ 36 h 90"/>
                  <a:gd name="T82" fmla="*/ 544 w 566"/>
                  <a:gd name="T83" fmla="*/ 28 h 90"/>
                  <a:gd name="T84" fmla="*/ 484 w 566"/>
                  <a:gd name="T85" fmla="*/ 14 h 90"/>
                  <a:gd name="T86" fmla="*/ 394 w 566"/>
                  <a:gd name="T87" fmla="*/ 2 h 90"/>
                  <a:gd name="T88" fmla="*/ 286 w 566"/>
                  <a:gd name="T8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66" h="90">
                    <a:moveTo>
                      <a:pt x="286" y="88"/>
                    </a:moveTo>
                    <a:lnTo>
                      <a:pt x="286" y="88"/>
                    </a:lnTo>
                    <a:lnTo>
                      <a:pt x="230" y="88"/>
                    </a:lnTo>
                    <a:lnTo>
                      <a:pt x="176" y="86"/>
                    </a:lnTo>
                    <a:lnTo>
                      <a:pt x="128" y="82"/>
                    </a:lnTo>
                    <a:lnTo>
                      <a:pt x="86" y="76"/>
                    </a:lnTo>
                    <a:lnTo>
                      <a:pt x="52" y="70"/>
                    </a:lnTo>
                    <a:lnTo>
                      <a:pt x="26" y="62"/>
                    </a:lnTo>
                    <a:lnTo>
                      <a:pt x="16" y="58"/>
                    </a:lnTo>
                    <a:lnTo>
                      <a:pt x="8" y="54"/>
                    </a:lnTo>
                    <a:lnTo>
                      <a:pt x="4" y="50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4" y="42"/>
                    </a:lnTo>
                    <a:lnTo>
                      <a:pt x="8" y="36"/>
                    </a:lnTo>
                    <a:lnTo>
                      <a:pt x="16" y="32"/>
                    </a:lnTo>
                    <a:lnTo>
                      <a:pt x="26" y="28"/>
                    </a:lnTo>
                    <a:lnTo>
                      <a:pt x="52" y="20"/>
                    </a:lnTo>
                    <a:lnTo>
                      <a:pt x="86" y="14"/>
                    </a:lnTo>
                    <a:lnTo>
                      <a:pt x="128" y="8"/>
                    </a:lnTo>
                    <a:lnTo>
                      <a:pt x="176" y="4"/>
                    </a:lnTo>
                    <a:lnTo>
                      <a:pt x="230" y="0"/>
                    </a:lnTo>
                    <a:lnTo>
                      <a:pt x="286" y="0"/>
                    </a:lnTo>
                    <a:lnTo>
                      <a:pt x="286" y="0"/>
                    </a:lnTo>
                    <a:lnTo>
                      <a:pt x="342" y="0"/>
                    </a:lnTo>
                    <a:lnTo>
                      <a:pt x="394" y="4"/>
                    </a:lnTo>
                    <a:lnTo>
                      <a:pt x="442" y="8"/>
                    </a:lnTo>
                    <a:lnTo>
                      <a:pt x="482" y="14"/>
                    </a:lnTo>
                    <a:lnTo>
                      <a:pt x="516" y="20"/>
                    </a:lnTo>
                    <a:lnTo>
                      <a:pt x="542" y="28"/>
                    </a:lnTo>
                    <a:lnTo>
                      <a:pt x="552" y="32"/>
                    </a:lnTo>
                    <a:lnTo>
                      <a:pt x="560" y="36"/>
                    </a:lnTo>
                    <a:lnTo>
                      <a:pt x="564" y="42"/>
                    </a:lnTo>
                    <a:lnTo>
                      <a:pt x="564" y="46"/>
                    </a:lnTo>
                    <a:lnTo>
                      <a:pt x="564" y="46"/>
                    </a:lnTo>
                    <a:lnTo>
                      <a:pt x="564" y="50"/>
                    </a:lnTo>
                    <a:lnTo>
                      <a:pt x="560" y="54"/>
                    </a:lnTo>
                    <a:lnTo>
                      <a:pt x="552" y="58"/>
                    </a:lnTo>
                    <a:lnTo>
                      <a:pt x="542" y="62"/>
                    </a:lnTo>
                    <a:lnTo>
                      <a:pt x="516" y="70"/>
                    </a:lnTo>
                    <a:lnTo>
                      <a:pt x="482" y="76"/>
                    </a:lnTo>
                    <a:lnTo>
                      <a:pt x="442" y="82"/>
                    </a:lnTo>
                    <a:lnTo>
                      <a:pt x="394" y="86"/>
                    </a:lnTo>
                    <a:lnTo>
                      <a:pt x="342" y="88"/>
                    </a:lnTo>
                    <a:lnTo>
                      <a:pt x="286" y="88"/>
                    </a:lnTo>
                    <a:close/>
                    <a:moveTo>
                      <a:pt x="286" y="0"/>
                    </a:moveTo>
                    <a:lnTo>
                      <a:pt x="286" y="0"/>
                    </a:lnTo>
                    <a:lnTo>
                      <a:pt x="230" y="0"/>
                    </a:lnTo>
                    <a:lnTo>
                      <a:pt x="176" y="2"/>
                    </a:lnTo>
                    <a:lnTo>
                      <a:pt x="128" y="8"/>
                    </a:lnTo>
                    <a:lnTo>
                      <a:pt x="84" y="14"/>
                    </a:lnTo>
                    <a:lnTo>
                      <a:pt x="50" y="20"/>
                    </a:lnTo>
                    <a:lnTo>
                      <a:pt x="24" y="28"/>
                    </a:lnTo>
                    <a:lnTo>
                      <a:pt x="14" y="32"/>
                    </a:lnTo>
                    <a:lnTo>
                      <a:pt x="6" y="36"/>
                    </a:lnTo>
                    <a:lnTo>
                      <a:pt x="2" y="42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2" y="50"/>
                    </a:lnTo>
                    <a:lnTo>
                      <a:pt x="6" y="54"/>
                    </a:lnTo>
                    <a:lnTo>
                      <a:pt x="14" y="58"/>
                    </a:lnTo>
                    <a:lnTo>
                      <a:pt x="24" y="62"/>
                    </a:lnTo>
                    <a:lnTo>
                      <a:pt x="50" y="70"/>
                    </a:lnTo>
                    <a:lnTo>
                      <a:pt x="84" y="76"/>
                    </a:lnTo>
                    <a:lnTo>
                      <a:pt x="128" y="82"/>
                    </a:lnTo>
                    <a:lnTo>
                      <a:pt x="176" y="86"/>
                    </a:lnTo>
                    <a:lnTo>
                      <a:pt x="230" y="88"/>
                    </a:lnTo>
                    <a:lnTo>
                      <a:pt x="286" y="90"/>
                    </a:lnTo>
                    <a:lnTo>
                      <a:pt x="286" y="90"/>
                    </a:lnTo>
                    <a:lnTo>
                      <a:pt x="342" y="88"/>
                    </a:lnTo>
                    <a:lnTo>
                      <a:pt x="394" y="86"/>
                    </a:lnTo>
                    <a:lnTo>
                      <a:pt x="442" y="82"/>
                    </a:lnTo>
                    <a:lnTo>
                      <a:pt x="484" y="76"/>
                    </a:lnTo>
                    <a:lnTo>
                      <a:pt x="518" y="70"/>
                    </a:lnTo>
                    <a:lnTo>
                      <a:pt x="544" y="62"/>
                    </a:lnTo>
                    <a:lnTo>
                      <a:pt x="554" y="58"/>
                    </a:lnTo>
                    <a:lnTo>
                      <a:pt x="562" y="54"/>
                    </a:lnTo>
                    <a:lnTo>
                      <a:pt x="566" y="50"/>
                    </a:lnTo>
                    <a:lnTo>
                      <a:pt x="566" y="46"/>
                    </a:lnTo>
                    <a:lnTo>
                      <a:pt x="566" y="46"/>
                    </a:lnTo>
                    <a:lnTo>
                      <a:pt x="566" y="42"/>
                    </a:lnTo>
                    <a:lnTo>
                      <a:pt x="562" y="36"/>
                    </a:lnTo>
                    <a:lnTo>
                      <a:pt x="554" y="32"/>
                    </a:lnTo>
                    <a:lnTo>
                      <a:pt x="544" y="28"/>
                    </a:lnTo>
                    <a:lnTo>
                      <a:pt x="518" y="20"/>
                    </a:lnTo>
                    <a:lnTo>
                      <a:pt x="484" y="14"/>
                    </a:lnTo>
                    <a:lnTo>
                      <a:pt x="442" y="8"/>
                    </a:lnTo>
                    <a:lnTo>
                      <a:pt x="394" y="2"/>
                    </a:lnTo>
                    <a:lnTo>
                      <a:pt x="342" y="0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rgbClr val="C0BB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Freeform 455"/>
              <p:cNvSpPr>
                <a:spLocks/>
              </p:cNvSpPr>
              <p:nvPr/>
            </p:nvSpPr>
            <p:spPr bwMode="auto">
              <a:xfrm>
                <a:off x="4611" y="4182"/>
                <a:ext cx="562" cy="88"/>
              </a:xfrm>
              <a:custGeom>
                <a:avLst/>
                <a:gdLst>
                  <a:gd name="T0" fmla="*/ 284 w 562"/>
                  <a:gd name="T1" fmla="*/ 88 h 88"/>
                  <a:gd name="T2" fmla="*/ 284 w 562"/>
                  <a:gd name="T3" fmla="*/ 88 h 88"/>
                  <a:gd name="T4" fmla="*/ 228 w 562"/>
                  <a:gd name="T5" fmla="*/ 88 h 88"/>
                  <a:gd name="T6" fmla="*/ 174 w 562"/>
                  <a:gd name="T7" fmla="*/ 86 h 88"/>
                  <a:gd name="T8" fmla="*/ 126 w 562"/>
                  <a:gd name="T9" fmla="*/ 82 h 88"/>
                  <a:gd name="T10" fmla="*/ 84 w 562"/>
                  <a:gd name="T11" fmla="*/ 76 h 88"/>
                  <a:gd name="T12" fmla="*/ 50 w 562"/>
                  <a:gd name="T13" fmla="*/ 70 h 88"/>
                  <a:gd name="T14" fmla="*/ 24 w 562"/>
                  <a:gd name="T15" fmla="*/ 62 h 88"/>
                  <a:gd name="T16" fmla="*/ 14 w 562"/>
                  <a:gd name="T17" fmla="*/ 58 h 88"/>
                  <a:gd name="T18" fmla="*/ 6 w 562"/>
                  <a:gd name="T19" fmla="*/ 54 h 88"/>
                  <a:gd name="T20" fmla="*/ 2 w 562"/>
                  <a:gd name="T21" fmla="*/ 50 h 88"/>
                  <a:gd name="T22" fmla="*/ 0 w 562"/>
                  <a:gd name="T23" fmla="*/ 46 h 88"/>
                  <a:gd name="T24" fmla="*/ 0 w 562"/>
                  <a:gd name="T25" fmla="*/ 46 h 88"/>
                  <a:gd name="T26" fmla="*/ 2 w 562"/>
                  <a:gd name="T27" fmla="*/ 42 h 88"/>
                  <a:gd name="T28" fmla="*/ 6 w 562"/>
                  <a:gd name="T29" fmla="*/ 36 h 88"/>
                  <a:gd name="T30" fmla="*/ 14 w 562"/>
                  <a:gd name="T31" fmla="*/ 32 h 88"/>
                  <a:gd name="T32" fmla="*/ 24 w 562"/>
                  <a:gd name="T33" fmla="*/ 28 h 88"/>
                  <a:gd name="T34" fmla="*/ 50 w 562"/>
                  <a:gd name="T35" fmla="*/ 20 h 88"/>
                  <a:gd name="T36" fmla="*/ 84 w 562"/>
                  <a:gd name="T37" fmla="*/ 14 h 88"/>
                  <a:gd name="T38" fmla="*/ 126 w 562"/>
                  <a:gd name="T39" fmla="*/ 8 h 88"/>
                  <a:gd name="T40" fmla="*/ 174 w 562"/>
                  <a:gd name="T41" fmla="*/ 4 h 88"/>
                  <a:gd name="T42" fmla="*/ 228 w 562"/>
                  <a:gd name="T43" fmla="*/ 0 h 88"/>
                  <a:gd name="T44" fmla="*/ 284 w 562"/>
                  <a:gd name="T45" fmla="*/ 0 h 88"/>
                  <a:gd name="T46" fmla="*/ 284 w 562"/>
                  <a:gd name="T47" fmla="*/ 0 h 88"/>
                  <a:gd name="T48" fmla="*/ 340 w 562"/>
                  <a:gd name="T49" fmla="*/ 0 h 88"/>
                  <a:gd name="T50" fmla="*/ 392 w 562"/>
                  <a:gd name="T51" fmla="*/ 4 h 88"/>
                  <a:gd name="T52" fmla="*/ 440 w 562"/>
                  <a:gd name="T53" fmla="*/ 8 h 88"/>
                  <a:gd name="T54" fmla="*/ 480 w 562"/>
                  <a:gd name="T55" fmla="*/ 14 h 88"/>
                  <a:gd name="T56" fmla="*/ 514 w 562"/>
                  <a:gd name="T57" fmla="*/ 20 h 88"/>
                  <a:gd name="T58" fmla="*/ 540 w 562"/>
                  <a:gd name="T59" fmla="*/ 28 h 88"/>
                  <a:gd name="T60" fmla="*/ 550 w 562"/>
                  <a:gd name="T61" fmla="*/ 32 h 88"/>
                  <a:gd name="T62" fmla="*/ 558 w 562"/>
                  <a:gd name="T63" fmla="*/ 36 h 88"/>
                  <a:gd name="T64" fmla="*/ 562 w 562"/>
                  <a:gd name="T65" fmla="*/ 42 h 88"/>
                  <a:gd name="T66" fmla="*/ 562 w 562"/>
                  <a:gd name="T67" fmla="*/ 46 h 88"/>
                  <a:gd name="T68" fmla="*/ 562 w 562"/>
                  <a:gd name="T69" fmla="*/ 46 h 88"/>
                  <a:gd name="T70" fmla="*/ 562 w 562"/>
                  <a:gd name="T71" fmla="*/ 50 h 88"/>
                  <a:gd name="T72" fmla="*/ 558 w 562"/>
                  <a:gd name="T73" fmla="*/ 54 h 88"/>
                  <a:gd name="T74" fmla="*/ 550 w 562"/>
                  <a:gd name="T75" fmla="*/ 58 h 88"/>
                  <a:gd name="T76" fmla="*/ 540 w 562"/>
                  <a:gd name="T77" fmla="*/ 62 h 88"/>
                  <a:gd name="T78" fmla="*/ 514 w 562"/>
                  <a:gd name="T79" fmla="*/ 70 h 88"/>
                  <a:gd name="T80" fmla="*/ 480 w 562"/>
                  <a:gd name="T81" fmla="*/ 76 h 88"/>
                  <a:gd name="T82" fmla="*/ 440 w 562"/>
                  <a:gd name="T83" fmla="*/ 82 h 88"/>
                  <a:gd name="T84" fmla="*/ 392 w 562"/>
                  <a:gd name="T85" fmla="*/ 86 h 88"/>
                  <a:gd name="T86" fmla="*/ 340 w 562"/>
                  <a:gd name="T87" fmla="*/ 88 h 88"/>
                  <a:gd name="T88" fmla="*/ 284 w 562"/>
                  <a:gd name="T89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62" h="88">
                    <a:moveTo>
                      <a:pt x="284" y="88"/>
                    </a:moveTo>
                    <a:lnTo>
                      <a:pt x="284" y="88"/>
                    </a:lnTo>
                    <a:lnTo>
                      <a:pt x="228" y="88"/>
                    </a:lnTo>
                    <a:lnTo>
                      <a:pt x="174" y="86"/>
                    </a:lnTo>
                    <a:lnTo>
                      <a:pt x="126" y="82"/>
                    </a:lnTo>
                    <a:lnTo>
                      <a:pt x="84" y="76"/>
                    </a:lnTo>
                    <a:lnTo>
                      <a:pt x="50" y="70"/>
                    </a:lnTo>
                    <a:lnTo>
                      <a:pt x="24" y="62"/>
                    </a:lnTo>
                    <a:lnTo>
                      <a:pt x="14" y="58"/>
                    </a:lnTo>
                    <a:lnTo>
                      <a:pt x="6" y="54"/>
                    </a:lnTo>
                    <a:lnTo>
                      <a:pt x="2" y="50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6" y="36"/>
                    </a:lnTo>
                    <a:lnTo>
                      <a:pt x="14" y="32"/>
                    </a:lnTo>
                    <a:lnTo>
                      <a:pt x="24" y="28"/>
                    </a:lnTo>
                    <a:lnTo>
                      <a:pt x="50" y="20"/>
                    </a:lnTo>
                    <a:lnTo>
                      <a:pt x="84" y="14"/>
                    </a:lnTo>
                    <a:lnTo>
                      <a:pt x="126" y="8"/>
                    </a:lnTo>
                    <a:lnTo>
                      <a:pt x="174" y="4"/>
                    </a:lnTo>
                    <a:lnTo>
                      <a:pt x="228" y="0"/>
                    </a:lnTo>
                    <a:lnTo>
                      <a:pt x="284" y="0"/>
                    </a:lnTo>
                    <a:lnTo>
                      <a:pt x="284" y="0"/>
                    </a:lnTo>
                    <a:lnTo>
                      <a:pt x="340" y="0"/>
                    </a:lnTo>
                    <a:lnTo>
                      <a:pt x="392" y="4"/>
                    </a:lnTo>
                    <a:lnTo>
                      <a:pt x="440" y="8"/>
                    </a:lnTo>
                    <a:lnTo>
                      <a:pt x="480" y="14"/>
                    </a:lnTo>
                    <a:lnTo>
                      <a:pt x="514" y="20"/>
                    </a:lnTo>
                    <a:lnTo>
                      <a:pt x="540" y="28"/>
                    </a:lnTo>
                    <a:lnTo>
                      <a:pt x="550" y="32"/>
                    </a:lnTo>
                    <a:lnTo>
                      <a:pt x="558" y="36"/>
                    </a:lnTo>
                    <a:lnTo>
                      <a:pt x="562" y="42"/>
                    </a:lnTo>
                    <a:lnTo>
                      <a:pt x="562" y="46"/>
                    </a:lnTo>
                    <a:lnTo>
                      <a:pt x="562" y="46"/>
                    </a:lnTo>
                    <a:lnTo>
                      <a:pt x="562" y="50"/>
                    </a:lnTo>
                    <a:lnTo>
                      <a:pt x="558" y="54"/>
                    </a:lnTo>
                    <a:lnTo>
                      <a:pt x="550" y="58"/>
                    </a:lnTo>
                    <a:lnTo>
                      <a:pt x="540" y="62"/>
                    </a:lnTo>
                    <a:lnTo>
                      <a:pt x="514" y="70"/>
                    </a:lnTo>
                    <a:lnTo>
                      <a:pt x="480" y="76"/>
                    </a:lnTo>
                    <a:lnTo>
                      <a:pt x="440" y="82"/>
                    </a:lnTo>
                    <a:lnTo>
                      <a:pt x="392" y="86"/>
                    </a:lnTo>
                    <a:lnTo>
                      <a:pt x="340" y="88"/>
                    </a:lnTo>
                    <a:lnTo>
                      <a:pt x="284" y="8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Freeform 456"/>
              <p:cNvSpPr>
                <a:spLocks/>
              </p:cNvSpPr>
              <p:nvPr/>
            </p:nvSpPr>
            <p:spPr bwMode="auto">
              <a:xfrm>
                <a:off x="4609" y="4182"/>
                <a:ext cx="566" cy="90"/>
              </a:xfrm>
              <a:custGeom>
                <a:avLst/>
                <a:gdLst>
                  <a:gd name="T0" fmla="*/ 286 w 566"/>
                  <a:gd name="T1" fmla="*/ 0 h 90"/>
                  <a:gd name="T2" fmla="*/ 286 w 566"/>
                  <a:gd name="T3" fmla="*/ 0 h 90"/>
                  <a:gd name="T4" fmla="*/ 230 w 566"/>
                  <a:gd name="T5" fmla="*/ 0 h 90"/>
                  <a:gd name="T6" fmla="*/ 176 w 566"/>
                  <a:gd name="T7" fmla="*/ 2 h 90"/>
                  <a:gd name="T8" fmla="*/ 128 w 566"/>
                  <a:gd name="T9" fmla="*/ 8 h 90"/>
                  <a:gd name="T10" fmla="*/ 84 w 566"/>
                  <a:gd name="T11" fmla="*/ 14 h 90"/>
                  <a:gd name="T12" fmla="*/ 50 w 566"/>
                  <a:gd name="T13" fmla="*/ 20 h 90"/>
                  <a:gd name="T14" fmla="*/ 24 w 566"/>
                  <a:gd name="T15" fmla="*/ 28 h 90"/>
                  <a:gd name="T16" fmla="*/ 14 w 566"/>
                  <a:gd name="T17" fmla="*/ 32 h 90"/>
                  <a:gd name="T18" fmla="*/ 6 w 566"/>
                  <a:gd name="T19" fmla="*/ 36 h 90"/>
                  <a:gd name="T20" fmla="*/ 2 w 566"/>
                  <a:gd name="T21" fmla="*/ 42 h 90"/>
                  <a:gd name="T22" fmla="*/ 0 w 566"/>
                  <a:gd name="T23" fmla="*/ 46 h 90"/>
                  <a:gd name="T24" fmla="*/ 0 w 566"/>
                  <a:gd name="T25" fmla="*/ 46 h 90"/>
                  <a:gd name="T26" fmla="*/ 2 w 566"/>
                  <a:gd name="T27" fmla="*/ 50 h 90"/>
                  <a:gd name="T28" fmla="*/ 6 w 566"/>
                  <a:gd name="T29" fmla="*/ 54 h 90"/>
                  <a:gd name="T30" fmla="*/ 14 w 566"/>
                  <a:gd name="T31" fmla="*/ 58 h 90"/>
                  <a:gd name="T32" fmla="*/ 24 w 566"/>
                  <a:gd name="T33" fmla="*/ 62 h 90"/>
                  <a:gd name="T34" fmla="*/ 50 w 566"/>
                  <a:gd name="T35" fmla="*/ 70 h 90"/>
                  <a:gd name="T36" fmla="*/ 84 w 566"/>
                  <a:gd name="T37" fmla="*/ 76 h 90"/>
                  <a:gd name="T38" fmla="*/ 128 w 566"/>
                  <a:gd name="T39" fmla="*/ 82 h 90"/>
                  <a:gd name="T40" fmla="*/ 176 w 566"/>
                  <a:gd name="T41" fmla="*/ 86 h 90"/>
                  <a:gd name="T42" fmla="*/ 230 w 566"/>
                  <a:gd name="T43" fmla="*/ 88 h 90"/>
                  <a:gd name="T44" fmla="*/ 286 w 566"/>
                  <a:gd name="T45" fmla="*/ 90 h 90"/>
                  <a:gd name="T46" fmla="*/ 286 w 566"/>
                  <a:gd name="T47" fmla="*/ 90 h 90"/>
                  <a:gd name="T48" fmla="*/ 342 w 566"/>
                  <a:gd name="T49" fmla="*/ 88 h 90"/>
                  <a:gd name="T50" fmla="*/ 394 w 566"/>
                  <a:gd name="T51" fmla="*/ 86 h 90"/>
                  <a:gd name="T52" fmla="*/ 442 w 566"/>
                  <a:gd name="T53" fmla="*/ 82 h 90"/>
                  <a:gd name="T54" fmla="*/ 484 w 566"/>
                  <a:gd name="T55" fmla="*/ 76 h 90"/>
                  <a:gd name="T56" fmla="*/ 518 w 566"/>
                  <a:gd name="T57" fmla="*/ 70 h 90"/>
                  <a:gd name="T58" fmla="*/ 544 w 566"/>
                  <a:gd name="T59" fmla="*/ 62 h 90"/>
                  <a:gd name="T60" fmla="*/ 554 w 566"/>
                  <a:gd name="T61" fmla="*/ 58 h 90"/>
                  <a:gd name="T62" fmla="*/ 562 w 566"/>
                  <a:gd name="T63" fmla="*/ 54 h 90"/>
                  <a:gd name="T64" fmla="*/ 566 w 566"/>
                  <a:gd name="T65" fmla="*/ 50 h 90"/>
                  <a:gd name="T66" fmla="*/ 566 w 566"/>
                  <a:gd name="T67" fmla="*/ 46 h 90"/>
                  <a:gd name="T68" fmla="*/ 566 w 566"/>
                  <a:gd name="T69" fmla="*/ 46 h 90"/>
                  <a:gd name="T70" fmla="*/ 566 w 566"/>
                  <a:gd name="T71" fmla="*/ 42 h 90"/>
                  <a:gd name="T72" fmla="*/ 562 w 566"/>
                  <a:gd name="T73" fmla="*/ 36 h 90"/>
                  <a:gd name="T74" fmla="*/ 554 w 566"/>
                  <a:gd name="T75" fmla="*/ 32 h 90"/>
                  <a:gd name="T76" fmla="*/ 544 w 566"/>
                  <a:gd name="T77" fmla="*/ 28 h 90"/>
                  <a:gd name="T78" fmla="*/ 518 w 566"/>
                  <a:gd name="T79" fmla="*/ 20 h 90"/>
                  <a:gd name="T80" fmla="*/ 484 w 566"/>
                  <a:gd name="T81" fmla="*/ 14 h 90"/>
                  <a:gd name="T82" fmla="*/ 442 w 566"/>
                  <a:gd name="T83" fmla="*/ 8 h 90"/>
                  <a:gd name="T84" fmla="*/ 394 w 566"/>
                  <a:gd name="T85" fmla="*/ 2 h 90"/>
                  <a:gd name="T86" fmla="*/ 342 w 566"/>
                  <a:gd name="T87" fmla="*/ 0 h 90"/>
                  <a:gd name="T88" fmla="*/ 286 w 566"/>
                  <a:gd name="T8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66" h="90">
                    <a:moveTo>
                      <a:pt x="286" y="0"/>
                    </a:moveTo>
                    <a:lnTo>
                      <a:pt x="286" y="0"/>
                    </a:lnTo>
                    <a:lnTo>
                      <a:pt x="230" y="0"/>
                    </a:lnTo>
                    <a:lnTo>
                      <a:pt x="176" y="2"/>
                    </a:lnTo>
                    <a:lnTo>
                      <a:pt x="128" y="8"/>
                    </a:lnTo>
                    <a:lnTo>
                      <a:pt x="84" y="14"/>
                    </a:lnTo>
                    <a:lnTo>
                      <a:pt x="50" y="20"/>
                    </a:lnTo>
                    <a:lnTo>
                      <a:pt x="24" y="28"/>
                    </a:lnTo>
                    <a:lnTo>
                      <a:pt x="14" y="32"/>
                    </a:lnTo>
                    <a:lnTo>
                      <a:pt x="6" y="36"/>
                    </a:lnTo>
                    <a:lnTo>
                      <a:pt x="2" y="42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2" y="50"/>
                    </a:lnTo>
                    <a:lnTo>
                      <a:pt x="6" y="54"/>
                    </a:lnTo>
                    <a:lnTo>
                      <a:pt x="14" y="58"/>
                    </a:lnTo>
                    <a:lnTo>
                      <a:pt x="24" y="62"/>
                    </a:lnTo>
                    <a:lnTo>
                      <a:pt x="50" y="70"/>
                    </a:lnTo>
                    <a:lnTo>
                      <a:pt x="84" y="76"/>
                    </a:lnTo>
                    <a:lnTo>
                      <a:pt x="128" y="82"/>
                    </a:lnTo>
                    <a:lnTo>
                      <a:pt x="176" y="86"/>
                    </a:lnTo>
                    <a:lnTo>
                      <a:pt x="230" y="88"/>
                    </a:lnTo>
                    <a:lnTo>
                      <a:pt x="286" y="90"/>
                    </a:lnTo>
                    <a:lnTo>
                      <a:pt x="286" y="90"/>
                    </a:lnTo>
                    <a:lnTo>
                      <a:pt x="342" y="88"/>
                    </a:lnTo>
                    <a:lnTo>
                      <a:pt x="394" y="86"/>
                    </a:lnTo>
                    <a:lnTo>
                      <a:pt x="442" y="82"/>
                    </a:lnTo>
                    <a:lnTo>
                      <a:pt x="484" y="76"/>
                    </a:lnTo>
                    <a:lnTo>
                      <a:pt x="518" y="70"/>
                    </a:lnTo>
                    <a:lnTo>
                      <a:pt x="544" y="62"/>
                    </a:lnTo>
                    <a:lnTo>
                      <a:pt x="554" y="58"/>
                    </a:lnTo>
                    <a:lnTo>
                      <a:pt x="562" y="54"/>
                    </a:lnTo>
                    <a:lnTo>
                      <a:pt x="566" y="50"/>
                    </a:lnTo>
                    <a:lnTo>
                      <a:pt x="566" y="46"/>
                    </a:lnTo>
                    <a:lnTo>
                      <a:pt x="566" y="46"/>
                    </a:lnTo>
                    <a:lnTo>
                      <a:pt x="566" y="42"/>
                    </a:lnTo>
                    <a:lnTo>
                      <a:pt x="562" y="36"/>
                    </a:lnTo>
                    <a:lnTo>
                      <a:pt x="554" y="32"/>
                    </a:lnTo>
                    <a:lnTo>
                      <a:pt x="544" y="28"/>
                    </a:lnTo>
                    <a:lnTo>
                      <a:pt x="518" y="20"/>
                    </a:lnTo>
                    <a:lnTo>
                      <a:pt x="484" y="14"/>
                    </a:lnTo>
                    <a:lnTo>
                      <a:pt x="442" y="8"/>
                    </a:lnTo>
                    <a:lnTo>
                      <a:pt x="394" y="2"/>
                    </a:lnTo>
                    <a:lnTo>
                      <a:pt x="342" y="0"/>
                    </a:lnTo>
                    <a:lnTo>
                      <a:pt x="28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Freeform 457"/>
              <p:cNvSpPr>
                <a:spLocks noEditPoints="1"/>
              </p:cNvSpPr>
              <p:nvPr/>
            </p:nvSpPr>
            <p:spPr bwMode="auto">
              <a:xfrm>
                <a:off x="4611" y="4182"/>
                <a:ext cx="562" cy="88"/>
              </a:xfrm>
              <a:custGeom>
                <a:avLst/>
                <a:gdLst>
                  <a:gd name="T0" fmla="*/ 284 w 562"/>
                  <a:gd name="T1" fmla="*/ 88 h 88"/>
                  <a:gd name="T2" fmla="*/ 176 w 562"/>
                  <a:gd name="T3" fmla="*/ 86 h 88"/>
                  <a:gd name="T4" fmla="*/ 86 w 562"/>
                  <a:gd name="T5" fmla="*/ 76 h 88"/>
                  <a:gd name="T6" fmla="*/ 26 w 562"/>
                  <a:gd name="T7" fmla="*/ 62 h 88"/>
                  <a:gd name="T8" fmla="*/ 8 w 562"/>
                  <a:gd name="T9" fmla="*/ 54 h 88"/>
                  <a:gd name="T10" fmla="*/ 2 w 562"/>
                  <a:gd name="T11" fmla="*/ 46 h 88"/>
                  <a:gd name="T12" fmla="*/ 4 w 562"/>
                  <a:gd name="T13" fmla="*/ 42 h 88"/>
                  <a:gd name="T14" fmla="*/ 16 w 562"/>
                  <a:gd name="T15" fmla="*/ 32 h 88"/>
                  <a:gd name="T16" fmla="*/ 52 w 562"/>
                  <a:gd name="T17" fmla="*/ 20 h 88"/>
                  <a:gd name="T18" fmla="*/ 128 w 562"/>
                  <a:gd name="T19" fmla="*/ 8 h 88"/>
                  <a:gd name="T20" fmla="*/ 228 w 562"/>
                  <a:gd name="T21" fmla="*/ 0 h 88"/>
                  <a:gd name="T22" fmla="*/ 284 w 562"/>
                  <a:gd name="T23" fmla="*/ 0 h 88"/>
                  <a:gd name="T24" fmla="*/ 392 w 562"/>
                  <a:gd name="T25" fmla="*/ 4 h 88"/>
                  <a:gd name="T26" fmla="*/ 480 w 562"/>
                  <a:gd name="T27" fmla="*/ 14 h 88"/>
                  <a:gd name="T28" fmla="*/ 538 w 562"/>
                  <a:gd name="T29" fmla="*/ 28 h 88"/>
                  <a:gd name="T30" fmla="*/ 554 w 562"/>
                  <a:gd name="T31" fmla="*/ 38 h 88"/>
                  <a:gd name="T32" fmla="*/ 560 w 562"/>
                  <a:gd name="T33" fmla="*/ 46 h 88"/>
                  <a:gd name="T34" fmla="*/ 560 w 562"/>
                  <a:gd name="T35" fmla="*/ 50 h 88"/>
                  <a:gd name="T36" fmla="*/ 548 w 562"/>
                  <a:gd name="T37" fmla="*/ 58 h 88"/>
                  <a:gd name="T38" fmla="*/ 514 w 562"/>
                  <a:gd name="T39" fmla="*/ 70 h 88"/>
                  <a:gd name="T40" fmla="*/ 438 w 562"/>
                  <a:gd name="T41" fmla="*/ 82 h 88"/>
                  <a:gd name="T42" fmla="*/ 340 w 562"/>
                  <a:gd name="T43" fmla="*/ 88 h 88"/>
                  <a:gd name="T44" fmla="*/ 284 w 562"/>
                  <a:gd name="T45" fmla="*/ 0 h 88"/>
                  <a:gd name="T46" fmla="*/ 228 w 562"/>
                  <a:gd name="T47" fmla="*/ 0 h 88"/>
                  <a:gd name="T48" fmla="*/ 126 w 562"/>
                  <a:gd name="T49" fmla="*/ 8 h 88"/>
                  <a:gd name="T50" fmla="*/ 50 w 562"/>
                  <a:gd name="T51" fmla="*/ 20 h 88"/>
                  <a:gd name="T52" fmla="*/ 14 w 562"/>
                  <a:gd name="T53" fmla="*/ 32 h 88"/>
                  <a:gd name="T54" fmla="*/ 2 w 562"/>
                  <a:gd name="T55" fmla="*/ 42 h 88"/>
                  <a:gd name="T56" fmla="*/ 0 w 562"/>
                  <a:gd name="T57" fmla="*/ 46 h 88"/>
                  <a:gd name="T58" fmla="*/ 6 w 562"/>
                  <a:gd name="T59" fmla="*/ 54 h 88"/>
                  <a:gd name="T60" fmla="*/ 24 w 562"/>
                  <a:gd name="T61" fmla="*/ 62 h 88"/>
                  <a:gd name="T62" fmla="*/ 84 w 562"/>
                  <a:gd name="T63" fmla="*/ 76 h 88"/>
                  <a:gd name="T64" fmla="*/ 174 w 562"/>
                  <a:gd name="T65" fmla="*/ 86 h 88"/>
                  <a:gd name="T66" fmla="*/ 284 w 562"/>
                  <a:gd name="T67" fmla="*/ 88 h 88"/>
                  <a:gd name="T68" fmla="*/ 340 w 562"/>
                  <a:gd name="T69" fmla="*/ 88 h 88"/>
                  <a:gd name="T70" fmla="*/ 440 w 562"/>
                  <a:gd name="T71" fmla="*/ 82 h 88"/>
                  <a:gd name="T72" fmla="*/ 514 w 562"/>
                  <a:gd name="T73" fmla="*/ 70 h 88"/>
                  <a:gd name="T74" fmla="*/ 550 w 562"/>
                  <a:gd name="T75" fmla="*/ 58 h 88"/>
                  <a:gd name="T76" fmla="*/ 562 w 562"/>
                  <a:gd name="T77" fmla="*/ 50 h 88"/>
                  <a:gd name="T78" fmla="*/ 562 w 562"/>
                  <a:gd name="T79" fmla="*/ 46 h 88"/>
                  <a:gd name="T80" fmla="*/ 558 w 562"/>
                  <a:gd name="T81" fmla="*/ 36 h 88"/>
                  <a:gd name="T82" fmla="*/ 540 w 562"/>
                  <a:gd name="T83" fmla="*/ 28 h 88"/>
                  <a:gd name="T84" fmla="*/ 480 w 562"/>
                  <a:gd name="T85" fmla="*/ 14 h 88"/>
                  <a:gd name="T86" fmla="*/ 392 w 562"/>
                  <a:gd name="T87" fmla="*/ 4 h 88"/>
                  <a:gd name="T88" fmla="*/ 284 w 562"/>
                  <a:gd name="T8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62" h="88">
                    <a:moveTo>
                      <a:pt x="284" y="88"/>
                    </a:moveTo>
                    <a:lnTo>
                      <a:pt x="284" y="88"/>
                    </a:lnTo>
                    <a:lnTo>
                      <a:pt x="228" y="88"/>
                    </a:lnTo>
                    <a:lnTo>
                      <a:pt x="176" y="86"/>
                    </a:lnTo>
                    <a:lnTo>
                      <a:pt x="128" y="82"/>
                    </a:lnTo>
                    <a:lnTo>
                      <a:pt x="86" y="76"/>
                    </a:lnTo>
                    <a:lnTo>
                      <a:pt x="52" y="70"/>
                    </a:lnTo>
                    <a:lnTo>
                      <a:pt x="26" y="62"/>
                    </a:lnTo>
                    <a:lnTo>
                      <a:pt x="16" y="58"/>
                    </a:lnTo>
                    <a:lnTo>
                      <a:pt x="8" y="54"/>
                    </a:lnTo>
                    <a:lnTo>
                      <a:pt x="4" y="50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4" y="42"/>
                    </a:lnTo>
                    <a:lnTo>
                      <a:pt x="8" y="38"/>
                    </a:lnTo>
                    <a:lnTo>
                      <a:pt x="16" y="32"/>
                    </a:lnTo>
                    <a:lnTo>
                      <a:pt x="26" y="28"/>
                    </a:lnTo>
                    <a:lnTo>
                      <a:pt x="52" y="20"/>
                    </a:lnTo>
                    <a:lnTo>
                      <a:pt x="86" y="14"/>
                    </a:lnTo>
                    <a:lnTo>
                      <a:pt x="128" y="8"/>
                    </a:lnTo>
                    <a:lnTo>
                      <a:pt x="176" y="4"/>
                    </a:lnTo>
                    <a:lnTo>
                      <a:pt x="228" y="0"/>
                    </a:lnTo>
                    <a:lnTo>
                      <a:pt x="284" y="0"/>
                    </a:lnTo>
                    <a:lnTo>
                      <a:pt x="284" y="0"/>
                    </a:lnTo>
                    <a:lnTo>
                      <a:pt x="340" y="0"/>
                    </a:lnTo>
                    <a:lnTo>
                      <a:pt x="392" y="4"/>
                    </a:lnTo>
                    <a:lnTo>
                      <a:pt x="438" y="8"/>
                    </a:lnTo>
                    <a:lnTo>
                      <a:pt x="480" y="14"/>
                    </a:lnTo>
                    <a:lnTo>
                      <a:pt x="514" y="20"/>
                    </a:lnTo>
                    <a:lnTo>
                      <a:pt x="538" y="28"/>
                    </a:lnTo>
                    <a:lnTo>
                      <a:pt x="548" y="32"/>
                    </a:lnTo>
                    <a:lnTo>
                      <a:pt x="554" y="38"/>
                    </a:lnTo>
                    <a:lnTo>
                      <a:pt x="560" y="42"/>
                    </a:lnTo>
                    <a:lnTo>
                      <a:pt x="560" y="46"/>
                    </a:lnTo>
                    <a:lnTo>
                      <a:pt x="560" y="46"/>
                    </a:lnTo>
                    <a:lnTo>
                      <a:pt x="560" y="50"/>
                    </a:lnTo>
                    <a:lnTo>
                      <a:pt x="554" y="54"/>
                    </a:lnTo>
                    <a:lnTo>
                      <a:pt x="548" y="58"/>
                    </a:lnTo>
                    <a:lnTo>
                      <a:pt x="538" y="62"/>
                    </a:lnTo>
                    <a:lnTo>
                      <a:pt x="514" y="70"/>
                    </a:lnTo>
                    <a:lnTo>
                      <a:pt x="480" y="76"/>
                    </a:lnTo>
                    <a:lnTo>
                      <a:pt x="438" y="82"/>
                    </a:lnTo>
                    <a:lnTo>
                      <a:pt x="392" y="86"/>
                    </a:lnTo>
                    <a:lnTo>
                      <a:pt x="340" y="88"/>
                    </a:lnTo>
                    <a:lnTo>
                      <a:pt x="284" y="88"/>
                    </a:lnTo>
                    <a:close/>
                    <a:moveTo>
                      <a:pt x="284" y="0"/>
                    </a:moveTo>
                    <a:lnTo>
                      <a:pt x="284" y="0"/>
                    </a:lnTo>
                    <a:lnTo>
                      <a:pt x="228" y="0"/>
                    </a:lnTo>
                    <a:lnTo>
                      <a:pt x="174" y="4"/>
                    </a:lnTo>
                    <a:lnTo>
                      <a:pt x="126" y="8"/>
                    </a:lnTo>
                    <a:lnTo>
                      <a:pt x="84" y="14"/>
                    </a:lnTo>
                    <a:lnTo>
                      <a:pt x="50" y="20"/>
                    </a:lnTo>
                    <a:lnTo>
                      <a:pt x="24" y="28"/>
                    </a:lnTo>
                    <a:lnTo>
                      <a:pt x="14" y="32"/>
                    </a:lnTo>
                    <a:lnTo>
                      <a:pt x="6" y="36"/>
                    </a:lnTo>
                    <a:lnTo>
                      <a:pt x="2" y="42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2" y="50"/>
                    </a:lnTo>
                    <a:lnTo>
                      <a:pt x="6" y="54"/>
                    </a:lnTo>
                    <a:lnTo>
                      <a:pt x="14" y="58"/>
                    </a:lnTo>
                    <a:lnTo>
                      <a:pt x="24" y="62"/>
                    </a:lnTo>
                    <a:lnTo>
                      <a:pt x="50" y="70"/>
                    </a:lnTo>
                    <a:lnTo>
                      <a:pt x="84" y="76"/>
                    </a:lnTo>
                    <a:lnTo>
                      <a:pt x="126" y="82"/>
                    </a:lnTo>
                    <a:lnTo>
                      <a:pt x="174" y="86"/>
                    </a:lnTo>
                    <a:lnTo>
                      <a:pt x="228" y="88"/>
                    </a:lnTo>
                    <a:lnTo>
                      <a:pt x="284" y="88"/>
                    </a:lnTo>
                    <a:lnTo>
                      <a:pt x="284" y="88"/>
                    </a:lnTo>
                    <a:lnTo>
                      <a:pt x="340" y="88"/>
                    </a:lnTo>
                    <a:lnTo>
                      <a:pt x="392" y="86"/>
                    </a:lnTo>
                    <a:lnTo>
                      <a:pt x="440" y="82"/>
                    </a:lnTo>
                    <a:lnTo>
                      <a:pt x="480" y="76"/>
                    </a:lnTo>
                    <a:lnTo>
                      <a:pt x="514" y="70"/>
                    </a:lnTo>
                    <a:lnTo>
                      <a:pt x="540" y="62"/>
                    </a:lnTo>
                    <a:lnTo>
                      <a:pt x="550" y="58"/>
                    </a:lnTo>
                    <a:lnTo>
                      <a:pt x="558" y="54"/>
                    </a:lnTo>
                    <a:lnTo>
                      <a:pt x="562" y="50"/>
                    </a:lnTo>
                    <a:lnTo>
                      <a:pt x="562" y="46"/>
                    </a:lnTo>
                    <a:lnTo>
                      <a:pt x="562" y="46"/>
                    </a:lnTo>
                    <a:lnTo>
                      <a:pt x="562" y="42"/>
                    </a:lnTo>
                    <a:lnTo>
                      <a:pt x="558" y="36"/>
                    </a:lnTo>
                    <a:lnTo>
                      <a:pt x="550" y="32"/>
                    </a:lnTo>
                    <a:lnTo>
                      <a:pt x="540" y="28"/>
                    </a:lnTo>
                    <a:lnTo>
                      <a:pt x="514" y="20"/>
                    </a:lnTo>
                    <a:lnTo>
                      <a:pt x="480" y="14"/>
                    </a:lnTo>
                    <a:lnTo>
                      <a:pt x="440" y="8"/>
                    </a:lnTo>
                    <a:lnTo>
                      <a:pt x="392" y="4"/>
                    </a:lnTo>
                    <a:lnTo>
                      <a:pt x="340" y="0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C0BA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Freeform 458"/>
              <p:cNvSpPr>
                <a:spLocks/>
              </p:cNvSpPr>
              <p:nvPr/>
            </p:nvSpPr>
            <p:spPr bwMode="auto">
              <a:xfrm>
                <a:off x="4613" y="4182"/>
                <a:ext cx="558" cy="88"/>
              </a:xfrm>
              <a:custGeom>
                <a:avLst/>
                <a:gdLst>
                  <a:gd name="T0" fmla="*/ 282 w 558"/>
                  <a:gd name="T1" fmla="*/ 88 h 88"/>
                  <a:gd name="T2" fmla="*/ 282 w 558"/>
                  <a:gd name="T3" fmla="*/ 88 h 88"/>
                  <a:gd name="T4" fmla="*/ 226 w 558"/>
                  <a:gd name="T5" fmla="*/ 88 h 88"/>
                  <a:gd name="T6" fmla="*/ 174 w 558"/>
                  <a:gd name="T7" fmla="*/ 86 h 88"/>
                  <a:gd name="T8" fmla="*/ 126 w 558"/>
                  <a:gd name="T9" fmla="*/ 82 h 88"/>
                  <a:gd name="T10" fmla="*/ 84 w 558"/>
                  <a:gd name="T11" fmla="*/ 76 h 88"/>
                  <a:gd name="T12" fmla="*/ 50 w 558"/>
                  <a:gd name="T13" fmla="*/ 70 h 88"/>
                  <a:gd name="T14" fmla="*/ 24 w 558"/>
                  <a:gd name="T15" fmla="*/ 62 h 88"/>
                  <a:gd name="T16" fmla="*/ 14 w 558"/>
                  <a:gd name="T17" fmla="*/ 58 h 88"/>
                  <a:gd name="T18" fmla="*/ 6 w 558"/>
                  <a:gd name="T19" fmla="*/ 54 h 88"/>
                  <a:gd name="T20" fmla="*/ 2 w 558"/>
                  <a:gd name="T21" fmla="*/ 50 h 88"/>
                  <a:gd name="T22" fmla="*/ 0 w 558"/>
                  <a:gd name="T23" fmla="*/ 46 h 88"/>
                  <a:gd name="T24" fmla="*/ 0 w 558"/>
                  <a:gd name="T25" fmla="*/ 46 h 88"/>
                  <a:gd name="T26" fmla="*/ 2 w 558"/>
                  <a:gd name="T27" fmla="*/ 42 h 88"/>
                  <a:gd name="T28" fmla="*/ 6 w 558"/>
                  <a:gd name="T29" fmla="*/ 38 h 88"/>
                  <a:gd name="T30" fmla="*/ 14 w 558"/>
                  <a:gd name="T31" fmla="*/ 32 h 88"/>
                  <a:gd name="T32" fmla="*/ 24 w 558"/>
                  <a:gd name="T33" fmla="*/ 28 h 88"/>
                  <a:gd name="T34" fmla="*/ 50 w 558"/>
                  <a:gd name="T35" fmla="*/ 20 h 88"/>
                  <a:gd name="T36" fmla="*/ 84 w 558"/>
                  <a:gd name="T37" fmla="*/ 14 h 88"/>
                  <a:gd name="T38" fmla="*/ 126 w 558"/>
                  <a:gd name="T39" fmla="*/ 8 h 88"/>
                  <a:gd name="T40" fmla="*/ 174 w 558"/>
                  <a:gd name="T41" fmla="*/ 4 h 88"/>
                  <a:gd name="T42" fmla="*/ 226 w 558"/>
                  <a:gd name="T43" fmla="*/ 0 h 88"/>
                  <a:gd name="T44" fmla="*/ 282 w 558"/>
                  <a:gd name="T45" fmla="*/ 0 h 88"/>
                  <a:gd name="T46" fmla="*/ 282 w 558"/>
                  <a:gd name="T47" fmla="*/ 0 h 88"/>
                  <a:gd name="T48" fmla="*/ 338 w 558"/>
                  <a:gd name="T49" fmla="*/ 0 h 88"/>
                  <a:gd name="T50" fmla="*/ 390 w 558"/>
                  <a:gd name="T51" fmla="*/ 4 h 88"/>
                  <a:gd name="T52" fmla="*/ 436 w 558"/>
                  <a:gd name="T53" fmla="*/ 8 h 88"/>
                  <a:gd name="T54" fmla="*/ 478 w 558"/>
                  <a:gd name="T55" fmla="*/ 14 h 88"/>
                  <a:gd name="T56" fmla="*/ 512 w 558"/>
                  <a:gd name="T57" fmla="*/ 20 h 88"/>
                  <a:gd name="T58" fmla="*/ 536 w 558"/>
                  <a:gd name="T59" fmla="*/ 28 h 88"/>
                  <a:gd name="T60" fmla="*/ 546 w 558"/>
                  <a:gd name="T61" fmla="*/ 32 h 88"/>
                  <a:gd name="T62" fmla="*/ 552 w 558"/>
                  <a:gd name="T63" fmla="*/ 38 h 88"/>
                  <a:gd name="T64" fmla="*/ 558 w 558"/>
                  <a:gd name="T65" fmla="*/ 42 h 88"/>
                  <a:gd name="T66" fmla="*/ 558 w 558"/>
                  <a:gd name="T67" fmla="*/ 46 h 88"/>
                  <a:gd name="T68" fmla="*/ 558 w 558"/>
                  <a:gd name="T69" fmla="*/ 46 h 88"/>
                  <a:gd name="T70" fmla="*/ 558 w 558"/>
                  <a:gd name="T71" fmla="*/ 50 h 88"/>
                  <a:gd name="T72" fmla="*/ 552 w 558"/>
                  <a:gd name="T73" fmla="*/ 54 h 88"/>
                  <a:gd name="T74" fmla="*/ 546 w 558"/>
                  <a:gd name="T75" fmla="*/ 58 h 88"/>
                  <a:gd name="T76" fmla="*/ 536 w 558"/>
                  <a:gd name="T77" fmla="*/ 62 h 88"/>
                  <a:gd name="T78" fmla="*/ 512 w 558"/>
                  <a:gd name="T79" fmla="*/ 70 h 88"/>
                  <a:gd name="T80" fmla="*/ 478 w 558"/>
                  <a:gd name="T81" fmla="*/ 76 h 88"/>
                  <a:gd name="T82" fmla="*/ 436 w 558"/>
                  <a:gd name="T83" fmla="*/ 82 h 88"/>
                  <a:gd name="T84" fmla="*/ 390 w 558"/>
                  <a:gd name="T85" fmla="*/ 86 h 88"/>
                  <a:gd name="T86" fmla="*/ 338 w 558"/>
                  <a:gd name="T87" fmla="*/ 88 h 88"/>
                  <a:gd name="T88" fmla="*/ 282 w 558"/>
                  <a:gd name="T89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58" h="88">
                    <a:moveTo>
                      <a:pt x="282" y="88"/>
                    </a:moveTo>
                    <a:lnTo>
                      <a:pt x="282" y="88"/>
                    </a:lnTo>
                    <a:lnTo>
                      <a:pt x="226" y="88"/>
                    </a:lnTo>
                    <a:lnTo>
                      <a:pt x="174" y="86"/>
                    </a:lnTo>
                    <a:lnTo>
                      <a:pt x="126" y="82"/>
                    </a:lnTo>
                    <a:lnTo>
                      <a:pt x="84" y="76"/>
                    </a:lnTo>
                    <a:lnTo>
                      <a:pt x="50" y="70"/>
                    </a:lnTo>
                    <a:lnTo>
                      <a:pt x="24" y="62"/>
                    </a:lnTo>
                    <a:lnTo>
                      <a:pt x="14" y="58"/>
                    </a:lnTo>
                    <a:lnTo>
                      <a:pt x="6" y="54"/>
                    </a:lnTo>
                    <a:lnTo>
                      <a:pt x="2" y="50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6" y="38"/>
                    </a:lnTo>
                    <a:lnTo>
                      <a:pt x="14" y="32"/>
                    </a:lnTo>
                    <a:lnTo>
                      <a:pt x="24" y="28"/>
                    </a:lnTo>
                    <a:lnTo>
                      <a:pt x="50" y="20"/>
                    </a:lnTo>
                    <a:lnTo>
                      <a:pt x="84" y="14"/>
                    </a:lnTo>
                    <a:lnTo>
                      <a:pt x="126" y="8"/>
                    </a:lnTo>
                    <a:lnTo>
                      <a:pt x="174" y="4"/>
                    </a:lnTo>
                    <a:lnTo>
                      <a:pt x="226" y="0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338" y="0"/>
                    </a:lnTo>
                    <a:lnTo>
                      <a:pt x="390" y="4"/>
                    </a:lnTo>
                    <a:lnTo>
                      <a:pt x="436" y="8"/>
                    </a:lnTo>
                    <a:lnTo>
                      <a:pt x="478" y="14"/>
                    </a:lnTo>
                    <a:lnTo>
                      <a:pt x="512" y="20"/>
                    </a:lnTo>
                    <a:lnTo>
                      <a:pt x="536" y="28"/>
                    </a:lnTo>
                    <a:lnTo>
                      <a:pt x="546" y="32"/>
                    </a:lnTo>
                    <a:lnTo>
                      <a:pt x="552" y="38"/>
                    </a:lnTo>
                    <a:lnTo>
                      <a:pt x="558" y="42"/>
                    </a:lnTo>
                    <a:lnTo>
                      <a:pt x="558" y="46"/>
                    </a:lnTo>
                    <a:lnTo>
                      <a:pt x="558" y="46"/>
                    </a:lnTo>
                    <a:lnTo>
                      <a:pt x="558" y="50"/>
                    </a:lnTo>
                    <a:lnTo>
                      <a:pt x="552" y="54"/>
                    </a:lnTo>
                    <a:lnTo>
                      <a:pt x="546" y="58"/>
                    </a:lnTo>
                    <a:lnTo>
                      <a:pt x="536" y="62"/>
                    </a:lnTo>
                    <a:lnTo>
                      <a:pt x="512" y="70"/>
                    </a:lnTo>
                    <a:lnTo>
                      <a:pt x="478" y="76"/>
                    </a:lnTo>
                    <a:lnTo>
                      <a:pt x="436" y="82"/>
                    </a:lnTo>
                    <a:lnTo>
                      <a:pt x="390" y="86"/>
                    </a:lnTo>
                    <a:lnTo>
                      <a:pt x="338" y="88"/>
                    </a:lnTo>
                    <a:lnTo>
                      <a:pt x="282" y="8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" name="Freeform 459"/>
              <p:cNvSpPr>
                <a:spLocks/>
              </p:cNvSpPr>
              <p:nvPr/>
            </p:nvSpPr>
            <p:spPr bwMode="auto">
              <a:xfrm>
                <a:off x="4611" y="4182"/>
                <a:ext cx="562" cy="88"/>
              </a:xfrm>
              <a:custGeom>
                <a:avLst/>
                <a:gdLst>
                  <a:gd name="T0" fmla="*/ 284 w 562"/>
                  <a:gd name="T1" fmla="*/ 0 h 88"/>
                  <a:gd name="T2" fmla="*/ 284 w 562"/>
                  <a:gd name="T3" fmla="*/ 0 h 88"/>
                  <a:gd name="T4" fmla="*/ 228 w 562"/>
                  <a:gd name="T5" fmla="*/ 0 h 88"/>
                  <a:gd name="T6" fmla="*/ 174 w 562"/>
                  <a:gd name="T7" fmla="*/ 4 h 88"/>
                  <a:gd name="T8" fmla="*/ 126 w 562"/>
                  <a:gd name="T9" fmla="*/ 8 h 88"/>
                  <a:gd name="T10" fmla="*/ 84 w 562"/>
                  <a:gd name="T11" fmla="*/ 14 h 88"/>
                  <a:gd name="T12" fmla="*/ 50 w 562"/>
                  <a:gd name="T13" fmla="*/ 20 h 88"/>
                  <a:gd name="T14" fmla="*/ 24 w 562"/>
                  <a:gd name="T15" fmla="*/ 28 h 88"/>
                  <a:gd name="T16" fmla="*/ 14 w 562"/>
                  <a:gd name="T17" fmla="*/ 32 h 88"/>
                  <a:gd name="T18" fmla="*/ 6 w 562"/>
                  <a:gd name="T19" fmla="*/ 36 h 88"/>
                  <a:gd name="T20" fmla="*/ 2 w 562"/>
                  <a:gd name="T21" fmla="*/ 42 h 88"/>
                  <a:gd name="T22" fmla="*/ 0 w 562"/>
                  <a:gd name="T23" fmla="*/ 46 h 88"/>
                  <a:gd name="T24" fmla="*/ 0 w 562"/>
                  <a:gd name="T25" fmla="*/ 46 h 88"/>
                  <a:gd name="T26" fmla="*/ 2 w 562"/>
                  <a:gd name="T27" fmla="*/ 50 h 88"/>
                  <a:gd name="T28" fmla="*/ 6 w 562"/>
                  <a:gd name="T29" fmla="*/ 54 h 88"/>
                  <a:gd name="T30" fmla="*/ 14 w 562"/>
                  <a:gd name="T31" fmla="*/ 58 h 88"/>
                  <a:gd name="T32" fmla="*/ 24 w 562"/>
                  <a:gd name="T33" fmla="*/ 62 h 88"/>
                  <a:gd name="T34" fmla="*/ 50 w 562"/>
                  <a:gd name="T35" fmla="*/ 70 h 88"/>
                  <a:gd name="T36" fmla="*/ 84 w 562"/>
                  <a:gd name="T37" fmla="*/ 76 h 88"/>
                  <a:gd name="T38" fmla="*/ 126 w 562"/>
                  <a:gd name="T39" fmla="*/ 82 h 88"/>
                  <a:gd name="T40" fmla="*/ 174 w 562"/>
                  <a:gd name="T41" fmla="*/ 86 h 88"/>
                  <a:gd name="T42" fmla="*/ 228 w 562"/>
                  <a:gd name="T43" fmla="*/ 88 h 88"/>
                  <a:gd name="T44" fmla="*/ 284 w 562"/>
                  <a:gd name="T45" fmla="*/ 88 h 88"/>
                  <a:gd name="T46" fmla="*/ 284 w 562"/>
                  <a:gd name="T47" fmla="*/ 88 h 88"/>
                  <a:gd name="T48" fmla="*/ 340 w 562"/>
                  <a:gd name="T49" fmla="*/ 88 h 88"/>
                  <a:gd name="T50" fmla="*/ 392 w 562"/>
                  <a:gd name="T51" fmla="*/ 86 h 88"/>
                  <a:gd name="T52" fmla="*/ 440 w 562"/>
                  <a:gd name="T53" fmla="*/ 82 h 88"/>
                  <a:gd name="T54" fmla="*/ 480 w 562"/>
                  <a:gd name="T55" fmla="*/ 76 h 88"/>
                  <a:gd name="T56" fmla="*/ 514 w 562"/>
                  <a:gd name="T57" fmla="*/ 70 h 88"/>
                  <a:gd name="T58" fmla="*/ 540 w 562"/>
                  <a:gd name="T59" fmla="*/ 62 h 88"/>
                  <a:gd name="T60" fmla="*/ 550 w 562"/>
                  <a:gd name="T61" fmla="*/ 58 h 88"/>
                  <a:gd name="T62" fmla="*/ 558 w 562"/>
                  <a:gd name="T63" fmla="*/ 54 h 88"/>
                  <a:gd name="T64" fmla="*/ 562 w 562"/>
                  <a:gd name="T65" fmla="*/ 50 h 88"/>
                  <a:gd name="T66" fmla="*/ 562 w 562"/>
                  <a:gd name="T67" fmla="*/ 46 h 88"/>
                  <a:gd name="T68" fmla="*/ 562 w 562"/>
                  <a:gd name="T69" fmla="*/ 46 h 88"/>
                  <a:gd name="T70" fmla="*/ 562 w 562"/>
                  <a:gd name="T71" fmla="*/ 42 h 88"/>
                  <a:gd name="T72" fmla="*/ 558 w 562"/>
                  <a:gd name="T73" fmla="*/ 36 h 88"/>
                  <a:gd name="T74" fmla="*/ 550 w 562"/>
                  <a:gd name="T75" fmla="*/ 32 h 88"/>
                  <a:gd name="T76" fmla="*/ 540 w 562"/>
                  <a:gd name="T77" fmla="*/ 28 h 88"/>
                  <a:gd name="T78" fmla="*/ 514 w 562"/>
                  <a:gd name="T79" fmla="*/ 20 h 88"/>
                  <a:gd name="T80" fmla="*/ 480 w 562"/>
                  <a:gd name="T81" fmla="*/ 14 h 88"/>
                  <a:gd name="T82" fmla="*/ 440 w 562"/>
                  <a:gd name="T83" fmla="*/ 8 h 88"/>
                  <a:gd name="T84" fmla="*/ 392 w 562"/>
                  <a:gd name="T85" fmla="*/ 4 h 88"/>
                  <a:gd name="T86" fmla="*/ 340 w 562"/>
                  <a:gd name="T87" fmla="*/ 0 h 88"/>
                  <a:gd name="T88" fmla="*/ 284 w 562"/>
                  <a:gd name="T8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62" h="88">
                    <a:moveTo>
                      <a:pt x="284" y="0"/>
                    </a:moveTo>
                    <a:lnTo>
                      <a:pt x="284" y="0"/>
                    </a:lnTo>
                    <a:lnTo>
                      <a:pt x="228" y="0"/>
                    </a:lnTo>
                    <a:lnTo>
                      <a:pt x="174" y="4"/>
                    </a:lnTo>
                    <a:lnTo>
                      <a:pt x="126" y="8"/>
                    </a:lnTo>
                    <a:lnTo>
                      <a:pt x="84" y="14"/>
                    </a:lnTo>
                    <a:lnTo>
                      <a:pt x="50" y="20"/>
                    </a:lnTo>
                    <a:lnTo>
                      <a:pt x="24" y="28"/>
                    </a:lnTo>
                    <a:lnTo>
                      <a:pt x="14" y="32"/>
                    </a:lnTo>
                    <a:lnTo>
                      <a:pt x="6" y="36"/>
                    </a:lnTo>
                    <a:lnTo>
                      <a:pt x="2" y="42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2" y="50"/>
                    </a:lnTo>
                    <a:lnTo>
                      <a:pt x="6" y="54"/>
                    </a:lnTo>
                    <a:lnTo>
                      <a:pt x="14" y="58"/>
                    </a:lnTo>
                    <a:lnTo>
                      <a:pt x="24" y="62"/>
                    </a:lnTo>
                    <a:lnTo>
                      <a:pt x="50" y="70"/>
                    </a:lnTo>
                    <a:lnTo>
                      <a:pt x="84" y="76"/>
                    </a:lnTo>
                    <a:lnTo>
                      <a:pt x="126" y="82"/>
                    </a:lnTo>
                    <a:lnTo>
                      <a:pt x="174" y="86"/>
                    </a:lnTo>
                    <a:lnTo>
                      <a:pt x="228" y="88"/>
                    </a:lnTo>
                    <a:lnTo>
                      <a:pt x="284" y="88"/>
                    </a:lnTo>
                    <a:lnTo>
                      <a:pt x="284" y="88"/>
                    </a:lnTo>
                    <a:lnTo>
                      <a:pt x="340" y="88"/>
                    </a:lnTo>
                    <a:lnTo>
                      <a:pt x="392" y="86"/>
                    </a:lnTo>
                    <a:lnTo>
                      <a:pt x="440" y="82"/>
                    </a:lnTo>
                    <a:lnTo>
                      <a:pt x="480" y="76"/>
                    </a:lnTo>
                    <a:lnTo>
                      <a:pt x="514" y="70"/>
                    </a:lnTo>
                    <a:lnTo>
                      <a:pt x="540" y="62"/>
                    </a:lnTo>
                    <a:lnTo>
                      <a:pt x="550" y="58"/>
                    </a:lnTo>
                    <a:lnTo>
                      <a:pt x="558" y="54"/>
                    </a:lnTo>
                    <a:lnTo>
                      <a:pt x="562" y="50"/>
                    </a:lnTo>
                    <a:lnTo>
                      <a:pt x="562" y="46"/>
                    </a:lnTo>
                    <a:lnTo>
                      <a:pt x="562" y="46"/>
                    </a:lnTo>
                    <a:lnTo>
                      <a:pt x="562" y="42"/>
                    </a:lnTo>
                    <a:lnTo>
                      <a:pt x="558" y="36"/>
                    </a:lnTo>
                    <a:lnTo>
                      <a:pt x="550" y="32"/>
                    </a:lnTo>
                    <a:lnTo>
                      <a:pt x="540" y="28"/>
                    </a:lnTo>
                    <a:lnTo>
                      <a:pt x="514" y="20"/>
                    </a:lnTo>
                    <a:lnTo>
                      <a:pt x="480" y="14"/>
                    </a:lnTo>
                    <a:lnTo>
                      <a:pt x="440" y="8"/>
                    </a:lnTo>
                    <a:lnTo>
                      <a:pt x="392" y="4"/>
                    </a:lnTo>
                    <a:lnTo>
                      <a:pt x="340" y="0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Freeform 460"/>
              <p:cNvSpPr>
                <a:spLocks noEditPoints="1"/>
              </p:cNvSpPr>
              <p:nvPr/>
            </p:nvSpPr>
            <p:spPr bwMode="auto">
              <a:xfrm>
                <a:off x="4613" y="4182"/>
                <a:ext cx="558" cy="88"/>
              </a:xfrm>
              <a:custGeom>
                <a:avLst/>
                <a:gdLst>
                  <a:gd name="T0" fmla="*/ 282 w 558"/>
                  <a:gd name="T1" fmla="*/ 88 h 88"/>
                  <a:gd name="T2" fmla="*/ 174 w 558"/>
                  <a:gd name="T3" fmla="*/ 84 h 88"/>
                  <a:gd name="T4" fmla="*/ 86 w 558"/>
                  <a:gd name="T5" fmla="*/ 76 h 88"/>
                  <a:gd name="T6" fmla="*/ 26 w 558"/>
                  <a:gd name="T7" fmla="*/ 62 h 88"/>
                  <a:gd name="T8" fmla="*/ 8 w 558"/>
                  <a:gd name="T9" fmla="*/ 54 h 88"/>
                  <a:gd name="T10" fmla="*/ 4 w 558"/>
                  <a:gd name="T11" fmla="*/ 46 h 88"/>
                  <a:gd name="T12" fmla="*/ 4 w 558"/>
                  <a:gd name="T13" fmla="*/ 42 h 88"/>
                  <a:gd name="T14" fmla="*/ 16 w 558"/>
                  <a:gd name="T15" fmla="*/ 32 h 88"/>
                  <a:gd name="T16" fmla="*/ 50 w 558"/>
                  <a:gd name="T17" fmla="*/ 20 h 88"/>
                  <a:gd name="T18" fmla="*/ 126 w 558"/>
                  <a:gd name="T19" fmla="*/ 8 h 88"/>
                  <a:gd name="T20" fmla="*/ 226 w 558"/>
                  <a:gd name="T21" fmla="*/ 2 h 88"/>
                  <a:gd name="T22" fmla="*/ 282 w 558"/>
                  <a:gd name="T23" fmla="*/ 0 h 88"/>
                  <a:gd name="T24" fmla="*/ 388 w 558"/>
                  <a:gd name="T25" fmla="*/ 4 h 88"/>
                  <a:gd name="T26" fmla="*/ 476 w 558"/>
                  <a:gd name="T27" fmla="*/ 14 h 88"/>
                  <a:gd name="T28" fmla="*/ 534 w 558"/>
                  <a:gd name="T29" fmla="*/ 28 h 88"/>
                  <a:gd name="T30" fmla="*/ 550 w 558"/>
                  <a:gd name="T31" fmla="*/ 38 h 88"/>
                  <a:gd name="T32" fmla="*/ 556 w 558"/>
                  <a:gd name="T33" fmla="*/ 46 h 88"/>
                  <a:gd name="T34" fmla="*/ 556 w 558"/>
                  <a:gd name="T35" fmla="*/ 50 h 88"/>
                  <a:gd name="T36" fmla="*/ 544 w 558"/>
                  <a:gd name="T37" fmla="*/ 58 h 88"/>
                  <a:gd name="T38" fmla="*/ 510 w 558"/>
                  <a:gd name="T39" fmla="*/ 70 h 88"/>
                  <a:gd name="T40" fmla="*/ 436 w 558"/>
                  <a:gd name="T41" fmla="*/ 80 h 88"/>
                  <a:gd name="T42" fmla="*/ 338 w 558"/>
                  <a:gd name="T43" fmla="*/ 88 h 88"/>
                  <a:gd name="T44" fmla="*/ 282 w 558"/>
                  <a:gd name="T45" fmla="*/ 0 h 88"/>
                  <a:gd name="T46" fmla="*/ 226 w 558"/>
                  <a:gd name="T47" fmla="*/ 0 h 88"/>
                  <a:gd name="T48" fmla="*/ 126 w 558"/>
                  <a:gd name="T49" fmla="*/ 8 h 88"/>
                  <a:gd name="T50" fmla="*/ 50 w 558"/>
                  <a:gd name="T51" fmla="*/ 20 h 88"/>
                  <a:gd name="T52" fmla="*/ 14 w 558"/>
                  <a:gd name="T53" fmla="*/ 32 h 88"/>
                  <a:gd name="T54" fmla="*/ 2 w 558"/>
                  <a:gd name="T55" fmla="*/ 42 h 88"/>
                  <a:gd name="T56" fmla="*/ 0 w 558"/>
                  <a:gd name="T57" fmla="*/ 46 h 88"/>
                  <a:gd name="T58" fmla="*/ 6 w 558"/>
                  <a:gd name="T59" fmla="*/ 54 h 88"/>
                  <a:gd name="T60" fmla="*/ 24 w 558"/>
                  <a:gd name="T61" fmla="*/ 62 h 88"/>
                  <a:gd name="T62" fmla="*/ 84 w 558"/>
                  <a:gd name="T63" fmla="*/ 76 h 88"/>
                  <a:gd name="T64" fmla="*/ 174 w 558"/>
                  <a:gd name="T65" fmla="*/ 86 h 88"/>
                  <a:gd name="T66" fmla="*/ 282 w 558"/>
                  <a:gd name="T67" fmla="*/ 88 h 88"/>
                  <a:gd name="T68" fmla="*/ 338 w 558"/>
                  <a:gd name="T69" fmla="*/ 88 h 88"/>
                  <a:gd name="T70" fmla="*/ 436 w 558"/>
                  <a:gd name="T71" fmla="*/ 82 h 88"/>
                  <a:gd name="T72" fmla="*/ 512 w 558"/>
                  <a:gd name="T73" fmla="*/ 70 h 88"/>
                  <a:gd name="T74" fmla="*/ 546 w 558"/>
                  <a:gd name="T75" fmla="*/ 58 h 88"/>
                  <a:gd name="T76" fmla="*/ 558 w 558"/>
                  <a:gd name="T77" fmla="*/ 50 h 88"/>
                  <a:gd name="T78" fmla="*/ 558 w 558"/>
                  <a:gd name="T79" fmla="*/ 46 h 88"/>
                  <a:gd name="T80" fmla="*/ 552 w 558"/>
                  <a:gd name="T81" fmla="*/ 38 h 88"/>
                  <a:gd name="T82" fmla="*/ 536 w 558"/>
                  <a:gd name="T83" fmla="*/ 28 h 88"/>
                  <a:gd name="T84" fmla="*/ 478 w 558"/>
                  <a:gd name="T85" fmla="*/ 14 h 88"/>
                  <a:gd name="T86" fmla="*/ 390 w 558"/>
                  <a:gd name="T87" fmla="*/ 4 h 88"/>
                  <a:gd name="T88" fmla="*/ 282 w 558"/>
                  <a:gd name="T8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58" h="88">
                    <a:moveTo>
                      <a:pt x="282" y="88"/>
                    </a:moveTo>
                    <a:lnTo>
                      <a:pt x="282" y="88"/>
                    </a:lnTo>
                    <a:lnTo>
                      <a:pt x="226" y="88"/>
                    </a:lnTo>
                    <a:lnTo>
                      <a:pt x="174" y="84"/>
                    </a:lnTo>
                    <a:lnTo>
                      <a:pt x="126" y="80"/>
                    </a:lnTo>
                    <a:lnTo>
                      <a:pt x="86" y="76"/>
                    </a:lnTo>
                    <a:lnTo>
                      <a:pt x="50" y="70"/>
                    </a:lnTo>
                    <a:lnTo>
                      <a:pt x="26" y="62"/>
                    </a:lnTo>
                    <a:lnTo>
                      <a:pt x="16" y="58"/>
                    </a:lnTo>
                    <a:lnTo>
                      <a:pt x="8" y="54"/>
                    </a:lnTo>
                    <a:lnTo>
                      <a:pt x="4" y="50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4" y="42"/>
                    </a:lnTo>
                    <a:lnTo>
                      <a:pt x="8" y="38"/>
                    </a:lnTo>
                    <a:lnTo>
                      <a:pt x="16" y="32"/>
                    </a:lnTo>
                    <a:lnTo>
                      <a:pt x="26" y="28"/>
                    </a:lnTo>
                    <a:lnTo>
                      <a:pt x="50" y="20"/>
                    </a:lnTo>
                    <a:lnTo>
                      <a:pt x="86" y="14"/>
                    </a:lnTo>
                    <a:lnTo>
                      <a:pt x="126" y="8"/>
                    </a:lnTo>
                    <a:lnTo>
                      <a:pt x="174" y="4"/>
                    </a:lnTo>
                    <a:lnTo>
                      <a:pt x="226" y="2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338" y="2"/>
                    </a:lnTo>
                    <a:lnTo>
                      <a:pt x="388" y="4"/>
                    </a:lnTo>
                    <a:lnTo>
                      <a:pt x="436" y="8"/>
                    </a:lnTo>
                    <a:lnTo>
                      <a:pt x="476" y="14"/>
                    </a:lnTo>
                    <a:lnTo>
                      <a:pt x="510" y="20"/>
                    </a:lnTo>
                    <a:lnTo>
                      <a:pt x="534" y="28"/>
                    </a:lnTo>
                    <a:lnTo>
                      <a:pt x="544" y="32"/>
                    </a:lnTo>
                    <a:lnTo>
                      <a:pt x="550" y="38"/>
                    </a:lnTo>
                    <a:lnTo>
                      <a:pt x="556" y="42"/>
                    </a:lnTo>
                    <a:lnTo>
                      <a:pt x="556" y="46"/>
                    </a:lnTo>
                    <a:lnTo>
                      <a:pt x="556" y="46"/>
                    </a:lnTo>
                    <a:lnTo>
                      <a:pt x="556" y="50"/>
                    </a:lnTo>
                    <a:lnTo>
                      <a:pt x="550" y="54"/>
                    </a:lnTo>
                    <a:lnTo>
                      <a:pt x="544" y="58"/>
                    </a:lnTo>
                    <a:lnTo>
                      <a:pt x="534" y="62"/>
                    </a:lnTo>
                    <a:lnTo>
                      <a:pt x="510" y="70"/>
                    </a:lnTo>
                    <a:lnTo>
                      <a:pt x="476" y="76"/>
                    </a:lnTo>
                    <a:lnTo>
                      <a:pt x="436" y="80"/>
                    </a:lnTo>
                    <a:lnTo>
                      <a:pt x="388" y="84"/>
                    </a:lnTo>
                    <a:lnTo>
                      <a:pt x="338" y="88"/>
                    </a:lnTo>
                    <a:lnTo>
                      <a:pt x="282" y="88"/>
                    </a:lnTo>
                    <a:close/>
                    <a:moveTo>
                      <a:pt x="282" y="0"/>
                    </a:moveTo>
                    <a:lnTo>
                      <a:pt x="282" y="0"/>
                    </a:lnTo>
                    <a:lnTo>
                      <a:pt x="226" y="0"/>
                    </a:lnTo>
                    <a:lnTo>
                      <a:pt x="174" y="4"/>
                    </a:lnTo>
                    <a:lnTo>
                      <a:pt x="126" y="8"/>
                    </a:lnTo>
                    <a:lnTo>
                      <a:pt x="84" y="14"/>
                    </a:lnTo>
                    <a:lnTo>
                      <a:pt x="50" y="20"/>
                    </a:lnTo>
                    <a:lnTo>
                      <a:pt x="24" y="28"/>
                    </a:lnTo>
                    <a:lnTo>
                      <a:pt x="14" y="32"/>
                    </a:lnTo>
                    <a:lnTo>
                      <a:pt x="6" y="38"/>
                    </a:lnTo>
                    <a:lnTo>
                      <a:pt x="2" y="42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2" y="50"/>
                    </a:lnTo>
                    <a:lnTo>
                      <a:pt x="6" y="54"/>
                    </a:lnTo>
                    <a:lnTo>
                      <a:pt x="14" y="58"/>
                    </a:lnTo>
                    <a:lnTo>
                      <a:pt x="24" y="62"/>
                    </a:lnTo>
                    <a:lnTo>
                      <a:pt x="50" y="70"/>
                    </a:lnTo>
                    <a:lnTo>
                      <a:pt x="84" y="76"/>
                    </a:lnTo>
                    <a:lnTo>
                      <a:pt x="126" y="82"/>
                    </a:lnTo>
                    <a:lnTo>
                      <a:pt x="174" y="86"/>
                    </a:lnTo>
                    <a:lnTo>
                      <a:pt x="226" y="88"/>
                    </a:lnTo>
                    <a:lnTo>
                      <a:pt x="282" y="88"/>
                    </a:lnTo>
                    <a:lnTo>
                      <a:pt x="282" y="88"/>
                    </a:lnTo>
                    <a:lnTo>
                      <a:pt x="338" y="88"/>
                    </a:lnTo>
                    <a:lnTo>
                      <a:pt x="390" y="86"/>
                    </a:lnTo>
                    <a:lnTo>
                      <a:pt x="436" y="82"/>
                    </a:lnTo>
                    <a:lnTo>
                      <a:pt x="478" y="76"/>
                    </a:lnTo>
                    <a:lnTo>
                      <a:pt x="512" y="70"/>
                    </a:lnTo>
                    <a:lnTo>
                      <a:pt x="536" y="62"/>
                    </a:lnTo>
                    <a:lnTo>
                      <a:pt x="546" y="58"/>
                    </a:lnTo>
                    <a:lnTo>
                      <a:pt x="552" y="54"/>
                    </a:lnTo>
                    <a:lnTo>
                      <a:pt x="558" y="50"/>
                    </a:lnTo>
                    <a:lnTo>
                      <a:pt x="558" y="46"/>
                    </a:lnTo>
                    <a:lnTo>
                      <a:pt x="558" y="46"/>
                    </a:lnTo>
                    <a:lnTo>
                      <a:pt x="558" y="42"/>
                    </a:lnTo>
                    <a:lnTo>
                      <a:pt x="552" y="38"/>
                    </a:lnTo>
                    <a:lnTo>
                      <a:pt x="546" y="32"/>
                    </a:lnTo>
                    <a:lnTo>
                      <a:pt x="536" y="28"/>
                    </a:lnTo>
                    <a:lnTo>
                      <a:pt x="512" y="20"/>
                    </a:lnTo>
                    <a:lnTo>
                      <a:pt x="478" y="14"/>
                    </a:lnTo>
                    <a:lnTo>
                      <a:pt x="436" y="8"/>
                    </a:lnTo>
                    <a:lnTo>
                      <a:pt x="390" y="4"/>
                    </a:lnTo>
                    <a:lnTo>
                      <a:pt x="338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BEB9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461"/>
              <p:cNvSpPr>
                <a:spLocks/>
              </p:cNvSpPr>
              <p:nvPr/>
            </p:nvSpPr>
            <p:spPr bwMode="auto">
              <a:xfrm>
                <a:off x="4617" y="4182"/>
                <a:ext cx="552" cy="88"/>
              </a:xfrm>
              <a:custGeom>
                <a:avLst/>
                <a:gdLst>
                  <a:gd name="T0" fmla="*/ 278 w 552"/>
                  <a:gd name="T1" fmla="*/ 88 h 88"/>
                  <a:gd name="T2" fmla="*/ 278 w 552"/>
                  <a:gd name="T3" fmla="*/ 88 h 88"/>
                  <a:gd name="T4" fmla="*/ 222 w 552"/>
                  <a:gd name="T5" fmla="*/ 88 h 88"/>
                  <a:gd name="T6" fmla="*/ 170 w 552"/>
                  <a:gd name="T7" fmla="*/ 84 h 88"/>
                  <a:gd name="T8" fmla="*/ 122 w 552"/>
                  <a:gd name="T9" fmla="*/ 80 h 88"/>
                  <a:gd name="T10" fmla="*/ 82 w 552"/>
                  <a:gd name="T11" fmla="*/ 76 h 88"/>
                  <a:gd name="T12" fmla="*/ 46 w 552"/>
                  <a:gd name="T13" fmla="*/ 70 h 88"/>
                  <a:gd name="T14" fmla="*/ 22 w 552"/>
                  <a:gd name="T15" fmla="*/ 62 h 88"/>
                  <a:gd name="T16" fmla="*/ 12 w 552"/>
                  <a:gd name="T17" fmla="*/ 58 h 88"/>
                  <a:gd name="T18" fmla="*/ 4 w 552"/>
                  <a:gd name="T19" fmla="*/ 54 h 88"/>
                  <a:gd name="T20" fmla="*/ 0 w 552"/>
                  <a:gd name="T21" fmla="*/ 50 h 88"/>
                  <a:gd name="T22" fmla="*/ 0 w 552"/>
                  <a:gd name="T23" fmla="*/ 46 h 88"/>
                  <a:gd name="T24" fmla="*/ 0 w 552"/>
                  <a:gd name="T25" fmla="*/ 46 h 88"/>
                  <a:gd name="T26" fmla="*/ 0 w 552"/>
                  <a:gd name="T27" fmla="*/ 42 h 88"/>
                  <a:gd name="T28" fmla="*/ 4 w 552"/>
                  <a:gd name="T29" fmla="*/ 38 h 88"/>
                  <a:gd name="T30" fmla="*/ 12 w 552"/>
                  <a:gd name="T31" fmla="*/ 32 h 88"/>
                  <a:gd name="T32" fmla="*/ 22 w 552"/>
                  <a:gd name="T33" fmla="*/ 28 h 88"/>
                  <a:gd name="T34" fmla="*/ 46 w 552"/>
                  <a:gd name="T35" fmla="*/ 20 h 88"/>
                  <a:gd name="T36" fmla="*/ 82 w 552"/>
                  <a:gd name="T37" fmla="*/ 14 h 88"/>
                  <a:gd name="T38" fmla="*/ 122 w 552"/>
                  <a:gd name="T39" fmla="*/ 8 h 88"/>
                  <a:gd name="T40" fmla="*/ 170 w 552"/>
                  <a:gd name="T41" fmla="*/ 4 h 88"/>
                  <a:gd name="T42" fmla="*/ 222 w 552"/>
                  <a:gd name="T43" fmla="*/ 2 h 88"/>
                  <a:gd name="T44" fmla="*/ 278 w 552"/>
                  <a:gd name="T45" fmla="*/ 0 h 88"/>
                  <a:gd name="T46" fmla="*/ 278 w 552"/>
                  <a:gd name="T47" fmla="*/ 0 h 88"/>
                  <a:gd name="T48" fmla="*/ 334 w 552"/>
                  <a:gd name="T49" fmla="*/ 2 h 88"/>
                  <a:gd name="T50" fmla="*/ 384 w 552"/>
                  <a:gd name="T51" fmla="*/ 4 h 88"/>
                  <a:gd name="T52" fmla="*/ 432 w 552"/>
                  <a:gd name="T53" fmla="*/ 8 h 88"/>
                  <a:gd name="T54" fmla="*/ 472 w 552"/>
                  <a:gd name="T55" fmla="*/ 14 h 88"/>
                  <a:gd name="T56" fmla="*/ 506 w 552"/>
                  <a:gd name="T57" fmla="*/ 20 h 88"/>
                  <a:gd name="T58" fmla="*/ 530 w 552"/>
                  <a:gd name="T59" fmla="*/ 28 h 88"/>
                  <a:gd name="T60" fmla="*/ 540 w 552"/>
                  <a:gd name="T61" fmla="*/ 32 h 88"/>
                  <a:gd name="T62" fmla="*/ 546 w 552"/>
                  <a:gd name="T63" fmla="*/ 38 h 88"/>
                  <a:gd name="T64" fmla="*/ 552 w 552"/>
                  <a:gd name="T65" fmla="*/ 42 h 88"/>
                  <a:gd name="T66" fmla="*/ 552 w 552"/>
                  <a:gd name="T67" fmla="*/ 46 h 88"/>
                  <a:gd name="T68" fmla="*/ 552 w 552"/>
                  <a:gd name="T69" fmla="*/ 46 h 88"/>
                  <a:gd name="T70" fmla="*/ 552 w 552"/>
                  <a:gd name="T71" fmla="*/ 50 h 88"/>
                  <a:gd name="T72" fmla="*/ 546 w 552"/>
                  <a:gd name="T73" fmla="*/ 54 h 88"/>
                  <a:gd name="T74" fmla="*/ 540 w 552"/>
                  <a:gd name="T75" fmla="*/ 58 h 88"/>
                  <a:gd name="T76" fmla="*/ 530 w 552"/>
                  <a:gd name="T77" fmla="*/ 62 h 88"/>
                  <a:gd name="T78" fmla="*/ 506 w 552"/>
                  <a:gd name="T79" fmla="*/ 70 h 88"/>
                  <a:gd name="T80" fmla="*/ 472 w 552"/>
                  <a:gd name="T81" fmla="*/ 76 h 88"/>
                  <a:gd name="T82" fmla="*/ 432 w 552"/>
                  <a:gd name="T83" fmla="*/ 80 h 88"/>
                  <a:gd name="T84" fmla="*/ 384 w 552"/>
                  <a:gd name="T85" fmla="*/ 84 h 88"/>
                  <a:gd name="T86" fmla="*/ 334 w 552"/>
                  <a:gd name="T87" fmla="*/ 88 h 88"/>
                  <a:gd name="T88" fmla="*/ 278 w 552"/>
                  <a:gd name="T89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52" h="88">
                    <a:moveTo>
                      <a:pt x="278" y="88"/>
                    </a:moveTo>
                    <a:lnTo>
                      <a:pt x="278" y="88"/>
                    </a:lnTo>
                    <a:lnTo>
                      <a:pt x="222" y="88"/>
                    </a:lnTo>
                    <a:lnTo>
                      <a:pt x="170" y="84"/>
                    </a:lnTo>
                    <a:lnTo>
                      <a:pt x="122" y="80"/>
                    </a:lnTo>
                    <a:lnTo>
                      <a:pt x="82" y="76"/>
                    </a:lnTo>
                    <a:lnTo>
                      <a:pt x="46" y="70"/>
                    </a:lnTo>
                    <a:lnTo>
                      <a:pt x="22" y="62"/>
                    </a:lnTo>
                    <a:lnTo>
                      <a:pt x="12" y="58"/>
                    </a:lnTo>
                    <a:lnTo>
                      <a:pt x="4" y="54"/>
                    </a:lnTo>
                    <a:lnTo>
                      <a:pt x="0" y="50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2"/>
                    </a:lnTo>
                    <a:lnTo>
                      <a:pt x="4" y="38"/>
                    </a:lnTo>
                    <a:lnTo>
                      <a:pt x="12" y="32"/>
                    </a:lnTo>
                    <a:lnTo>
                      <a:pt x="22" y="28"/>
                    </a:lnTo>
                    <a:lnTo>
                      <a:pt x="46" y="20"/>
                    </a:lnTo>
                    <a:lnTo>
                      <a:pt x="82" y="14"/>
                    </a:lnTo>
                    <a:lnTo>
                      <a:pt x="122" y="8"/>
                    </a:lnTo>
                    <a:lnTo>
                      <a:pt x="170" y="4"/>
                    </a:lnTo>
                    <a:lnTo>
                      <a:pt x="222" y="2"/>
                    </a:lnTo>
                    <a:lnTo>
                      <a:pt x="278" y="0"/>
                    </a:lnTo>
                    <a:lnTo>
                      <a:pt x="278" y="0"/>
                    </a:lnTo>
                    <a:lnTo>
                      <a:pt x="334" y="2"/>
                    </a:lnTo>
                    <a:lnTo>
                      <a:pt x="384" y="4"/>
                    </a:lnTo>
                    <a:lnTo>
                      <a:pt x="432" y="8"/>
                    </a:lnTo>
                    <a:lnTo>
                      <a:pt x="472" y="14"/>
                    </a:lnTo>
                    <a:lnTo>
                      <a:pt x="506" y="20"/>
                    </a:lnTo>
                    <a:lnTo>
                      <a:pt x="530" y="28"/>
                    </a:lnTo>
                    <a:lnTo>
                      <a:pt x="540" y="32"/>
                    </a:lnTo>
                    <a:lnTo>
                      <a:pt x="546" y="38"/>
                    </a:lnTo>
                    <a:lnTo>
                      <a:pt x="552" y="42"/>
                    </a:lnTo>
                    <a:lnTo>
                      <a:pt x="552" y="46"/>
                    </a:lnTo>
                    <a:lnTo>
                      <a:pt x="552" y="46"/>
                    </a:lnTo>
                    <a:lnTo>
                      <a:pt x="552" y="50"/>
                    </a:lnTo>
                    <a:lnTo>
                      <a:pt x="546" y="54"/>
                    </a:lnTo>
                    <a:lnTo>
                      <a:pt x="540" y="58"/>
                    </a:lnTo>
                    <a:lnTo>
                      <a:pt x="530" y="62"/>
                    </a:lnTo>
                    <a:lnTo>
                      <a:pt x="506" y="70"/>
                    </a:lnTo>
                    <a:lnTo>
                      <a:pt x="472" y="76"/>
                    </a:lnTo>
                    <a:lnTo>
                      <a:pt x="432" y="80"/>
                    </a:lnTo>
                    <a:lnTo>
                      <a:pt x="384" y="84"/>
                    </a:lnTo>
                    <a:lnTo>
                      <a:pt x="334" y="88"/>
                    </a:lnTo>
                    <a:lnTo>
                      <a:pt x="278" y="8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Freeform 462"/>
              <p:cNvSpPr>
                <a:spLocks/>
              </p:cNvSpPr>
              <p:nvPr/>
            </p:nvSpPr>
            <p:spPr bwMode="auto">
              <a:xfrm>
                <a:off x="4613" y="4182"/>
                <a:ext cx="558" cy="88"/>
              </a:xfrm>
              <a:custGeom>
                <a:avLst/>
                <a:gdLst>
                  <a:gd name="T0" fmla="*/ 282 w 558"/>
                  <a:gd name="T1" fmla="*/ 0 h 88"/>
                  <a:gd name="T2" fmla="*/ 282 w 558"/>
                  <a:gd name="T3" fmla="*/ 0 h 88"/>
                  <a:gd name="T4" fmla="*/ 226 w 558"/>
                  <a:gd name="T5" fmla="*/ 0 h 88"/>
                  <a:gd name="T6" fmla="*/ 174 w 558"/>
                  <a:gd name="T7" fmla="*/ 4 h 88"/>
                  <a:gd name="T8" fmla="*/ 126 w 558"/>
                  <a:gd name="T9" fmla="*/ 8 h 88"/>
                  <a:gd name="T10" fmla="*/ 84 w 558"/>
                  <a:gd name="T11" fmla="*/ 14 h 88"/>
                  <a:gd name="T12" fmla="*/ 50 w 558"/>
                  <a:gd name="T13" fmla="*/ 20 h 88"/>
                  <a:gd name="T14" fmla="*/ 24 w 558"/>
                  <a:gd name="T15" fmla="*/ 28 h 88"/>
                  <a:gd name="T16" fmla="*/ 14 w 558"/>
                  <a:gd name="T17" fmla="*/ 32 h 88"/>
                  <a:gd name="T18" fmla="*/ 6 w 558"/>
                  <a:gd name="T19" fmla="*/ 38 h 88"/>
                  <a:gd name="T20" fmla="*/ 2 w 558"/>
                  <a:gd name="T21" fmla="*/ 42 h 88"/>
                  <a:gd name="T22" fmla="*/ 0 w 558"/>
                  <a:gd name="T23" fmla="*/ 46 h 88"/>
                  <a:gd name="T24" fmla="*/ 0 w 558"/>
                  <a:gd name="T25" fmla="*/ 46 h 88"/>
                  <a:gd name="T26" fmla="*/ 2 w 558"/>
                  <a:gd name="T27" fmla="*/ 50 h 88"/>
                  <a:gd name="T28" fmla="*/ 6 w 558"/>
                  <a:gd name="T29" fmla="*/ 54 h 88"/>
                  <a:gd name="T30" fmla="*/ 14 w 558"/>
                  <a:gd name="T31" fmla="*/ 58 h 88"/>
                  <a:gd name="T32" fmla="*/ 24 w 558"/>
                  <a:gd name="T33" fmla="*/ 62 h 88"/>
                  <a:gd name="T34" fmla="*/ 50 w 558"/>
                  <a:gd name="T35" fmla="*/ 70 h 88"/>
                  <a:gd name="T36" fmla="*/ 84 w 558"/>
                  <a:gd name="T37" fmla="*/ 76 h 88"/>
                  <a:gd name="T38" fmla="*/ 126 w 558"/>
                  <a:gd name="T39" fmla="*/ 82 h 88"/>
                  <a:gd name="T40" fmla="*/ 174 w 558"/>
                  <a:gd name="T41" fmla="*/ 86 h 88"/>
                  <a:gd name="T42" fmla="*/ 226 w 558"/>
                  <a:gd name="T43" fmla="*/ 88 h 88"/>
                  <a:gd name="T44" fmla="*/ 282 w 558"/>
                  <a:gd name="T45" fmla="*/ 88 h 88"/>
                  <a:gd name="T46" fmla="*/ 282 w 558"/>
                  <a:gd name="T47" fmla="*/ 88 h 88"/>
                  <a:gd name="T48" fmla="*/ 338 w 558"/>
                  <a:gd name="T49" fmla="*/ 88 h 88"/>
                  <a:gd name="T50" fmla="*/ 390 w 558"/>
                  <a:gd name="T51" fmla="*/ 86 h 88"/>
                  <a:gd name="T52" fmla="*/ 436 w 558"/>
                  <a:gd name="T53" fmla="*/ 82 h 88"/>
                  <a:gd name="T54" fmla="*/ 478 w 558"/>
                  <a:gd name="T55" fmla="*/ 76 h 88"/>
                  <a:gd name="T56" fmla="*/ 512 w 558"/>
                  <a:gd name="T57" fmla="*/ 70 h 88"/>
                  <a:gd name="T58" fmla="*/ 536 w 558"/>
                  <a:gd name="T59" fmla="*/ 62 h 88"/>
                  <a:gd name="T60" fmla="*/ 546 w 558"/>
                  <a:gd name="T61" fmla="*/ 58 h 88"/>
                  <a:gd name="T62" fmla="*/ 552 w 558"/>
                  <a:gd name="T63" fmla="*/ 54 h 88"/>
                  <a:gd name="T64" fmla="*/ 558 w 558"/>
                  <a:gd name="T65" fmla="*/ 50 h 88"/>
                  <a:gd name="T66" fmla="*/ 558 w 558"/>
                  <a:gd name="T67" fmla="*/ 46 h 88"/>
                  <a:gd name="T68" fmla="*/ 558 w 558"/>
                  <a:gd name="T69" fmla="*/ 46 h 88"/>
                  <a:gd name="T70" fmla="*/ 558 w 558"/>
                  <a:gd name="T71" fmla="*/ 42 h 88"/>
                  <a:gd name="T72" fmla="*/ 552 w 558"/>
                  <a:gd name="T73" fmla="*/ 38 h 88"/>
                  <a:gd name="T74" fmla="*/ 546 w 558"/>
                  <a:gd name="T75" fmla="*/ 32 h 88"/>
                  <a:gd name="T76" fmla="*/ 536 w 558"/>
                  <a:gd name="T77" fmla="*/ 28 h 88"/>
                  <a:gd name="T78" fmla="*/ 512 w 558"/>
                  <a:gd name="T79" fmla="*/ 20 h 88"/>
                  <a:gd name="T80" fmla="*/ 478 w 558"/>
                  <a:gd name="T81" fmla="*/ 14 h 88"/>
                  <a:gd name="T82" fmla="*/ 436 w 558"/>
                  <a:gd name="T83" fmla="*/ 8 h 88"/>
                  <a:gd name="T84" fmla="*/ 390 w 558"/>
                  <a:gd name="T85" fmla="*/ 4 h 88"/>
                  <a:gd name="T86" fmla="*/ 338 w 558"/>
                  <a:gd name="T87" fmla="*/ 0 h 88"/>
                  <a:gd name="T88" fmla="*/ 282 w 558"/>
                  <a:gd name="T8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58" h="88">
                    <a:moveTo>
                      <a:pt x="282" y="0"/>
                    </a:moveTo>
                    <a:lnTo>
                      <a:pt x="282" y="0"/>
                    </a:lnTo>
                    <a:lnTo>
                      <a:pt x="226" y="0"/>
                    </a:lnTo>
                    <a:lnTo>
                      <a:pt x="174" y="4"/>
                    </a:lnTo>
                    <a:lnTo>
                      <a:pt x="126" y="8"/>
                    </a:lnTo>
                    <a:lnTo>
                      <a:pt x="84" y="14"/>
                    </a:lnTo>
                    <a:lnTo>
                      <a:pt x="50" y="20"/>
                    </a:lnTo>
                    <a:lnTo>
                      <a:pt x="24" y="28"/>
                    </a:lnTo>
                    <a:lnTo>
                      <a:pt x="14" y="32"/>
                    </a:lnTo>
                    <a:lnTo>
                      <a:pt x="6" y="38"/>
                    </a:lnTo>
                    <a:lnTo>
                      <a:pt x="2" y="42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2" y="50"/>
                    </a:lnTo>
                    <a:lnTo>
                      <a:pt x="6" y="54"/>
                    </a:lnTo>
                    <a:lnTo>
                      <a:pt x="14" y="58"/>
                    </a:lnTo>
                    <a:lnTo>
                      <a:pt x="24" y="62"/>
                    </a:lnTo>
                    <a:lnTo>
                      <a:pt x="50" y="70"/>
                    </a:lnTo>
                    <a:lnTo>
                      <a:pt x="84" y="76"/>
                    </a:lnTo>
                    <a:lnTo>
                      <a:pt x="126" y="82"/>
                    </a:lnTo>
                    <a:lnTo>
                      <a:pt x="174" y="86"/>
                    </a:lnTo>
                    <a:lnTo>
                      <a:pt x="226" y="88"/>
                    </a:lnTo>
                    <a:lnTo>
                      <a:pt x="282" y="88"/>
                    </a:lnTo>
                    <a:lnTo>
                      <a:pt x="282" y="88"/>
                    </a:lnTo>
                    <a:lnTo>
                      <a:pt x="338" y="88"/>
                    </a:lnTo>
                    <a:lnTo>
                      <a:pt x="390" y="86"/>
                    </a:lnTo>
                    <a:lnTo>
                      <a:pt x="436" y="82"/>
                    </a:lnTo>
                    <a:lnTo>
                      <a:pt x="478" y="76"/>
                    </a:lnTo>
                    <a:lnTo>
                      <a:pt x="512" y="70"/>
                    </a:lnTo>
                    <a:lnTo>
                      <a:pt x="536" y="62"/>
                    </a:lnTo>
                    <a:lnTo>
                      <a:pt x="546" y="58"/>
                    </a:lnTo>
                    <a:lnTo>
                      <a:pt x="552" y="54"/>
                    </a:lnTo>
                    <a:lnTo>
                      <a:pt x="558" y="50"/>
                    </a:lnTo>
                    <a:lnTo>
                      <a:pt x="558" y="46"/>
                    </a:lnTo>
                    <a:lnTo>
                      <a:pt x="558" y="46"/>
                    </a:lnTo>
                    <a:lnTo>
                      <a:pt x="558" y="42"/>
                    </a:lnTo>
                    <a:lnTo>
                      <a:pt x="552" y="38"/>
                    </a:lnTo>
                    <a:lnTo>
                      <a:pt x="546" y="32"/>
                    </a:lnTo>
                    <a:lnTo>
                      <a:pt x="536" y="28"/>
                    </a:lnTo>
                    <a:lnTo>
                      <a:pt x="512" y="20"/>
                    </a:lnTo>
                    <a:lnTo>
                      <a:pt x="478" y="14"/>
                    </a:lnTo>
                    <a:lnTo>
                      <a:pt x="436" y="8"/>
                    </a:lnTo>
                    <a:lnTo>
                      <a:pt x="390" y="4"/>
                    </a:lnTo>
                    <a:lnTo>
                      <a:pt x="338" y="0"/>
                    </a:lnTo>
                    <a:lnTo>
                      <a:pt x="28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" name="Freeform 463"/>
              <p:cNvSpPr>
                <a:spLocks noEditPoints="1"/>
              </p:cNvSpPr>
              <p:nvPr/>
            </p:nvSpPr>
            <p:spPr bwMode="auto">
              <a:xfrm>
                <a:off x="4617" y="4182"/>
                <a:ext cx="552" cy="88"/>
              </a:xfrm>
              <a:custGeom>
                <a:avLst/>
                <a:gdLst>
                  <a:gd name="T0" fmla="*/ 278 w 552"/>
                  <a:gd name="T1" fmla="*/ 88 h 88"/>
                  <a:gd name="T2" fmla="*/ 170 w 552"/>
                  <a:gd name="T3" fmla="*/ 84 h 88"/>
                  <a:gd name="T4" fmla="*/ 82 w 552"/>
                  <a:gd name="T5" fmla="*/ 76 h 88"/>
                  <a:gd name="T6" fmla="*/ 24 w 552"/>
                  <a:gd name="T7" fmla="*/ 62 h 88"/>
                  <a:gd name="T8" fmla="*/ 6 w 552"/>
                  <a:gd name="T9" fmla="*/ 54 h 88"/>
                  <a:gd name="T10" fmla="*/ 2 w 552"/>
                  <a:gd name="T11" fmla="*/ 46 h 88"/>
                  <a:gd name="T12" fmla="*/ 2 w 552"/>
                  <a:gd name="T13" fmla="*/ 42 h 88"/>
                  <a:gd name="T14" fmla="*/ 14 w 552"/>
                  <a:gd name="T15" fmla="*/ 32 h 88"/>
                  <a:gd name="T16" fmla="*/ 48 w 552"/>
                  <a:gd name="T17" fmla="*/ 20 h 88"/>
                  <a:gd name="T18" fmla="*/ 124 w 552"/>
                  <a:gd name="T19" fmla="*/ 8 h 88"/>
                  <a:gd name="T20" fmla="*/ 222 w 552"/>
                  <a:gd name="T21" fmla="*/ 2 h 88"/>
                  <a:gd name="T22" fmla="*/ 278 w 552"/>
                  <a:gd name="T23" fmla="*/ 0 h 88"/>
                  <a:gd name="T24" fmla="*/ 384 w 552"/>
                  <a:gd name="T25" fmla="*/ 4 h 88"/>
                  <a:gd name="T26" fmla="*/ 470 w 552"/>
                  <a:gd name="T27" fmla="*/ 14 h 88"/>
                  <a:gd name="T28" fmla="*/ 528 w 552"/>
                  <a:gd name="T29" fmla="*/ 28 h 88"/>
                  <a:gd name="T30" fmla="*/ 544 w 552"/>
                  <a:gd name="T31" fmla="*/ 38 h 88"/>
                  <a:gd name="T32" fmla="*/ 550 w 552"/>
                  <a:gd name="T33" fmla="*/ 46 h 88"/>
                  <a:gd name="T34" fmla="*/ 550 w 552"/>
                  <a:gd name="T35" fmla="*/ 50 h 88"/>
                  <a:gd name="T36" fmla="*/ 538 w 552"/>
                  <a:gd name="T37" fmla="*/ 58 h 88"/>
                  <a:gd name="T38" fmla="*/ 504 w 552"/>
                  <a:gd name="T39" fmla="*/ 70 h 88"/>
                  <a:gd name="T40" fmla="*/ 430 w 552"/>
                  <a:gd name="T41" fmla="*/ 80 h 88"/>
                  <a:gd name="T42" fmla="*/ 332 w 552"/>
                  <a:gd name="T43" fmla="*/ 88 h 88"/>
                  <a:gd name="T44" fmla="*/ 278 w 552"/>
                  <a:gd name="T45" fmla="*/ 0 h 88"/>
                  <a:gd name="T46" fmla="*/ 222 w 552"/>
                  <a:gd name="T47" fmla="*/ 2 h 88"/>
                  <a:gd name="T48" fmla="*/ 122 w 552"/>
                  <a:gd name="T49" fmla="*/ 8 h 88"/>
                  <a:gd name="T50" fmla="*/ 46 w 552"/>
                  <a:gd name="T51" fmla="*/ 20 h 88"/>
                  <a:gd name="T52" fmla="*/ 12 w 552"/>
                  <a:gd name="T53" fmla="*/ 32 h 88"/>
                  <a:gd name="T54" fmla="*/ 0 w 552"/>
                  <a:gd name="T55" fmla="*/ 42 h 88"/>
                  <a:gd name="T56" fmla="*/ 0 w 552"/>
                  <a:gd name="T57" fmla="*/ 46 h 88"/>
                  <a:gd name="T58" fmla="*/ 4 w 552"/>
                  <a:gd name="T59" fmla="*/ 54 h 88"/>
                  <a:gd name="T60" fmla="*/ 22 w 552"/>
                  <a:gd name="T61" fmla="*/ 62 h 88"/>
                  <a:gd name="T62" fmla="*/ 82 w 552"/>
                  <a:gd name="T63" fmla="*/ 76 h 88"/>
                  <a:gd name="T64" fmla="*/ 170 w 552"/>
                  <a:gd name="T65" fmla="*/ 84 h 88"/>
                  <a:gd name="T66" fmla="*/ 278 w 552"/>
                  <a:gd name="T67" fmla="*/ 88 h 88"/>
                  <a:gd name="T68" fmla="*/ 334 w 552"/>
                  <a:gd name="T69" fmla="*/ 88 h 88"/>
                  <a:gd name="T70" fmla="*/ 432 w 552"/>
                  <a:gd name="T71" fmla="*/ 80 h 88"/>
                  <a:gd name="T72" fmla="*/ 506 w 552"/>
                  <a:gd name="T73" fmla="*/ 70 h 88"/>
                  <a:gd name="T74" fmla="*/ 540 w 552"/>
                  <a:gd name="T75" fmla="*/ 58 h 88"/>
                  <a:gd name="T76" fmla="*/ 552 w 552"/>
                  <a:gd name="T77" fmla="*/ 50 h 88"/>
                  <a:gd name="T78" fmla="*/ 552 w 552"/>
                  <a:gd name="T79" fmla="*/ 46 h 88"/>
                  <a:gd name="T80" fmla="*/ 546 w 552"/>
                  <a:gd name="T81" fmla="*/ 38 h 88"/>
                  <a:gd name="T82" fmla="*/ 530 w 552"/>
                  <a:gd name="T83" fmla="*/ 28 h 88"/>
                  <a:gd name="T84" fmla="*/ 472 w 552"/>
                  <a:gd name="T85" fmla="*/ 14 h 88"/>
                  <a:gd name="T86" fmla="*/ 384 w 552"/>
                  <a:gd name="T87" fmla="*/ 4 h 88"/>
                  <a:gd name="T88" fmla="*/ 278 w 552"/>
                  <a:gd name="T8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52" h="88">
                    <a:moveTo>
                      <a:pt x="278" y="88"/>
                    </a:moveTo>
                    <a:lnTo>
                      <a:pt x="278" y="88"/>
                    </a:lnTo>
                    <a:lnTo>
                      <a:pt x="222" y="88"/>
                    </a:lnTo>
                    <a:lnTo>
                      <a:pt x="170" y="84"/>
                    </a:lnTo>
                    <a:lnTo>
                      <a:pt x="124" y="80"/>
                    </a:lnTo>
                    <a:lnTo>
                      <a:pt x="82" y="76"/>
                    </a:lnTo>
                    <a:lnTo>
                      <a:pt x="48" y="70"/>
                    </a:lnTo>
                    <a:lnTo>
                      <a:pt x="24" y="62"/>
                    </a:lnTo>
                    <a:lnTo>
                      <a:pt x="14" y="58"/>
                    </a:lnTo>
                    <a:lnTo>
                      <a:pt x="6" y="54"/>
                    </a:lnTo>
                    <a:lnTo>
                      <a:pt x="2" y="50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2" y="42"/>
                    </a:lnTo>
                    <a:lnTo>
                      <a:pt x="6" y="38"/>
                    </a:lnTo>
                    <a:lnTo>
                      <a:pt x="14" y="32"/>
                    </a:lnTo>
                    <a:lnTo>
                      <a:pt x="24" y="28"/>
                    </a:lnTo>
                    <a:lnTo>
                      <a:pt x="48" y="20"/>
                    </a:lnTo>
                    <a:lnTo>
                      <a:pt x="82" y="14"/>
                    </a:lnTo>
                    <a:lnTo>
                      <a:pt x="124" y="8"/>
                    </a:lnTo>
                    <a:lnTo>
                      <a:pt x="170" y="4"/>
                    </a:lnTo>
                    <a:lnTo>
                      <a:pt x="222" y="2"/>
                    </a:lnTo>
                    <a:lnTo>
                      <a:pt x="278" y="0"/>
                    </a:lnTo>
                    <a:lnTo>
                      <a:pt x="278" y="0"/>
                    </a:lnTo>
                    <a:lnTo>
                      <a:pt x="332" y="2"/>
                    </a:lnTo>
                    <a:lnTo>
                      <a:pt x="384" y="4"/>
                    </a:lnTo>
                    <a:lnTo>
                      <a:pt x="430" y="8"/>
                    </a:lnTo>
                    <a:lnTo>
                      <a:pt x="470" y="14"/>
                    </a:lnTo>
                    <a:lnTo>
                      <a:pt x="504" y="20"/>
                    </a:lnTo>
                    <a:lnTo>
                      <a:pt x="528" y="28"/>
                    </a:lnTo>
                    <a:lnTo>
                      <a:pt x="538" y="32"/>
                    </a:lnTo>
                    <a:lnTo>
                      <a:pt x="544" y="38"/>
                    </a:lnTo>
                    <a:lnTo>
                      <a:pt x="550" y="42"/>
                    </a:lnTo>
                    <a:lnTo>
                      <a:pt x="550" y="46"/>
                    </a:lnTo>
                    <a:lnTo>
                      <a:pt x="550" y="46"/>
                    </a:lnTo>
                    <a:lnTo>
                      <a:pt x="550" y="50"/>
                    </a:lnTo>
                    <a:lnTo>
                      <a:pt x="544" y="54"/>
                    </a:lnTo>
                    <a:lnTo>
                      <a:pt x="538" y="58"/>
                    </a:lnTo>
                    <a:lnTo>
                      <a:pt x="528" y="62"/>
                    </a:lnTo>
                    <a:lnTo>
                      <a:pt x="504" y="70"/>
                    </a:lnTo>
                    <a:lnTo>
                      <a:pt x="470" y="76"/>
                    </a:lnTo>
                    <a:lnTo>
                      <a:pt x="430" y="80"/>
                    </a:lnTo>
                    <a:lnTo>
                      <a:pt x="384" y="84"/>
                    </a:lnTo>
                    <a:lnTo>
                      <a:pt x="332" y="88"/>
                    </a:lnTo>
                    <a:lnTo>
                      <a:pt x="278" y="88"/>
                    </a:lnTo>
                    <a:close/>
                    <a:moveTo>
                      <a:pt x="278" y="0"/>
                    </a:moveTo>
                    <a:lnTo>
                      <a:pt x="278" y="0"/>
                    </a:lnTo>
                    <a:lnTo>
                      <a:pt x="222" y="2"/>
                    </a:lnTo>
                    <a:lnTo>
                      <a:pt x="170" y="4"/>
                    </a:lnTo>
                    <a:lnTo>
                      <a:pt x="122" y="8"/>
                    </a:lnTo>
                    <a:lnTo>
                      <a:pt x="82" y="14"/>
                    </a:lnTo>
                    <a:lnTo>
                      <a:pt x="46" y="20"/>
                    </a:lnTo>
                    <a:lnTo>
                      <a:pt x="22" y="28"/>
                    </a:lnTo>
                    <a:lnTo>
                      <a:pt x="12" y="32"/>
                    </a:lnTo>
                    <a:lnTo>
                      <a:pt x="4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50"/>
                    </a:lnTo>
                    <a:lnTo>
                      <a:pt x="4" y="54"/>
                    </a:lnTo>
                    <a:lnTo>
                      <a:pt x="12" y="58"/>
                    </a:lnTo>
                    <a:lnTo>
                      <a:pt x="22" y="62"/>
                    </a:lnTo>
                    <a:lnTo>
                      <a:pt x="46" y="70"/>
                    </a:lnTo>
                    <a:lnTo>
                      <a:pt x="82" y="76"/>
                    </a:lnTo>
                    <a:lnTo>
                      <a:pt x="122" y="80"/>
                    </a:lnTo>
                    <a:lnTo>
                      <a:pt x="170" y="84"/>
                    </a:lnTo>
                    <a:lnTo>
                      <a:pt x="222" y="88"/>
                    </a:lnTo>
                    <a:lnTo>
                      <a:pt x="278" y="88"/>
                    </a:lnTo>
                    <a:lnTo>
                      <a:pt x="278" y="88"/>
                    </a:lnTo>
                    <a:lnTo>
                      <a:pt x="334" y="88"/>
                    </a:lnTo>
                    <a:lnTo>
                      <a:pt x="384" y="84"/>
                    </a:lnTo>
                    <a:lnTo>
                      <a:pt x="432" y="80"/>
                    </a:lnTo>
                    <a:lnTo>
                      <a:pt x="472" y="76"/>
                    </a:lnTo>
                    <a:lnTo>
                      <a:pt x="506" y="70"/>
                    </a:lnTo>
                    <a:lnTo>
                      <a:pt x="530" y="62"/>
                    </a:lnTo>
                    <a:lnTo>
                      <a:pt x="540" y="58"/>
                    </a:lnTo>
                    <a:lnTo>
                      <a:pt x="546" y="54"/>
                    </a:lnTo>
                    <a:lnTo>
                      <a:pt x="552" y="50"/>
                    </a:lnTo>
                    <a:lnTo>
                      <a:pt x="552" y="46"/>
                    </a:lnTo>
                    <a:lnTo>
                      <a:pt x="552" y="46"/>
                    </a:lnTo>
                    <a:lnTo>
                      <a:pt x="552" y="42"/>
                    </a:lnTo>
                    <a:lnTo>
                      <a:pt x="546" y="38"/>
                    </a:lnTo>
                    <a:lnTo>
                      <a:pt x="540" y="32"/>
                    </a:lnTo>
                    <a:lnTo>
                      <a:pt x="530" y="28"/>
                    </a:lnTo>
                    <a:lnTo>
                      <a:pt x="506" y="20"/>
                    </a:lnTo>
                    <a:lnTo>
                      <a:pt x="472" y="14"/>
                    </a:lnTo>
                    <a:lnTo>
                      <a:pt x="432" y="8"/>
                    </a:lnTo>
                    <a:lnTo>
                      <a:pt x="384" y="4"/>
                    </a:lnTo>
                    <a:lnTo>
                      <a:pt x="334" y="2"/>
                    </a:lnTo>
                    <a:lnTo>
                      <a:pt x="278" y="0"/>
                    </a:lnTo>
                    <a:close/>
                  </a:path>
                </a:pathLst>
              </a:custGeom>
              <a:solidFill>
                <a:srgbClr val="BEB9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" name="Freeform 464"/>
              <p:cNvSpPr>
                <a:spLocks/>
              </p:cNvSpPr>
              <p:nvPr/>
            </p:nvSpPr>
            <p:spPr bwMode="auto">
              <a:xfrm>
                <a:off x="4619" y="4182"/>
                <a:ext cx="548" cy="88"/>
              </a:xfrm>
              <a:custGeom>
                <a:avLst/>
                <a:gdLst>
                  <a:gd name="T0" fmla="*/ 276 w 548"/>
                  <a:gd name="T1" fmla="*/ 88 h 88"/>
                  <a:gd name="T2" fmla="*/ 276 w 548"/>
                  <a:gd name="T3" fmla="*/ 88 h 88"/>
                  <a:gd name="T4" fmla="*/ 220 w 548"/>
                  <a:gd name="T5" fmla="*/ 88 h 88"/>
                  <a:gd name="T6" fmla="*/ 168 w 548"/>
                  <a:gd name="T7" fmla="*/ 84 h 88"/>
                  <a:gd name="T8" fmla="*/ 122 w 548"/>
                  <a:gd name="T9" fmla="*/ 80 h 88"/>
                  <a:gd name="T10" fmla="*/ 80 w 548"/>
                  <a:gd name="T11" fmla="*/ 76 h 88"/>
                  <a:gd name="T12" fmla="*/ 46 w 548"/>
                  <a:gd name="T13" fmla="*/ 70 h 88"/>
                  <a:gd name="T14" fmla="*/ 22 w 548"/>
                  <a:gd name="T15" fmla="*/ 62 h 88"/>
                  <a:gd name="T16" fmla="*/ 12 w 548"/>
                  <a:gd name="T17" fmla="*/ 58 h 88"/>
                  <a:gd name="T18" fmla="*/ 4 w 548"/>
                  <a:gd name="T19" fmla="*/ 54 h 88"/>
                  <a:gd name="T20" fmla="*/ 0 w 548"/>
                  <a:gd name="T21" fmla="*/ 50 h 88"/>
                  <a:gd name="T22" fmla="*/ 0 w 548"/>
                  <a:gd name="T23" fmla="*/ 46 h 88"/>
                  <a:gd name="T24" fmla="*/ 0 w 548"/>
                  <a:gd name="T25" fmla="*/ 46 h 88"/>
                  <a:gd name="T26" fmla="*/ 0 w 548"/>
                  <a:gd name="T27" fmla="*/ 42 h 88"/>
                  <a:gd name="T28" fmla="*/ 4 w 548"/>
                  <a:gd name="T29" fmla="*/ 38 h 88"/>
                  <a:gd name="T30" fmla="*/ 12 w 548"/>
                  <a:gd name="T31" fmla="*/ 32 h 88"/>
                  <a:gd name="T32" fmla="*/ 22 w 548"/>
                  <a:gd name="T33" fmla="*/ 28 h 88"/>
                  <a:gd name="T34" fmla="*/ 46 w 548"/>
                  <a:gd name="T35" fmla="*/ 20 h 88"/>
                  <a:gd name="T36" fmla="*/ 80 w 548"/>
                  <a:gd name="T37" fmla="*/ 14 h 88"/>
                  <a:gd name="T38" fmla="*/ 122 w 548"/>
                  <a:gd name="T39" fmla="*/ 8 h 88"/>
                  <a:gd name="T40" fmla="*/ 168 w 548"/>
                  <a:gd name="T41" fmla="*/ 4 h 88"/>
                  <a:gd name="T42" fmla="*/ 220 w 548"/>
                  <a:gd name="T43" fmla="*/ 2 h 88"/>
                  <a:gd name="T44" fmla="*/ 276 w 548"/>
                  <a:gd name="T45" fmla="*/ 0 h 88"/>
                  <a:gd name="T46" fmla="*/ 276 w 548"/>
                  <a:gd name="T47" fmla="*/ 0 h 88"/>
                  <a:gd name="T48" fmla="*/ 330 w 548"/>
                  <a:gd name="T49" fmla="*/ 2 h 88"/>
                  <a:gd name="T50" fmla="*/ 382 w 548"/>
                  <a:gd name="T51" fmla="*/ 4 h 88"/>
                  <a:gd name="T52" fmla="*/ 428 w 548"/>
                  <a:gd name="T53" fmla="*/ 8 h 88"/>
                  <a:gd name="T54" fmla="*/ 468 w 548"/>
                  <a:gd name="T55" fmla="*/ 14 h 88"/>
                  <a:gd name="T56" fmla="*/ 502 w 548"/>
                  <a:gd name="T57" fmla="*/ 20 h 88"/>
                  <a:gd name="T58" fmla="*/ 526 w 548"/>
                  <a:gd name="T59" fmla="*/ 28 h 88"/>
                  <a:gd name="T60" fmla="*/ 536 w 548"/>
                  <a:gd name="T61" fmla="*/ 32 h 88"/>
                  <a:gd name="T62" fmla="*/ 542 w 548"/>
                  <a:gd name="T63" fmla="*/ 38 h 88"/>
                  <a:gd name="T64" fmla="*/ 548 w 548"/>
                  <a:gd name="T65" fmla="*/ 42 h 88"/>
                  <a:gd name="T66" fmla="*/ 548 w 548"/>
                  <a:gd name="T67" fmla="*/ 46 h 88"/>
                  <a:gd name="T68" fmla="*/ 548 w 548"/>
                  <a:gd name="T69" fmla="*/ 46 h 88"/>
                  <a:gd name="T70" fmla="*/ 548 w 548"/>
                  <a:gd name="T71" fmla="*/ 50 h 88"/>
                  <a:gd name="T72" fmla="*/ 542 w 548"/>
                  <a:gd name="T73" fmla="*/ 54 h 88"/>
                  <a:gd name="T74" fmla="*/ 536 w 548"/>
                  <a:gd name="T75" fmla="*/ 58 h 88"/>
                  <a:gd name="T76" fmla="*/ 526 w 548"/>
                  <a:gd name="T77" fmla="*/ 62 h 88"/>
                  <a:gd name="T78" fmla="*/ 502 w 548"/>
                  <a:gd name="T79" fmla="*/ 70 h 88"/>
                  <a:gd name="T80" fmla="*/ 468 w 548"/>
                  <a:gd name="T81" fmla="*/ 76 h 88"/>
                  <a:gd name="T82" fmla="*/ 428 w 548"/>
                  <a:gd name="T83" fmla="*/ 80 h 88"/>
                  <a:gd name="T84" fmla="*/ 382 w 548"/>
                  <a:gd name="T85" fmla="*/ 84 h 88"/>
                  <a:gd name="T86" fmla="*/ 330 w 548"/>
                  <a:gd name="T87" fmla="*/ 88 h 88"/>
                  <a:gd name="T88" fmla="*/ 276 w 548"/>
                  <a:gd name="T89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48" h="88">
                    <a:moveTo>
                      <a:pt x="276" y="88"/>
                    </a:moveTo>
                    <a:lnTo>
                      <a:pt x="276" y="88"/>
                    </a:lnTo>
                    <a:lnTo>
                      <a:pt x="220" y="88"/>
                    </a:lnTo>
                    <a:lnTo>
                      <a:pt x="168" y="84"/>
                    </a:lnTo>
                    <a:lnTo>
                      <a:pt x="122" y="80"/>
                    </a:lnTo>
                    <a:lnTo>
                      <a:pt x="80" y="76"/>
                    </a:lnTo>
                    <a:lnTo>
                      <a:pt x="46" y="70"/>
                    </a:lnTo>
                    <a:lnTo>
                      <a:pt x="22" y="62"/>
                    </a:lnTo>
                    <a:lnTo>
                      <a:pt x="12" y="58"/>
                    </a:lnTo>
                    <a:lnTo>
                      <a:pt x="4" y="54"/>
                    </a:lnTo>
                    <a:lnTo>
                      <a:pt x="0" y="50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2"/>
                    </a:lnTo>
                    <a:lnTo>
                      <a:pt x="4" y="38"/>
                    </a:lnTo>
                    <a:lnTo>
                      <a:pt x="12" y="32"/>
                    </a:lnTo>
                    <a:lnTo>
                      <a:pt x="22" y="28"/>
                    </a:lnTo>
                    <a:lnTo>
                      <a:pt x="46" y="20"/>
                    </a:lnTo>
                    <a:lnTo>
                      <a:pt x="80" y="14"/>
                    </a:lnTo>
                    <a:lnTo>
                      <a:pt x="122" y="8"/>
                    </a:lnTo>
                    <a:lnTo>
                      <a:pt x="168" y="4"/>
                    </a:lnTo>
                    <a:lnTo>
                      <a:pt x="220" y="2"/>
                    </a:lnTo>
                    <a:lnTo>
                      <a:pt x="276" y="0"/>
                    </a:lnTo>
                    <a:lnTo>
                      <a:pt x="276" y="0"/>
                    </a:lnTo>
                    <a:lnTo>
                      <a:pt x="330" y="2"/>
                    </a:lnTo>
                    <a:lnTo>
                      <a:pt x="382" y="4"/>
                    </a:lnTo>
                    <a:lnTo>
                      <a:pt x="428" y="8"/>
                    </a:lnTo>
                    <a:lnTo>
                      <a:pt x="468" y="14"/>
                    </a:lnTo>
                    <a:lnTo>
                      <a:pt x="502" y="20"/>
                    </a:lnTo>
                    <a:lnTo>
                      <a:pt x="526" y="28"/>
                    </a:lnTo>
                    <a:lnTo>
                      <a:pt x="536" y="32"/>
                    </a:lnTo>
                    <a:lnTo>
                      <a:pt x="542" y="38"/>
                    </a:lnTo>
                    <a:lnTo>
                      <a:pt x="548" y="42"/>
                    </a:lnTo>
                    <a:lnTo>
                      <a:pt x="548" y="46"/>
                    </a:lnTo>
                    <a:lnTo>
                      <a:pt x="548" y="46"/>
                    </a:lnTo>
                    <a:lnTo>
                      <a:pt x="548" y="50"/>
                    </a:lnTo>
                    <a:lnTo>
                      <a:pt x="542" y="54"/>
                    </a:lnTo>
                    <a:lnTo>
                      <a:pt x="536" y="58"/>
                    </a:lnTo>
                    <a:lnTo>
                      <a:pt x="526" y="62"/>
                    </a:lnTo>
                    <a:lnTo>
                      <a:pt x="502" y="70"/>
                    </a:lnTo>
                    <a:lnTo>
                      <a:pt x="468" y="76"/>
                    </a:lnTo>
                    <a:lnTo>
                      <a:pt x="428" y="80"/>
                    </a:lnTo>
                    <a:lnTo>
                      <a:pt x="382" y="84"/>
                    </a:lnTo>
                    <a:lnTo>
                      <a:pt x="330" y="88"/>
                    </a:lnTo>
                    <a:lnTo>
                      <a:pt x="276" y="8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" name="Freeform 465"/>
              <p:cNvSpPr>
                <a:spLocks/>
              </p:cNvSpPr>
              <p:nvPr/>
            </p:nvSpPr>
            <p:spPr bwMode="auto">
              <a:xfrm>
                <a:off x="4617" y="4182"/>
                <a:ext cx="552" cy="88"/>
              </a:xfrm>
              <a:custGeom>
                <a:avLst/>
                <a:gdLst>
                  <a:gd name="T0" fmla="*/ 278 w 552"/>
                  <a:gd name="T1" fmla="*/ 0 h 88"/>
                  <a:gd name="T2" fmla="*/ 278 w 552"/>
                  <a:gd name="T3" fmla="*/ 0 h 88"/>
                  <a:gd name="T4" fmla="*/ 222 w 552"/>
                  <a:gd name="T5" fmla="*/ 2 h 88"/>
                  <a:gd name="T6" fmla="*/ 170 w 552"/>
                  <a:gd name="T7" fmla="*/ 4 h 88"/>
                  <a:gd name="T8" fmla="*/ 122 w 552"/>
                  <a:gd name="T9" fmla="*/ 8 h 88"/>
                  <a:gd name="T10" fmla="*/ 82 w 552"/>
                  <a:gd name="T11" fmla="*/ 14 h 88"/>
                  <a:gd name="T12" fmla="*/ 46 w 552"/>
                  <a:gd name="T13" fmla="*/ 20 h 88"/>
                  <a:gd name="T14" fmla="*/ 22 w 552"/>
                  <a:gd name="T15" fmla="*/ 28 h 88"/>
                  <a:gd name="T16" fmla="*/ 12 w 552"/>
                  <a:gd name="T17" fmla="*/ 32 h 88"/>
                  <a:gd name="T18" fmla="*/ 4 w 552"/>
                  <a:gd name="T19" fmla="*/ 38 h 88"/>
                  <a:gd name="T20" fmla="*/ 0 w 552"/>
                  <a:gd name="T21" fmla="*/ 42 h 88"/>
                  <a:gd name="T22" fmla="*/ 0 w 552"/>
                  <a:gd name="T23" fmla="*/ 46 h 88"/>
                  <a:gd name="T24" fmla="*/ 0 w 552"/>
                  <a:gd name="T25" fmla="*/ 46 h 88"/>
                  <a:gd name="T26" fmla="*/ 0 w 552"/>
                  <a:gd name="T27" fmla="*/ 50 h 88"/>
                  <a:gd name="T28" fmla="*/ 4 w 552"/>
                  <a:gd name="T29" fmla="*/ 54 h 88"/>
                  <a:gd name="T30" fmla="*/ 12 w 552"/>
                  <a:gd name="T31" fmla="*/ 58 h 88"/>
                  <a:gd name="T32" fmla="*/ 22 w 552"/>
                  <a:gd name="T33" fmla="*/ 62 h 88"/>
                  <a:gd name="T34" fmla="*/ 46 w 552"/>
                  <a:gd name="T35" fmla="*/ 70 h 88"/>
                  <a:gd name="T36" fmla="*/ 82 w 552"/>
                  <a:gd name="T37" fmla="*/ 76 h 88"/>
                  <a:gd name="T38" fmla="*/ 122 w 552"/>
                  <a:gd name="T39" fmla="*/ 80 h 88"/>
                  <a:gd name="T40" fmla="*/ 170 w 552"/>
                  <a:gd name="T41" fmla="*/ 84 h 88"/>
                  <a:gd name="T42" fmla="*/ 222 w 552"/>
                  <a:gd name="T43" fmla="*/ 88 h 88"/>
                  <a:gd name="T44" fmla="*/ 278 w 552"/>
                  <a:gd name="T45" fmla="*/ 88 h 88"/>
                  <a:gd name="T46" fmla="*/ 278 w 552"/>
                  <a:gd name="T47" fmla="*/ 88 h 88"/>
                  <a:gd name="T48" fmla="*/ 334 w 552"/>
                  <a:gd name="T49" fmla="*/ 88 h 88"/>
                  <a:gd name="T50" fmla="*/ 384 w 552"/>
                  <a:gd name="T51" fmla="*/ 84 h 88"/>
                  <a:gd name="T52" fmla="*/ 432 w 552"/>
                  <a:gd name="T53" fmla="*/ 80 h 88"/>
                  <a:gd name="T54" fmla="*/ 472 w 552"/>
                  <a:gd name="T55" fmla="*/ 76 h 88"/>
                  <a:gd name="T56" fmla="*/ 506 w 552"/>
                  <a:gd name="T57" fmla="*/ 70 h 88"/>
                  <a:gd name="T58" fmla="*/ 530 w 552"/>
                  <a:gd name="T59" fmla="*/ 62 h 88"/>
                  <a:gd name="T60" fmla="*/ 540 w 552"/>
                  <a:gd name="T61" fmla="*/ 58 h 88"/>
                  <a:gd name="T62" fmla="*/ 546 w 552"/>
                  <a:gd name="T63" fmla="*/ 54 h 88"/>
                  <a:gd name="T64" fmla="*/ 552 w 552"/>
                  <a:gd name="T65" fmla="*/ 50 h 88"/>
                  <a:gd name="T66" fmla="*/ 552 w 552"/>
                  <a:gd name="T67" fmla="*/ 46 h 88"/>
                  <a:gd name="T68" fmla="*/ 552 w 552"/>
                  <a:gd name="T69" fmla="*/ 46 h 88"/>
                  <a:gd name="T70" fmla="*/ 552 w 552"/>
                  <a:gd name="T71" fmla="*/ 42 h 88"/>
                  <a:gd name="T72" fmla="*/ 546 w 552"/>
                  <a:gd name="T73" fmla="*/ 38 h 88"/>
                  <a:gd name="T74" fmla="*/ 540 w 552"/>
                  <a:gd name="T75" fmla="*/ 32 h 88"/>
                  <a:gd name="T76" fmla="*/ 530 w 552"/>
                  <a:gd name="T77" fmla="*/ 28 h 88"/>
                  <a:gd name="T78" fmla="*/ 506 w 552"/>
                  <a:gd name="T79" fmla="*/ 20 h 88"/>
                  <a:gd name="T80" fmla="*/ 472 w 552"/>
                  <a:gd name="T81" fmla="*/ 14 h 88"/>
                  <a:gd name="T82" fmla="*/ 432 w 552"/>
                  <a:gd name="T83" fmla="*/ 8 h 88"/>
                  <a:gd name="T84" fmla="*/ 384 w 552"/>
                  <a:gd name="T85" fmla="*/ 4 h 88"/>
                  <a:gd name="T86" fmla="*/ 334 w 552"/>
                  <a:gd name="T87" fmla="*/ 2 h 88"/>
                  <a:gd name="T88" fmla="*/ 278 w 552"/>
                  <a:gd name="T8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52" h="88">
                    <a:moveTo>
                      <a:pt x="278" y="0"/>
                    </a:moveTo>
                    <a:lnTo>
                      <a:pt x="278" y="0"/>
                    </a:lnTo>
                    <a:lnTo>
                      <a:pt x="222" y="2"/>
                    </a:lnTo>
                    <a:lnTo>
                      <a:pt x="170" y="4"/>
                    </a:lnTo>
                    <a:lnTo>
                      <a:pt x="122" y="8"/>
                    </a:lnTo>
                    <a:lnTo>
                      <a:pt x="82" y="14"/>
                    </a:lnTo>
                    <a:lnTo>
                      <a:pt x="46" y="20"/>
                    </a:lnTo>
                    <a:lnTo>
                      <a:pt x="22" y="28"/>
                    </a:lnTo>
                    <a:lnTo>
                      <a:pt x="12" y="32"/>
                    </a:lnTo>
                    <a:lnTo>
                      <a:pt x="4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50"/>
                    </a:lnTo>
                    <a:lnTo>
                      <a:pt x="4" y="54"/>
                    </a:lnTo>
                    <a:lnTo>
                      <a:pt x="12" y="58"/>
                    </a:lnTo>
                    <a:lnTo>
                      <a:pt x="22" y="62"/>
                    </a:lnTo>
                    <a:lnTo>
                      <a:pt x="46" y="70"/>
                    </a:lnTo>
                    <a:lnTo>
                      <a:pt x="82" y="76"/>
                    </a:lnTo>
                    <a:lnTo>
                      <a:pt x="122" y="80"/>
                    </a:lnTo>
                    <a:lnTo>
                      <a:pt x="170" y="84"/>
                    </a:lnTo>
                    <a:lnTo>
                      <a:pt x="222" y="88"/>
                    </a:lnTo>
                    <a:lnTo>
                      <a:pt x="278" y="88"/>
                    </a:lnTo>
                    <a:lnTo>
                      <a:pt x="278" y="88"/>
                    </a:lnTo>
                    <a:lnTo>
                      <a:pt x="334" y="88"/>
                    </a:lnTo>
                    <a:lnTo>
                      <a:pt x="384" y="84"/>
                    </a:lnTo>
                    <a:lnTo>
                      <a:pt x="432" y="80"/>
                    </a:lnTo>
                    <a:lnTo>
                      <a:pt x="472" y="76"/>
                    </a:lnTo>
                    <a:lnTo>
                      <a:pt x="506" y="70"/>
                    </a:lnTo>
                    <a:lnTo>
                      <a:pt x="530" y="62"/>
                    </a:lnTo>
                    <a:lnTo>
                      <a:pt x="540" y="58"/>
                    </a:lnTo>
                    <a:lnTo>
                      <a:pt x="546" y="54"/>
                    </a:lnTo>
                    <a:lnTo>
                      <a:pt x="552" y="50"/>
                    </a:lnTo>
                    <a:lnTo>
                      <a:pt x="552" y="46"/>
                    </a:lnTo>
                    <a:lnTo>
                      <a:pt x="552" y="46"/>
                    </a:lnTo>
                    <a:lnTo>
                      <a:pt x="552" y="42"/>
                    </a:lnTo>
                    <a:lnTo>
                      <a:pt x="546" y="38"/>
                    </a:lnTo>
                    <a:lnTo>
                      <a:pt x="540" y="32"/>
                    </a:lnTo>
                    <a:lnTo>
                      <a:pt x="530" y="28"/>
                    </a:lnTo>
                    <a:lnTo>
                      <a:pt x="506" y="20"/>
                    </a:lnTo>
                    <a:lnTo>
                      <a:pt x="472" y="14"/>
                    </a:lnTo>
                    <a:lnTo>
                      <a:pt x="432" y="8"/>
                    </a:lnTo>
                    <a:lnTo>
                      <a:pt x="384" y="4"/>
                    </a:lnTo>
                    <a:lnTo>
                      <a:pt x="334" y="2"/>
                    </a:lnTo>
                    <a:lnTo>
                      <a:pt x="27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" name="Freeform 466"/>
              <p:cNvSpPr>
                <a:spLocks noEditPoints="1"/>
              </p:cNvSpPr>
              <p:nvPr/>
            </p:nvSpPr>
            <p:spPr bwMode="auto">
              <a:xfrm>
                <a:off x="4619" y="4182"/>
                <a:ext cx="548" cy="88"/>
              </a:xfrm>
              <a:custGeom>
                <a:avLst/>
                <a:gdLst>
                  <a:gd name="T0" fmla="*/ 276 w 548"/>
                  <a:gd name="T1" fmla="*/ 88 h 88"/>
                  <a:gd name="T2" fmla="*/ 170 w 548"/>
                  <a:gd name="T3" fmla="*/ 84 h 88"/>
                  <a:gd name="T4" fmla="*/ 82 w 548"/>
                  <a:gd name="T5" fmla="*/ 76 h 88"/>
                  <a:gd name="T6" fmla="*/ 22 w 548"/>
                  <a:gd name="T7" fmla="*/ 62 h 88"/>
                  <a:gd name="T8" fmla="*/ 2 w 548"/>
                  <a:gd name="T9" fmla="*/ 50 h 88"/>
                  <a:gd name="T10" fmla="*/ 2 w 548"/>
                  <a:gd name="T11" fmla="*/ 46 h 88"/>
                  <a:gd name="T12" fmla="*/ 6 w 548"/>
                  <a:gd name="T13" fmla="*/ 38 h 88"/>
                  <a:gd name="T14" fmla="*/ 22 w 548"/>
                  <a:gd name="T15" fmla="*/ 28 h 88"/>
                  <a:gd name="T16" fmla="*/ 82 w 548"/>
                  <a:gd name="T17" fmla="*/ 14 h 88"/>
                  <a:gd name="T18" fmla="*/ 170 w 548"/>
                  <a:gd name="T19" fmla="*/ 4 h 88"/>
                  <a:gd name="T20" fmla="*/ 276 w 548"/>
                  <a:gd name="T21" fmla="*/ 0 h 88"/>
                  <a:gd name="T22" fmla="*/ 330 w 548"/>
                  <a:gd name="T23" fmla="*/ 2 h 88"/>
                  <a:gd name="T24" fmla="*/ 426 w 548"/>
                  <a:gd name="T25" fmla="*/ 8 h 88"/>
                  <a:gd name="T26" fmla="*/ 500 w 548"/>
                  <a:gd name="T27" fmla="*/ 20 h 88"/>
                  <a:gd name="T28" fmla="*/ 534 w 548"/>
                  <a:gd name="T29" fmla="*/ 32 h 88"/>
                  <a:gd name="T30" fmla="*/ 544 w 548"/>
                  <a:gd name="T31" fmla="*/ 42 h 88"/>
                  <a:gd name="T32" fmla="*/ 546 w 548"/>
                  <a:gd name="T33" fmla="*/ 46 h 88"/>
                  <a:gd name="T34" fmla="*/ 540 w 548"/>
                  <a:gd name="T35" fmla="*/ 54 h 88"/>
                  <a:gd name="T36" fmla="*/ 500 w 548"/>
                  <a:gd name="T37" fmla="*/ 70 h 88"/>
                  <a:gd name="T38" fmla="*/ 426 w 548"/>
                  <a:gd name="T39" fmla="*/ 80 h 88"/>
                  <a:gd name="T40" fmla="*/ 330 w 548"/>
                  <a:gd name="T41" fmla="*/ 86 h 88"/>
                  <a:gd name="T42" fmla="*/ 276 w 548"/>
                  <a:gd name="T43" fmla="*/ 0 h 88"/>
                  <a:gd name="T44" fmla="*/ 220 w 548"/>
                  <a:gd name="T45" fmla="*/ 2 h 88"/>
                  <a:gd name="T46" fmla="*/ 122 w 548"/>
                  <a:gd name="T47" fmla="*/ 8 h 88"/>
                  <a:gd name="T48" fmla="*/ 46 w 548"/>
                  <a:gd name="T49" fmla="*/ 20 h 88"/>
                  <a:gd name="T50" fmla="*/ 12 w 548"/>
                  <a:gd name="T51" fmla="*/ 32 h 88"/>
                  <a:gd name="T52" fmla="*/ 0 w 548"/>
                  <a:gd name="T53" fmla="*/ 42 h 88"/>
                  <a:gd name="T54" fmla="*/ 0 w 548"/>
                  <a:gd name="T55" fmla="*/ 46 h 88"/>
                  <a:gd name="T56" fmla="*/ 4 w 548"/>
                  <a:gd name="T57" fmla="*/ 54 h 88"/>
                  <a:gd name="T58" fmla="*/ 22 w 548"/>
                  <a:gd name="T59" fmla="*/ 62 h 88"/>
                  <a:gd name="T60" fmla="*/ 80 w 548"/>
                  <a:gd name="T61" fmla="*/ 76 h 88"/>
                  <a:gd name="T62" fmla="*/ 168 w 548"/>
                  <a:gd name="T63" fmla="*/ 84 h 88"/>
                  <a:gd name="T64" fmla="*/ 276 w 548"/>
                  <a:gd name="T65" fmla="*/ 88 h 88"/>
                  <a:gd name="T66" fmla="*/ 330 w 548"/>
                  <a:gd name="T67" fmla="*/ 88 h 88"/>
                  <a:gd name="T68" fmla="*/ 428 w 548"/>
                  <a:gd name="T69" fmla="*/ 80 h 88"/>
                  <a:gd name="T70" fmla="*/ 502 w 548"/>
                  <a:gd name="T71" fmla="*/ 70 h 88"/>
                  <a:gd name="T72" fmla="*/ 536 w 548"/>
                  <a:gd name="T73" fmla="*/ 58 h 88"/>
                  <a:gd name="T74" fmla="*/ 548 w 548"/>
                  <a:gd name="T75" fmla="*/ 50 h 88"/>
                  <a:gd name="T76" fmla="*/ 548 w 548"/>
                  <a:gd name="T77" fmla="*/ 46 h 88"/>
                  <a:gd name="T78" fmla="*/ 542 w 548"/>
                  <a:gd name="T79" fmla="*/ 38 h 88"/>
                  <a:gd name="T80" fmla="*/ 526 w 548"/>
                  <a:gd name="T81" fmla="*/ 28 h 88"/>
                  <a:gd name="T82" fmla="*/ 468 w 548"/>
                  <a:gd name="T83" fmla="*/ 14 h 88"/>
                  <a:gd name="T84" fmla="*/ 382 w 548"/>
                  <a:gd name="T85" fmla="*/ 4 h 88"/>
                  <a:gd name="T86" fmla="*/ 276 w 548"/>
                  <a:gd name="T87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48" h="88">
                    <a:moveTo>
                      <a:pt x="276" y="88"/>
                    </a:moveTo>
                    <a:lnTo>
                      <a:pt x="276" y="88"/>
                    </a:lnTo>
                    <a:lnTo>
                      <a:pt x="222" y="86"/>
                    </a:lnTo>
                    <a:lnTo>
                      <a:pt x="170" y="84"/>
                    </a:lnTo>
                    <a:lnTo>
                      <a:pt x="122" y="80"/>
                    </a:lnTo>
                    <a:lnTo>
                      <a:pt x="82" y="76"/>
                    </a:lnTo>
                    <a:lnTo>
                      <a:pt x="48" y="70"/>
                    </a:lnTo>
                    <a:lnTo>
                      <a:pt x="22" y="62"/>
                    </a:lnTo>
                    <a:lnTo>
                      <a:pt x="6" y="54"/>
                    </a:lnTo>
                    <a:lnTo>
                      <a:pt x="2" y="50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2" y="42"/>
                    </a:lnTo>
                    <a:lnTo>
                      <a:pt x="6" y="38"/>
                    </a:lnTo>
                    <a:lnTo>
                      <a:pt x="14" y="32"/>
                    </a:lnTo>
                    <a:lnTo>
                      <a:pt x="22" y="28"/>
                    </a:lnTo>
                    <a:lnTo>
                      <a:pt x="48" y="20"/>
                    </a:lnTo>
                    <a:lnTo>
                      <a:pt x="82" y="14"/>
                    </a:lnTo>
                    <a:lnTo>
                      <a:pt x="122" y="8"/>
                    </a:lnTo>
                    <a:lnTo>
                      <a:pt x="170" y="4"/>
                    </a:lnTo>
                    <a:lnTo>
                      <a:pt x="222" y="2"/>
                    </a:lnTo>
                    <a:lnTo>
                      <a:pt x="276" y="0"/>
                    </a:lnTo>
                    <a:lnTo>
                      <a:pt x="276" y="0"/>
                    </a:lnTo>
                    <a:lnTo>
                      <a:pt x="330" y="2"/>
                    </a:lnTo>
                    <a:lnTo>
                      <a:pt x="380" y="4"/>
                    </a:lnTo>
                    <a:lnTo>
                      <a:pt x="426" y="8"/>
                    </a:lnTo>
                    <a:lnTo>
                      <a:pt x="466" y="14"/>
                    </a:lnTo>
                    <a:lnTo>
                      <a:pt x="500" y="20"/>
                    </a:lnTo>
                    <a:lnTo>
                      <a:pt x="524" y="28"/>
                    </a:lnTo>
                    <a:lnTo>
                      <a:pt x="534" y="32"/>
                    </a:lnTo>
                    <a:lnTo>
                      <a:pt x="540" y="38"/>
                    </a:lnTo>
                    <a:lnTo>
                      <a:pt x="544" y="42"/>
                    </a:lnTo>
                    <a:lnTo>
                      <a:pt x="546" y="46"/>
                    </a:lnTo>
                    <a:lnTo>
                      <a:pt x="546" y="46"/>
                    </a:lnTo>
                    <a:lnTo>
                      <a:pt x="544" y="50"/>
                    </a:lnTo>
                    <a:lnTo>
                      <a:pt x="540" y="54"/>
                    </a:lnTo>
                    <a:lnTo>
                      <a:pt x="524" y="62"/>
                    </a:lnTo>
                    <a:lnTo>
                      <a:pt x="500" y="70"/>
                    </a:lnTo>
                    <a:lnTo>
                      <a:pt x="466" y="76"/>
                    </a:lnTo>
                    <a:lnTo>
                      <a:pt x="426" y="80"/>
                    </a:lnTo>
                    <a:lnTo>
                      <a:pt x="380" y="84"/>
                    </a:lnTo>
                    <a:lnTo>
                      <a:pt x="330" y="86"/>
                    </a:lnTo>
                    <a:lnTo>
                      <a:pt x="276" y="88"/>
                    </a:lnTo>
                    <a:close/>
                    <a:moveTo>
                      <a:pt x="276" y="0"/>
                    </a:moveTo>
                    <a:lnTo>
                      <a:pt x="276" y="0"/>
                    </a:lnTo>
                    <a:lnTo>
                      <a:pt x="220" y="2"/>
                    </a:lnTo>
                    <a:lnTo>
                      <a:pt x="168" y="4"/>
                    </a:lnTo>
                    <a:lnTo>
                      <a:pt x="122" y="8"/>
                    </a:lnTo>
                    <a:lnTo>
                      <a:pt x="80" y="14"/>
                    </a:lnTo>
                    <a:lnTo>
                      <a:pt x="46" y="20"/>
                    </a:lnTo>
                    <a:lnTo>
                      <a:pt x="22" y="28"/>
                    </a:lnTo>
                    <a:lnTo>
                      <a:pt x="12" y="32"/>
                    </a:lnTo>
                    <a:lnTo>
                      <a:pt x="4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50"/>
                    </a:lnTo>
                    <a:lnTo>
                      <a:pt x="4" y="54"/>
                    </a:lnTo>
                    <a:lnTo>
                      <a:pt x="12" y="58"/>
                    </a:lnTo>
                    <a:lnTo>
                      <a:pt x="22" y="62"/>
                    </a:lnTo>
                    <a:lnTo>
                      <a:pt x="46" y="70"/>
                    </a:lnTo>
                    <a:lnTo>
                      <a:pt x="80" y="76"/>
                    </a:lnTo>
                    <a:lnTo>
                      <a:pt x="122" y="80"/>
                    </a:lnTo>
                    <a:lnTo>
                      <a:pt x="168" y="84"/>
                    </a:lnTo>
                    <a:lnTo>
                      <a:pt x="220" y="88"/>
                    </a:lnTo>
                    <a:lnTo>
                      <a:pt x="276" y="88"/>
                    </a:lnTo>
                    <a:lnTo>
                      <a:pt x="276" y="88"/>
                    </a:lnTo>
                    <a:lnTo>
                      <a:pt x="330" y="88"/>
                    </a:lnTo>
                    <a:lnTo>
                      <a:pt x="382" y="84"/>
                    </a:lnTo>
                    <a:lnTo>
                      <a:pt x="428" y="80"/>
                    </a:lnTo>
                    <a:lnTo>
                      <a:pt x="468" y="76"/>
                    </a:lnTo>
                    <a:lnTo>
                      <a:pt x="502" y="70"/>
                    </a:lnTo>
                    <a:lnTo>
                      <a:pt x="526" y="62"/>
                    </a:lnTo>
                    <a:lnTo>
                      <a:pt x="536" y="58"/>
                    </a:lnTo>
                    <a:lnTo>
                      <a:pt x="542" y="54"/>
                    </a:lnTo>
                    <a:lnTo>
                      <a:pt x="548" y="50"/>
                    </a:lnTo>
                    <a:lnTo>
                      <a:pt x="548" y="46"/>
                    </a:lnTo>
                    <a:lnTo>
                      <a:pt x="548" y="46"/>
                    </a:lnTo>
                    <a:lnTo>
                      <a:pt x="548" y="42"/>
                    </a:lnTo>
                    <a:lnTo>
                      <a:pt x="542" y="38"/>
                    </a:lnTo>
                    <a:lnTo>
                      <a:pt x="536" y="32"/>
                    </a:lnTo>
                    <a:lnTo>
                      <a:pt x="526" y="28"/>
                    </a:lnTo>
                    <a:lnTo>
                      <a:pt x="502" y="20"/>
                    </a:lnTo>
                    <a:lnTo>
                      <a:pt x="468" y="14"/>
                    </a:lnTo>
                    <a:lnTo>
                      <a:pt x="428" y="8"/>
                    </a:lnTo>
                    <a:lnTo>
                      <a:pt x="382" y="4"/>
                    </a:lnTo>
                    <a:lnTo>
                      <a:pt x="330" y="2"/>
                    </a:lnTo>
                    <a:lnTo>
                      <a:pt x="276" y="0"/>
                    </a:lnTo>
                    <a:close/>
                  </a:path>
                </a:pathLst>
              </a:custGeom>
              <a:solidFill>
                <a:srgbClr val="BDB7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" name="Freeform 467"/>
              <p:cNvSpPr>
                <a:spLocks/>
              </p:cNvSpPr>
              <p:nvPr/>
            </p:nvSpPr>
            <p:spPr bwMode="auto">
              <a:xfrm>
                <a:off x="4621" y="4182"/>
                <a:ext cx="544" cy="88"/>
              </a:xfrm>
              <a:custGeom>
                <a:avLst/>
                <a:gdLst>
                  <a:gd name="T0" fmla="*/ 274 w 544"/>
                  <a:gd name="T1" fmla="*/ 88 h 88"/>
                  <a:gd name="T2" fmla="*/ 274 w 544"/>
                  <a:gd name="T3" fmla="*/ 88 h 88"/>
                  <a:gd name="T4" fmla="*/ 220 w 544"/>
                  <a:gd name="T5" fmla="*/ 86 h 88"/>
                  <a:gd name="T6" fmla="*/ 168 w 544"/>
                  <a:gd name="T7" fmla="*/ 84 h 88"/>
                  <a:gd name="T8" fmla="*/ 120 w 544"/>
                  <a:gd name="T9" fmla="*/ 80 h 88"/>
                  <a:gd name="T10" fmla="*/ 80 w 544"/>
                  <a:gd name="T11" fmla="*/ 76 h 88"/>
                  <a:gd name="T12" fmla="*/ 46 w 544"/>
                  <a:gd name="T13" fmla="*/ 70 h 88"/>
                  <a:gd name="T14" fmla="*/ 20 w 544"/>
                  <a:gd name="T15" fmla="*/ 62 h 88"/>
                  <a:gd name="T16" fmla="*/ 4 w 544"/>
                  <a:gd name="T17" fmla="*/ 54 h 88"/>
                  <a:gd name="T18" fmla="*/ 0 w 544"/>
                  <a:gd name="T19" fmla="*/ 50 h 88"/>
                  <a:gd name="T20" fmla="*/ 0 w 544"/>
                  <a:gd name="T21" fmla="*/ 46 h 88"/>
                  <a:gd name="T22" fmla="*/ 0 w 544"/>
                  <a:gd name="T23" fmla="*/ 46 h 88"/>
                  <a:gd name="T24" fmla="*/ 0 w 544"/>
                  <a:gd name="T25" fmla="*/ 42 h 88"/>
                  <a:gd name="T26" fmla="*/ 4 w 544"/>
                  <a:gd name="T27" fmla="*/ 38 h 88"/>
                  <a:gd name="T28" fmla="*/ 12 w 544"/>
                  <a:gd name="T29" fmla="*/ 32 h 88"/>
                  <a:gd name="T30" fmla="*/ 20 w 544"/>
                  <a:gd name="T31" fmla="*/ 28 h 88"/>
                  <a:gd name="T32" fmla="*/ 46 w 544"/>
                  <a:gd name="T33" fmla="*/ 20 h 88"/>
                  <a:gd name="T34" fmla="*/ 80 w 544"/>
                  <a:gd name="T35" fmla="*/ 14 h 88"/>
                  <a:gd name="T36" fmla="*/ 120 w 544"/>
                  <a:gd name="T37" fmla="*/ 8 h 88"/>
                  <a:gd name="T38" fmla="*/ 168 w 544"/>
                  <a:gd name="T39" fmla="*/ 4 h 88"/>
                  <a:gd name="T40" fmla="*/ 220 w 544"/>
                  <a:gd name="T41" fmla="*/ 2 h 88"/>
                  <a:gd name="T42" fmla="*/ 274 w 544"/>
                  <a:gd name="T43" fmla="*/ 0 h 88"/>
                  <a:gd name="T44" fmla="*/ 274 w 544"/>
                  <a:gd name="T45" fmla="*/ 0 h 88"/>
                  <a:gd name="T46" fmla="*/ 328 w 544"/>
                  <a:gd name="T47" fmla="*/ 2 h 88"/>
                  <a:gd name="T48" fmla="*/ 378 w 544"/>
                  <a:gd name="T49" fmla="*/ 4 h 88"/>
                  <a:gd name="T50" fmla="*/ 424 w 544"/>
                  <a:gd name="T51" fmla="*/ 8 h 88"/>
                  <a:gd name="T52" fmla="*/ 464 w 544"/>
                  <a:gd name="T53" fmla="*/ 14 h 88"/>
                  <a:gd name="T54" fmla="*/ 498 w 544"/>
                  <a:gd name="T55" fmla="*/ 20 h 88"/>
                  <a:gd name="T56" fmla="*/ 522 w 544"/>
                  <a:gd name="T57" fmla="*/ 28 h 88"/>
                  <a:gd name="T58" fmla="*/ 532 w 544"/>
                  <a:gd name="T59" fmla="*/ 32 h 88"/>
                  <a:gd name="T60" fmla="*/ 538 w 544"/>
                  <a:gd name="T61" fmla="*/ 38 h 88"/>
                  <a:gd name="T62" fmla="*/ 542 w 544"/>
                  <a:gd name="T63" fmla="*/ 42 h 88"/>
                  <a:gd name="T64" fmla="*/ 544 w 544"/>
                  <a:gd name="T65" fmla="*/ 46 h 88"/>
                  <a:gd name="T66" fmla="*/ 544 w 544"/>
                  <a:gd name="T67" fmla="*/ 46 h 88"/>
                  <a:gd name="T68" fmla="*/ 542 w 544"/>
                  <a:gd name="T69" fmla="*/ 50 h 88"/>
                  <a:gd name="T70" fmla="*/ 538 w 544"/>
                  <a:gd name="T71" fmla="*/ 54 h 88"/>
                  <a:gd name="T72" fmla="*/ 522 w 544"/>
                  <a:gd name="T73" fmla="*/ 62 h 88"/>
                  <a:gd name="T74" fmla="*/ 498 w 544"/>
                  <a:gd name="T75" fmla="*/ 70 h 88"/>
                  <a:gd name="T76" fmla="*/ 464 w 544"/>
                  <a:gd name="T77" fmla="*/ 76 h 88"/>
                  <a:gd name="T78" fmla="*/ 424 w 544"/>
                  <a:gd name="T79" fmla="*/ 80 h 88"/>
                  <a:gd name="T80" fmla="*/ 378 w 544"/>
                  <a:gd name="T81" fmla="*/ 84 h 88"/>
                  <a:gd name="T82" fmla="*/ 328 w 544"/>
                  <a:gd name="T83" fmla="*/ 86 h 88"/>
                  <a:gd name="T84" fmla="*/ 274 w 544"/>
                  <a:gd name="T85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44" h="88">
                    <a:moveTo>
                      <a:pt x="274" y="88"/>
                    </a:moveTo>
                    <a:lnTo>
                      <a:pt x="274" y="88"/>
                    </a:lnTo>
                    <a:lnTo>
                      <a:pt x="220" y="86"/>
                    </a:lnTo>
                    <a:lnTo>
                      <a:pt x="168" y="84"/>
                    </a:lnTo>
                    <a:lnTo>
                      <a:pt x="120" y="80"/>
                    </a:lnTo>
                    <a:lnTo>
                      <a:pt x="80" y="76"/>
                    </a:lnTo>
                    <a:lnTo>
                      <a:pt x="46" y="70"/>
                    </a:lnTo>
                    <a:lnTo>
                      <a:pt x="20" y="62"/>
                    </a:lnTo>
                    <a:lnTo>
                      <a:pt x="4" y="54"/>
                    </a:lnTo>
                    <a:lnTo>
                      <a:pt x="0" y="50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2"/>
                    </a:lnTo>
                    <a:lnTo>
                      <a:pt x="4" y="38"/>
                    </a:lnTo>
                    <a:lnTo>
                      <a:pt x="12" y="32"/>
                    </a:lnTo>
                    <a:lnTo>
                      <a:pt x="20" y="28"/>
                    </a:lnTo>
                    <a:lnTo>
                      <a:pt x="46" y="20"/>
                    </a:lnTo>
                    <a:lnTo>
                      <a:pt x="80" y="14"/>
                    </a:lnTo>
                    <a:lnTo>
                      <a:pt x="120" y="8"/>
                    </a:lnTo>
                    <a:lnTo>
                      <a:pt x="168" y="4"/>
                    </a:lnTo>
                    <a:lnTo>
                      <a:pt x="220" y="2"/>
                    </a:lnTo>
                    <a:lnTo>
                      <a:pt x="274" y="0"/>
                    </a:lnTo>
                    <a:lnTo>
                      <a:pt x="274" y="0"/>
                    </a:lnTo>
                    <a:lnTo>
                      <a:pt x="328" y="2"/>
                    </a:lnTo>
                    <a:lnTo>
                      <a:pt x="378" y="4"/>
                    </a:lnTo>
                    <a:lnTo>
                      <a:pt x="424" y="8"/>
                    </a:lnTo>
                    <a:lnTo>
                      <a:pt x="464" y="14"/>
                    </a:lnTo>
                    <a:lnTo>
                      <a:pt x="498" y="20"/>
                    </a:lnTo>
                    <a:lnTo>
                      <a:pt x="522" y="28"/>
                    </a:lnTo>
                    <a:lnTo>
                      <a:pt x="532" y="32"/>
                    </a:lnTo>
                    <a:lnTo>
                      <a:pt x="538" y="38"/>
                    </a:lnTo>
                    <a:lnTo>
                      <a:pt x="542" y="42"/>
                    </a:lnTo>
                    <a:lnTo>
                      <a:pt x="544" y="46"/>
                    </a:lnTo>
                    <a:lnTo>
                      <a:pt x="544" y="46"/>
                    </a:lnTo>
                    <a:lnTo>
                      <a:pt x="542" y="50"/>
                    </a:lnTo>
                    <a:lnTo>
                      <a:pt x="538" y="54"/>
                    </a:lnTo>
                    <a:lnTo>
                      <a:pt x="522" y="62"/>
                    </a:lnTo>
                    <a:lnTo>
                      <a:pt x="498" y="70"/>
                    </a:lnTo>
                    <a:lnTo>
                      <a:pt x="464" y="76"/>
                    </a:lnTo>
                    <a:lnTo>
                      <a:pt x="424" y="80"/>
                    </a:lnTo>
                    <a:lnTo>
                      <a:pt x="378" y="84"/>
                    </a:lnTo>
                    <a:lnTo>
                      <a:pt x="328" y="86"/>
                    </a:lnTo>
                    <a:lnTo>
                      <a:pt x="274" y="8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" name="Freeform 468"/>
              <p:cNvSpPr>
                <a:spLocks/>
              </p:cNvSpPr>
              <p:nvPr/>
            </p:nvSpPr>
            <p:spPr bwMode="auto">
              <a:xfrm>
                <a:off x="4619" y="4182"/>
                <a:ext cx="548" cy="88"/>
              </a:xfrm>
              <a:custGeom>
                <a:avLst/>
                <a:gdLst>
                  <a:gd name="T0" fmla="*/ 276 w 548"/>
                  <a:gd name="T1" fmla="*/ 0 h 88"/>
                  <a:gd name="T2" fmla="*/ 276 w 548"/>
                  <a:gd name="T3" fmla="*/ 0 h 88"/>
                  <a:gd name="T4" fmla="*/ 220 w 548"/>
                  <a:gd name="T5" fmla="*/ 2 h 88"/>
                  <a:gd name="T6" fmla="*/ 168 w 548"/>
                  <a:gd name="T7" fmla="*/ 4 h 88"/>
                  <a:gd name="T8" fmla="*/ 122 w 548"/>
                  <a:gd name="T9" fmla="*/ 8 h 88"/>
                  <a:gd name="T10" fmla="*/ 80 w 548"/>
                  <a:gd name="T11" fmla="*/ 14 h 88"/>
                  <a:gd name="T12" fmla="*/ 46 w 548"/>
                  <a:gd name="T13" fmla="*/ 20 h 88"/>
                  <a:gd name="T14" fmla="*/ 22 w 548"/>
                  <a:gd name="T15" fmla="*/ 28 h 88"/>
                  <a:gd name="T16" fmla="*/ 12 w 548"/>
                  <a:gd name="T17" fmla="*/ 32 h 88"/>
                  <a:gd name="T18" fmla="*/ 4 w 548"/>
                  <a:gd name="T19" fmla="*/ 38 h 88"/>
                  <a:gd name="T20" fmla="*/ 0 w 548"/>
                  <a:gd name="T21" fmla="*/ 42 h 88"/>
                  <a:gd name="T22" fmla="*/ 0 w 548"/>
                  <a:gd name="T23" fmla="*/ 46 h 88"/>
                  <a:gd name="T24" fmla="*/ 0 w 548"/>
                  <a:gd name="T25" fmla="*/ 46 h 88"/>
                  <a:gd name="T26" fmla="*/ 0 w 548"/>
                  <a:gd name="T27" fmla="*/ 50 h 88"/>
                  <a:gd name="T28" fmla="*/ 4 w 548"/>
                  <a:gd name="T29" fmla="*/ 54 h 88"/>
                  <a:gd name="T30" fmla="*/ 12 w 548"/>
                  <a:gd name="T31" fmla="*/ 58 h 88"/>
                  <a:gd name="T32" fmla="*/ 22 w 548"/>
                  <a:gd name="T33" fmla="*/ 62 h 88"/>
                  <a:gd name="T34" fmla="*/ 46 w 548"/>
                  <a:gd name="T35" fmla="*/ 70 h 88"/>
                  <a:gd name="T36" fmla="*/ 80 w 548"/>
                  <a:gd name="T37" fmla="*/ 76 h 88"/>
                  <a:gd name="T38" fmla="*/ 122 w 548"/>
                  <a:gd name="T39" fmla="*/ 80 h 88"/>
                  <a:gd name="T40" fmla="*/ 168 w 548"/>
                  <a:gd name="T41" fmla="*/ 84 h 88"/>
                  <a:gd name="T42" fmla="*/ 220 w 548"/>
                  <a:gd name="T43" fmla="*/ 88 h 88"/>
                  <a:gd name="T44" fmla="*/ 276 w 548"/>
                  <a:gd name="T45" fmla="*/ 88 h 88"/>
                  <a:gd name="T46" fmla="*/ 276 w 548"/>
                  <a:gd name="T47" fmla="*/ 88 h 88"/>
                  <a:gd name="T48" fmla="*/ 330 w 548"/>
                  <a:gd name="T49" fmla="*/ 88 h 88"/>
                  <a:gd name="T50" fmla="*/ 382 w 548"/>
                  <a:gd name="T51" fmla="*/ 84 h 88"/>
                  <a:gd name="T52" fmla="*/ 428 w 548"/>
                  <a:gd name="T53" fmla="*/ 80 h 88"/>
                  <a:gd name="T54" fmla="*/ 468 w 548"/>
                  <a:gd name="T55" fmla="*/ 76 h 88"/>
                  <a:gd name="T56" fmla="*/ 502 w 548"/>
                  <a:gd name="T57" fmla="*/ 70 h 88"/>
                  <a:gd name="T58" fmla="*/ 526 w 548"/>
                  <a:gd name="T59" fmla="*/ 62 h 88"/>
                  <a:gd name="T60" fmla="*/ 536 w 548"/>
                  <a:gd name="T61" fmla="*/ 58 h 88"/>
                  <a:gd name="T62" fmla="*/ 542 w 548"/>
                  <a:gd name="T63" fmla="*/ 54 h 88"/>
                  <a:gd name="T64" fmla="*/ 548 w 548"/>
                  <a:gd name="T65" fmla="*/ 50 h 88"/>
                  <a:gd name="T66" fmla="*/ 548 w 548"/>
                  <a:gd name="T67" fmla="*/ 46 h 88"/>
                  <a:gd name="T68" fmla="*/ 548 w 548"/>
                  <a:gd name="T69" fmla="*/ 46 h 88"/>
                  <a:gd name="T70" fmla="*/ 548 w 548"/>
                  <a:gd name="T71" fmla="*/ 42 h 88"/>
                  <a:gd name="T72" fmla="*/ 542 w 548"/>
                  <a:gd name="T73" fmla="*/ 38 h 88"/>
                  <a:gd name="T74" fmla="*/ 536 w 548"/>
                  <a:gd name="T75" fmla="*/ 32 h 88"/>
                  <a:gd name="T76" fmla="*/ 526 w 548"/>
                  <a:gd name="T77" fmla="*/ 28 h 88"/>
                  <a:gd name="T78" fmla="*/ 502 w 548"/>
                  <a:gd name="T79" fmla="*/ 20 h 88"/>
                  <a:gd name="T80" fmla="*/ 468 w 548"/>
                  <a:gd name="T81" fmla="*/ 14 h 88"/>
                  <a:gd name="T82" fmla="*/ 428 w 548"/>
                  <a:gd name="T83" fmla="*/ 8 h 88"/>
                  <a:gd name="T84" fmla="*/ 382 w 548"/>
                  <a:gd name="T85" fmla="*/ 4 h 88"/>
                  <a:gd name="T86" fmla="*/ 330 w 548"/>
                  <a:gd name="T87" fmla="*/ 2 h 88"/>
                  <a:gd name="T88" fmla="*/ 276 w 548"/>
                  <a:gd name="T8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48" h="88">
                    <a:moveTo>
                      <a:pt x="276" y="0"/>
                    </a:moveTo>
                    <a:lnTo>
                      <a:pt x="276" y="0"/>
                    </a:lnTo>
                    <a:lnTo>
                      <a:pt x="220" y="2"/>
                    </a:lnTo>
                    <a:lnTo>
                      <a:pt x="168" y="4"/>
                    </a:lnTo>
                    <a:lnTo>
                      <a:pt x="122" y="8"/>
                    </a:lnTo>
                    <a:lnTo>
                      <a:pt x="80" y="14"/>
                    </a:lnTo>
                    <a:lnTo>
                      <a:pt x="46" y="20"/>
                    </a:lnTo>
                    <a:lnTo>
                      <a:pt x="22" y="28"/>
                    </a:lnTo>
                    <a:lnTo>
                      <a:pt x="12" y="32"/>
                    </a:lnTo>
                    <a:lnTo>
                      <a:pt x="4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50"/>
                    </a:lnTo>
                    <a:lnTo>
                      <a:pt x="4" y="54"/>
                    </a:lnTo>
                    <a:lnTo>
                      <a:pt x="12" y="58"/>
                    </a:lnTo>
                    <a:lnTo>
                      <a:pt x="22" y="62"/>
                    </a:lnTo>
                    <a:lnTo>
                      <a:pt x="46" y="70"/>
                    </a:lnTo>
                    <a:lnTo>
                      <a:pt x="80" y="76"/>
                    </a:lnTo>
                    <a:lnTo>
                      <a:pt x="122" y="80"/>
                    </a:lnTo>
                    <a:lnTo>
                      <a:pt x="168" y="84"/>
                    </a:lnTo>
                    <a:lnTo>
                      <a:pt x="220" y="88"/>
                    </a:lnTo>
                    <a:lnTo>
                      <a:pt x="276" y="88"/>
                    </a:lnTo>
                    <a:lnTo>
                      <a:pt x="276" y="88"/>
                    </a:lnTo>
                    <a:lnTo>
                      <a:pt x="330" y="88"/>
                    </a:lnTo>
                    <a:lnTo>
                      <a:pt x="382" y="84"/>
                    </a:lnTo>
                    <a:lnTo>
                      <a:pt x="428" y="80"/>
                    </a:lnTo>
                    <a:lnTo>
                      <a:pt x="468" y="76"/>
                    </a:lnTo>
                    <a:lnTo>
                      <a:pt x="502" y="70"/>
                    </a:lnTo>
                    <a:lnTo>
                      <a:pt x="526" y="62"/>
                    </a:lnTo>
                    <a:lnTo>
                      <a:pt x="536" y="58"/>
                    </a:lnTo>
                    <a:lnTo>
                      <a:pt x="542" y="54"/>
                    </a:lnTo>
                    <a:lnTo>
                      <a:pt x="548" y="50"/>
                    </a:lnTo>
                    <a:lnTo>
                      <a:pt x="548" y="46"/>
                    </a:lnTo>
                    <a:lnTo>
                      <a:pt x="548" y="46"/>
                    </a:lnTo>
                    <a:lnTo>
                      <a:pt x="548" y="42"/>
                    </a:lnTo>
                    <a:lnTo>
                      <a:pt x="542" y="38"/>
                    </a:lnTo>
                    <a:lnTo>
                      <a:pt x="536" y="32"/>
                    </a:lnTo>
                    <a:lnTo>
                      <a:pt x="526" y="28"/>
                    </a:lnTo>
                    <a:lnTo>
                      <a:pt x="502" y="20"/>
                    </a:lnTo>
                    <a:lnTo>
                      <a:pt x="468" y="14"/>
                    </a:lnTo>
                    <a:lnTo>
                      <a:pt x="428" y="8"/>
                    </a:lnTo>
                    <a:lnTo>
                      <a:pt x="382" y="4"/>
                    </a:lnTo>
                    <a:lnTo>
                      <a:pt x="330" y="2"/>
                    </a:lnTo>
                    <a:lnTo>
                      <a:pt x="27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Freeform 469"/>
              <p:cNvSpPr>
                <a:spLocks noEditPoints="1"/>
              </p:cNvSpPr>
              <p:nvPr/>
            </p:nvSpPr>
            <p:spPr bwMode="auto">
              <a:xfrm>
                <a:off x="4621" y="4182"/>
                <a:ext cx="544" cy="88"/>
              </a:xfrm>
              <a:custGeom>
                <a:avLst/>
                <a:gdLst>
                  <a:gd name="T0" fmla="*/ 274 w 544"/>
                  <a:gd name="T1" fmla="*/ 88 h 88"/>
                  <a:gd name="T2" fmla="*/ 168 w 544"/>
                  <a:gd name="T3" fmla="*/ 84 h 88"/>
                  <a:gd name="T4" fmla="*/ 82 w 544"/>
                  <a:gd name="T5" fmla="*/ 76 h 88"/>
                  <a:gd name="T6" fmla="*/ 22 w 544"/>
                  <a:gd name="T7" fmla="*/ 62 h 88"/>
                  <a:gd name="T8" fmla="*/ 2 w 544"/>
                  <a:gd name="T9" fmla="*/ 50 h 88"/>
                  <a:gd name="T10" fmla="*/ 2 w 544"/>
                  <a:gd name="T11" fmla="*/ 46 h 88"/>
                  <a:gd name="T12" fmla="*/ 6 w 544"/>
                  <a:gd name="T13" fmla="*/ 38 h 88"/>
                  <a:gd name="T14" fmla="*/ 22 w 544"/>
                  <a:gd name="T15" fmla="*/ 28 h 88"/>
                  <a:gd name="T16" fmla="*/ 82 w 544"/>
                  <a:gd name="T17" fmla="*/ 14 h 88"/>
                  <a:gd name="T18" fmla="*/ 168 w 544"/>
                  <a:gd name="T19" fmla="*/ 4 h 88"/>
                  <a:gd name="T20" fmla="*/ 274 w 544"/>
                  <a:gd name="T21" fmla="*/ 2 h 88"/>
                  <a:gd name="T22" fmla="*/ 328 w 544"/>
                  <a:gd name="T23" fmla="*/ 2 h 88"/>
                  <a:gd name="T24" fmla="*/ 424 w 544"/>
                  <a:gd name="T25" fmla="*/ 8 h 88"/>
                  <a:gd name="T26" fmla="*/ 496 w 544"/>
                  <a:gd name="T27" fmla="*/ 22 h 88"/>
                  <a:gd name="T28" fmla="*/ 530 w 544"/>
                  <a:gd name="T29" fmla="*/ 32 h 88"/>
                  <a:gd name="T30" fmla="*/ 540 w 544"/>
                  <a:gd name="T31" fmla="*/ 42 h 88"/>
                  <a:gd name="T32" fmla="*/ 542 w 544"/>
                  <a:gd name="T33" fmla="*/ 46 h 88"/>
                  <a:gd name="T34" fmla="*/ 536 w 544"/>
                  <a:gd name="T35" fmla="*/ 54 h 88"/>
                  <a:gd name="T36" fmla="*/ 496 w 544"/>
                  <a:gd name="T37" fmla="*/ 68 h 88"/>
                  <a:gd name="T38" fmla="*/ 424 w 544"/>
                  <a:gd name="T39" fmla="*/ 80 h 88"/>
                  <a:gd name="T40" fmla="*/ 328 w 544"/>
                  <a:gd name="T41" fmla="*/ 86 h 88"/>
                  <a:gd name="T42" fmla="*/ 274 w 544"/>
                  <a:gd name="T43" fmla="*/ 0 h 88"/>
                  <a:gd name="T44" fmla="*/ 220 w 544"/>
                  <a:gd name="T45" fmla="*/ 2 h 88"/>
                  <a:gd name="T46" fmla="*/ 120 w 544"/>
                  <a:gd name="T47" fmla="*/ 8 h 88"/>
                  <a:gd name="T48" fmla="*/ 46 w 544"/>
                  <a:gd name="T49" fmla="*/ 20 h 88"/>
                  <a:gd name="T50" fmla="*/ 12 w 544"/>
                  <a:gd name="T51" fmla="*/ 32 h 88"/>
                  <a:gd name="T52" fmla="*/ 0 w 544"/>
                  <a:gd name="T53" fmla="*/ 42 h 88"/>
                  <a:gd name="T54" fmla="*/ 0 w 544"/>
                  <a:gd name="T55" fmla="*/ 46 h 88"/>
                  <a:gd name="T56" fmla="*/ 4 w 544"/>
                  <a:gd name="T57" fmla="*/ 54 h 88"/>
                  <a:gd name="T58" fmla="*/ 46 w 544"/>
                  <a:gd name="T59" fmla="*/ 70 h 88"/>
                  <a:gd name="T60" fmla="*/ 120 w 544"/>
                  <a:gd name="T61" fmla="*/ 80 h 88"/>
                  <a:gd name="T62" fmla="*/ 220 w 544"/>
                  <a:gd name="T63" fmla="*/ 86 h 88"/>
                  <a:gd name="T64" fmla="*/ 274 w 544"/>
                  <a:gd name="T65" fmla="*/ 88 h 88"/>
                  <a:gd name="T66" fmla="*/ 378 w 544"/>
                  <a:gd name="T67" fmla="*/ 84 h 88"/>
                  <a:gd name="T68" fmla="*/ 464 w 544"/>
                  <a:gd name="T69" fmla="*/ 76 h 88"/>
                  <a:gd name="T70" fmla="*/ 522 w 544"/>
                  <a:gd name="T71" fmla="*/ 62 h 88"/>
                  <a:gd name="T72" fmla="*/ 542 w 544"/>
                  <a:gd name="T73" fmla="*/ 50 h 88"/>
                  <a:gd name="T74" fmla="*/ 544 w 544"/>
                  <a:gd name="T75" fmla="*/ 46 h 88"/>
                  <a:gd name="T76" fmla="*/ 538 w 544"/>
                  <a:gd name="T77" fmla="*/ 38 h 88"/>
                  <a:gd name="T78" fmla="*/ 522 w 544"/>
                  <a:gd name="T79" fmla="*/ 28 h 88"/>
                  <a:gd name="T80" fmla="*/ 464 w 544"/>
                  <a:gd name="T81" fmla="*/ 14 h 88"/>
                  <a:gd name="T82" fmla="*/ 378 w 544"/>
                  <a:gd name="T83" fmla="*/ 4 h 88"/>
                  <a:gd name="T84" fmla="*/ 274 w 544"/>
                  <a:gd name="T85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44" h="88">
                    <a:moveTo>
                      <a:pt x="274" y="88"/>
                    </a:moveTo>
                    <a:lnTo>
                      <a:pt x="274" y="88"/>
                    </a:lnTo>
                    <a:lnTo>
                      <a:pt x="220" y="86"/>
                    </a:lnTo>
                    <a:lnTo>
                      <a:pt x="168" y="84"/>
                    </a:lnTo>
                    <a:lnTo>
                      <a:pt x="122" y="80"/>
                    </a:lnTo>
                    <a:lnTo>
                      <a:pt x="82" y="76"/>
                    </a:lnTo>
                    <a:lnTo>
                      <a:pt x="48" y="68"/>
                    </a:lnTo>
                    <a:lnTo>
                      <a:pt x="22" y="62"/>
                    </a:lnTo>
                    <a:lnTo>
                      <a:pt x="6" y="54"/>
                    </a:lnTo>
                    <a:lnTo>
                      <a:pt x="2" y="50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2" y="42"/>
                    </a:lnTo>
                    <a:lnTo>
                      <a:pt x="6" y="38"/>
                    </a:lnTo>
                    <a:lnTo>
                      <a:pt x="14" y="32"/>
                    </a:lnTo>
                    <a:lnTo>
                      <a:pt x="22" y="28"/>
                    </a:lnTo>
                    <a:lnTo>
                      <a:pt x="48" y="22"/>
                    </a:lnTo>
                    <a:lnTo>
                      <a:pt x="82" y="14"/>
                    </a:lnTo>
                    <a:lnTo>
                      <a:pt x="122" y="8"/>
                    </a:lnTo>
                    <a:lnTo>
                      <a:pt x="168" y="4"/>
                    </a:lnTo>
                    <a:lnTo>
                      <a:pt x="220" y="2"/>
                    </a:lnTo>
                    <a:lnTo>
                      <a:pt x="274" y="2"/>
                    </a:lnTo>
                    <a:lnTo>
                      <a:pt x="274" y="2"/>
                    </a:lnTo>
                    <a:lnTo>
                      <a:pt x="328" y="2"/>
                    </a:lnTo>
                    <a:lnTo>
                      <a:pt x="378" y="4"/>
                    </a:lnTo>
                    <a:lnTo>
                      <a:pt x="424" y="8"/>
                    </a:lnTo>
                    <a:lnTo>
                      <a:pt x="464" y="14"/>
                    </a:lnTo>
                    <a:lnTo>
                      <a:pt x="496" y="22"/>
                    </a:lnTo>
                    <a:lnTo>
                      <a:pt x="522" y="28"/>
                    </a:lnTo>
                    <a:lnTo>
                      <a:pt x="530" y="32"/>
                    </a:lnTo>
                    <a:lnTo>
                      <a:pt x="536" y="38"/>
                    </a:lnTo>
                    <a:lnTo>
                      <a:pt x="540" y="42"/>
                    </a:lnTo>
                    <a:lnTo>
                      <a:pt x="542" y="46"/>
                    </a:lnTo>
                    <a:lnTo>
                      <a:pt x="542" y="46"/>
                    </a:lnTo>
                    <a:lnTo>
                      <a:pt x="540" y="50"/>
                    </a:lnTo>
                    <a:lnTo>
                      <a:pt x="536" y="54"/>
                    </a:lnTo>
                    <a:lnTo>
                      <a:pt x="522" y="62"/>
                    </a:lnTo>
                    <a:lnTo>
                      <a:pt x="496" y="68"/>
                    </a:lnTo>
                    <a:lnTo>
                      <a:pt x="464" y="76"/>
                    </a:lnTo>
                    <a:lnTo>
                      <a:pt x="424" y="80"/>
                    </a:lnTo>
                    <a:lnTo>
                      <a:pt x="378" y="84"/>
                    </a:lnTo>
                    <a:lnTo>
                      <a:pt x="328" y="86"/>
                    </a:lnTo>
                    <a:lnTo>
                      <a:pt x="274" y="88"/>
                    </a:lnTo>
                    <a:close/>
                    <a:moveTo>
                      <a:pt x="274" y="0"/>
                    </a:moveTo>
                    <a:lnTo>
                      <a:pt x="274" y="0"/>
                    </a:lnTo>
                    <a:lnTo>
                      <a:pt x="220" y="2"/>
                    </a:lnTo>
                    <a:lnTo>
                      <a:pt x="168" y="4"/>
                    </a:lnTo>
                    <a:lnTo>
                      <a:pt x="120" y="8"/>
                    </a:lnTo>
                    <a:lnTo>
                      <a:pt x="80" y="14"/>
                    </a:lnTo>
                    <a:lnTo>
                      <a:pt x="46" y="20"/>
                    </a:lnTo>
                    <a:lnTo>
                      <a:pt x="20" y="28"/>
                    </a:lnTo>
                    <a:lnTo>
                      <a:pt x="12" y="32"/>
                    </a:lnTo>
                    <a:lnTo>
                      <a:pt x="4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50"/>
                    </a:lnTo>
                    <a:lnTo>
                      <a:pt x="4" y="54"/>
                    </a:lnTo>
                    <a:lnTo>
                      <a:pt x="20" y="62"/>
                    </a:lnTo>
                    <a:lnTo>
                      <a:pt x="46" y="70"/>
                    </a:lnTo>
                    <a:lnTo>
                      <a:pt x="80" y="76"/>
                    </a:lnTo>
                    <a:lnTo>
                      <a:pt x="120" y="80"/>
                    </a:lnTo>
                    <a:lnTo>
                      <a:pt x="168" y="84"/>
                    </a:lnTo>
                    <a:lnTo>
                      <a:pt x="220" y="86"/>
                    </a:lnTo>
                    <a:lnTo>
                      <a:pt x="274" y="88"/>
                    </a:lnTo>
                    <a:lnTo>
                      <a:pt x="274" y="88"/>
                    </a:lnTo>
                    <a:lnTo>
                      <a:pt x="328" y="86"/>
                    </a:lnTo>
                    <a:lnTo>
                      <a:pt x="378" y="84"/>
                    </a:lnTo>
                    <a:lnTo>
                      <a:pt x="424" y="80"/>
                    </a:lnTo>
                    <a:lnTo>
                      <a:pt x="464" y="76"/>
                    </a:lnTo>
                    <a:lnTo>
                      <a:pt x="498" y="70"/>
                    </a:lnTo>
                    <a:lnTo>
                      <a:pt x="522" y="62"/>
                    </a:lnTo>
                    <a:lnTo>
                      <a:pt x="538" y="54"/>
                    </a:lnTo>
                    <a:lnTo>
                      <a:pt x="542" y="50"/>
                    </a:lnTo>
                    <a:lnTo>
                      <a:pt x="544" y="46"/>
                    </a:lnTo>
                    <a:lnTo>
                      <a:pt x="544" y="46"/>
                    </a:lnTo>
                    <a:lnTo>
                      <a:pt x="542" y="42"/>
                    </a:lnTo>
                    <a:lnTo>
                      <a:pt x="538" y="38"/>
                    </a:lnTo>
                    <a:lnTo>
                      <a:pt x="532" y="32"/>
                    </a:lnTo>
                    <a:lnTo>
                      <a:pt x="522" y="28"/>
                    </a:lnTo>
                    <a:lnTo>
                      <a:pt x="498" y="20"/>
                    </a:lnTo>
                    <a:lnTo>
                      <a:pt x="464" y="14"/>
                    </a:lnTo>
                    <a:lnTo>
                      <a:pt x="424" y="8"/>
                    </a:lnTo>
                    <a:lnTo>
                      <a:pt x="378" y="4"/>
                    </a:lnTo>
                    <a:lnTo>
                      <a:pt x="328" y="2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BCB7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" name="Freeform 470"/>
              <p:cNvSpPr>
                <a:spLocks/>
              </p:cNvSpPr>
              <p:nvPr/>
            </p:nvSpPr>
            <p:spPr bwMode="auto">
              <a:xfrm>
                <a:off x="4623" y="4184"/>
                <a:ext cx="540" cy="86"/>
              </a:xfrm>
              <a:custGeom>
                <a:avLst/>
                <a:gdLst>
                  <a:gd name="T0" fmla="*/ 272 w 540"/>
                  <a:gd name="T1" fmla="*/ 86 h 86"/>
                  <a:gd name="T2" fmla="*/ 272 w 540"/>
                  <a:gd name="T3" fmla="*/ 86 h 86"/>
                  <a:gd name="T4" fmla="*/ 218 w 540"/>
                  <a:gd name="T5" fmla="*/ 84 h 86"/>
                  <a:gd name="T6" fmla="*/ 166 w 540"/>
                  <a:gd name="T7" fmla="*/ 82 h 86"/>
                  <a:gd name="T8" fmla="*/ 120 w 540"/>
                  <a:gd name="T9" fmla="*/ 78 h 86"/>
                  <a:gd name="T10" fmla="*/ 80 w 540"/>
                  <a:gd name="T11" fmla="*/ 74 h 86"/>
                  <a:gd name="T12" fmla="*/ 46 w 540"/>
                  <a:gd name="T13" fmla="*/ 66 h 86"/>
                  <a:gd name="T14" fmla="*/ 20 w 540"/>
                  <a:gd name="T15" fmla="*/ 60 h 86"/>
                  <a:gd name="T16" fmla="*/ 4 w 540"/>
                  <a:gd name="T17" fmla="*/ 52 h 86"/>
                  <a:gd name="T18" fmla="*/ 0 w 540"/>
                  <a:gd name="T19" fmla="*/ 48 h 86"/>
                  <a:gd name="T20" fmla="*/ 0 w 540"/>
                  <a:gd name="T21" fmla="*/ 44 h 86"/>
                  <a:gd name="T22" fmla="*/ 0 w 540"/>
                  <a:gd name="T23" fmla="*/ 44 h 86"/>
                  <a:gd name="T24" fmla="*/ 0 w 540"/>
                  <a:gd name="T25" fmla="*/ 40 h 86"/>
                  <a:gd name="T26" fmla="*/ 4 w 540"/>
                  <a:gd name="T27" fmla="*/ 36 h 86"/>
                  <a:gd name="T28" fmla="*/ 12 w 540"/>
                  <a:gd name="T29" fmla="*/ 30 h 86"/>
                  <a:gd name="T30" fmla="*/ 20 w 540"/>
                  <a:gd name="T31" fmla="*/ 26 h 86"/>
                  <a:gd name="T32" fmla="*/ 46 w 540"/>
                  <a:gd name="T33" fmla="*/ 20 h 86"/>
                  <a:gd name="T34" fmla="*/ 80 w 540"/>
                  <a:gd name="T35" fmla="*/ 12 h 86"/>
                  <a:gd name="T36" fmla="*/ 120 w 540"/>
                  <a:gd name="T37" fmla="*/ 6 h 86"/>
                  <a:gd name="T38" fmla="*/ 166 w 540"/>
                  <a:gd name="T39" fmla="*/ 2 h 86"/>
                  <a:gd name="T40" fmla="*/ 218 w 540"/>
                  <a:gd name="T41" fmla="*/ 0 h 86"/>
                  <a:gd name="T42" fmla="*/ 272 w 540"/>
                  <a:gd name="T43" fmla="*/ 0 h 86"/>
                  <a:gd name="T44" fmla="*/ 272 w 540"/>
                  <a:gd name="T45" fmla="*/ 0 h 86"/>
                  <a:gd name="T46" fmla="*/ 326 w 540"/>
                  <a:gd name="T47" fmla="*/ 0 h 86"/>
                  <a:gd name="T48" fmla="*/ 376 w 540"/>
                  <a:gd name="T49" fmla="*/ 2 h 86"/>
                  <a:gd name="T50" fmla="*/ 422 w 540"/>
                  <a:gd name="T51" fmla="*/ 6 h 86"/>
                  <a:gd name="T52" fmla="*/ 462 w 540"/>
                  <a:gd name="T53" fmla="*/ 12 h 86"/>
                  <a:gd name="T54" fmla="*/ 494 w 540"/>
                  <a:gd name="T55" fmla="*/ 20 h 86"/>
                  <a:gd name="T56" fmla="*/ 520 w 540"/>
                  <a:gd name="T57" fmla="*/ 26 h 86"/>
                  <a:gd name="T58" fmla="*/ 528 w 540"/>
                  <a:gd name="T59" fmla="*/ 30 h 86"/>
                  <a:gd name="T60" fmla="*/ 534 w 540"/>
                  <a:gd name="T61" fmla="*/ 36 h 86"/>
                  <a:gd name="T62" fmla="*/ 538 w 540"/>
                  <a:gd name="T63" fmla="*/ 40 h 86"/>
                  <a:gd name="T64" fmla="*/ 540 w 540"/>
                  <a:gd name="T65" fmla="*/ 44 h 86"/>
                  <a:gd name="T66" fmla="*/ 540 w 540"/>
                  <a:gd name="T67" fmla="*/ 44 h 86"/>
                  <a:gd name="T68" fmla="*/ 538 w 540"/>
                  <a:gd name="T69" fmla="*/ 48 h 86"/>
                  <a:gd name="T70" fmla="*/ 534 w 540"/>
                  <a:gd name="T71" fmla="*/ 52 h 86"/>
                  <a:gd name="T72" fmla="*/ 520 w 540"/>
                  <a:gd name="T73" fmla="*/ 60 h 86"/>
                  <a:gd name="T74" fmla="*/ 494 w 540"/>
                  <a:gd name="T75" fmla="*/ 66 h 86"/>
                  <a:gd name="T76" fmla="*/ 462 w 540"/>
                  <a:gd name="T77" fmla="*/ 74 h 86"/>
                  <a:gd name="T78" fmla="*/ 422 w 540"/>
                  <a:gd name="T79" fmla="*/ 78 h 86"/>
                  <a:gd name="T80" fmla="*/ 376 w 540"/>
                  <a:gd name="T81" fmla="*/ 82 h 86"/>
                  <a:gd name="T82" fmla="*/ 326 w 540"/>
                  <a:gd name="T83" fmla="*/ 84 h 86"/>
                  <a:gd name="T84" fmla="*/ 272 w 540"/>
                  <a:gd name="T85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40" h="86">
                    <a:moveTo>
                      <a:pt x="272" y="86"/>
                    </a:moveTo>
                    <a:lnTo>
                      <a:pt x="272" y="86"/>
                    </a:lnTo>
                    <a:lnTo>
                      <a:pt x="218" y="84"/>
                    </a:lnTo>
                    <a:lnTo>
                      <a:pt x="166" y="82"/>
                    </a:lnTo>
                    <a:lnTo>
                      <a:pt x="120" y="78"/>
                    </a:lnTo>
                    <a:lnTo>
                      <a:pt x="80" y="74"/>
                    </a:lnTo>
                    <a:lnTo>
                      <a:pt x="46" y="66"/>
                    </a:lnTo>
                    <a:lnTo>
                      <a:pt x="20" y="60"/>
                    </a:lnTo>
                    <a:lnTo>
                      <a:pt x="4" y="52"/>
                    </a:lnTo>
                    <a:lnTo>
                      <a:pt x="0" y="48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0"/>
                    </a:lnTo>
                    <a:lnTo>
                      <a:pt x="4" y="36"/>
                    </a:lnTo>
                    <a:lnTo>
                      <a:pt x="12" y="30"/>
                    </a:lnTo>
                    <a:lnTo>
                      <a:pt x="20" y="26"/>
                    </a:lnTo>
                    <a:lnTo>
                      <a:pt x="46" y="20"/>
                    </a:lnTo>
                    <a:lnTo>
                      <a:pt x="80" y="12"/>
                    </a:lnTo>
                    <a:lnTo>
                      <a:pt x="120" y="6"/>
                    </a:lnTo>
                    <a:lnTo>
                      <a:pt x="166" y="2"/>
                    </a:lnTo>
                    <a:lnTo>
                      <a:pt x="218" y="0"/>
                    </a:lnTo>
                    <a:lnTo>
                      <a:pt x="272" y="0"/>
                    </a:lnTo>
                    <a:lnTo>
                      <a:pt x="272" y="0"/>
                    </a:lnTo>
                    <a:lnTo>
                      <a:pt x="326" y="0"/>
                    </a:lnTo>
                    <a:lnTo>
                      <a:pt x="376" y="2"/>
                    </a:lnTo>
                    <a:lnTo>
                      <a:pt x="422" y="6"/>
                    </a:lnTo>
                    <a:lnTo>
                      <a:pt x="462" y="12"/>
                    </a:lnTo>
                    <a:lnTo>
                      <a:pt x="494" y="20"/>
                    </a:lnTo>
                    <a:lnTo>
                      <a:pt x="520" y="26"/>
                    </a:lnTo>
                    <a:lnTo>
                      <a:pt x="528" y="30"/>
                    </a:lnTo>
                    <a:lnTo>
                      <a:pt x="534" y="36"/>
                    </a:lnTo>
                    <a:lnTo>
                      <a:pt x="538" y="40"/>
                    </a:lnTo>
                    <a:lnTo>
                      <a:pt x="540" y="44"/>
                    </a:lnTo>
                    <a:lnTo>
                      <a:pt x="540" y="44"/>
                    </a:lnTo>
                    <a:lnTo>
                      <a:pt x="538" y="48"/>
                    </a:lnTo>
                    <a:lnTo>
                      <a:pt x="534" y="52"/>
                    </a:lnTo>
                    <a:lnTo>
                      <a:pt x="520" y="60"/>
                    </a:lnTo>
                    <a:lnTo>
                      <a:pt x="494" y="66"/>
                    </a:lnTo>
                    <a:lnTo>
                      <a:pt x="462" y="74"/>
                    </a:lnTo>
                    <a:lnTo>
                      <a:pt x="422" y="78"/>
                    </a:lnTo>
                    <a:lnTo>
                      <a:pt x="376" y="82"/>
                    </a:lnTo>
                    <a:lnTo>
                      <a:pt x="326" y="84"/>
                    </a:lnTo>
                    <a:lnTo>
                      <a:pt x="272" y="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" name="Freeform 471"/>
              <p:cNvSpPr>
                <a:spLocks/>
              </p:cNvSpPr>
              <p:nvPr/>
            </p:nvSpPr>
            <p:spPr bwMode="auto">
              <a:xfrm>
                <a:off x="4621" y="4182"/>
                <a:ext cx="544" cy="88"/>
              </a:xfrm>
              <a:custGeom>
                <a:avLst/>
                <a:gdLst>
                  <a:gd name="T0" fmla="*/ 274 w 544"/>
                  <a:gd name="T1" fmla="*/ 0 h 88"/>
                  <a:gd name="T2" fmla="*/ 274 w 544"/>
                  <a:gd name="T3" fmla="*/ 0 h 88"/>
                  <a:gd name="T4" fmla="*/ 220 w 544"/>
                  <a:gd name="T5" fmla="*/ 2 h 88"/>
                  <a:gd name="T6" fmla="*/ 168 w 544"/>
                  <a:gd name="T7" fmla="*/ 4 h 88"/>
                  <a:gd name="T8" fmla="*/ 120 w 544"/>
                  <a:gd name="T9" fmla="*/ 8 h 88"/>
                  <a:gd name="T10" fmla="*/ 80 w 544"/>
                  <a:gd name="T11" fmla="*/ 14 h 88"/>
                  <a:gd name="T12" fmla="*/ 46 w 544"/>
                  <a:gd name="T13" fmla="*/ 20 h 88"/>
                  <a:gd name="T14" fmla="*/ 20 w 544"/>
                  <a:gd name="T15" fmla="*/ 28 h 88"/>
                  <a:gd name="T16" fmla="*/ 12 w 544"/>
                  <a:gd name="T17" fmla="*/ 32 h 88"/>
                  <a:gd name="T18" fmla="*/ 4 w 544"/>
                  <a:gd name="T19" fmla="*/ 38 h 88"/>
                  <a:gd name="T20" fmla="*/ 0 w 544"/>
                  <a:gd name="T21" fmla="*/ 42 h 88"/>
                  <a:gd name="T22" fmla="*/ 0 w 544"/>
                  <a:gd name="T23" fmla="*/ 46 h 88"/>
                  <a:gd name="T24" fmla="*/ 0 w 544"/>
                  <a:gd name="T25" fmla="*/ 46 h 88"/>
                  <a:gd name="T26" fmla="*/ 0 w 544"/>
                  <a:gd name="T27" fmla="*/ 50 h 88"/>
                  <a:gd name="T28" fmla="*/ 4 w 544"/>
                  <a:gd name="T29" fmla="*/ 54 h 88"/>
                  <a:gd name="T30" fmla="*/ 20 w 544"/>
                  <a:gd name="T31" fmla="*/ 62 h 88"/>
                  <a:gd name="T32" fmla="*/ 46 w 544"/>
                  <a:gd name="T33" fmla="*/ 70 h 88"/>
                  <a:gd name="T34" fmla="*/ 80 w 544"/>
                  <a:gd name="T35" fmla="*/ 76 h 88"/>
                  <a:gd name="T36" fmla="*/ 120 w 544"/>
                  <a:gd name="T37" fmla="*/ 80 h 88"/>
                  <a:gd name="T38" fmla="*/ 168 w 544"/>
                  <a:gd name="T39" fmla="*/ 84 h 88"/>
                  <a:gd name="T40" fmla="*/ 220 w 544"/>
                  <a:gd name="T41" fmla="*/ 86 h 88"/>
                  <a:gd name="T42" fmla="*/ 274 w 544"/>
                  <a:gd name="T43" fmla="*/ 88 h 88"/>
                  <a:gd name="T44" fmla="*/ 274 w 544"/>
                  <a:gd name="T45" fmla="*/ 88 h 88"/>
                  <a:gd name="T46" fmla="*/ 328 w 544"/>
                  <a:gd name="T47" fmla="*/ 86 h 88"/>
                  <a:gd name="T48" fmla="*/ 378 w 544"/>
                  <a:gd name="T49" fmla="*/ 84 h 88"/>
                  <a:gd name="T50" fmla="*/ 424 w 544"/>
                  <a:gd name="T51" fmla="*/ 80 h 88"/>
                  <a:gd name="T52" fmla="*/ 464 w 544"/>
                  <a:gd name="T53" fmla="*/ 76 h 88"/>
                  <a:gd name="T54" fmla="*/ 498 w 544"/>
                  <a:gd name="T55" fmla="*/ 70 h 88"/>
                  <a:gd name="T56" fmla="*/ 522 w 544"/>
                  <a:gd name="T57" fmla="*/ 62 h 88"/>
                  <a:gd name="T58" fmla="*/ 538 w 544"/>
                  <a:gd name="T59" fmla="*/ 54 h 88"/>
                  <a:gd name="T60" fmla="*/ 542 w 544"/>
                  <a:gd name="T61" fmla="*/ 50 h 88"/>
                  <a:gd name="T62" fmla="*/ 544 w 544"/>
                  <a:gd name="T63" fmla="*/ 46 h 88"/>
                  <a:gd name="T64" fmla="*/ 544 w 544"/>
                  <a:gd name="T65" fmla="*/ 46 h 88"/>
                  <a:gd name="T66" fmla="*/ 542 w 544"/>
                  <a:gd name="T67" fmla="*/ 42 h 88"/>
                  <a:gd name="T68" fmla="*/ 538 w 544"/>
                  <a:gd name="T69" fmla="*/ 38 h 88"/>
                  <a:gd name="T70" fmla="*/ 532 w 544"/>
                  <a:gd name="T71" fmla="*/ 32 h 88"/>
                  <a:gd name="T72" fmla="*/ 522 w 544"/>
                  <a:gd name="T73" fmla="*/ 28 h 88"/>
                  <a:gd name="T74" fmla="*/ 498 w 544"/>
                  <a:gd name="T75" fmla="*/ 20 h 88"/>
                  <a:gd name="T76" fmla="*/ 464 w 544"/>
                  <a:gd name="T77" fmla="*/ 14 h 88"/>
                  <a:gd name="T78" fmla="*/ 424 w 544"/>
                  <a:gd name="T79" fmla="*/ 8 h 88"/>
                  <a:gd name="T80" fmla="*/ 378 w 544"/>
                  <a:gd name="T81" fmla="*/ 4 h 88"/>
                  <a:gd name="T82" fmla="*/ 328 w 544"/>
                  <a:gd name="T83" fmla="*/ 2 h 88"/>
                  <a:gd name="T84" fmla="*/ 274 w 544"/>
                  <a:gd name="T85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44" h="88">
                    <a:moveTo>
                      <a:pt x="274" y="0"/>
                    </a:moveTo>
                    <a:lnTo>
                      <a:pt x="274" y="0"/>
                    </a:lnTo>
                    <a:lnTo>
                      <a:pt x="220" y="2"/>
                    </a:lnTo>
                    <a:lnTo>
                      <a:pt x="168" y="4"/>
                    </a:lnTo>
                    <a:lnTo>
                      <a:pt x="120" y="8"/>
                    </a:lnTo>
                    <a:lnTo>
                      <a:pt x="80" y="14"/>
                    </a:lnTo>
                    <a:lnTo>
                      <a:pt x="46" y="20"/>
                    </a:lnTo>
                    <a:lnTo>
                      <a:pt x="20" y="28"/>
                    </a:lnTo>
                    <a:lnTo>
                      <a:pt x="12" y="32"/>
                    </a:lnTo>
                    <a:lnTo>
                      <a:pt x="4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50"/>
                    </a:lnTo>
                    <a:lnTo>
                      <a:pt x="4" y="54"/>
                    </a:lnTo>
                    <a:lnTo>
                      <a:pt x="20" y="62"/>
                    </a:lnTo>
                    <a:lnTo>
                      <a:pt x="46" y="70"/>
                    </a:lnTo>
                    <a:lnTo>
                      <a:pt x="80" y="76"/>
                    </a:lnTo>
                    <a:lnTo>
                      <a:pt x="120" y="80"/>
                    </a:lnTo>
                    <a:lnTo>
                      <a:pt x="168" y="84"/>
                    </a:lnTo>
                    <a:lnTo>
                      <a:pt x="220" y="86"/>
                    </a:lnTo>
                    <a:lnTo>
                      <a:pt x="274" y="88"/>
                    </a:lnTo>
                    <a:lnTo>
                      <a:pt x="274" y="88"/>
                    </a:lnTo>
                    <a:lnTo>
                      <a:pt x="328" y="86"/>
                    </a:lnTo>
                    <a:lnTo>
                      <a:pt x="378" y="84"/>
                    </a:lnTo>
                    <a:lnTo>
                      <a:pt x="424" y="80"/>
                    </a:lnTo>
                    <a:lnTo>
                      <a:pt x="464" y="76"/>
                    </a:lnTo>
                    <a:lnTo>
                      <a:pt x="498" y="70"/>
                    </a:lnTo>
                    <a:lnTo>
                      <a:pt x="522" y="62"/>
                    </a:lnTo>
                    <a:lnTo>
                      <a:pt x="538" y="54"/>
                    </a:lnTo>
                    <a:lnTo>
                      <a:pt x="542" y="50"/>
                    </a:lnTo>
                    <a:lnTo>
                      <a:pt x="544" y="46"/>
                    </a:lnTo>
                    <a:lnTo>
                      <a:pt x="544" y="46"/>
                    </a:lnTo>
                    <a:lnTo>
                      <a:pt x="542" y="42"/>
                    </a:lnTo>
                    <a:lnTo>
                      <a:pt x="538" y="38"/>
                    </a:lnTo>
                    <a:lnTo>
                      <a:pt x="532" y="32"/>
                    </a:lnTo>
                    <a:lnTo>
                      <a:pt x="522" y="28"/>
                    </a:lnTo>
                    <a:lnTo>
                      <a:pt x="498" y="20"/>
                    </a:lnTo>
                    <a:lnTo>
                      <a:pt x="464" y="14"/>
                    </a:lnTo>
                    <a:lnTo>
                      <a:pt x="424" y="8"/>
                    </a:lnTo>
                    <a:lnTo>
                      <a:pt x="378" y="4"/>
                    </a:lnTo>
                    <a:lnTo>
                      <a:pt x="328" y="2"/>
                    </a:lnTo>
                    <a:lnTo>
                      <a:pt x="27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Freeform 472"/>
              <p:cNvSpPr>
                <a:spLocks noEditPoints="1"/>
              </p:cNvSpPr>
              <p:nvPr/>
            </p:nvSpPr>
            <p:spPr bwMode="auto">
              <a:xfrm>
                <a:off x="4623" y="4184"/>
                <a:ext cx="540" cy="86"/>
              </a:xfrm>
              <a:custGeom>
                <a:avLst/>
                <a:gdLst>
                  <a:gd name="T0" fmla="*/ 272 w 540"/>
                  <a:gd name="T1" fmla="*/ 86 h 86"/>
                  <a:gd name="T2" fmla="*/ 168 w 540"/>
                  <a:gd name="T3" fmla="*/ 82 h 86"/>
                  <a:gd name="T4" fmla="*/ 82 w 540"/>
                  <a:gd name="T5" fmla="*/ 72 h 86"/>
                  <a:gd name="T6" fmla="*/ 22 w 540"/>
                  <a:gd name="T7" fmla="*/ 60 h 86"/>
                  <a:gd name="T8" fmla="*/ 2 w 540"/>
                  <a:gd name="T9" fmla="*/ 48 h 86"/>
                  <a:gd name="T10" fmla="*/ 2 w 540"/>
                  <a:gd name="T11" fmla="*/ 44 h 86"/>
                  <a:gd name="T12" fmla="*/ 6 w 540"/>
                  <a:gd name="T13" fmla="*/ 36 h 86"/>
                  <a:gd name="T14" fmla="*/ 22 w 540"/>
                  <a:gd name="T15" fmla="*/ 26 h 86"/>
                  <a:gd name="T16" fmla="*/ 82 w 540"/>
                  <a:gd name="T17" fmla="*/ 12 h 86"/>
                  <a:gd name="T18" fmla="*/ 168 w 540"/>
                  <a:gd name="T19" fmla="*/ 2 h 86"/>
                  <a:gd name="T20" fmla="*/ 272 w 540"/>
                  <a:gd name="T21" fmla="*/ 0 h 86"/>
                  <a:gd name="T22" fmla="*/ 326 w 540"/>
                  <a:gd name="T23" fmla="*/ 0 h 86"/>
                  <a:gd name="T24" fmla="*/ 420 w 540"/>
                  <a:gd name="T25" fmla="*/ 8 h 86"/>
                  <a:gd name="T26" fmla="*/ 492 w 540"/>
                  <a:gd name="T27" fmla="*/ 20 h 86"/>
                  <a:gd name="T28" fmla="*/ 526 w 540"/>
                  <a:gd name="T29" fmla="*/ 32 h 86"/>
                  <a:gd name="T30" fmla="*/ 536 w 540"/>
                  <a:gd name="T31" fmla="*/ 40 h 86"/>
                  <a:gd name="T32" fmla="*/ 538 w 540"/>
                  <a:gd name="T33" fmla="*/ 44 h 86"/>
                  <a:gd name="T34" fmla="*/ 532 w 540"/>
                  <a:gd name="T35" fmla="*/ 52 h 86"/>
                  <a:gd name="T36" fmla="*/ 492 w 540"/>
                  <a:gd name="T37" fmla="*/ 66 h 86"/>
                  <a:gd name="T38" fmla="*/ 420 w 540"/>
                  <a:gd name="T39" fmla="*/ 78 h 86"/>
                  <a:gd name="T40" fmla="*/ 326 w 540"/>
                  <a:gd name="T41" fmla="*/ 84 h 86"/>
                  <a:gd name="T42" fmla="*/ 272 w 540"/>
                  <a:gd name="T43" fmla="*/ 0 h 86"/>
                  <a:gd name="T44" fmla="*/ 218 w 540"/>
                  <a:gd name="T45" fmla="*/ 0 h 86"/>
                  <a:gd name="T46" fmla="*/ 120 w 540"/>
                  <a:gd name="T47" fmla="*/ 6 h 86"/>
                  <a:gd name="T48" fmla="*/ 46 w 540"/>
                  <a:gd name="T49" fmla="*/ 20 h 86"/>
                  <a:gd name="T50" fmla="*/ 12 w 540"/>
                  <a:gd name="T51" fmla="*/ 30 h 86"/>
                  <a:gd name="T52" fmla="*/ 0 w 540"/>
                  <a:gd name="T53" fmla="*/ 40 h 86"/>
                  <a:gd name="T54" fmla="*/ 0 w 540"/>
                  <a:gd name="T55" fmla="*/ 44 h 86"/>
                  <a:gd name="T56" fmla="*/ 4 w 540"/>
                  <a:gd name="T57" fmla="*/ 52 h 86"/>
                  <a:gd name="T58" fmla="*/ 46 w 540"/>
                  <a:gd name="T59" fmla="*/ 66 h 86"/>
                  <a:gd name="T60" fmla="*/ 120 w 540"/>
                  <a:gd name="T61" fmla="*/ 78 h 86"/>
                  <a:gd name="T62" fmla="*/ 218 w 540"/>
                  <a:gd name="T63" fmla="*/ 84 h 86"/>
                  <a:gd name="T64" fmla="*/ 272 w 540"/>
                  <a:gd name="T65" fmla="*/ 86 h 86"/>
                  <a:gd name="T66" fmla="*/ 376 w 540"/>
                  <a:gd name="T67" fmla="*/ 82 h 86"/>
                  <a:gd name="T68" fmla="*/ 462 w 540"/>
                  <a:gd name="T69" fmla="*/ 74 h 86"/>
                  <a:gd name="T70" fmla="*/ 520 w 540"/>
                  <a:gd name="T71" fmla="*/ 60 h 86"/>
                  <a:gd name="T72" fmla="*/ 538 w 540"/>
                  <a:gd name="T73" fmla="*/ 48 h 86"/>
                  <a:gd name="T74" fmla="*/ 540 w 540"/>
                  <a:gd name="T75" fmla="*/ 44 h 86"/>
                  <a:gd name="T76" fmla="*/ 534 w 540"/>
                  <a:gd name="T77" fmla="*/ 36 h 86"/>
                  <a:gd name="T78" fmla="*/ 520 w 540"/>
                  <a:gd name="T79" fmla="*/ 26 h 86"/>
                  <a:gd name="T80" fmla="*/ 462 w 540"/>
                  <a:gd name="T81" fmla="*/ 12 h 86"/>
                  <a:gd name="T82" fmla="*/ 376 w 540"/>
                  <a:gd name="T83" fmla="*/ 2 h 86"/>
                  <a:gd name="T84" fmla="*/ 272 w 540"/>
                  <a:gd name="T85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40" h="86">
                    <a:moveTo>
                      <a:pt x="272" y="86"/>
                    </a:moveTo>
                    <a:lnTo>
                      <a:pt x="272" y="86"/>
                    </a:lnTo>
                    <a:lnTo>
                      <a:pt x="218" y="84"/>
                    </a:lnTo>
                    <a:lnTo>
                      <a:pt x="168" y="82"/>
                    </a:lnTo>
                    <a:lnTo>
                      <a:pt x="122" y="78"/>
                    </a:lnTo>
                    <a:lnTo>
                      <a:pt x="82" y="72"/>
                    </a:lnTo>
                    <a:lnTo>
                      <a:pt x="48" y="66"/>
                    </a:lnTo>
                    <a:lnTo>
                      <a:pt x="22" y="60"/>
                    </a:lnTo>
                    <a:lnTo>
                      <a:pt x="6" y="52"/>
                    </a:lnTo>
                    <a:lnTo>
                      <a:pt x="2" y="48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2" y="40"/>
                    </a:lnTo>
                    <a:lnTo>
                      <a:pt x="6" y="36"/>
                    </a:lnTo>
                    <a:lnTo>
                      <a:pt x="14" y="32"/>
                    </a:lnTo>
                    <a:lnTo>
                      <a:pt x="22" y="26"/>
                    </a:lnTo>
                    <a:lnTo>
                      <a:pt x="48" y="20"/>
                    </a:lnTo>
                    <a:lnTo>
                      <a:pt x="82" y="12"/>
                    </a:lnTo>
                    <a:lnTo>
                      <a:pt x="122" y="8"/>
                    </a:lnTo>
                    <a:lnTo>
                      <a:pt x="168" y="2"/>
                    </a:lnTo>
                    <a:lnTo>
                      <a:pt x="218" y="0"/>
                    </a:lnTo>
                    <a:lnTo>
                      <a:pt x="272" y="0"/>
                    </a:lnTo>
                    <a:lnTo>
                      <a:pt x="272" y="0"/>
                    </a:lnTo>
                    <a:lnTo>
                      <a:pt x="326" y="0"/>
                    </a:lnTo>
                    <a:lnTo>
                      <a:pt x="376" y="2"/>
                    </a:lnTo>
                    <a:lnTo>
                      <a:pt x="420" y="8"/>
                    </a:lnTo>
                    <a:lnTo>
                      <a:pt x="460" y="12"/>
                    </a:lnTo>
                    <a:lnTo>
                      <a:pt x="492" y="20"/>
                    </a:lnTo>
                    <a:lnTo>
                      <a:pt x="518" y="26"/>
                    </a:lnTo>
                    <a:lnTo>
                      <a:pt x="526" y="32"/>
                    </a:lnTo>
                    <a:lnTo>
                      <a:pt x="532" y="36"/>
                    </a:lnTo>
                    <a:lnTo>
                      <a:pt x="536" y="40"/>
                    </a:lnTo>
                    <a:lnTo>
                      <a:pt x="538" y="44"/>
                    </a:lnTo>
                    <a:lnTo>
                      <a:pt x="538" y="44"/>
                    </a:lnTo>
                    <a:lnTo>
                      <a:pt x="536" y="48"/>
                    </a:lnTo>
                    <a:lnTo>
                      <a:pt x="532" y="52"/>
                    </a:lnTo>
                    <a:lnTo>
                      <a:pt x="518" y="60"/>
                    </a:lnTo>
                    <a:lnTo>
                      <a:pt x="492" y="66"/>
                    </a:lnTo>
                    <a:lnTo>
                      <a:pt x="460" y="72"/>
                    </a:lnTo>
                    <a:lnTo>
                      <a:pt x="420" y="78"/>
                    </a:lnTo>
                    <a:lnTo>
                      <a:pt x="376" y="82"/>
                    </a:lnTo>
                    <a:lnTo>
                      <a:pt x="326" y="84"/>
                    </a:lnTo>
                    <a:lnTo>
                      <a:pt x="272" y="86"/>
                    </a:lnTo>
                    <a:close/>
                    <a:moveTo>
                      <a:pt x="272" y="0"/>
                    </a:moveTo>
                    <a:lnTo>
                      <a:pt x="272" y="0"/>
                    </a:lnTo>
                    <a:lnTo>
                      <a:pt x="218" y="0"/>
                    </a:lnTo>
                    <a:lnTo>
                      <a:pt x="166" y="2"/>
                    </a:lnTo>
                    <a:lnTo>
                      <a:pt x="120" y="6"/>
                    </a:lnTo>
                    <a:lnTo>
                      <a:pt x="80" y="12"/>
                    </a:lnTo>
                    <a:lnTo>
                      <a:pt x="46" y="20"/>
                    </a:lnTo>
                    <a:lnTo>
                      <a:pt x="20" y="26"/>
                    </a:lnTo>
                    <a:lnTo>
                      <a:pt x="12" y="30"/>
                    </a:lnTo>
                    <a:lnTo>
                      <a:pt x="4" y="36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8"/>
                    </a:lnTo>
                    <a:lnTo>
                      <a:pt x="4" y="52"/>
                    </a:lnTo>
                    <a:lnTo>
                      <a:pt x="20" y="60"/>
                    </a:lnTo>
                    <a:lnTo>
                      <a:pt x="46" y="66"/>
                    </a:lnTo>
                    <a:lnTo>
                      <a:pt x="80" y="74"/>
                    </a:lnTo>
                    <a:lnTo>
                      <a:pt x="120" y="78"/>
                    </a:lnTo>
                    <a:lnTo>
                      <a:pt x="166" y="82"/>
                    </a:lnTo>
                    <a:lnTo>
                      <a:pt x="218" y="84"/>
                    </a:lnTo>
                    <a:lnTo>
                      <a:pt x="272" y="86"/>
                    </a:lnTo>
                    <a:lnTo>
                      <a:pt x="272" y="86"/>
                    </a:lnTo>
                    <a:lnTo>
                      <a:pt x="326" y="84"/>
                    </a:lnTo>
                    <a:lnTo>
                      <a:pt x="376" y="82"/>
                    </a:lnTo>
                    <a:lnTo>
                      <a:pt x="422" y="78"/>
                    </a:lnTo>
                    <a:lnTo>
                      <a:pt x="462" y="74"/>
                    </a:lnTo>
                    <a:lnTo>
                      <a:pt x="494" y="66"/>
                    </a:lnTo>
                    <a:lnTo>
                      <a:pt x="520" y="60"/>
                    </a:lnTo>
                    <a:lnTo>
                      <a:pt x="534" y="52"/>
                    </a:lnTo>
                    <a:lnTo>
                      <a:pt x="538" y="48"/>
                    </a:lnTo>
                    <a:lnTo>
                      <a:pt x="540" y="44"/>
                    </a:lnTo>
                    <a:lnTo>
                      <a:pt x="540" y="44"/>
                    </a:lnTo>
                    <a:lnTo>
                      <a:pt x="538" y="40"/>
                    </a:lnTo>
                    <a:lnTo>
                      <a:pt x="534" y="36"/>
                    </a:lnTo>
                    <a:lnTo>
                      <a:pt x="528" y="30"/>
                    </a:lnTo>
                    <a:lnTo>
                      <a:pt x="520" y="26"/>
                    </a:lnTo>
                    <a:lnTo>
                      <a:pt x="494" y="20"/>
                    </a:lnTo>
                    <a:lnTo>
                      <a:pt x="462" y="12"/>
                    </a:lnTo>
                    <a:lnTo>
                      <a:pt x="422" y="6"/>
                    </a:lnTo>
                    <a:lnTo>
                      <a:pt x="376" y="2"/>
                    </a:lnTo>
                    <a:lnTo>
                      <a:pt x="326" y="0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BBB6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" name="Freeform 473"/>
              <p:cNvSpPr>
                <a:spLocks/>
              </p:cNvSpPr>
              <p:nvPr/>
            </p:nvSpPr>
            <p:spPr bwMode="auto">
              <a:xfrm>
                <a:off x="4625" y="4184"/>
                <a:ext cx="536" cy="86"/>
              </a:xfrm>
              <a:custGeom>
                <a:avLst/>
                <a:gdLst>
                  <a:gd name="T0" fmla="*/ 270 w 536"/>
                  <a:gd name="T1" fmla="*/ 86 h 86"/>
                  <a:gd name="T2" fmla="*/ 270 w 536"/>
                  <a:gd name="T3" fmla="*/ 86 h 86"/>
                  <a:gd name="T4" fmla="*/ 216 w 536"/>
                  <a:gd name="T5" fmla="*/ 84 h 86"/>
                  <a:gd name="T6" fmla="*/ 166 w 536"/>
                  <a:gd name="T7" fmla="*/ 82 h 86"/>
                  <a:gd name="T8" fmla="*/ 120 w 536"/>
                  <a:gd name="T9" fmla="*/ 78 h 86"/>
                  <a:gd name="T10" fmla="*/ 80 w 536"/>
                  <a:gd name="T11" fmla="*/ 72 h 86"/>
                  <a:gd name="T12" fmla="*/ 46 w 536"/>
                  <a:gd name="T13" fmla="*/ 66 h 86"/>
                  <a:gd name="T14" fmla="*/ 20 w 536"/>
                  <a:gd name="T15" fmla="*/ 60 h 86"/>
                  <a:gd name="T16" fmla="*/ 4 w 536"/>
                  <a:gd name="T17" fmla="*/ 52 h 86"/>
                  <a:gd name="T18" fmla="*/ 0 w 536"/>
                  <a:gd name="T19" fmla="*/ 48 h 86"/>
                  <a:gd name="T20" fmla="*/ 0 w 536"/>
                  <a:gd name="T21" fmla="*/ 44 h 86"/>
                  <a:gd name="T22" fmla="*/ 0 w 536"/>
                  <a:gd name="T23" fmla="*/ 44 h 86"/>
                  <a:gd name="T24" fmla="*/ 0 w 536"/>
                  <a:gd name="T25" fmla="*/ 40 h 86"/>
                  <a:gd name="T26" fmla="*/ 4 w 536"/>
                  <a:gd name="T27" fmla="*/ 36 h 86"/>
                  <a:gd name="T28" fmla="*/ 12 w 536"/>
                  <a:gd name="T29" fmla="*/ 32 h 86"/>
                  <a:gd name="T30" fmla="*/ 20 w 536"/>
                  <a:gd name="T31" fmla="*/ 26 h 86"/>
                  <a:gd name="T32" fmla="*/ 46 w 536"/>
                  <a:gd name="T33" fmla="*/ 20 h 86"/>
                  <a:gd name="T34" fmla="*/ 80 w 536"/>
                  <a:gd name="T35" fmla="*/ 12 h 86"/>
                  <a:gd name="T36" fmla="*/ 120 w 536"/>
                  <a:gd name="T37" fmla="*/ 8 h 86"/>
                  <a:gd name="T38" fmla="*/ 166 w 536"/>
                  <a:gd name="T39" fmla="*/ 2 h 86"/>
                  <a:gd name="T40" fmla="*/ 216 w 536"/>
                  <a:gd name="T41" fmla="*/ 0 h 86"/>
                  <a:gd name="T42" fmla="*/ 270 w 536"/>
                  <a:gd name="T43" fmla="*/ 0 h 86"/>
                  <a:gd name="T44" fmla="*/ 270 w 536"/>
                  <a:gd name="T45" fmla="*/ 0 h 86"/>
                  <a:gd name="T46" fmla="*/ 324 w 536"/>
                  <a:gd name="T47" fmla="*/ 0 h 86"/>
                  <a:gd name="T48" fmla="*/ 374 w 536"/>
                  <a:gd name="T49" fmla="*/ 2 h 86"/>
                  <a:gd name="T50" fmla="*/ 418 w 536"/>
                  <a:gd name="T51" fmla="*/ 8 h 86"/>
                  <a:gd name="T52" fmla="*/ 458 w 536"/>
                  <a:gd name="T53" fmla="*/ 12 h 86"/>
                  <a:gd name="T54" fmla="*/ 490 w 536"/>
                  <a:gd name="T55" fmla="*/ 20 h 86"/>
                  <a:gd name="T56" fmla="*/ 516 w 536"/>
                  <a:gd name="T57" fmla="*/ 26 h 86"/>
                  <a:gd name="T58" fmla="*/ 524 w 536"/>
                  <a:gd name="T59" fmla="*/ 32 h 86"/>
                  <a:gd name="T60" fmla="*/ 530 w 536"/>
                  <a:gd name="T61" fmla="*/ 36 h 86"/>
                  <a:gd name="T62" fmla="*/ 534 w 536"/>
                  <a:gd name="T63" fmla="*/ 40 h 86"/>
                  <a:gd name="T64" fmla="*/ 536 w 536"/>
                  <a:gd name="T65" fmla="*/ 44 h 86"/>
                  <a:gd name="T66" fmla="*/ 536 w 536"/>
                  <a:gd name="T67" fmla="*/ 44 h 86"/>
                  <a:gd name="T68" fmla="*/ 534 w 536"/>
                  <a:gd name="T69" fmla="*/ 48 h 86"/>
                  <a:gd name="T70" fmla="*/ 530 w 536"/>
                  <a:gd name="T71" fmla="*/ 52 h 86"/>
                  <a:gd name="T72" fmla="*/ 516 w 536"/>
                  <a:gd name="T73" fmla="*/ 60 h 86"/>
                  <a:gd name="T74" fmla="*/ 490 w 536"/>
                  <a:gd name="T75" fmla="*/ 66 h 86"/>
                  <a:gd name="T76" fmla="*/ 458 w 536"/>
                  <a:gd name="T77" fmla="*/ 72 h 86"/>
                  <a:gd name="T78" fmla="*/ 418 w 536"/>
                  <a:gd name="T79" fmla="*/ 78 h 86"/>
                  <a:gd name="T80" fmla="*/ 374 w 536"/>
                  <a:gd name="T81" fmla="*/ 82 h 86"/>
                  <a:gd name="T82" fmla="*/ 324 w 536"/>
                  <a:gd name="T83" fmla="*/ 84 h 86"/>
                  <a:gd name="T84" fmla="*/ 270 w 536"/>
                  <a:gd name="T85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36" h="86">
                    <a:moveTo>
                      <a:pt x="270" y="86"/>
                    </a:moveTo>
                    <a:lnTo>
                      <a:pt x="270" y="86"/>
                    </a:lnTo>
                    <a:lnTo>
                      <a:pt x="216" y="84"/>
                    </a:lnTo>
                    <a:lnTo>
                      <a:pt x="166" y="82"/>
                    </a:lnTo>
                    <a:lnTo>
                      <a:pt x="120" y="78"/>
                    </a:lnTo>
                    <a:lnTo>
                      <a:pt x="80" y="72"/>
                    </a:lnTo>
                    <a:lnTo>
                      <a:pt x="46" y="66"/>
                    </a:lnTo>
                    <a:lnTo>
                      <a:pt x="20" y="60"/>
                    </a:lnTo>
                    <a:lnTo>
                      <a:pt x="4" y="52"/>
                    </a:lnTo>
                    <a:lnTo>
                      <a:pt x="0" y="48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0"/>
                    </a:lnTo>
                    <a:lnTo>
                      <a:pt x="4" y="36"/>
                    </a:lnTo>
                    <a:lnTo>
                      <a:pt x="12" y="32"/>
                    </a:lnTo>
                    <a:lnTo>
                      <a:pt x="20" y="26"/>
                    </a:lnTo>
                    <a:lnTo>
                      <a:pt x="46" y="20"/>
                    </a:lnTo>
                    <a:lnTo>
                      <a:pt x="80" y="12"/>
                    </a:lnTo>
                    <a:lnTo>
                      <a:pt x="120" y="8"/>
                    </a:lnTo>
                    <a:lnTo>
                      <a:pt x="166" y="2"/>
                    </a:lnTo>
                    <a:lnTo>
                      <a:pt x="216" y="0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324" y="0"/>
                    </a:lnTo>
                    <a:lnTo>
                      <a:pt x="374" y="2"/>
                    </a:lnTo>
                    <a:lnTo>
                      <a:pt x="418" y="8"/>
                    </a:lnTo>
                    <a:lnTo>
                      <a:pt x="458" y="12"/>
                    </a:lnTo>
                    <a:lnTo>
                      <a:pt x="490" y="20"/>
                    </a:lnTo>
                    <a:lnTo>
                      <a:pt x="516" y="26"/>
                    </a:lnTo>
                    <a:lnTo>
                      <a:pt x="524" y="32"/>
                    </a:lnTo>
                    <a:lnTo>
                      <a:pt x="530" y="36"/>
                    </a:lnTo>
                    <a:lnTo>
                      <a:pt x="534" y="40"/>
                    </a:lnTo>
                    <a:lnTo>
                      <a:pt x="536" y="44"/>
                    </a:lnTo>
                    <a:lnTo>
                      <a:pt x="536" y="44"/>
                    </a:lnTo>
                    <a:lnTo>
                      <a:pt x="534" y="48"/>
                    </a:lnTo>
                    <a:lnTo>
                      <a:pt x="530" y="52"/>
                    </a:lnTo>
                    <a:lnTo>
                      <a:pt x="516" y="60"/>
                    </a:lnTo>
                    <a:lnTo>
                      <a:pt x="490" y="66"/>
                    </a:lnTo>
                    <a:lnTo>
                      <a:pt x="458" y="72"/>
                    </a:lnTo>
                    <a:lnTo>
                      <a:pt x="418" y="78"/>
                    </a:lnTo>
                    <a:lnTo>
                      <a:pt x="374" y="82"/>
                    </a:lnTo>
                    <a:lnTo>
                      <a:pt x="324" y="84"/>
                    </a:lnTo>
                    <a:lnTo>
                      <a:pt x="270" y="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" name="Freeform 474"/>
              <p:cNvSpPr>
                <a:spLocks/>
              </p:cNvSpPr>
              <p:nvPr/>
            </p:nvSpPr>
            <p:spPr bwMode="auto">
              <a:xfrm>
                <a:off x="4623" y="4184"/>
                <a:ext cx="540" cy="86"/>
              </a:xfrm>
              <a:custGeom>
                <a:avLst/>
                <a:gdLst>
                  <a:gd name="T0" fmla="*/ 272 w 540"/>
                  <a:gd name="T1" fmla="*/ 0 h 86"/>
                  <a:gd name="T2" fmla="*/ 272 w 540"/>
                  <a:gd name="T3" fmla="*/ 0 h 86"/>
                  <a:gd name="T4" fmla="*/ 218 w 540"/>
                  <a:gd name="T5" fmla="*/ 0 h 86"/>
                  <a:gd name="T6" fmla="*/ 166 w 540"/>
                  <a:gd name="T7" fmla="*/ 2 h 86"/>
                  <a:gd name="T8" fmla="*/ 120 w 540"/>
                  <a:gd name="T9" fmla="*/ 6 h 86"/>
                  <a:gd name="T10" fmla="*/ 80 w 540"/>
                  <a:gd name="T11" fmla="*/ 12 h 86"/>
                  <a:gd name="T12" fmla="*/ 46 w 540"/>
                  <a:gd name="T13" fmla="*/ 20 h 86"/>
                  <a:gd name="T14" fmla="*/ 20 w 540"/>
                  <a:gd name="T15" fmla="*/ 26 h 86"/>
                  <a:gd name="T16" fmla="*/ 12 w 540"/>
                  <a:gd name="T17" fmla="*/ 30 h 86"/>
                  <a:gd name="T18" fmla="*/ 4 w 540"/>
                  <a:gd name="T19" fmla="*/ 36 h 86"/>
                  <a:gd name="T20" fmla="*/ 0 w 540"/>
                  <a:gd name="T21" fmla="*/ 40 h 86"/>
                  <a:gd name="T22" fmla="*/ 0 w 540"/>
                  <a:gd name="T23" fmla="*/ 44 h 86"/>
                  <a:gd name="T24" fmla="*/ 0 w 540"/>
                  <a:gd name="T25" fmla="*/ 44 h 86"/>
                  <a:gd name="T26" fmla="*/ 0 w 540"/>
                  <a:gd name="T27" fmla="*/ 48 h 86"/>
                  <a:gd name="T28" fmla="*/ 4 w 540"/>
                  <a:gd name="T29" fmla="*/ 52 h 86"/>
                  <a:gd name="T30" fmla="*/ 20 w 540"/>
                  <a:gd name="T31" fmla="*/ 60 h 86"/>
                  <a:gd name="T32" fmla="*/ 46 w 540"/>
                  <a:gd name="T33" fmla="*/ 66 h 86"/>
                  <a:gd name="T34" fmla="*/ 80 w 540"/>
                  <a:gd name="T35" fmla="*/ 74 h 86"/>
                  <a:gd name="T36" fmla="*/ 120 w 540"/>
                  <a:gd name="T37" fmla="*/ 78 h 86"/>
                  <a:gd name="T38" fmla="*/ 166 w 540"/>
                  <a:gd name="T39" fmla="*/ 82 h 86"/>
                  <a:gd name="T40" fmla="*/ 218 w 540"/>
                  <a:gd name="T41" fmla="*/ 84 h 86"/>
                  <a:gd name="T42" fmla="*/ 272 w 540"/>
                  <a:gd name="T43" fmla="*/ 86 h 86"/>
                  <a:gd name="T44" fmla="*/ 272 w 540"/>
                  <a:gd name="T45" fmla="*/ 86 h 86"/>
                  <a:gd name="T46" fmla="*/ 326 w 540"/>
                  <a:gd name="T47" fmla="*/ 84 h 86"/>
                  <a:gd name="T48" fmla="*/ 376 w 540"/>
                  <a:gd name="T49" fmla="*/ 82 h 86"/>
                  <a:gd name="T50" fmla="*/ 422 w 540"/>
                  <a:gd name="T51" fmla="*/ 78 h 86"/>
                  <a:gd name="T52" fmla="*/ 462 w 540"/>
                  <a:gd name="T53" fmla="*/ 74 h 86"/>
                  <a:gd name="T54" fmla="*/ 494 w 540"/>
                  <a:gd name="T55" fmla="*/ 66 h 86"/>
                  <a:gd name="T56" fmla="*/ 520 w 540"/>
                  <a:gd name="T57" fmla="*/ 60 h 86"/>
                  <a:gd name="T58" fmla="*/ 534 w 540"/>
                  <a:gd name="T59" fmla="*/ 52 h 86"/>
                  <a:gd name="T60" fmla="*/ 538 w 540"/>
                  <a:gd name="T61" fmla="*/ 48 h 86"/>
                  <a:gd name="T62" fmla="*/ 540 w 540"/>
                  <a:gd name="T63" fmla="*/ 44 h 86"/>
                  <a:gd name="T64" fmla="*/ 540 w 540"/>
                  <a:gd name="T65" fmla="*/ 44 h 86"/>
                  <a:gd name="T66" fmla="*/ 538 w 540"/>
                  <a:gd name="T67" fmla="*/ 40 h 86"/>
                  <a:gd name="T68" fmla="*/ 534 w 540"/>
                  <a:gd name="T69" fmla="*/ 36 h 86"/>
                  <a:gd name="T70" fmla="*/ 528 w 540"/>
                  <a:gd name="T71" fmla="*/ 30 h 86"/>
                  <a:gd name="T72" fmla="*/ 520 w 540"/>
                  <a:gd name="T73" fmla="*/ 26 h 86"/>
                  <a:gd name="T74" fmla="*/ 494 w 540"/>
                  <a:gd name="T75" fmla="*/ 20 h 86"/>
                  <a:gd name="T76" fmla="*/ 462 w 540"/>
                  <a:gd name="T77" fmla="*/ 12 h 86"/>
                  <a:gd name="T78" fmla="*/ 422 w 540"/>
                  <a:gd name="T79" fmla="*/ 6 h 86"/>
                  <a:gd name="T80" fmla="*/ 376 w 540"/>
                  <a:gd name="T81" fmla="*/ 2 h 86"/>
                  <a:gd name="T82" fmla="*/ 326 w 540"/>
                  <a:gd name="T83" fmla="*/ 0 h 86"/>
                  <a:gd name="T84" fmla="*/ 272 w 540"/>
                  <a:gd name="T85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40" h="86">
                    <a:moveTo>
                      <a:pt x="272" y="0"/>
                    </a:moveTo>
                    <a:lnTo>
                      <a:pt x="272" y="0"/>
                    </a:lnTo>
                    <a:lnTo>
                      <a:pt x="218" y="0"/>
                    </a:lnTo>
                    <a:lnTo>
                      <a:pt x="166" y="2"/>
                    </a:lnTo>
                    <a:lnTo>
                      <a:pt x="120" y="6"/>
                    </a:lnTo>
                    <a:lnTo>
                      <a:pt x="80" y="12"/>
                    </a:lnTo>
                    <a:lnTo>
                      <a:pt x="46" y="20"/>
                    </a:lnTo>
                    <a:lnTo>
                      <a:pt x="20" y="26"/>
                    </a:lnTo>
                    <a:lnTo>
                      <a:pt x="12" y="30"/>
                    </a:lnTo>
                    <a:lnTo>
                      <a:pt x="4" y="36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8"/>
                    </a:lnTo>
                    <a:lnTo>
                      <a:pt x="4" y="52"/>
                    </a:lnTo>
                    <a:lnTo>
                      <a:pt x="20" y="60"/>
                    </a:lnTo>
                    <a:lnTo>
                      <a:pt x="46" y="66"/>
                    </a:lnTo>
                    <a:lnTo>
                      <a:pt x="80" y="74"/>
                    </a:lnTo>
                    <a:lnTo>
                      <a:pt x="120" y="78"/>
                    </a:lnTo>
                    <a:lnTo>
                      <a:pt x="166" y="82"/>
                    </a:lnTo>
                    <a:lnTo>
                      <a:pt x="218" y="84"/>
                    </a:lnTo>
                    <a:lnTo>
                      <a:pt x="272" y="86"/>
                    </a:lnTo>
                    <a:lnTo>
                      <a:pt x="272" y="86"/>
                    </a:lnTo>
                    <a:lnTo>
                      <a:pt x="326" y="84"/>
                    </a:lnTo>
                    <a:lnTo>
                      <a:pt x="376" y="82"/>
                    </a:lnTo>
                    <a:lnTo>
                      <a:pt x="422" y="78"/>
                    </a:lnTo>
                    <a:lnTo>
                      <a:pt x="462" y="74"/>
                    </a:lnTo>
                    <a:lnTo>
                      <a:pt x="494" y="66"/>
                    </a:lnTo>
                    <a:lnTo>
                      <a:pt x="520" y="60"/>
                    </a:lnTo>
                    <a:lnTo>
                      <a:pt x="534" y="52"/>
                    </a:lnTo>
                    <a:lnTo>
                      <a:pt x="538" y="48"/>
                    </a:lnTo>
                    <a:lnTo>
                      <a:pt x="540" y="44"/>
                    </a:lnTo>
                    <a:lnTo>
                      <a:pt x="540" y="44"/>
                    </a:lnTo>
                    <a:lnTo>
                      <a:pt x="538" y="40"/>
                    </a:lnTo>
                    <a:lnTo>
                      <a:pt x="534" y="36"/>
                    </a:lnTo>
                    <a:lnTo>
                      <a:pt x="528" y="30"/>
                    </a:lnTo>
                    <a:lnTo>
                      <a:pt x="520" y="26"/>
                    </a:lnTo>
                    <a:lnTo>
                      <a:pt x="494" y="20"/>
                    </a:lnTo>
                    <a:lnTo>
                      <a:pt x="462" y="12"/>
                    </a:lnTo>
                    <a:lnTo>
                      <a:pt x="422" y="6"/>
                    </a:lnTo>
                    <a:lnTo>
                      <a:pt x="376" y="2"/>
                    </a:lnTo>
                    <a:lnTo>
                      <a:pt x="326" y="0"/>
                    </a:lnTo>
                    <a:lnTo>
                      <a:pt x="27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" name="Freeform 475"/>
              <p:cNvSpPr>
                <a:spLocks noEditPoints="1"/>
              </p:cNvSpPr>
              <p:nvPr/>
            </p:nvSpPr>
            <p:spPr bwMode="auto">
              <a:xfrm>
                <a:off x="4625" y="4184"/>
                <a:ext cx="536" cy="86"/>
              </a:xfrm>
              <a:custGeom>
                <a:avLst/>
                <a:gdLst>
                  <a:gd name="T0" fmla="*/ 270 w 536"/>
                  <a:gd name="T1" fmla="*/ 84 h 86"/>
                  <a:gd name="T2" fmla="*/ 166 w 536"/>
                  <a:gd name="T3" fmla="*/ 82 h 86"/>
                  <a:gd name="T4" fmla="*/ 80 w 536"/>
                  <a:gd name="T5" fmla="*/ 72 h 86"/>
                  <a:gd name="T6" fmla="*/ 22 w 536"/>
                  <a:gd name="T7" fmla="*/ 60 h 86"/>
                  <a:gd name="T8" fmla="*/ 2 w 536"/>
                  <a:gd name="T9" fmla="*/ 48 h 86"/>
                  <a:gd name="T10" fmla="*/ 2 w 536"/>
                  <a:gd name="T11" fmla="*/ 44 h 86"/>
                  <a:gd name="T12" fmla="*/ 8 w 536"/>
                  <a:gd name="T13" fmla="*/ 36 h 86"/>
                  <a:gd name="T14" fmla="*/ 22 w 536"/>
                  <a:gd name="T15" fmla="*/ 28 h 86"/>
                  <a:gd name="T16" fmla="*/ 80 w 536"/>
                  <a:gd name="T17" fmla="*/ 12 h 86"/>
                  <a:gd name="T18" fmla="*/ 166 w 536"/>
                  <a:gd name="T19" fmla="*/ 4 h 86"/>
                  <a:gd name="T20" fmla="*/ 270 w 536"/>
                  <a:gd name="T21" fmla="*/ 0 h 86"/>
                  <a:gd name="T22" fmla="*/ 324 w 536"/>
                  <a:gd name="T23" fmla="*/ 0 h 86"/>
                  <a:gd name="T24" fmla="*/ 418 w 536"/>
                  <a:gd name="T25" fmla="*/ 8 h 86"/>
                  <a:gd name="T26" fmla="*/ 488 w 536"/>
                  <a:gd name="T27" fmla="*/ 20 h 86"/>
                  <a:gd name="T28" fmla="*/ 522 w 536"/>
                  <a:gd name="T29" fmla="*/ 32 h 86"/>
                  <a:gd name="T30" fmla="*/ 532 w 536"/>
                  <a:gd name="T31" fmla="*/ 40 h 86"/>
                  <a:gd name="T32" fmla="*/ 534 w 536"/>
                  <a:gd name="T33" fmla="*/ 44 h 86"/>
                  <a:gd name="T34" fmla="*/ 528 w 536"/>
                  <a:gd name="T35" fmla="*/ 52 h 86"/>
                  <a:gd name="T36" fmla="*/ 488 w 536"/>
                  <a:gd name="T37" fmla="*/ 66 h 86"/>
                  <a:gd name="T38" fmla="*/ 418 w 536"/>
                  <a:gd name="T39" fmla="*/ 78 h 86"/>
                  <a:gd name="T40" fmla="*/ 324 w 536"/>
                  <a:gd name="T41" fmla="*/ 84 h 86"/>
                  <a:gd name="T42" fmla="*/ 270 w 536"/>
                  <a:gd name="T43" fmla="*/ 0 h 86"/>
                  <a:gd name="T44" fmla="*/ 216 w 536"/>
                  <a:gd name="T45" fmla="*/ 0 h 86"/>
                  <a:gd name="T46" fmla="*/ 120 w 536"/>
                  <a:gd name="T47" fmla="*/ 8 h 86"/>
                  <a:gd name="T48" fmla="*/ 46 w 536"/>
                  <a:gd name="T49" fmla="*/ 20 h 86"/>
                  <a:gd name="T50" fmla="*/ 12 w 536"/>
                  <a:gd name="T51" fmla="*/ 32 h 86"/>
                  <a:gd name="T52" fmla="*/ 0 w 536"/>
                  <a:gd name="T53" fmla="*/ 40 h 86"/>
                  <a:gd name="T54" fmla="*/ 0 w 536"/>
                  <a:gd name="T55" fmla="*/ 44 h 86"/>
                  <a:gd name="T56" fmla="*/ 4 w 536"/>
                  <a:gd name="T57" fmla="*/ 52 h 86"/>
                  <a:gd name="T58" fmla="*/ 46 w 536"/>
                  <a:gd name="T59" fmla="*/ 66 h 86"/>
                  <a:gd name="T60" fmla="*/ 120 w 536"/>
                  <a:gd name="T61" fmla="*/ 78 h 86"/>
                  <a:gd name="T62" fmla="*/ 216 w 536"/>
                  <a:gd name="T63" fmla="*/ 84 h 86"/>
                  <a:gd name="T64" fmla="*/ 270 w 536"/>
                  <a:gd name="T65" fmla="*/ 86 h 86"/>
                  <a:gd name="T66" fmla="*/ 374 w 536"/>
                  <a:gd name="T67" fmla="*/ 82 h 86"/>
                  <a:gd name="T68" fmla="*/ 458 w 536"/>
                  <a:gd name="T69" fmla="*/ 72 h 86"/>
                  <a:gd name="T70" fmla="*/ 516 w 536"/>
                  <a:gd name="T71" fmla="*/ 60 h 86"/>
                  <a:gd name="T72" fmla="*/ 534 w 536"/>
                  <a:gd name="T73" fmla="*/ 48 h 86"/>
                  <a:gd name="T74" fmla="*/ 536 w 536"/>
                  <a:gd name="T75" fmla="*/ 44 h 86"/>
                  <a:gd name="T76" fmla="*/ 530 w 536"/>
                  <a:gd name="T77" fmla="*/ 36 h 86"/>
                  <a:gd name="T78" fmla="*/ 516 w 536"/>
                  <a:gd name="T79" fmla="*/ 26 h 86"/>
                  <a:gd name="T80" fmla="*/ 458 w 536"/>
                  <a:gd name="T81" fmla="*/ 12 h 86"/>
                  <a:gd name="T82" fmla="*/ 374 w 536"/>
                  <a:gd name="T83" fmla="*/ 2 h 86"/>
                  <a:gd name="T84" fmla="*/ 270 w 536"/>
                  <a:gd name="T85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36" h="86">
                    <a:moveTo>
                      <a:pt x="270" y="84"/>
                    </a:moveTo>
                    <a:lnTo>
                      <a:pt x="270" y="84"/>
                    </a:lnTo>
                    <a:lnTo>
                      <a:pt x="216" y="84"/>
                    </a:lnTo>
                    <a:lnTo>
                      <a:pt x="166" y="82"/>
                    </a:lnTo>
                    <a:lnTo>
                      <a:pt x="120" y="78"/>
                    </a:lnTo>
                    <a:lnTo>
                      <a:pt x="80" y="72"/>
                    </a:lnTo>
                    <a:lnTo>
                      <a:pt x="48" y="66"/>
                    </a:lnTo>
                    <a:lnTo>
                      <a:pt x="22" y="60"/>
                    </a:lnTo>
                    <a:lnTo>
                      <a:pt x="8" y="52"/>
                    </a:lnTo>
                    <a:lnTo>
                      <a:pt x="2" y="48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2" y="40"/>
                    </a:lnTo>
                    <a:lnTo>
                      <a:pt x="8" y="36"/>
                    </a:lnTo>
                    <a:lnTo>
                      <a:pt x="14" y="32"/>
                    </a:lnTo>
                    <a:lnTo>
                      <a:pt x="22" y="28"/>
                    </a:lnTo>
                    <a:lnTo>
                      <a:pt x="48" y="20"/>
                    </a:lnTo>
                    <a:lnTo>
                      <a:pt x="80" y="12"/>
                    </a:lnTo>
                    <a:lnTo>
                      <a:pt x="120" y="8"/>
                    </a:lnTo>
                    <a:lnTo>
                      <a:pt x="166" y="4"/>
                    </a:lnTo>
                    <a:lnTo>
                      <a:pt x="216" y="0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324" y="0"/>
                    </a:lnTo>
                    <a:lnTo>
                      <a:pt x="372" y="4"/>
                    </a:lnTo>
                    <a:lnTo>
                      <a:pt x="418" y="8"/>
                    </a:lnTo>
                    <a:lnTo>
                      <a:pt x="456" y="12"/>
                    </a:lnTo>
                    <a:lnTo>
                      <a:pt x="488" y="20"/>
                    </a:lnTo>
                    <a:lnTo>
                      <a:pt x="514" y="28"/>
                    </a:lnTo>
                    <a:lnTo>
                      <a:pt x="522" y="32"/>
                    </a:lnTo>
                    <a:lnTo>
                      <a:pt x="528" y="36"/>
                    </a:lnTo>
                    <a:lnTo>
                      <a:pt x="532" y="40"/>
                    </a:lnTo>
                    <a:lnTo>
                      <a:pt x="534" y="44"/>
                    </a:lnTo>
                    <a:lnTo>
                      <a:pt x="534" y="44"/>
                    </a:lnTo>
                    <a:lnTo>
                      <a:pt x="532" y="48"/>
                    </a:lnTo>
                    <a:lnTo>
                      <a:pt x="528" y="52"/>
                    </a:lnTo>
                    <a:lnTo>
                      <a:pt x="514" y="60"/>
                    </a:lnTo>
                    <a:lnTo>
                      <a:pt x="488" y="66"/>
                    </a:lnTo>
                    <a:lnTo>
                      <a:pt x="456" y="72"/>
                    </a:lnTo>
                    <a:lnTo>
                      <a:pt x="418" y="78"/>
                    </a:lnTo>
                    <a:lnTo>
                      <a:pt x="372" y="82"/>
                    </a:lnTo>
                    <a:lnTo>
                      <a:pt x="324" y="84"/>
                    </a:lnTo>
                    <a:lnTo>
                      <a:pt x="270" y="84"/>
                    </a:lnTo>
                    <a:close/>
                    <a:moveTo>
                      <a:pt x="270" y="0"/>
                    </a:moveTo>
                    <a:lnTo>
                      <a:pt x="270" y="0"/>
                    </a:lnTo>
                    <a:lnTo>
                      <a:pt x="216" y="0"/>
                    </a:lnTo>
                    <a:lnTo>
                      <a:pt x="166" y="2"/>
                    </a:lnTo>
                    <a:lnTo>
                      <a:pt x="120" y="8"/>
                    </a:lnTo>
                    <a:lnTo>
                      <a:pt x="80" y="12"/>
                    </a:lnTo>
                    <a:lnTo>
                      <a:pt x="46" y="20"/>
                    </a:lnTo>
                    <a:lnTo>
                      <a:pt x="20" y="26"/>
                    </a:lnTo>
                    <a:lnTo>
                      <a:pt x="12" y="32"/>
                    </a:lnTo>
                    <a:lnTo>
                      <a:pt x="4" y="36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8"/>
                    </a:lnTo>
                    <a:lnTo>
                      <a:pt x="4" y="52"/>
                    </a:lnTo>
                    <a:lnTo>
                      <a:pt x="20" y="60"/>
                    </a:lnTo>
                    <a:lnTo>
                      <a:pt x="46" y="66"/>
                    </a:lnTo>
                    <a:lnTo>
                      <a:pt x="80" y="72"/>
                    </a:lnTo>
                    <a:lnTo>
                      <a:pt x="120" y="78"/>
                    </a:lnTo>
                    <a:lnTo>
                      <a:pt x="166" y="82"/>
                    </a:lnTo>
                    <a:lnTo>
                      <a:pt x="216" y="84"/>
                    </a:lnTo>
                    <a:lnTo>
                      <a:pt x="270" y="86"/>
                    </a:lnTo>
                    <a:lnTo>
                      <a:pt x="270" y="86"/>
                    </a:lnTo>
                    <a:lnTo>
                      <a:pt x="324" y="84"/>
                    </a:lnTo>
                    <a:lnTo>
                      <a:pt x="374" y="82"/>
                    </a:lnTo>
                    <a:lnTo>
                      <a:pt x="418" y="78"/>
                    </a:lnTo>
                    <a:lnTo>
                      <a:pt x="458" y="72"/>
                    </a:lnTo>
                    <a:lnTo>
                      <a:pt x="490" y="66"/>
                    </a:lnTo>
                    <a:lnTo>
                      <a:pt x="516" y="60"/>
                    </a:lnTo>
                    <a:lnTo>
                      <a:pt x="530" y="52"/>
                    </a:lnTo>
                    <a:lnTo>
                      <a:pt x="534" y="48"/>
                    </a:lnTo>
                    <a:lnTo>
                      <a:pt x="536" y="44"/>
                    </a:lnTo>
                    <a:lnTo>
                      <a:pt x="536" y="44"/>
                    </a:lnTo>
                    <a:lnTo>
                      <a:pt x="534" y="40"/>
                    </a:lnTo>
                    <a:lnTo>
                      <a:pt x="530" y="36"/>
                    </a:lnTo>
                    <a:lnTo>
                      <a:pt x="524" y="32"/>
                    </a:lnTo>
                    <a:lnTo>
                      <a:pt x="516" y="26"/>
                    </a:lnTo>
                    <a:lnTo>
                      <a:pt x="490" y="20"/>
                    </a:lnTo>
                    <a:lnTo>
                      <a:pt x="458" y="12"/>
                    </a:lnTo>
                    <a:lnTo>
                      <a:pt x="418" y="8"/>
                    </a:lnTo>
                    <a:lnTo>
                      <a:pt x="374" y="2"/>
                    </a:lnTo>
                    <a:lnTo>
                      <a:pt x="324" y="0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BBB5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" name="Freeform 476"/>
              <p:cNvSpPr>
                <a:spLocks/>
              </p:cNvSpPr>
              <p:nvPr/>
            </p:nvSpPr>
            <p:spPr bwMode="auto">
              <a:xfrm>
                <a:off x="4627" y="4184"/>
                <a:ext cx="532" cy="84"/>
              </a:xfrm>
              <a:custGeom>
                <a:avLst/>
                <a:gdLst>
                  <a:gd name="T0" fmla="*/ 268 w 532"/>
                  <a:gd name="T1" fmla="*/ 84 h 84"/>
                  <a:gd name="T2" fmla="*/ 268 w 532"/>
                  <a:gd name="T3" fmla="*/ 84 h 84"/>
                  <a:gd name="T4" fmla="*/ 214 w 532"/>
                  <a:gd name="T5" fmla="*/ 84 h 84"/>
                  <a:gd name="T6" fmla="*/ 164 w 532"/>
                  <a:gd name="T7" fmla="*/ 82 h 84"/>
                  <a:gd name="T8" fmla="*/ 118 w 532"/>
                  <a:gd name="T9" fmla="*/ 78 h 84"/>
                  <a:gd name="T10" fmla="*/ 78 w 532"/>
                  <a:gd name="T11" fmla="*/ 72 h 84"/>
                  <a:gd name="T12" fmla="*/ 46 w 532"/>
                  <a:gd name="T13" fmla="*/ 66 h 84"/>
                  <a:gd name="T14" fmla="*/ 20 w 532"/>
                  <a:gd name="T15" fmla="*/ 60 h 84"/>
                  <a:gd name="T16" fmla="*/ 6 w 532"/>
                  <a:gd name="T17" fmla="*/ 52 h 84"/>
                  <a:gd name="T18" fmla="*/ 0 w 532"/>
                  <a:gd name="T19" fmla="*/ 48 h 84"/>
                  <a:gd name="T20" fmla="*/ 0 w 532"/>
                  <a:gd name="T21" fmla="*/ 44 h 84"/>
                  <a:gd name="T22" fmla="*/ 0 w 532"/>
                  <a:gd name="T23" fmla="*/ 44 h 84"/>
                  <a:gd name="T24" fmla="*/ 0 w 532"/>
                  <a:gd name="T25" fmla="*/ 40 h 84"/>
                  <a:gd name="T26" fmla="*/ 6 w 532"/>
                  <a:gd name="T27" fmla="*/ 36 h 84"/>
                  <a:gd name="T28" fmla="*/ 12 w 532"/>
                  <a:gd name="T29" fmla="*/ 32 h 84"/>
                  <a:gd name="T30" fmla="*/ 20 w 532"/>
                  <a:gd name="T31" fmla="*/ 28 h 84"/>
                  <a:gd name="T32" fmla="*/ 46 w 532"/>
                  <a:gd name="T33" fmla="*/ 20 h 84"/>
                  <a:gd name="T34" fmla="*/ 78 w 532"/>
                  <a:gd name="T35" fmla="*/ 12 h 84"/>
                  <a:gd name="T36" fmla="*/ 118 w 532"/>
                  <a:gd name="T37" fmla="*/ 8 h 84"/>
                  <a:gd name="T38" fmla="*/ 164 w 532"/>
                  <a:gd name="T39" fmla="*/ 4 h 84"/>
                  <a:gd name="T40" fmla="*/ 214 w 532"/>
                  <a:gd name="T41" fmla="*/ 0 h 84"/>
                  <a:gd name="T42" fmla="*/ 268 w 532"/>
                  <a:gd name="T43" fmla="*/ 0 h 84"/>
                  <a:gd name="T44" fmla="*/ 268 w 532"/>
                  <a:gd name="T45" fmla="*/ 0 h 84"/>
                  <a:gd name="T46" fmla="*/ 322 w 532"/>
                  <a:gd name="T47" fmla="*/ 0 h 84"/>
                  <a:gd name="T48" fmla="*/ 370 w 532"/>
                  <a:gd name="T49" fmla="*/ 4 h 84"/>
                  <a:gd name="T50" fmla="*/ 416 w 532"/>
                  <a:gd name="T51" fmla="*/ 8 h 84"/>
                  <a:gd name="T52" fmla="*/ 454 w 532"/>
                  <a:gd name="T53" fmla="*/ 12 h 84"/>
                  <a:gd name="T54" fmla="*/ 486 w 532"/>
                  <a:gd name="T55" fmla="*/ 20 h 84"/>
                  <a:gd name="T56" fmla="*/ 512 w 532"/>
                  <a:gd name="T57" fmla="*/ 28 h 84"/>
                  <a:gd name="T58" fmla="*/ 520 w 532"/>
                  <a:gd name="T59" fmla="*/ 32 h 84"/>
                  <a:gd name="T60" fmla="*/ 526 w 532"/>
                  <a:gd name="T61" fmla="*/ 36 h 84"/>
                  <a:gd name="T62" fmla="*/ 530 w 532"/>
                  <a:gd name="T63" fmla="*/ 40 h 84"/>
                  <a:gd name="T64" fmla="*/ 532 w 532"/>
                  <a:gd name="T65" fmla="*/ 44 h 84"/>
                  <a:gd name="T66" fmla="*/ 532 w 532"/>
                  <a:gd name="T67" fmla="*/ 44 h 84"/>
                  <a:gd name="T68" fmla="*/ 530 w 532"/>
                  <a:gd name="T69" fmla="*/ 48 h 84"/>
                  <a:gd name="T70" fmla="*/ 526 w 532"/>
                  <a:gd name="T71" fmla="*/ 52 h 84"/>
                  <a:gd name="T72" fmla="*/ 512 w 532"/>
                  <a:gd name="T73" fmla="*/ 60 h 84"/>
                  <a:gd name="T74" fmla="*/ 486 w 532"/>
                  <a:gd name="T75" fmla="*/ 66 h 84"/>
                  <a:gd name="T76" fmla="*/ 454 w 532"/>
                  <a:gd name="T77" fmla="*/ 72 h 84"/>
                  <a:gd name="T78" fmla="*/ 416 w 532"/>
                  <a:gd name="T79" fmla="*/ 78 h 84"/>
                  <a:gd name="T80" fmla="*/ 370 w 532"/>
                  <a:gd name="T81" fmla="*/ 82 h 84"/>
                  <a:gd name="T82" fmla="*/ 322 w 532"/>
                  <a:gd name="T83" fmla="*/ 84 h 84"/>
                  <a:gd name="T84" fmla="*/ 268 w 532"/>
                  <a:gd name="T85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32" h="84">
                    <a:moveTo>
                      <a:pt x="268" y="84"/>
                    </a:moveTo>
                    <a:lnTo>
                      <a:pt x="268" y="84"/>
                    </a:lnTo>
                    <a:lnTo>
                      <a:pt x="214" y="84"/>
                    </a:lnTo>
                    <a:lnTo>
                      <a:pt x="164" y="82"/>
                    </a:lnTo>
                    <a:lnTo>
                      <a:pt x="118" y="78"/>
                    </a:lnTo>
                    <a:lnTo>
                      <a:pt x="78" y="72"/>
                    </a:lnTo>
                    <a:lnTo>
                      <a:pt x="46" y="66"/>
                    </a:lnTo>
                    <a:lnTo>
                      <a:pt x="20" y="60"/>
                    </a:lnTo>
                    <a:lnTo>
                      <a:pt x="6" y="52"/>
                    </a:lnTo>
                    <a:lnTo>
                      <a:pt x="0" y="48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0"/>
                    </a:lnTo>
                    <a:lnTo>
                      <a:pt x="6" y="36"/>
                    </a:lnTo>
                    <a:lnTo>
                      <a:pt x="12" y="32"/>
                    </a:lnTo>
                    <a:lnTo>
                      <a:pt x="20" y="28"/>
                    </a:lnTo>
                    <a:lnTo>
                      <a:pt x="46" y="20"/>
                    </a:lnTo>
                    <a:lnTo>
                      <a:pt x="78" y="12"/>
                    </a:lnTo>
                    <a:lnTo>
                      <a:pt x="118" y="8"/>
                    </a:lnTo>
                    <a:lnTo>
                      <a:pt x="164" y="4"/>
                    </a:lnTo>
                    <a:lnTo>
                      <a:pt x="214" y="0"/>
                    </a:lnTo>
                    <a:lnTo>
                      <a:pt x="268" y="0"/>
                    </a:lnTo>
                    <a:lnTo>
                      <a:pt x="268" y="0"/>
                    </a:lnTo>
                    <a:lnTo>
                      <a:pt x="322" y="0"/>
                    </a:lnTo>
                    <a:lnTo>
                      <a:pt x="370" y="4"/>
                    </a:lnTo>
                    <a:lnTo>
                      <a:pt x="416" y="8"/>
                    </a:lnTo>
                    <a:lnTo>
                      <a:pt x="454" y="12"/>
                    </a:lnTo>
                    <a:lnTo>
                      <a:pt x="486" y="20"/>
                    </a:lnTo>
                    <a:lnTo>
                      <a:pt x="512" y="28"/>
                    </a:lnTo>
                    <a:lnTo>
                      <a:pt x="520" y="32"/>
                    </a:lnTo>
                    <a:lnTo>
                      <a:pt x="526" y="36"/>
                    </a:lnTo>
                    <a:lnTo>
                      <a:pt x="530" y="40"/>
                    </a:lnTo>
                    <a:lnTo>
                      <a:pt x="532" y="44"/>
                    </a:lnTo>
                    <a:lnTo>
                      <a:pt x="532" y="44"/>
                    </a:lnTo>
                    <a:lnTo>
                      <a:pt x="530" y="48"/>
                    </a:lnTo>
                    <a:lnTo>
                      <a:pt x="526" y="52"/>
                    </a:lnTo>
                    <a:lnTo>
                      <a:pt x="512" y="60"/>
                    </a:lnTo>
                    <a:lnTo>
                      <a:pt x="486" y="66"/>
                    </a:lnTo>
                    <a:lnTo>
                      <a:pt x="454" y="72"/>
                    </a:lnTo>
                    <a:lnTo>
                      <a:pt x="416" y="78"/>
                    </a:lnTo>
                    <a:lnTo>
                      <a:pt x="370" y="82"/>
                    </a:lnTo>
                    <a:lnTo>
                      <a:pt x="322" y="84"/>
                    </a:lnTo>
                    <a:lnTo>
                      <a:pt x="268" y="8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" name="Freeform 477"/>
              <p:cNvSpPr>
                <a:spLocks/>
              </p:cNvSpPr>
              <p:nvPr/>
            </p:nvSpPr>
            <p:spPr bwMode="auto">
              <a:xfrm>
                <a:off x="4625" y="4184"/>
                <a:ext cx="536" cy="86"/>
              </a:xfrm>
              <a:custGeom>
                <a:avLst/>
                <a:gdLst>
                  <a:gd name="T0" fmla="*/ 270 w 536"/>
                  <a:gd name="T1" fmla="*/ 0 h 86"/>
                  <a:gd name="T2" fmla="*/ 270 w 536"/>
                  <a:gd name="T3" fmla="*/ 0 h 86"/>
                  <a:gd name="T4" fmla="*/ 216 w 536"/>
                  <a:gd name="T5" fmla="*/ 0 h 86"/>
                  <a:gd name="T6" fmla="*/ 166 w 536"/>
                  <a:gd name="T7" fmla="*/ 2 h 86"/>
                  <a:gd name="T8" fmla="*/ 120 w 536"/>
                  <a:gd name="T9" fmla="*/ 8 h 86"/>
                  <a:gd name="T10" fmla="*/ 80 w 536"/>
                  <a:gd name="T11" fmla="*/ 12 h 86"/>
                  <a:gd name="T12" fmla="*/ 46 w 536"/>
                  <a:gd name="T13" fmla="*/ 20 h 86"/>
                  <a:gd name="T14" fmla="*/ 20 w 536"/>
                  <a:gd name="T15" fmla="*/ 26 h 86"/>
                  <a:gd name="T16" fmla="*/ 12 w 536"/>
                  <a:gd name="T17" fmla="*/ 32 h 86"/>
                  <a:gd name="T18" fmla="*/ 4 w 536"/>
                  <a:gd name="T19" fmla="*/ 36 h 86"/>
                  <a:gd name="T20" fmla="*/ 0 w 536"/>
                  <a:gd name="T21" fmla="*/ 40 h 86"/>
                  <a:gd name="T22" fmla="*/ 0 w 536"/>
                  <a:gd name="T23" fmla="*/ 44 h 86"/>
                  <a:gd name="T24" fmla="*/ 0 w 536"/>
                  <a:gd name="T25" fmla="*/ 44 h 86"/>
                  <a:gd name="T26" fmla="*/ 0 w 536"/>
                  <a:gd name="T27" fmla="*/ 48 h 86"/>
                  <a:gd name="T28" fmla="*/ 4 w 536"/>
                  <a:gd name="T29" fmla="*/ 52 h 86"/>
                  <a:gd name="T30" fmla="*/ 20 w 536"/>
                  <a:gd name="T31" fmla="*/ 60 h 86"/>
                  <a:gd name="T32" fmla="*/ 46 w 536"/>
                  <a:gd name="T33" fmla="*/ 66 h 86"/>
                  <a:gd name="T34" fmla="*/ 80 w 536"/>
                  <a:gd name="T35" fmla="*/ 72 h 86"/>
                  <a:gd name="T36" fmla="*/ 120 w 536"/>
                  <a:gd name="T37" fmla="*/ 78 h 86"/>
                  <a:gd name="T38" fmla="*/ 166 w 536"/>
                  <a:gd name="T39" fmla="*/ 82 h 86"/>
                  <a:gd name="T40" fmla="*/ 216 w 536"/>
                  <a:gd name="T41" fmla="*/ 84 h 86"/>
                  <a:gd name="T42" fmla="*/ 270 w 536"/>
                  <a:gd name="T43" fmla="*/ 86 h 86"/>
                  <a:gd name="T44" fmla="*/ 270 w 536"/>
                  <a:gd name="T45" fmla="*/ 86 h 86"/>
                  <a:gd name="T46" fmla="*/ 324 w 536"/>
                  <a:gd name="T47" fmla="*/ 84 h 86"/>
                  <a:gd name="T48" fmla="*/ 374 w 536"/>
                  <a:gd name="T49" fmla="*/ 82 h 86"/>
                  <a:gd name="T50" fmla="*/ 418 w 536"/>
                  <a:gd name="T51" fmla="*/ 78 h 86"/>
                  <a:gd name="T52" fmla="*/ 458 w 536"/>
                  <a:gd name="T53" fmla="*/ 72 h 86"/>
                  <a:gd name="T54" fmla="*/ 490 w 536"/>
                  <a:gd name="T55" fmla="*/ 66 h 86"/>
                  <a:gd name="T56" fmla="*/ 516 w 536"/>
                  <a:gd name="T57" fmla="*/ 60 h 86"/>
                  <a:gd name="T58" fmla="*/ 530 w 536"/>
                  <a:gd name="T59" fmla="*/ 52 h 86"/>
                  <a:gd name="T60" fmla="*/ 534 w 536"/>
                  <a:gd name="T61" fmla="*/ 48 h 86"/>
                  <a:gd name="T62" fmla="*/ 536 w 536"/>
                  <a:gd name="T63" fmla="*/ 44 h 86"/>
                  <a:gd name="T64" fmla="*/ 536 w 536"/>
                  <a:gd name="T65" fmla="*/ 44 h 86"/>
                  <a:gd name="T66" fmla="*/ 534 w 536"/>
                  <a:gd name="T67" fmla="*/ 40 h 86"/>
                  <a:gd name="T68" fmla="*/ 530 w 536"/>
                  <a:gd name="T69" fmla="*/ 36 h 86"/>
                  <a:gd name="T70" fmla="*/ 524 w 536"/>
                  <a:gd name="T71" fmla="*/ 32 h 86"/>
                  <a:gd name="T72" fmla="*/ 516 w 536"/>
                  <a:gd name="T73" fmla="*/ 26 h 86"/>
                  <a:gd name="T74" fmla="*/ 490 w 536"/>
                  <a:gd name="T75" fmla="*/ 20 h 86"/>
                  <a:gd name="T76" fmla="*/ 458 w 536"/>
                  <a:gd name="T77" fmla="*/ 12 h 86"/>
                  <a:gd name="T78" fmla="*/ 418 w 536"/>
                  <a:gd name="T79" fmla="*/ 8 h 86"/>
                  <a:gd name="T80" fmla="*/ 374 w 536"/>
                  <a:gd name="T81" fmla="*/ 2 h 86"/>
                  <a:gd name="T82" fmla="*/ 324 w 536"/>
                  <a:gd name="T83" fmla="*/ 0 h 86"/>
                  <a:gd name="T84" fmla="*/ 270 w 536"/>
                  <a:gd name="T85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36" h="86">
                    <a:moveTo>
                      <a:pt x="270" y="0"/>
                    </a:moveTo>
                    <a:lnTo>
                      <a:pt x="270" y="0"/>
                    </a:lnTo>
                    <a:lnTo>
                      <a:pt x="216" y="0"/>
                    </a:lnTo>
                    <a:lnTo>
                      <a:pt x="166" y="2"/>
                    </a:lnTo>
                    <a:lnTo>
                      <a:pt x="120" y="8"/>
                    </a:lnTo>
                    <a:lnTo>
                      <a:pt x="80" y="12"/>
                    </a:lnTo>
                    <a:lnTo>
                      <a:pt x="46" y="20"/>
                    </a:lnTo>
                    <a:lnTo>
                      <a:pt x="20" y="26"/>
                    </a:lnTo>
                    <a:lnTo>
                      <a:pt x="12" y="32"/>
                    </a:lnTo>
                    <a:lnTo>
                      <a:pt x="4" y="36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8"/>
                    </a:lnTo>
                    <a:lnTo>
                      <a:pt x="4" y="52"/>
                    </a:lnTo>
                    <a:lnTo>
                      <a:pt x="20" y="60"/>
                    </a:lnTo>
                    <a:lnTo>
                      <a:pt x="46" y="66"/>
                    </a:lnTo>
                    <a:lnTo>
                      <a:pt x="80" y="72"/>
                    </a:lnTo>
                    <a:lnTo>
                      <a:pt x="120" y="78"/>
                    </a:lnTo>
                    <a:lnTo>
                      <a:pt x="166" y="82"/>
                    </a:lnTo>
                    <a:lnTo>
                      <a:pt x="216" y="84"/>
                    </a:lnTo>
                    <a:lnTo>
                      <a:pt x="270" y="86"/>
                    </a:lnTo>
                    <a:lnTo>
                      <a:pt x="270" y="86"/>
                    </a:lnTo>
                    <a:lnTo>
                      <a:pt x="324" y="84"/>
                    </a:lnTo>
                    <a:lnTo>
                      <a:pt x="374" y="82"/>
                    </a:lnTo>
                    <a:lnTo>
                      <a:pt x="418" y="78"/>
                    </a:lnTo>
                    <a:lnTo>
                      <a:pt x="458" y="72"/>
                    </a:lnTo>
                    <a:lnTo>
                      <a:pt x="490" y="66"/>
                    </a:lnTo>
                    <a:lnTo>
                      <a:pt x="516" y="60"/>
                    </a:lnTo>
                    <a:lnTo>
                      <a:pt x="530" y="52"/>
                    </a:lnTo>
                    <a:lnTo>
                      <a:pt x="534" y="48"/>
                    </a:lnTo>
                    <a:lnTo>
                      <a:pt x="536" y="44"/>
                    </a:lnTo>
                    <a:lnTo>
                      <a:pt x="536" y="44"/>
                    </a:lnTo>
                    <a:lnTo>
                      <a:pt x="534" y="40"/>
                    </a:lnTo>
                    <a:lnTo>
                      <a:pt x="530" y="36"/>
                    </a:lnTo>
                    <a:lnTo>
                      <a:pt x="524" y="32"/>
                    </a:lnTo>
                    <a:lnTo>
                      <a:pt x="516" y="26"/>
                    </a:lnTo>
                    <a:lnTo>
                      <a:pt x="490" y="20"/>
                    </a:lnTo>
                    <a:lnTo>
                      <a:pt x="458" y="12"/>
                    </a:lnTo>
                    <a:lnTo>
                      <a:pt x="418" y="8"/>
                    </a:lnTo>
                    <a:lnTo>
                      <a:pt x="374" y="2"/>
                    </a:lnTo>
                    <a:lnTo>
                      <a:pt x="324" y="0"/>
                    </a:lnTo>
                    <a:lnTo>
                      <a:pt x="27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" name="Freeform 478"/>
              <p:cNvSpPr>
                <a:spLocks noEditPoints="1"/>
              </p:cNvSpPr>
              <p:nvPr/>
            </p:nvSpPr>
            <p:spPr bwMode="auto">
              <a:xfrm>
                <a:off x="4627" y="4184"/>
                <a:ext cx="532" cy="84"/>
              </a:xfrm>
              <a:custGeom>
                <a:avLst/>
                <a:gdLst>
                  <a:gd name="T0" fmla="*/ 268 w 532"/>
                  <a:gd name="T1" fmla="*/ 84 h 84"/>
                  <a:gd name="T2" fmla="*/ 164 w 532"/>
                  <a:gd name="T3" fmla="*/ 82 h 84"/>
                  <a:gd name="T4" fmla="*/ 80 w 532"/>
                  <a:gd name="T5" fmla="*/ 72 h 84"/>
                  <a:gd name="T6" fmla="*/ 22 w 532"/>
                  <a:gd name="T7" fmla="*/ 60 h 84"/>
                  <a:gd name="T8" fmla="*/ 4 w 532"/>
                  <a:gd name="T9" fmla="*/ 48 h 84"/>
                  <a:gd name="T10" fmla="*/ 2 w 532"/>
                  <a:gd name="T11" fmla="*/ 44 h 84"/>
                  <a:gd name="T12" fmla="*/ 8 w 532"/>
                  <a:gd name="T13" fmla="*/ 36 h 84"/>
                  <a:gd name="T14" fmla="*/ 22 w 532"/>
                  <a:gd name="T15" fmla="*/ 28 h 84"/>
                  <a:gd name="T16" fmla="*/ 80 w 532"/>
                  <a:gd name="T17" fmla="*/ 14 h 84"/>
                  <a:gd name="T18" fmla="*/ 164 w 532"/>
                  <a:gd name="T19" fmla="*/ 4 h 84"/>
                  <a:gd name="T20" fmla="*/ 268 w 532"/>
                  <a:gd name="T21" fmla="*/ 0 h 84"/>
                  <a:gd name="T22" fmla="*/ 320 w 532"/>
                  <a:gd name="T23" fmla="*/ 0 h 84"/>
                  <a:gd name="T24" fmla="*/ 414 w 532"/>
                  <a:gd name="T25" fmla="*/ 8 h 84"/>
                  <a:gd name="T26" fmla="*/ 484 w 532"/>
                  <a:gd name="T27" fmla="*/ 20 h 84"/>
                  <a:gd name="T28" fmla="*/ 518 w 532"/>
                  <a:gd name="T29" fmla="*/ 32 h 84"/>
                  <a:gd name="T30" fmla="*/ 528 w 532"/>
                  <a:gd name="T31" fmla="*/ 40 h 84"/>
                  <a:gd name="T32" fmla="*/ 530 w 532"/>
                  <a:gd name="T33" fmla="*/ 44 h 84"/>
                  <a:gd name="T34" fmla="*/ 524 w 532"/>
                  <a:gd name="T35" fmla="*/ 52 h 84"/>
                  <a:gd name="T36" fmla="*/ 484 w 532"/>
                  <a:gd name="T37" fmla="*/ 66 h 84"/>
                  <a:gd name="T38" fmla="*/ 414 w 532"/>
                  <a:gd name="T39" fmla="*/ 78 h 84"/>
                  <a:gd name="T40" fmla="*/ 320 w 532"/>
                  <a:gd name="T41" fmla="*/ 84 h 84"/>
                  <a:gd name="T42" fmla="*/ 268 w 532"/>
                  <a:gd name="T43" fmla="*/ 0 h 84"/>
                  <a:gd name="T44" fmla="*/ 214 w 532"/>
                  <a:gd name="T45" fmla="*/ 0 h 84"/>
                  <a:gd name="T46" fmla="*/ 118 w 532"/>
                  <a:gd name="T47" fmla="*/ 8 h 84"/>
                  <a:gd name="T48" fmla="*/ 46 w 532"/>
                  <a:gd name="T49" fmla="*/ 20 h 84"/>
                  <a:gd name="T50" fmla="*/ 12 w 532"/>
                  <a:gd name="T51" fmla="*/ 32 h 84"/>
                  <a:gd name="T52" fmla="*/ 0 w 532"/>
                  <a:gd name="T53" fmla="*/ 40 h 84"/>
                  <a:gd name="T54" fmla="*/ 0 w 532"/>
                  <a:gd name="T55" fmla="*/ 44 h 84"/>
                  <a:gd name="T56" fmla="*/ 6 w 532"/>
                  <a:gd name="T57" fmla="*/ 52 h 84"/>
                  <a:gd name="T58" fmla="*/ 46 w 532"/>
                  <a:gd name="T59" fmla="*/ 66 h 84"/>
                  <a:gd name="T60" fmla="*/ 118 w 532"/>
                  <a:gd name="T61" fmla="*/ 78 h 84"/>
                  <a:gd name="T62" fmla="*/ 214 w 532"/>
                  <a:gd name="T63" fmla="*/ 84 h 84"/>
                  <a:gd name="T64" fmla="*/ 268 w 532"/>
                  <a:gd name="T65" fmla="*/ 84 h 84"/>
                  <a:gd name="T66" fmla="*/ 370 w 532"/>
                  <a:gd name="T67" fmla="*/ 82 h 84"/>
                  <a:gd name="T68" fmla="*/ 454 w 532"/>
                  <a:gd name="T69" fmla="*/ 72 h 84"/>
                  <a:gd name="T70" fmla="*/ 512 w 532"/>
                  <a:gd name="T71" fmla="*/ 60 h 84"/>
                  <a:gd name="T72" fmla="*/ 530 w 532"/>
                  <a:gd name="T73" fmla="*/ 48 h 84"/>
                  <a:gd name="T74" fmla="*/ 532 w 532"/>
                  <a:gd name="T75" fmla="*/ 44 h 84"/>
                  <a:gd name="T76" fmla="*/ 526 w 532"/>
                  <a:gd name="T77" fmla="*/ 36 h 84"/>
                  <a:gd name="T78" fmla="*/ 512 w 532"/>
                  <a:gd name="T79" fmla="*/ 28 h 84"/>
                  <a:gd name="T80" fmla="*/ 454 w 532"/>
                  <a:gd name="T81" fmla="*/ 12 h 84"/>
                  <a:gd name="T82" fmla="*/ 370 w 532"/>
                  <a:gd name="T83" fmla="*/ 4 h 84"/>
                  <a:gd name="T84" fmla="*/ 268 w 532"/>
                  <a:gd name="T8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32" h="84">
                    <a:moveTo>
                      <a:pt x="268" y="84"/>
                    </a:moveTo>
                    <a:lnTo>
                      <a:pt x="268" y="84"/>
                    </a:lnTo>
                    <a:lnTo>
                      <a:pt x="214" y="84"/>
                    </a:lnTo>
                    <a:lnTo>
                      <a:pt x="164" y="82"/>
                    </a:lnTo>
                    <a:lnTo>
                      <a:pt x="120" y="78"/>
                    </a:lnTo>
                    <a:lnTo>
                      <a:pt x="80" y="72"/>
                    </a:lnTo>
                    <a:lnTo>
                      <a:pt x="48" y="66"/>
                    </a:lnTo>
                    <a:lnTo>
                      <a:pt x="22" y="60"/>
                    </a:lnTo>
                    <a:lnTo>
                      <a:pt x="8" y="52"/>
                    </a:lnTo>
                    <a:lnTo>
                      <a:pt x="4" y="48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4" y="40"/>
                    </a:lnTo>
                    <a:lnTo>
                      <a:pt x="8" y="36"/>
                    </a:lnTo>
                    <a:lnTo>
                      <a:pt x="14" y="32"/>
                    </a:lnTo>
                    <a:lnTo>
                      <a:pt x="22" y="28"/>
                    </a:lnTo>
                    <a:lnTo>
                      <a:pt x="48" y="20"/>
                    </a:lnTo>
                    <a:lnTo>
                      <a:pt x="80" y="14"/>
                    </a:lnTo>
                    <a:lnTo>
                      <a:pt x="120" y="8"/>
                    </a:lnTo>
                    <a:lnTo>
                      <a:pt x="164" y="4"/>
                    </a:lnTo>
                    <a:lnTo>
                      <a:pt x="214" y="0"/>
                    </a:lnTo>
                    <a:lnTo>
                      <a:pt x="268" y="0"/>
                    </a:lnTo>
                    <a:lnTo>
                      <a:pt x="268" y="0"/>
                    </a:lnTo>
                    <a:lnTo>
                      <a:pt x="320" y="0"/>
                    </a:lnTo>
                    <a:lnTo>
                      <a:pt x="370" y="4"/>
                    </a:lnTo>
                    <a:lnTo>
                      <a:pt x="414" y="8"/>
                    </a:lnTo>
                    <a:lnTo>
                      <a:pt x="452" y="14"/>
                    </a:lnTo>
                    <a:lnTo>
                      <a:pt x="484" y="20"/>
                    </a:lnTo>
                    <a:lnTo>
                      <a:pt x="510" y="28"/>
                    </a:lnTo>
                    <a:lnTo>
                      <a:pt x="518" y="32"/>
                    </a:lnTo>
                    <a:lnTo>
                      <a:pt x="524" y="36"/>
                    </a:lnTo>
                    <a:lnTo>
                      <a:pt x="528" y="40"/>
                    </a:lnTo>
                    <a:lnTo>
                      <a:pt x="530" y="44"/>
                    </a:lnTo>
                    <a:lnTo>
                      <a:pt x="530" y="44"/>
                    </a:lnTo>
                    <a:lnTo>
                      <a:pt x="528" y="48"/>
                    </a:lnTo>
                    <a:lnTo>
                      <a:pt x="524" y="52"/>
                    </a:lnTo>
                    <a:lnTo>
                      <a:pt x="510" y="60"/>
                    </a:lnTo>
                    <a:lnTo>
                      <a:pt x="484" y="66"/>
                    </a:lnTo>
                    <a:lnTo>
                      <a:pt x="452" y="72"/>
                    </a:lnTo>
                    <a:lnTo>
                      <a:pt x="414" y="78"/>
                    </a:lnTo>
                    <a:lnTo>
                      <a:pt x="370" y="82"/>
                    </a:lnTo>
                    <a:lnTo>
                      <a:pt x="320" y="84"/>
                    </a:lnTo>
                    <a:lnTo>
                      <a:pt x="268" y="84"/>
                    </a:lnTo>
                    <a:close/>
                    <a:moveTo>
                      <a:pt x="268" y="0"/>
                    </a:moveTo>
                    <a:lnTo>
                      <a:pt x="268" y="0"/>
                    </a:lnTo>
                    <a:lnTo>
                      <a:pt x="214" y="0"/>
                    </a:lnTo>
                    <a:lnTo>
                      <a:pt x="164" y="4"/>
                    </a:lnTo>
                    <a:lnTo>
                      <a:pt x="118" y="8"/>
                    </a:lnTo>
                    <a:lnTo>
                      <a:pt x="78" y="12"/>
                    </a:lnTo>
                    <a:lnTo>
                      <a:pt x="46" y="20"/>
                    </a:lnTo>
                    <a:lnTo>
                      <a:pt x="20" y="28"/>
                    </a:lnTo>
                    <a:lnTo>
                      <a:pt x="12" y="32"/>
                    </a:lnTo>
                    <a:lnTo>
                      <a:pt x="6" y="36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8"/>
                    </a:lnTo>
                    <a:lnTo>
                      <a:pt x="6" y="52"/>
                    </a:lnTo>
                    <a:lnTo>
                      <a:pt x="20" y="60"/>
                    </a:lnTo>
                    <a:lnTo>
                      <a:pt x="46" y="66"/>
                    </a:lnTo>
                    <a:lnTo>
                      <a:pt x="78" y="72"/>
                    </a:lnTo>
                    <a:lnTo>
                      <a:pt x="118" y="78"/>
                    </a:lnTo>
                    <a:lnTo>
                      <a:pt x="164" y="82"/>
                    </a:lnTo>
                    <a:lnTo>
                      <a:pt x="214" y="84"/>
                    </a:lnTo>
                    <a:lnTo>
                      <a:pt x="268" y="84"/>
                    </a:lnTo>
                    <a:lnTo>
                      <a:pt x="268" y="84"/>
                    </a:lnTo>
                    <a:lnTo>
                      <a:pt x="322" y="84"/>
                    </a:lnTo>
                    <a:lnTo>
                      <a:pt x="370" y="82"/>
                    </a:lnTo>
                    <a:lnTo>
                      <a:pt x="416" y="78"/>
                    </a:lnTo>
                    <a:lnTo>
                      <a:pt x="454" y="72"/>
                    </a:lnTo>
                    <a:lnTo>
                      <a:pt x="486" y="66"/>
                    </a:lnTo>
                    <a:lnTo>
                      <a:pt x="512" y="60"/>
                    </a:lnTo>
                    <a:lnTo>
                      <a:pt x="526" y="52"/>
                    </a:lnTo>
                    <a:lnTo>
                      <a:pt x="530" y="48"/>
                    </a:lnTo>
                    <a:lnTo>
                      <a:pt x="532" y="44"/>
                    </a:lnTo>
                    <a:lnTo>
                      <a:pt x="532" y="44"/>
                    </a:lnTo>
                    <a:lnTo>
                      <a:pt x="530" y="40"/>
                    </a:lnTo>
                    <a:lnTo>
                      <a:pt x="526" y="36"/>
                    </a:lnTo>
                    <a:lnTo>
                      <a:pt x="520" y="32"/>
                    </a:lnTo>
                    <a:lnTo>
                      <a:pt x="512" y="28"/>
                    </a:lnTo>
                    <a:lnTo>
                      <a:pt x="486" y="20"/>
                    </a:lnTo>
                    <a:lnTo>
                      <a:pt x="454" y="12"/>
                    </a:lnTo>
                    <a:lnTo>
                      <a:pt x="416" y="8"/>
                    </a:lnTo>
                    <a:lnTo>
                      <a:pt x="370" y="4"/>
                    </a:lnTo>
                    <a:lnTo>
                      <a:pt x="322" y="0"/>
                    </a:lnTo>
                    <a:lnTo>
                      <a:pt x="268" y="0"/>
                    </a:lnTo>
                    <a:close/>
                  </a:path>
                </a:pathLst>
              </a:custGeom>
              <a:solidFill>
                <a:srgbClr val="BAB4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" name="Freeform 479"/>
              <p:cNvSpPr>
                <a:spLocks/>
              </p:cNvSpPr>
              <p:nvPr/>
            </p:nvSpPr>
            <p:spPr bwMode="auto">
              <a:xfrm>
                <a:off x="4629" y="4184"/>
                <a:ext cx="528" cy="84"/>
              </a:xfrm>
              <a:custGeom>
                <a:avLst/>
                <a:gdLst>
                  <a:gd name="T0" fmla="*/ 266 w 528"/>
                  <a:gd name="T1" fmla="*/ 84 h 84"/>
                  <a:gd name="T2" fmla="*/ 266 w 528"/>
                  <a:gd name="T3" fmla="*/ 84 h 84"/>
                  <a:gd name="T4" fmla="*/ 212 w 528"/>
                  <a:gd name="T5" fmla="*/ 84 h 84"/>
                  <a:gd name="T6" fmla="*/ 162 w 528"/>
                  <a:gd name="T7" fmla="*/ 82 h 84"/>
                  <a:gd name="T8" fmla="*/ 118 w 528"/>
                  <a:gd name="T9" fmla="*/ 78 h 84"/>
                  <a:gd name="T10" fmla="*/ 78 w 528"/>
                  <a:gd name="T11" fmla="*/ 72 h 84"/>
                  <a:gd name="T12" fmla="*/ 46 w 528"/>
                  <a:gd name="T13" fmla="*/ 66 h 84"/>
                  <a:gd name="T14" fmla="*/ 20 w 528"/>
                  <a:gd name="T15" fmla="*/ 60 h 84"/>
                  <a:gd name="T16" fmla="*/ 6 w 528"/>
                  <a:gd name="T17" fmla="*/ 52 h 84"/>
                  <a:gd name="T18" fmla="*/ 2 w 528"/>
                  <a:gd name="T19" fmla="*/ 48 h 84"/>
                  <a:gd name="T20" fmla="*/ 0 w 528"/>
                  <a:gd name="T21" fmla="*/ 44 h 84"/>
                  <a:gd name="T22" fmla="*/ 0 w 528"/>
                  <a:gd name="T23" fmla="*/ 44 h 84"/>
                  <a:gd name="T24" fmla="*/ 2 w 528"/>
                  <a:gd name="T25" fmla="*/ 40 h 84"/>
                  <a:gd name="T26" fmla="*/ 6 w 528"/>
                  <a:gd name="T27" fmla="*/ 36 h 84"/>
                  <a:gd name="T28" fmla="*/ 12 w 528"/>
                  <a:gd name="T29" fmla="*/ 32 h 84"/>
                  <a:gd name="T30" fmla="*/ 20 w 528"/>
                  <a:gd name="T31" fmla="*/ 28 h 84"/>
                  <a:gd name="T32" fmla="*/ 46 w 528"/>
                  <a:gd name="T33" fmla="*/ 20 h 84"/>
                  <a:gd name="T34" fmla="*/ 78 w 528"/>
                  <a:gd name="T35" fmla="*/ 14 h 84"/>
                  <a:gd name="T36" fmla="*/ 118 w 528"/>
                  <a:gd name="T37" fmla="*/ 8 h 84"/>
                  <a:gd name="T38" fmla="*/ 162 w 528"/>
                  <a:gd name="T39" fmla="*/ 4 h 84"/>
                  <a:gd name="T40" fmla="*/ 212 w 528"/>
                  <a:gd name="T41" fmla="*/ 0 h 84"/>
                  <a:gd name="T42" fmla="*/ 266 w 528"/>
                  <a:gd name="T43" fmla="*/ 0 h 84"/>
                  <a:gd name="T44" fmla="*/ 266 w 528"/>
                  <a:gd name="T45" fmla="*/ 0 h 84"/>
                  <a:gd name="T46" fmla="*/ 318 w 528"/>
                  <a:gd name="T47" fmla="*/ 0 h 84"/>
                  <a:gd name="T48" fmla="*/ 368 w 528"/>
                  <a:gd name="T49" fmla="*/ 4 h 84"/>
                  <a:gd name="T50" fmla="*/ 412 w 528"/>
                  <a:gd name="T51" fmla="*/ 8 h 84"/>
                  <a:gd name="T52" fmla="*/ 450 w 528"/>
                  <a:gd name="T53" fmla="*/ 14 h 84"/>
                  <a:gd name="T54" fmla="*/ 482 w 528"/>
                  <a:gd name="T55" fmla="*/ 20 h 84"/>
                  <a:gd name="T56" fmla="*/ 508 w 528"/>
                  <a:gd name="T57" fmla="*/ 28 h 84"/>
                  <a:gd name="T58" fmla="*/ 516 w 528"/>
                  <a:gd name="T59" fmla="*/ 32 h 84"/>
                  <a:gd name="T60" fmla="*/ 522 w 528"/>
                  <a:gd name="T61" fmla="*/ 36 h 84"/>
                  <a:gd name="T62" fmla="*/ 526 w 528"/>
                  <a:gd name="T63" fmla="*/ 40 h 84"/>
                  <a:gd name="T64" fmla="*/ 528 w 528"/>
                  <a:gd name="T65" fmla="*/ 44 h 84"/>
                  <a:gd name="T66" fmla="*/ 528 w 528"/>
                  <a:gd name="T67" fmla="*/ 44 h 84"/>
                  <a:gd name="T68" fmla="*/ 526 w 528"/>
                  <a:gd name="T69" fmla="*/ 48 h 84"/>
                  <a:gd name="T70" fmla="*/ 522 w 528"/>
                  <a:gd name="T71" fmla="*/ 52 h 84"/>
                  <a:gd name="T72" fmla="*/ 508 w 528"/>
                  <a:gd name="T73" fmla="*/ 60 h 84"/>
                  <a:gd name="T74" fmla="*/ 482 w 528"/>
                  <a:gd name="T75" fmla="*/ 66 h 84"/>
                  <a:gd name="T76" fmla="*/ 450 w 528"/>
                  <a:gd name="T77" fmla="*/ 72 h 84"/>
                  <a:gd name="T78" fmla="*/ 412 w 528"/>
                  <a:gd name="T79" fmla="*/ 78 h 84"/>
                  <a:gd name="T80" fmla="*/ 368 w 528"/>
                  <a:gd name="T81" fmla="*/ 82 h 84"/>
                  <a:gd name="T82" fmla="*/ 318 w 528"/>
                  <a:gd name="T83" fmla="*/ 84 h 84"/>
                  <a:gd name="T84" fmla="*/ 266 w 528"/>
                  <a:gd name="T85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28" h="84">
                    <a:moveTo>
                      <a:pt x="266" y="84"/>
                    </a:moveTo>
                    <a:lnTo>
                      <a:pt x="266" y="84"/>
                    </a:lnTo>
                    <a:lnTo>
                      <a:pt x="212" y="84"/>
                    </a:lnTo>
                    <a:lnTo>
                      <a:pt x="162" y="82"/>
                    </a:lnTo>
                    <a:lnTo>
                      <a:pt x="118" y="78"/>
                    </a:lnTo>
                    <a:lnTo>
                      <a:pt x="78" y="72"/>
                    </a:lnTo>
                    <a:lnTo>
                      <a:pt x="46" y="66"/>
                    </a:lnTo>
                    <a:lnTo>
                      <a:pt x="20" y="60"/>
                    </a:lnTo>
                    <a:lnTo>
                      <a:pt x="6" y="52"/>
                    </a:lnTo>
                    <a:lnTo>
                      <a:pt x="2" y="48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2" y="40"/>
                    </a:lnTo>
                    <a:lnTo>
                      <a:pt x="6" y="36"/>
                    </a:lnTo>
                    <a:lnTo>
                      <a:pt x="12" y="32"/>
                    </a:lnTo>
                    <a:lnTo>
                      <a:pt x="20" y="28"/>
                    </a:lnTo>
                    <a:lnTo>
                      <a:pt x="46" y="20"/>
                    </a:lnTo>
                    <a:lnTo>
                      <a:pt x="78" y="14"/>
                    </a:lnTo>
                    <a:lnTo>
                      <a:pt x="118" y="8"/>
                    </a:lnTo>
                    <a:lnTo>
                      <a:pt x="162" y="4"/>
                    </a:lnTo>
                    <a:lnTo>
                      <a:pt x="212" y="0"/>
                    </a:lnTo>
                    <a:lnTo>
                      <a:pt x="266" y="0"/>
                    </a:lnTo>
                    <a:lnTo>
                      <a:pt x="266" y="0"/>
                    </a:lnTo>
                    <a:lnTo>
                      <a:pt x="318" y="0"/>
                    </a:lnTo>
                    <a:lnTo>
                      <a:pt x="368" y="4"/>
                    </a:lnTo>
                    <a:lnTo>
                      <a:pt x="412" y="8"/>
                    </a:lnTo>
                    <a:lnTo>
                      <a:pt x="450" y="14"/>
                    </a:lnTo>
                    <a:lnTo>
                      <a:pt x="482" y="20"/>
                    </a:lnTo>
                    <a:lnTo>
                      <a:pt x="508" y="28"/>
                    </a:lnTo>
                    <a:lnTo>
                      <a:pt x="516" y="32"/>
                    </a:lnTo>
                    <a:lnTo>
                      <a:pt x="522" y="36"/>
                    </a:lnTo>
                    <a:lnTo>
                      <a:pt x="526" y="40"/>
                    </a:lnTo>
                    <a:lnTo>
                      <a:pt x="528" y="44"/>
                    </a:lnTo>
                    <a:lnTo>
                      <a:pt x="528" y="44"/>
                    </a:lnTo>
                    <a:lnTo>
                      <a:pt x="526" y="48"/>
                    </a:lnTo>
                    <a:lnTo>
                      <a:pt x="522" y="52"/>
                    </a:lnTo>
                    <a:lnTo>
                      <a:pt x="508" y="60"/>
                    </a:lnTo>
                    <a:lnTo>
                      <a:pt x="482" y="66"/>
                    </a:lnTo>
                    <a:lnTo>
                      <a:pt x="450" y="72"/>
                    </a:lnTo>
                    <a:lnTo>
                      <a:pt x="412" y="78"/>
                    </a:lnTo>
                    <a:lnTo>
                      <a:pt x="368" y="82"/>
                    </a:lnTo>
                    <a:lnTo>
                      <a:pt x="318" y="84"/>
                    </a:lnTo>
                    <a:lnTo>
                      <a:pt x="266" y="8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" name="Freeform 480"/>
              <p:cNvSpPr>
                <a:spLocks/>
              </p:cNvSpPr>
              <p:nvPr/>
            </p:nvSpPr>
            <p:spPr bwMode="auto">
              <a:xfrm>
                <a:off x="4627" y="4184"/>
                <a:ext cx="532" cy="84"/>
              </a:xfrm>
              <a:custGeom>
                <a:avLst/>
                <a:gdLst>
                  <a:gd name="T0" fmla="*/ 268 w 532"/>
                  <a:gd name="T1" fmla="*/ 0 h 84"/>
                  <a:gd name="T2" fmla="*/ 268 w 532"/>
                  <a:gd name="T3" fmla="*/ 0 h 84"/>
                  <a:gd name="T4" fmla="*/ 214 w 532"/>
                  <a:gd name="T5" fmla="*/ 0 h 84"/>
                  <a:gd name="T6" fmla="*/ 164 w 532"/>
                  <a:gd name="T7" fmla="*/ 4 h 84"/>
                  <a:gd name="T8" fmla="*/ 118 w 532"/>
                  <a:gd name="T9" fmla="*/ 8 h 84"/>
                  <a:gd name="T10" fmla="*/ 78 w 532"/>
                  <a:gd name="T11" fmla="*/ 12 h 84"/>
                  <a:gd name="T12" fmla="*/ 46 w 532"/>
                  <a:gd name="T13" fmla="*/ 20 h 84"/>
                  <a:gd name="T14" fmla="*/ 20 w 532"/>
                  <a:gd name="T15" fmla="*/ 28 h 84"/>
                  <a:gd name="T16" fmla="*/ 12 w 532"/>
                  <a:gd name="T17" fmla="*/ 32 h 84"/>
                  <a:gd name="T18" fmla="*/ 6 w 532"/>
                  <a:gd name="T19" fmla="*/ 36 h 84"/>
                  <a:gd name="T20" fmla="*/ 0 w 532"/>
                  <a:gd name="T21" fmla="*/ 40 h 84"/>
                  <a:gd name="T22" fmla="*/ 0 w 532"/>
                  <a:gd name="T23" fmla="*/ 44 h 84"/>
                  <a:gd name="T24" fmla="*/ 0 w 532"/>
                  <a:gd name="T25" fmla="*/ 44 h 84"/>
                  <a:gd name="T26" fmla="*/ 0 w 532"/>
                  <a:gd name="T27" fmla="*/ 48 h 84"/>
                  <a:gd name="T28" fmla="*/ 6 w 532"/>
                  <a:gd name="T29" fmla="*/ 52 h 84"/>
                  <a:gd name="T30" fmla="*/ 20 w 532"/>
                  <a:gd name="T31" fmla="*/ 60 h 84"/>
                  <a:gd name="T32" fmla="*/ 46 w 532"/>
                  <a:gd name="T33" fmla="*/ 66 h 84"/>
                  <a:gd name="T34" fmla="*/ 78 w 532"/>
                  <a:gd name="T35" fmla="*/ 72 h 84"/>
                  <a:gd name="T36" fmla="*/ 118 w 532"/>
                  <a:gd name="T37" fmla="*/ 78 h 84"/>
                  <a:gd name="T38" fmla="*/ 164 w 532"/>
                  <a:gd name="T39" fmla="*/ 82 h 84"/>
                  <a:gd name="T40" fmla="*/ 214 w 532"/>
                  <a:gd name="T41" fmla="*/ 84 h 84"/>
                  <a:gd name="T42" fmla="*/ 268 w 532"/>
                  <a:gd name="T43" fmla="*/ 84 h 84"/>
                  <a:gd name="T44" fmla="*/ 268 w 532"/>
                  <a:gd name="T45" fmla="*/ 84 h 84"/>
                  <a:gd name="T46" fmla="*/ 322 w 532"/>
                  <a:gd name="T47" fmla="*/ 84 h 84"/>
                  <a:gd name="T48" fmla="*/ 370 w 532"/>
                  <a:gd name="T49" fmla="*/ 82 h 84"/>
                  <a:gd name="T50" fmla="*/ 416 w 532"/>
                  <a:gd name="T51" fmla="*/ 78 h 84"/>
                  <a:gd name="T52" fmla="*/ 454 w 532"/>
                  <a:gd name="T53" fmla="*/ 72 h 84"/>
                  <a:gd name="T54" fmla="*/ 486 w 532"/>
                  <a:gd name="T55" fmla="*/ 66 h 84"/>
                  <a:gd name="T56" fmla="*/ 512 w 532"/>
                  <a:gd name="T57" fmla="*/ 60 h 84"/>
                  <a:gd name="T58" fmla="*/ 526 w 532"/>
                  <a:gd name="T59" fmla="*/ 52 h 84"/>
                  <a:gd name="T60" fmla="*/ 530 w 532"/>
                  <a:gd name="T61" fmla="*/ 48 h 84"/>
                  <a:gd name="T62" fmla="*/ 532 w 532"/>
                  <a:gd name="T63" fmla="*/ 44 h 84"/>
                  <a:gd name="T64" fmla="*/ 532 w 532"/>
                  <a:gd name="T65" fmla="*/ 44 h 84"/>
                  <a:gd name="T66" fmla="*/ 530 w 532"/>
                  <a:gd name="T67" fmla="*/ 40 h 84"/>
                  <a:gd name="T68" fmla="*/ 526 w 532"/>
                  <a:gd name="T69" fmla="*/ 36 h 84"/>
                  <a:gd name="T70" fmla="*/ 520 w 532"/>
                  <a:gd name="T71" fmla="*/ 32 h 84"/>
                  <a:gd name="T72" fmla="*/ 512 w 532"/>
                  <a:gd name="T73" fmla="*/ 28 h 84"/>
                  <a:gd name="T74" fmla="*/ 486 w 532"/>
                  <a:gd name="T75" fmla="*/ 20 h 84"/>
                  <a:gd name="T76" fmla="*/ 454 w 532"/>
                  <a:gd name="T77" fmla="*/ 12 h 84"/>
                  <a:gd name="T78" fmla="*/ 416 w 532"/>
                  <a:gd name="T79" fmla="*/ 8 h 84"/>
                  <a:gd name="T80" fmla="*/ 370 w 532"/>
                  <a:gd name="T81" fmla="*/ 4 h 84"/>
                  <a:gd name="T82" fmla="*/ 322 w 532"/>
                  <a:gd name="T83" fmla="*/ 0 h 84"/>
                  <a:gd name="T84" fmla="*/ 268 w 532"/>
                  <a:gd name="T8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32" h="84">
                    <a:moveTo>
                      <a:pt x="268" y="0"/>
                    </a:moveTo>
                    <a:lnTo>
                      <a:pt x="268" y="0"/>
                    </a:lnTo>
                    <a:lnTo>
                      <a:pt x="214" y="0"/>
                    </a:lnTo>
                    <a:lnTo>
                      <a:pt x="164" y="4"/>
                    </a:lnTo>
                    <a:lnTo>
                      <a:pt x="118" y="8"/>
                    </a:lnTo>
                    <a:lnTo>
                      <a:pt x="78" y="12"/>
                    </a:lnTo>
                    <a:lnTo>
                      <a:pt x="46" y="20"/>
                    </a:lnTo>
                    <a:lnTo>
                      <a:pt x="20" y="28"/>
                    </a:lnTo>
                    <a:lnTo>
                      <a:pt x="12" y="32"/>
                    </a:lnTo>
                    <a:lnTo>
                      <a:pt x="6" y="36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8"/>
                    </a:lnTo>
                    <a:lnTo>
                      <a:pt x="6" y="52"/>
                    </a:lnTo>
                    <a:lnTo>
                      <a:pt x="20" y="60"/>
                    </a:lnTo>
                    <a:lnTo>
                      <a:pt x="46" y="66"/>
                    </a:lnTo>
                    <a:lnTo>
                      <a:pt x="78" y="72"/>
                    </a:lnTo>
                    <a:lnTo>
                      <a:pt x="118" y="78"/>
                    </a:lnTo>
                    <a:lnTo>
                      <a:pt x="164" y="82"/>
                    </a:lnTo>
                    <a:lnTo>
                      <a:pt x="214" y="84"/>
                    </a:lnTo>
                    <a:lnTo>
                      <a:pt x="268" y="84"/>
                    </a:lnTo>
                    <a:lnTo>
                      <a:pt x="268" y="84"/>
                    </a:lnTo>
                    <a:lnTo>
                      <a:pt x="322" y="84"/>
                    </a:lnTo>
                    <a:lnTo>
                      <a:pt x="370" y="82"/>
                    </a:lnTo>
                    <a:lnTo>
                      <a:pt x="416" y="78"/>
                    </a:lnTo>
                    <a:lnTo>
                      <a:pt x="454" y="72"/>
                    </a:lnTo>
                    <a:lnTo>
                      <a:pt x="486" y="66"/>
                    </a:lnTo>
                    <a:lnTo>
                      <a:pt x="512" y="60"/>
                    </a:lnTo>
                    <a:lnTo>
                      <a:pt x="526" y="52"/>
                    </a:lnTo>
                    <a:lnTo>
                      <a:pt x="530" y="48"/>
                    </a:lnTo>
                    <a:lnTo>
                      <a:pt x="532" y="44"/>
                    </a:lnTo>
                    <a:lnTo>
                      <a:pt x="532" y="44"/>
                    </a:lnTo>
                    <a:lnTo>
                      <a:pt x="530" y="40"/>
                    </a:lnTo>
                    <a:lnTo>
                      <a:pt x="526" y="36"/>
                    </a:lnTo>
                    <a:lnTo>
                      <a:pt x="520" y="32"/>
                    </a:lnTo>
                    <a:lnTo>
                      <a:pt x="512" y="28"/>
                    </a:lnTo>
                    <a:lnTo>
                      <a:pt x="486" y="20"/>
                    </a:lnTo>
                    <a:lnTo>
                      <a:pt x="454" y="12"/>
                    </a:lnTo>
                    <a:lnTo>
                      <a:pt x="416" y="8"/>
                    </a:lnTo>
                    <a:lnTo>
                      <a:pt x="370" y="4"/>
                    </a:lnTo>
                    <a:lnTo>
                      <a:pt x="322" y="0"/>
                    </a:lnTo>
                    <a:lnTo>
                      <a:pt x="26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" name="Freeform 481"/>
              <p:cNvSpPr>
                <a:spLocks noEditPoints="1"/>
              </p:cNvSpPr>
              <p:nvPr/>
            </p:nvSpPr>
            <p:spPr bwMode="auto">
              <a:xfrm>
                <a:off x="4629" y="4184"/>
                <a:ext cx="528" cy="84"/>
              </a:xfrm>
              <a:custGeom>
                <a:avLst/>
                <a:gdLst>
                  <a:gd name="T0" fmla="*/ 266 w 528"/>
                  <a:gd name="T1" fmla="*/ 84 h 84"/>
                  <a:gd name="T2" fmla="*/ 164 w 528"/>
                  <a:gd name="T3" fmla="*/ 80 h 84"/>
                  <a:gd name="T4" fmla="*/ 80 w 528"/>
                  <a:gd name="T5" fmla="*/ 72 h 84"/>
                  <a:gd name="T6" fmla="*/ 22 w 528"/>
                  <a:gd name="T7" fmla="*/ 60 h 84"/>
                  <a:gd name="T8" fmla="*/ 4 w 528"/>
                  <a:gd name="T9" fmla="*/ 48 h 84"/>
                  <a:gd name="T10" fmla="*/ 2 w 528"/>
                  <a:gd name="T11" fmla="*/ 44 h 84"/>
                  <a:gd name="T12" fmla="*/ 8 w 528"/>
                  <a:gd name="T13" fmla="*/ 36 h 84"/>
                  <a:gd name="T14" fmla="*/ 22 w 528"/>
                  <a:gd name="T15" fmla="*/ 28 h 84"/>
                  <a:gd name="T16" fmla="*/ 80 w 528"/>
                  <a:gd name="T17" fmla="*/ 14 h 84"/>
                  <a:gd name="T18" fmla="*/ 164 w 528"/>
                  <a:gd name="T19" fmla="*/ 4 h 84"/>
                  <a:gd name="T20" fmla="*/ 266 w 528"/>
                  <a:gd name="T21" fmla="*/ 0 h 84"/>
                  <a:gd name="T22" fmla="*/ 318 w 528"/>
                  <a:gd name="T23" fmla="*/ 2 h 84"/>
                  <a:gd name="T24" fmla="*/ 410 w 528"/>
                  <a:gd name="T25" fmla="*/ 8 h 84"/>
                  <a:gd name="T26" fmla="*/ 482 w 528"/>
                  <a:gd name="T27" fmla="*/ 20 h 84"/>
                  <a:gd name="T28" fmla="*/ 514 w 528"/>
                  <a:gd name="T29" fmla="*/ 32 h 84"/>
                  <a:gd name="T30" fmla="*/ 524 w 528"/>
                  <a:gd name="T31" fmla="*/ 40 h 84"/>
                  <a:gd name="T32" fmla="*/ 526 w 528"/>
                  <a:gd name="T33" fmla="*/ 44 h 84"/>
                  <a:gd name="T34" fmla="*/ 520 w 528"/>
                  <a:gd name="T35" fmla="*/ 52 h 84"/>
                  <a:gd name="T36" fmla="*/ 482 w 528"/>
                  <a:gd name="T37" fmla="*/ 66 h 84"/>
                  <a:gd name="T38" fmla="*/ 410 w 528"/>
                  <a:gd name="T39" fmla="*/ 78 h 84"/>
                  <a:gd name="T40" fmla="*/ 318 w 528"/>
                  <a:gd name="T41" fmla="*/ 84 h 84"/>
                  <a:gd name="T42" fmla="*/ 266 w 528"/>
                  <a:gd name="T43" fmla="*/ 0 h 84"/>
                  <a:gd name="T44" fmla="*/ 212 w 528"/>
                  <a:gd name="T45" fmla="*/ 0 h 84"/>
                  <a:gd name="T46" fmla="*/ 118 w 528"/>
                  <a:gd name="T47" fmla="*/ 8 h 84"/>
                  <a:gd name="T48" fmla="*/ 46 w 528"/>
                  <a:gd name="T49" fmla="*/ 20 h 84"/>
                  <a:gd name="T50" fmla="*/ 12 w 528"/>
                  <a:gd name="T51" fmla="*/ 32 h 84"/>
                  <a:gd name="T52" fmla="*/ 2 w 528"/>
                  <a:gd name="T53" fmla="*/ 40 h 84"/>
                  <a:gd name="T54" fmla="*/ 0 w 528"/>
                  <a:gd name="T55" fmla="*/ 44 h 84"/>
                  <a:gd name="T56" fmla="*/ 6 w 528"/>
                  <a:gd name="T57" fmla="*/ 52 h 84"/>
                  <a:gd name="T58" fmla="*/ 46 w 528"/>
                  <a:gd name="T59" fmla="*/ 66 h 84"/>
                  <a:gd name="T60" fmla="*/ 118 w 528"/>
                  <a:gd name="T61" fmla="*/ 78 h 84"/>
                  <a:gd name="T62" fmla="*/ 212 w 528"/>
                  <a:gd name="T63" fmla="*/ 84 h 84"/>
                  <a:gd name="T64" fmla="*/ 266 w 528"/>
                  <a:gd name="T65" fmla="*/ 84 h 84"/>
                  <a:gd name="T66" fmla="*/ 368 w 528"/>
                  <a:gd name="T67" fmla="*/ 82 h 84"/>
                  <a:gd name="T68" fmla="*/ 450 w 528"/>
                  <a:gd name="T69" fmla="*/ 72 h 84"/>
                  <a:gd name="T70" fmla="*/ 508 w 528"/>
                  <a:gd name="T71" fmla="*/ 60 h 84"/>
                  <a:gd name="T72" fmla="*/ 526 w 528"/>
                  <a:gd name="T73" fmla="*/ 48 h 84"/>
                  <a:gd name="T74" fmla="*/ 528 w 528"/>
                  <a:gd name="T75" fmla="*/ 44 h 84"/>
                  <a:gd name="T76" fmla="*/ 522 w 528"/>
                  <a:gd name="T77" fmla="*/ 36 h 84"/>
                  <a:gd name="T78" fmla="*/ 508 w 528"/>
                  <a:gd name="T79" fmla="*/ 28 h 84"/>
                  <a:gd name="T80" fmla="*/ 450 w 528"/>
                  <a:gd name="T81" fmla="*/ 14 h 84"/>
                  <a:gd name="T82" fmla="*/ 368 w 528"/>
                  <a:gd name="T83" fmla="*/ 4 h 84"/>
                  <a:gd name="T84" fmla="*/ 266 w 528"/>
                  <a:gd name="T8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28" h="84">
                    <a:moveTo>
                      <a:pt x="266" y="84"/>
                    </a:moveTo>
                    <a:lnTo>
                      <a:pt x="266" y="84"/>
                    </a:lnTo>
                    <a:lnTo>
                      <a:pt x="214" y="84"/>
                    </a:lnTo>
                    <a:lnTo>
                      <a:pt x="164" y="80"/>
                    </a:lnTo>
                    <a:lnTo>
                      <a:pt x="118" y="78"/>
                    </a:lnTo>
                    <a:lnTo>
                      <a:pt x="80" y="72"/>
                    </a:lnTo>
                    <a:lnTo>
                      <a:pt x="48" y="66"/>
                    </a:lnTo>
                    <a:lnTo>
                      <a:pt x="22" y="60"/>
                    </a:lnTo>
                    <a:lnTo>
                      <a:pt x="8" y="52"/>
                    </a:lnTo>
                    <a:lnTo>
                      <a:pt x="4" y="48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4" y="40"/>
                    </a:lnTo>
                    <a:lnTo>
                      <a:pt x="8" y="36"/>
                    </a:lnTo>
                    <a:lnTo>
                      <a:pt x="14" y="32"/>
                    </a:lnTo>
                    <a:lnTo>
                      <a:pt x="22" y="28"/>
                    </a:lnTo>
                    <a:lnTo>
                      <a:pt x="48" y="20"/>
                    </a:lnTo>
                    <a:lnTo>
                      <a:pt x="80" y="14"/>
                    </a:lnTo>
                    <a:lnTo>
                      <a:pt x="118" y="8"/>
                    </a:lnTo>
                    <a:lnTo>
                      <a:pt x="164" y="4"/>
                    </a:lnTo>
                    <a:lnTo>
                      <a:pt x="214" y="2"/>
                    </a:lnTo>
                    <a:lnTo>
                      <a:pt x="266" y="0"/>
                    </a:lnTo>
                    <a:lnTo>
                      <a:pt x="266" y="0"/>
                    </a:lnTo>
                    <a:lnTo>
                      <a:pt x="318" y="2"/>
                    </a:lnTo>
                    <a:lnTo>
                      <a:pt x="366" y="4"/>
                    </a:lnTo>
                    <a:lnTo>
                      <a:pt x="410" y="8"/>
                    </a:lnTo>
                    <a:lnTo>
                      <a:pt x="450" y="14"/>
                    </a:lnTo>
                    <a:lnTo>
                      <a:pt x="482" y="20"/>
                    </a:lnTo>
                    <a:lnTo>
                      <a:pt x="506" y="28"/>
                    </a:lnTo>
                    <a:lnTo>
                      <a:pt x="514" y="32"/>
                    </a:lnTo>
                    <a:lnTo>
                      <a:pt x="520" y="36"/>
                    </a:lnTo>
                    <a:lnTo>
                      <a:pt x="524" y="40"/>
                    </a:lnTo>
                    <a:lnTo>
                      <a:pt x="526" y="44"/>
                    </a:lnTo>
                    <a:lnTo>
                      <a:pt x="526" y="44"/>
                    </a:lnTo>
                    <a:lnTo>
                      <a:pt x="524" y="48"/>
                    </a:lnTo>
                    <a:lnTo>
                      <a:pt x="520" y="52"/>
                    </a:lnTo>
                    <a:lnTo>
                      <a:pt x="506" y="60"/>
                    </a:lnTo>
                    <a:lnTo>
                      <a:pt x="482" y="66"/>
                    </a:lnTo>
                    <a:lnTo>
                      <a:pt x="450" y="72"/>
                    </a:lnTo>
                    <a:lnTo>
                      <a:pt x="410" y="78"/>
                    </a:lnTo>
                    <a:lnTo>
                      <a:pt x="366" y="80"/>
                    </a:lnTo>
                    <a:lnTo>
                      <a:pt x="318" y="84"/>
                    </a:lnTo>
                    <a:lnTo>
                      <a:pt x="266" y="84"/>
                    </a:lnTo>
                    <a:close/>
                    <a:moveTo>
                      <a:pt x="266" y="0"/>
                    </a:moveTo>
                    <a:lnTo>
                      <a:pt x="266" y="0"/>
                    </a:lnTo>
                    <a:lnTo>
                      <a:pt x="212" y="0"/>
                    </a:lnTo>
                    <a:lnTo>
                      <a:pt x="162" y="4"/>
                    </a:lnTo>
                    <a:lnTo>
                      <a:pt x="118" y="8"/>
                    </a:lnTo>
                    <a:lnTo>
                      <a:pt x="78" y="14"/>
                    </a:lnTo>
                    <a:lnTo>
                      <a:pt x="46" y="20"/>
                    </a:lnTo>
                    <a:lnTo>
                      <a:pt x="20" y="28"/>
                    </a:lnTo>
                    <a:lnTo>
                      <a:pt x="12" y="32"/>
                    </a:lnTo>
                    <a:lnTo>
                      <a:pt x="6" y="36"/>
                    </a:lnTo>
                    <a:lnTo>
                      <a:pt x="2" y="40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2" y="48"/>
                    </a:lnTo>
                    <a:lnTo>
                      <a:pt x="6" y="52"/>
                    </a:lnTo>
                    <a:lnTo>
                      <a:pt x="20" y="60"/>
                    </a:lnTo>
                    <a:lnTo>
                      <a:pt x="46" y="66"/>
                    </a:lnTo>
                    <a:lnTo>
                      <a:pt x="78" y="72"/>
                    </a:lnTo>
                    <a:lnTo>
                      <a:pt x="118" y="78"/>
                    </a:lnTo>
                    <a:lnTo>
                      <a:pt x="162" y="82"/>
                    </a:lnTo>
                    <a:lnTo>
                      <a:pt x="212" y="84"/>
                    </a:lnTo>
                    <a:lnTo>
                      <a:pt x="266" y="84"/>
                    </a:lnTo>
                    <a:lnTo>
                      <a:pt x="266" y="84"/>
                    </a:lnTo>
                    <a:lnTo>
                      <a:pt x="318" y="84"/>
                    </a:lnTo>
                    <a:lnTo>
                      <a:pt x="368" y="82"/>
                    </a:lnTo>
                    <a:lnTo>
                      <a:pt x="412" y="78"/>
                    </a:lnTo>
                    <a:lnTo>
                      <a:pt x="450" y="72"/>
                    </a:lnTo>
                    <a:lnTo>
                      <a:pt x="482" y="66"/>
                    </a:lnTo>
                    <a:lnTo>
                      <a:pt x="508" y="60"/>
                    </a:lnTo>
                    <a:lnTo>
                      <a:pt x="522" y="52"/>
                    </a:lnTo>
                    <a:lnTo>
                      <a:pt x="526" y="48"/>
                    </a:lnTo>
                    <a:lnTo>
                      <a:pt x="528" y="44"/>
                    </a:lnTo>
                    <a:lnTo>
                      <a:pt x="528" y="44"/>
                    </a:lnTo>
                    <a:lnTo>
                      <a:pt x="526" y="40"/>
                    </a:lnTo>
                    <a:lnTo>
                      <a:pt x="522" y="36"/>
                    </a:lnTo>
                    <a:lnTo>
                      <a:pt x="516" y="32"/>
                    </a:lnTo>
                    <a:lnTo>
                      <a:pt x="508" y="28"/>
                    </a:lnTo>
                    <a:lnTo>
                      <a:pt x="482" y="20"/>
                    </a:lnTo>
                    <a:lnTo>
                      <a:pt x="450" y="14"/>
                    </a:lnTo>
                    <a:lnTo>
                      <a:pt x="412" y="8"/>
                    </a:lnTo>
                    <a:lnTo>
                      <a:pt x="368" y="4"/>
                    </a:lnTo>
                    <a:lnTo>
                      <a:pt x="318" y="0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B9B4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" name="Freeform 482"/>
              <p:cNvSpPr>
                <a:spLocks/>
              </p:cNvSpPr>
              <p:nvPr/>
            </p:nvSpPr>
            <p:spPr bwMode="auto">
              <a:xfrm>
                <a:off x="4631" y="4184"/>
                <a:ext cx="524" cy="84"/>
              </a:xfrm>
              <a:custGeom>
                <a:avLst/>
                <a:gdLst>
                  <a:gd name="T0" fmla="*/ 264 w 524"/>
                  <a:gd name="T1" fmla="*/ 84 h 84"/>
                  <a:gd name="T2" fmla="*/ 264 w 524"/>
                  <a:gd name="T3" fmla="*/ 84 h 84"/>
                  <a:gd name="T4" fmla="*/ 212 w 524"/>
                  <a:gd name="T5" fmla="*/ 84 h 84"/>
                  <a:gd name="T6" fmla="*/ 162 w 524"/>
                  <a:gd name="T7" fmla="*/ 80 h 84"/>
                  <a:gd name="T8" fmla="*/ 116 w 524"/>
                  <a:gd name="T9" fmla="*/ 78 h 84"/>
                  <a:gd name="T10" fmla="*/ 78 w 524"/>
                  <a:gd name="T11" fmla="*/ 72 h 84"/>
                  <a:gd name="T12" fmla="*/ 46 w 524"/>
                  <a:gd name="T13" fmla="*/ 66 h 84"/>
                  <a:gd name="T14" fmla="*/ 20 w 524"/>
                  <a:gd name="T15" fmla="*/ 60 h 84"/>
                  <a:gd name="T16" fmla="*/ 6 w 524"/>
                  <a:gd name="T17" fmla="*/ 52 h 84"/>
                  <a:gd name="T18" fmla="*/ 2 w 524"/>
                  <a:gd name="T19" fmla="*/ 48 h 84"/>
                  <a:gd name="T20" fmla="*/ 0 w 524"/>
                  <a:gd name="T21" fmla="*/ 44 h 84"/>
                  <a:gd name="T22" fmla="*/ 0 w 524"/>
                  <a:gd name="T23" fmla="*/ 44 h 84"/>
                  <a:gd name="T24" fmla="*/ 2 w 524"/>
                  <a:gd name="T25" fmla="*/ 40 h 84"/>
                  <a:gd name="T26" fmla="*/ 6 w 524"/>
                  <a:gd name="T27" fmla="*/ 36 h 84"/>
                  <a:gd name="T28" fmla="*/ 12 w 524"/>
                  <a:gd name="T29" fmla="*/ 32 h 84"/>
                  <a:gd name="T30" fmla="*/ 20 w 524"/>
                  <a:gd name="T31" fmla="*/ 28 h 84"/>
                  <a:gd name="T32" fmla="*/ 46 w 524"/>
                  <a:gd name="T33" fmla="*/ 20 h 84"/>
                  <a:gd name="T34" fmla="*/ 78 w 524"/>
                  <a:gd name="T35" fmla="*/ 14 h 84"/>
                  <a:gd name="T36" fmla="*/ 116 w 524"/>
                  <a:gd name="T37" fmla="*/ 8 h 84"/>
                  <a:gd name="T38" fmla="*/ 162 w 524"/>
                  <a:gd name="T39" fmla="*/ 4 h 84"/>
                  <a:gd name="T40" fmla="*/ 212 w 524"/>
                  <a:gd name="T41" fmla="*/ 2 h 84"/>
                  <a:gd name="T42" fmla="*/ 264 w 524"/>
                  <a:gd name="T43" fmla="*/ 0 h 84"/>
                  <a:gd name="T44" fmla="*/ 264 w 524"/>
                  <a:gd name="T45" fmla="*/ 0 h 84"/>
                  <a:gd name="T46" fmla="*/ 316 w 524"/>
                  <a:gd name="T47" fmla="*/ 2 h 84"/>
                  <a:gd name="T48" fmla="*/ 364 w 524"/>
                  <a:gd name="T49" fmla="*/ 4 h 84"/>
                  <a:gd name="T50" fmla="*/ 408 w 524"/>
                  <a:gd name="T51" fmla="*/ 8 h 84"/>
                  <a:gd name="T52" fmla="*/ 448 w 524"/>
                  <a:gd name="T53" fmla="*/ 14 h 84"/>
                  <a:gd name="T54" fmla="*/ 480 w 524"/>
                  <a:gd name="T55" fmla="*/ 20 h 84"/>
                  <a:gd name="T56" fmla="*/ 504 w 524"/>
                  <a:gd name="T57" fmla="*/ 28 h 84"/>
                  <a:gd name="T58" fmla="*/ 512 w 524"/>
                  <a:gd name="T59" fmla="*/ 32 h 84"/>
                  <a:gd name="T60" fmla="*/ 518 w 524"/>
                  <a:gd name="T61" fmla="*/ 36 h 84"/>
                  <a:gd name="T62" fmla="*/ 522 w 524"/>
                  <a:gd name="T63" fmla="*/ 40 h 84"/>
                  <a:gd name="T64" fmla="*/ 524 w 524"/>
                  <a:gd name="T65" fmla="*/ 44 h 84"/>
                  <a:gd name="T66" fmla="*/ 524 w 524"/>
                  <a:gd name="T67" fmla="*/ 44 h 84"/>
                  <a:gd name="T68" fmla="*/ 522 w 524"/>
                  <a:gd name="T69" fmla="*/ 48 h 84"/>
                  <a:gd name="T70" fmla="*/ 518 w 524"/>
                  <a:gd name="T71" fmla="*/ 52 h 84"/>
                  <a:gd name="T72" fmla="*/ 504 w 524"/>
                  <a:gd name="T73" fmla="*/ 60 h 84"/>
                  <a:gd name="T74" fmla="*/ 480 w 524"/>
                  <a:gd name="T75" fmla="*/ 66 h 84"/>
                  <a:gd name="T76" fmla="*/ 448 w 524"/>
                  <a:gd name="T77" fmla="*/ 72 h 84"/>
                  <a:gd name="T78" fmla="*/ 408 w 524"/>
                  <a:gd name="T79" fmla="*/ 78 h 84"/>
                  <a:gd name="T80" fmla="*/ 364 w 524"/>
                  <a:gd name="T81" fmla="*/ 80 h 84"/>
                  <a:gd name="T82" fmla="*/ 316 w 524"/>
                  <a:gd name="T83" fmla="*/ 84 h 84"/>
                  <a:gd name="T84" fmla="*/ 264 w 524"/>
                  <a:gd name="T85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24" h="84">
                    <a:moveTo>
                      <a:pt x="264" y="84"/>
                    </a:moveTo>
                    <a:lnTo>
                      <a:pt x="264" y="84"/>
                    </a:lnTo>
                    <a:lnTo>
                      <a:pt x="212" y="84"/>
                    </a:lnTo>
                    <a:lnTo>
                      <a:pt x="162" y="80"/>
                    </a:lnTo>
                    <a:lnTo>
                      <a:pt x="116" y="78"/>
                    </a:lnTo>
                    <a:lnTo>
                      <a:pt x="78" y="72"/>
                    </a:lnTo>
                    <a:lnTo>
                      <a:pt x="46" y="66"/>
                    </a:lnTo>
                    <a:lnTo>
                      <a:pt x="20" y="60"/>
                    </a:lnTo>
                    <a:lnTo>
                      <a:pt x="6" y="52"/>
                    </a:lnTo>
                    <a:lnTo>
                      <a:pt x="2" y="48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2" y="40"/>
                    </a:lnTo>
                    <a:lnTo>
                      <a:pt x="6" y="36"/>
                    </a:lnTo>
                    <a:lnTo>
                      <a:pt x="12" y="32"/>
                    </a:lnTo>
                    <a:lnTo>
                      <a:pt x="20" y="28"/>
                    </a:lnTo>
                    <a:lnTo>
                      <a:pt x="46" y="20"/>
                    </a:lnTo>
                    <a:lnTo>
                      <a:pt x="78" y="14"/>
                    </a:lnTo>
                    <a:lnTo>
                      <a:pt x="116" y="8"/>
                    </a:lnTo>
                    <a:lnTo>
                      <a:pt x="162" y="4"/>
                    </a:lnTo>
                    <a:lnTo>
                      <a:pt x="212" y="2"/>
                    </a:lnTo>
                    <a:lnTo>
                      <a:pt x="264" y="0"/>
                    </a:lnTo>
                    <a:lnTo>
                      <a:pt x="264" y="0"/>
                    </a:lnTo>
                    <a:lnTo>
                      <a:pt x="316" y="2"/>
                    </a:lnTo>
                    <a:lnTo>
                      <a:pt x="364" y="4"/>
                    </a:lnTo>
                    <a:lnTo>
                      <a:pt x="408" y="8"/>
                    </a:lnTo>
                    <a:lnTo>
                      <a:pt x="448" y="14"/>
                    </a:lnTo>
                    <a:lnTo>
                      <a:pt x="480" y="20"/>
                    </a:lnTo>
                    <a:lnTo>
                      <a:pt x="504" y="28"/>
                    </a:lnTo>
                    <a:lnTo>
                      <a:pt x="512" y="32"/>
                    </a:lnTo>
                    <a:lnTo>
                      <a:pt x="518" y="36"/>
                    </a:lnTo>
                    <a:lnTo>
                      <a:pt x="522" y="40"/>
                    </a:lnTo>
                    <a:lnTo>
                      <a:pt x="524" y="44"/>
                    </a:lnTo>
                    <a:lnTo>
                      <a:pt x="524" y="44"/>
                    </a:lnTo>
                    <a:lnTo>
                      <a:pt x="522" y="48"/>
                    </a:lnTo>
                    <a:lnTo>
                      <a:pt x="518" y="52"/>
                    </a:lnTo>
                    <a:lnTo>
                      <a:pt x="504" y="60"/>
                    </a:lnTo>
                    <a:lnTo>
                      <a:pt x="480" y="66"/>
                    </a:lnTo>
                    <a:lnTo>
                      <a:pt x="448" y="72"/>
                    </a:lnTo>
                    <a:lnTo>
                      <a:pt x="408" y="78"/>
                    </a:lnTo>
                    <a:lnTo>
                      <a:pt x="364" y="80"/>
                    </a:lnTo>
                    <a:lnTo>
                      <a:pt x="316" y="84"/>
                    </a:lnTo>
                    <a:lnTo>
                      <a:pt x="264" y="8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" name="Freeform 483"/>
              <p:cNvSpPr>
                <a:spLocks/>
              </p:cNvSpPr>
              <p:nvPr/>
            </p:nvSpPr>
            <p:spPr bwMode="auto">
              <a:xfrm>
                <a:off x="4629" y="4184"/>
                <a:ext cx="528" cy="84"/>
              </a:xfrm>
              <a:custGeom>
                <a:avLst/>
                <a:gdLst>
                  <a:gd name="T0" fmla="*/ 266 w 528"/>
                  <a:gd name="T1" fmla="*/ 0 h 84"/>
                  <a:gd name="T2" fmla="*/ 266 w 528"/>
                  <a:gd name="T3" fmla="*/ 0 h 84"/>
                  <a:gd name="T4" fmla="*/ 212 w 528"/>
                  <a:gd name="T5" fmla="*/ 0 h 84"/>
                  <a:gd name="T6" fmla="*/ 162 w 528"/>
                  <a:gd name="T7" fmla="*/ 4 h 84"/>
                  <a:gd name="T8" fmla="*/ 118 w 528"/>
                  <a:gd name="T9" fmla="*/ 8 h 84"/>
                  <a:gd name="T10" fmla="*/ 78 w 528"/>
                  <a:gd name="T11" fmla="*/ 14 h 84"/>
                  <a:gd name="T12" fmla="*/ 46 w 528"/>
                  <a:gd name="T13" fmla="*/ 20 h 84"/>
                  <a:gd name="T14" fmla="*/ 20 w 528"/>
                  <a:gd name="T15" fmla="*/ 28 h 84"/>
                  <a:gd name="T16" fmla="*/ 12 w 528"/>
                  <a:gd name="T17" fmla="*/ 32 h 84"/>
                  <a:gd name="T18" fmla="*/ 6 w 528"/>
                  <a:gd name="T19" fmla="*/ 36 h 84"/>
                  <a:gd name="T20" fmla="*/ 2 w 528"/>
                  <a:gd name="T21" fmla="*/ 40 h 84"/>
                  <a:gd name="T22" fmla="*/ 0 w 528"/>
                  <a:gd name="T23" fmla="*/ 44 h 84"/>
                  <a:gd name="T24" fmla="*/ 0 w 528"/>
                  <a:gd name="T25" fmla="*/ 44 h 84"/>
                  <a:gd name="T26" fmla="*/ 2 w 528"/>
                  <a:gd name="T27" fmla="*/ 48 h 84"/>
                  <a:gd name="T28" fmla="*/ 6 w 528"/>
                  <a:gd name="T29" fmla="*/ 52 h 84"/>
                  <a:gd name="T30" fmla="*/ 20 w 528"/>
                  <a:gd name="T31" fmla="*/ 60 h 84"/>
                  <a:gd name="T32" fmla="*/ 46 w 528"/>
                  <a:gd name="T33" fmla="*/ 66 h 84"/>
                  <a:gd name="T34" fmla="*/ 78 w 528"/>
                  <a:gd name="T35" fmla="*/ 72 h 84"/>
                  <a:gd name="T36" fmla="*/ 118 w 528"/>
                  <a:gd name="T37" fmla="*/ 78 h 84"/>
                  <a:gd name="T38" fmla="*/ 162 w 528"/>
                  <a:gd name="T39" fmla="*/ 82 h 84"/>
                  <a:gd name="T40" fmla="*/ 212 w 528"/>
                  <a:gd name="T41" fmla="*/ 84 h 84"/>
                  <a:gd name="T42" fmla="*/ 266 w 528"/>
                  <a:gd name="T43" fmla="*/ 84 h 84"/>
                  <a:gd name="T44" fmla="*/ 266 w 528"/>
                  <a:gd name="T45" fmla="*/ 84 h 84"/>
                  <a:gd name="T46" fmla="*/ 318 w 528"/>
                  <a:gd name="T47" fmla="*/ 84 h 84"/>
                  <a:gd name="T48" fmla="*/ 368 w 528"/>
                  <a:gd name="T49" fmla="*/ 82 h 84"/>
                  <a:gd name="T50" fmla="*/ 412 w 528"/>
                  <a:gd name="T51" fmla="*/ 78 h 84"/>
                  <a:gd name="T52" fmla="*/ 450 w 528"/>
                  <a:gd name="T53" fmla="*/ 72 h 84"/>
                  <a:gd name="T54" fmla="*/ 482 w 528"/>
                  <a:gd name="T55" fmla="*/ 66 h 84"/>
                  <a:gd name="T56" fmla="*/ 508 w 528"/>
                  <a:gd name="T57" fmla="*/ 60 h 84"/>
                  <a:gd name="T58" fmla="*/ 522 w 528"/>
                  <a:gd name="T59" fmla="*/ 52 h 84"/>
                  <a:gd name="T60" fmla="*/ 526 w 528"/>
                  <a:gd name="T61" fmla="*/ 48 h 84"/>
                  <a:gd name="T62" fmla="*/ 528 w 528"/>
                  <a:gd name="T63" fmla="*/ 44 h 84"/>
                  <a:gd name="T64" fmla="*/ 528 w 528"/>
                  <a:gd name="T65" fmla="*/ 44 h 84"/>
                  <a:gd name="T66" fmla="*/ 526 w 528"/>
                  <a:gd name="T67" fmla="*/ 40 h 84"/>
                  <a:gd name="T68" fmla="*/ 522 w 528"/>
                  <a:gd name="T69" fmla="*/ 36 h 84"/>
                  <a:gd name="T70" fmla="*/ 516 w 528"/>
                  <a:gd name="T71" fmla="*/ 32 h 84"/>
                  <a:gd name="T72" fmla="*/ 508 w 528"/>
                  <a:gd name="T73" fmla="*/ 28 h 84"/>
                  <a:gd name="T74" fmla="*/ 482 w 528"/>
                  <a:gd name="T75" fmla="*/ 20 h 84"/>
                  <a:gd name="T76" fmla="*/ 450 w 528"/>
                  <a:gd name="T77" fmla="*/ 14 h 84"/>
                  <a:gd name="T78" fmla="*/ 412 w 528"/>
                  <a:gd name="T79" fmla="*/ 8 h 84"/>
                  <a:gd name="T80" fmla="*/ 368 w 528"/>
                  <a:gd name="T81" fmla="*/ 4 h 84"/>
                  <a:gd name="T82" fmla="*/ 318 w 528"/>
                  <a:gd name="T83" fmla="*/ 0 h 84"/>
                  <a:gd name="T84" fmla="*/ 266 w 528"/>
                  <a:gd name="T8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28" h="84">
                    <a:moveTo>
                      <a:pt x="266" y="0"/>
                    </a:moveTo>
                    <a:lnTo>
                      <a:pt x="266" y="0"/>
                    </a:lnTo>
                    <a:lnTo>
                      <a:pt x="212" y="0"/>
                    </a:lnTo>
                    <a:lnTo>
                      <a:pt x="162" y="4"/>
                    </a:lnTo>
                    <a:lnTo>
                      <a:pt x="118" y="8"/>
                    </a:lnTo>
                    <a:lnTo>
                      <a:pt x="78" y="14"/>
                    </a:lnTo>
                    <a:lnTo>
                      <a:pt x="46" y="20"/>
                    </a:lnTo>
                    <a:lnTo>
                      <a:pt x="20" y="28"/>
                    </a:lnTo>
                    <a:lnTo>
                      <a:pt x="12" y="32"/>
                    </a:lnTo>
                    <a:lnTo>
                      <a:pt x="6" y="36"/>
                    </a:lnTo>
                    <a:lnTo>
                      <a:pt x="2" y="40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2" y="48"/>
                    </a:lnTo>
                    <a:lnTo>
                      <a:pt x="6" y="52"/>
                    </a:lnTo>
                    <a:lnTo>
                      <a:pt x="20" y="60"/>
                    </a:lnTo>
                    <a:lnTo>
                      <a:pt x="46" y="66"/>
                    </a:lnTo>
                    <a:lnTo>
                      <a:pt x="78" y="72"/>
                    </a:lnTo>
                    <a:lnTo>
                      <a:pt x="118" y="78"/>
                    </a:lnTo>
                    <a:lnTo>
                      <a:pt x="162" y="82"/>
                    </a:lnTo>
                    <a:lnTo>
                      <a:pt x="212" y="84"/>
                    </a:lnTo>
                    <a:lnTo>
                      <a:pt x="266" y="84"/>
                    </a:lnTo>
                    <a:lnTo>
                      <a:pt x="266" y="84"/>
                    </a:lnTo>
                    <a:lnTo>
                      <a:pt x="318" y="84"/>
                    </a:lnTo>
                    <a:lnTo>
                      <a:pt x="368" y="82"/>
                    </a:lnTo>
                    <a:lnTo>
                      <a:pt x="412" y="78"/>
                    </a:lnTo>
                    <a:lnTo>
                      <a:pt x="450" y="72"/>
                    </a:lnTo>
                    <a:lnTo>
                      <a:pt x="482" y="66"/>
                    </a:lnTo>
                    <a:lnTo>
                      <a:pt x="508" y="60"/>
                    </a:lnTo>
                    <a:lnTo>
                      <a:pt x="522" y="52"/>
                    </a:lnTo>
                    <a:lnTo>
                      <a:pt x="526" y="48"/>
                    </a:lnTo>
                    <a:lnTo>
                      <a:pt x="528" y="44"/>
                    </a:lnTo>
                    <a:lnTo>
                      <a:pt x="528" y="44"/>
                    </a:lnTo>
                    <a:lnTo>
                      <a:pt x="526" y="40"/>
                    </a:lnTo>
                    <a:lnTo>
                      <a:pt x="522" y="36"/>
                    </a:lnTo>
                    <a:lnTo>
                      <a:pt x="516" y="32"/>
                    </a:lnTo>
                    <a:lnTo>
                      <a:pt x="508" y="28"/>
                    </a:lnTo>
                    <a:lnTo>
                      <a:pt x="482" y="20"/>
                    </a:lnTo>
                    <a:lnTo>
                      <a:pt x="450" y="14"/>
                    </a:lnTo>
                    <a:lnTo>
                      <a:pt x="412" y="8"/>
                    </a:lnTo>
                    <a:lnTo>
                      <a:pt x="368" y="4"/>
                    </a:lnTo>
                    <a:lnTo>
                      <a:pt x="318" y="0"/>
                    </a:lnTo>
                    <a:lnTo>
                      <a:pt x="2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" name="Freeform 484"/>
              <p:cNvSpPr>
                <a:spLocks noEditPoints="1"/>
              </p:cNvSpPr>
              <p:nvPr/>
            </p:nvSpPr>
            <p:spPr bwMode="auto">
              <a:xfrm>
                <a:off x="4631" y="4184"/>
                <a:ext cx="524" cy="84"/>
              </a:xfrm>
              <a:custGeom>
                <a:avLst/>
                <a:gdLst>
                  <a:gd name="T0" fmla="*/ 264 w 524"/>
                  <a:gd name="T1" fmla="*/ 84 h 84"/>
                  <a:gd name="T2" fmla="*/ 162 w 524"/>
                  <a:gd name="T3" fmla="*/ 80 h 84"/>
                  <a:gd name="T4" fmla="*/ 80 w 524"/>
                  <a:gd name="T5" fmla="*/ 72 h 84"/>
                  <a:gd name="T6" fmla="*/ 22 w 524"/>
                  <a:gd name="T7" fmla="*/ 60 h 84"/>
                  <a:gd name="T8" fmla="*/ 4 w 524"/>
                  <a:gd name="T9" fmla="*/ 48 h 84"/>
                  <a:gd name="T10" fmla="*/ 2 w 524"/>
                  <a:gd name="T11" fmla="*/ 44 h 84"/>
                  <a:gd name="T12" fmla="*/ 8 w 524"/>
                  <a:gd name="T13" fmla="*/ 36 h 84"/>
                  <a:gd name="T14" fmla="*/ 22 w 524"/>
                  <a:gd name="T15" fmla="*/ 28 h 84"/>
                  <a:gd name="T16" fmla="*/ 80 w 524"/>
                  <a:gd name="T17" fmla="*/ 14 h 84"/>
                  <a:gd name="T18" fmla="*/ 162 w 524"/>
                  <a:gd name="T19" fmla="*/ 4 h 84"/>
                  <a:gd name="T20" fmla="*/ 264 w 524"/>
                  <a:gd name="T21" fmla="*/ 0 h 84"/>
                  <a:gd name="T22" fmla="*/ 316 w 524"/>
                  <a:gd name="T23" fmla="*/ 2 h 84"/>
                  <a:gd name="T24" fmla="*/ 408 w 524"/>
                  <a:gd name="T25" fmla="*/ 8 h 84"/>
                  <a:gd name="T26" fmla="*/ 478 w 524"/>
                  <a:gd name="T27" fmla="*/ 20 h 84"/>
                  <a:gd name="T28" fmla="*/ 510 w 524"/>
                  <a:gd name="T29" fmla="*/ 32 h 84"/>
                  <a:gd name="T30" fmla="*/ 520 w 524"/>
                  <a:gd name="T31" fmla="*/ 40 h 84"/>
                  <a:gd name="T32" fmla="*/ 522 w 524"/>
                  <a:gd name="T33" fmla="*/ 44 h 84"/>
                  <a:gd name="T34" fmla="*/ 516 w 524"/>
                  <a:gd name="T35" fmla="*/ 52 h 84"/>
                  <a:gd name="T36" fmla="*/ 478 w 524"/>
                  <a:gd name="T37" fmla="*/ 66 h 84"/>
                  <a:gd name="T38" fmla="*/ 408 w 524"/>
                  <a:gd name="T39" fmla="*/ 76 h 84"/>
                  <a:gd name="T40" fmla="*/ 316 w 524"/>
                  <a:gd name="T41" fmla="*/ 82 h 84"/>
                  <a:gd name="T42" fmla="*/ 264 w 524"/>
                  <a:gd name="T43" fmla="*/ 0 h 84"/>
                  <a:gd name="T44" fmla="*/ 212 w 524"/>
                  <a:gd name="T45" fmla="*/ 2 h 84"/>
                  <a:gd name="T46" fmla="*/ 116 w 524"/>
                  <a:gd name="T47" fmla="*/ 8 h 84"/>
                  <a:gd name="T48" fmla="*/ 46 w 524"/>
                  <a:gd name="T49" fmla="*/ 20 h 84"/>
                  <a:gd name="T50" fmla="*/ 12 w 524"/>
                  <a:gd name="T51" fmla="*/ 32 h 84"/>
                  <a:gd name="T52" fmla="*/ 2 w 524"/>
                  <a:gd name="T53" fmla="*/ 40 h 84"/>
                  <a:gd name="T54" fmla="*/ 0 w 524"/>
                  <a:gd name="T55" fmla="*/ 44 h 84"/>
                  <a:gd name="T56" fmla="*/ 6 w 524"/>
                  <a:gd name="T57" fmla="*/ 52 h 84"/>
                  <a:gd name="T58" fmla="*/ 46 w 524"/>
                  <a:gd name="T59" fmla="*/ 66 h 84"/>
                  <a:gd name="T60" fmla="*/ 116 w 524"/>
                  <a:gd name="T61" fmla="*/ 78 h 84"/>
                  <a:gd name="T62" fmla="*/ 212 w 524"/>
                  <a:gd name="T63" fmla="*/ 84 h 84"/>
                  <a:gd name="T64" fmla="*/ 264 w 524"/>
                  <a:gd name="T65" fmla="*/ 84 h 84"/>
                  <a:gd name="T66" fmla="*/ 364 w 524"/>
                  <a:gd name="T67" fmla="*/ 80 h 84"/>
                  <a:gd name="T68" fmla="*/ 448 w 524"/>
                  <a:gd name="T69" fmla="*/ 72 h 84"/>
                  <a:gd name="T70" fmla="*/ 504 w 524"/>
                  <a:gd name="T71" fmla="*/ 60 h 84"/>
                  <a:gd name="T72" fmla="*/ 522 w 524"/>
                  <a:gd name="T73" fmla="*/ 48 h 84"/>
                  <a:gd name="T74" fmla="*/ 524 w 524"/>
                  <a:gd name="T75" fmla="*/ 44 h 84"/>
                  <a:gd name="T76" fmla="*/ 518 w 524"/>
                  <a:gd name="T77" fmla="*/ 36 h 84"/>
                  <a:gd name="T78" fmla="*/ 504 w 524"/>
                  <a:gd name="T79" fmla="*/ 28 h 84"/>
                  <a:gd name="T80" fmla="*/ 448 w 524"/>
                  <a:gd name="T81" fmla="*/ 14 h 84"/>
                  <a:gd name="T82" fmla="*/ 364 w 524"/>
                  <a:gd name="T83" fmla="*/ 4 h 84"/>
                  <a:gd name="T84" fmla="*/ 264 w 524"/>
                  <a:gd name="T8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24" h="84">
                    <a:moveTo>
                      <a:pt x="264" y="84"/>
                    </a:moveTo>
                    <a:lnTo>
                      <a:pt x="264" y="84"/>
                    </a:lnTo>
                    <a:lnTo>
                      <a:pt x="212" y="82"/>
                    </a:lnTo>
                    <a:lnTo>
                      <a:pt x="162" y="80"/>
                    </a:lnTo>
                    <a:lnTo>
                      <a:pt x="118" y="76"/>
                    </a:lnTo>
                    <a:lnTo>
                      <a:pt x="80" y="72"/>
                    </a:lnTo>
                    <a:lnTo>
                      <a:pt x="46" y="66"/>
                    </a:lnTo>
                    <a:lnTo>
                      <a:pt x="22" y="60"/>
                    </a:lnTo>
                    <a:lnTo>
                      <a:pt x="8" y="52"/>
                    </a:lnTo>
                    <a:lnTo>
                      <a:pt x="4" y="48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4" y="40"/>
                    </a:lnTo>
                    <a:lnTo>
                      <a:pt x="8" y="36"/>
                    </a:lnTo>
                    <a:lnTo>
                      <a:pt x="14" y="32"/>
                    </a:lnTo>
                    <a:lnTo>
                      <a:pt x="22" y="28"/>
                    </a:lnTo>
                    <a:lnTo>
                      <a:pt x="46" y="20"/>
                    </a:lnTo>
                    <a:lnTo>
                      <a:pt x="80" y="14"/>
                    </a:lnTo>
                    <a:lnTo>
                      <a:pt x="118" y="8"/>
                    </a:lnTo>
                    <a:lnTo>
                      <a:pt x="162" y="4"/>
                    </a:lnTo>
                    <a:lnTo>
                      <a:pt x="212" y="2"/>
                    </a:lnTo>
                    <a:lnTo>
                      <a:pt x="264" y="0"/>
                    </a:lnTo>
                    <a:lnTo>
                      <a:pt x="264" y="0"/>
                    </a:lnTo>
                    <a:lnTo>
                      <a:pt x="316" y="2"/>
                    </a:lnTo>
                    <a:lnTo>
                      <a:pt x="364" y="4"/>
                    </a:lnTo>
                    <a:lnTo>
                      <a:pt x="408" y="8"/>
                    </a:lnTo>
                    <a:lnTo>
                      <a:pt x="446" y="14"/>
                    </a:lnTo>
                    <a:lnTo>
                      <a:pt x="478" y="20"/>
                    </a:lnTo>
                    <a:lnTo>
                      <a:pt x="502" y="28"/>
                    </a:lnTo>
                    <a:lnTo>
                      <a:pt x="510" y="32"/>
                    </a:lnTo>
                    <a:lnTo>
                      <a:pt x="516" y="36"/>
                    </a:lnTo>
                    <a:lnTo>
                      <a:pt x="520" y="40"/>
                    </a:lnTo>
                    <a:lnTo>
                      <a:pt x="522" y="44"/>
                    </a:lnTo>
                    <a:lnTo>
                      <a:pt x="522" y="44"/>
                    </a:lnTo>
                    <a:lnTo>
                      <a:pt x="520" y="48"/>
                    </a:lnTo>
                    <a:lnTo>
                      <a:pt x="516" y="52"/>
                    </a:lnTo>
                    <a:lnTo>
                      <a:pt x="502" y="60"/>
                    </a:lnTo>
                    <a:lnTo>
                      <a:pt x="478" y="66"/>
                    </a:lnTo>
                    <a:lnTo>
                      <a:pt x="446" y="72"/>
                    </a:lnTo>
                    <a:lnTo>
                      <a:pt x="408" y="76"/>
                    </a:lnTo>
                    <a:lnTo>
                      <a:pt x="364" y="80"/>
                    </a:lnTo>
                    <a:lnTo>
                      <a:pt x="316" y="82"/>
                    </a:lnTo>
                    <a:lnTo>
                      <a:pt x="264" y="84"/>
                    </a:lnTo>
                    <a:close/>
                    <a:moveTo>
                      <a:pt x="264" y="0"/>
                    </a:moveTo>
                    <a:lnTo>
                      <a:pt x="264" y="0"/>
                    </a:lnTo>
                    <a:lnTo>
                      <a:pt x="212" y="2"/>
                    </a:lnTo>
                    <a:lnTo>
                      <a:pt x="162" y="4"/>
                    </a:lnTo>
                    <a:lnTo>
                      <a:pt x="116" y="8"/>
                    </a:lnTo>
                    <a:lnTo>
                      <a:pt x="78" y="14"/>
                    </a:lnTo>
                    <a:lnTo>
                      <a:pt x="46" y="20"/>
                    </a:lnTo>
                    <a:lnTo>
                      <a:pt x="20" y="28"/>
                    </a:lnTo>
                    <a:lnTo>
                      <a:pt x="12" y="32"/>
                    </a:lnTo>
                    <a:lnTo>
                      <a:pt x="6" y="36"/>
                    </a:lnTo>
                    <a:lnTo>
                      <a:pt x="2" y="40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2" y="48"/>
                    </a:lnTo>
                    <a:lnTo>
                      <a:pt x="6" y="52"/>
                    </a:lnTo>
                    <a:lnTo>
                      <a:pt x="20" y="60"/>
                    </a:lnTo>
                    <a:lnTo>
                      <a:pt x="46" y="66"/>
                    </a:lnTo>
                    <a:lnTo>
                      <a:pt x="78" y="72"/>
                    </a:lnTo>
                    <a:lnTo>
                      <a:pt x="116" y="78"/>
                    </a:lnTo>
                    <a:lnTo>
                      <a:pt x="162" y="80"/>
                    </a:lnTo>
                    <a:lnTo>
                      <a:pt x="212" y="84"/>
                    </a:lnTo>
                    <a:lnTo>
                      <a:pt x="264" y="84"/>
                    </a:lnTo>
                    <a:lnTo>
                      <a:pt x="264" y="84"/>
                    </a:lnTo>
                    <a:lnTo>
                      <a:pt x="316" y="84"/>
                    </a:lnTo>
                    <a:lnTo>
                      <a:pt x="364" y="80"/>
                    </a:lnTo>
                    <a:lnTo>
                      <a:pt x="408" y="78"/>
                    </a:lnTo>
                    <a:lnTo>
                      <a:pt x="448" y="72"/>
                    </a:lnTo>
                    <a:lnTo>
                      <a:pt x="480" y="66"/>
                    </a:lnTo>
                    <a:lnTo>
                      <a:pt x="504" y="60"/>
                    </a:lnTo>
                    <a:lnTo>
                      <a:pt x="518" y="52"/>
                    </a:lnTo>
                    <a:lnTo>
                      <a:pt x="522" y="48"/>
                    </a:lnTo>
                    <a:lnTo>
                      <a:pt x="524" y="44"/>
                    </a:lnTo>
                    <a:lnTo>
                      <a:pt x="524" y="44"/>
                    </a:lnTo>
                    <a:lnTo>
                      <a:pt x="522" y="40"/>
                    </a:lnTo>
                    <a:lnTo>
                      <a:pt x="518" y="36"/>
                    </a:lnTo>
                    <a:lnTo>
                      <a:pt x="512" y="32"/>
                    </a:lnTo>
                    <a:lnTo>
                      <a:pt x="504" y="28"/>
                    </a:lnTo>
                    <a:lnTo>
                      <a:pt x="480" y="20"/>
                    </a:lnTo>
                    <a:lnTo>
                      <a:pt x="448" y="14"/>
                    </a:lnTo>
                    <a:lnTo>
                      <a:pt x="408" y="8"/>
                    </a:lnTo>
                    <a:lnTo>
                      <a:pt x="364" y="4"/>
                    </a:lnTo>
                    <a:lnTo>
                      <a:pt x="316" y="2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B8B2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" name="Freeform 485"/>
              <p:cNvSpPr>
                <a:spLocks/>
              </p:cNvSpPr>
              <p:nvPr/>
            </p:nvSpPr>
            <p:spPr bwMode="auto">
              <a:xfrm>
                <a:off x="4633" y="4184"/>
                <a:ext cx="520" cy="84"/>
              </a:xfrm>
              <a:custGeom>
                <a:avLst/>
                <a:gdLst>
                  <a:gd name="T0" fmla="*/ 262 w 520"/>
                  <a:gd name="T1" fmla="*/ 84 h 84"/>
                  <a:gd name="T2" fmla="*/ 262 w 520"/>
                  <a:gd name="T3" fmla="*/ 84 h 84"/>
                  <a:gd name="T4" fmla="*/ 210 w 520"/>
                  <a:gd name="T5" fmla="*/ 82 h 84"/>
                  <a:gd name="T6" fmla="*/ 160 w 520"/>
                  <a:gd name="T7" fmla="*/ 80 h 84"/>
                  <a:gd name="T8" fmla="*/ 116 w 520"/>
                  <a:gd name="T9" fmla="*/ 76 h 84"/>
                  <a:gd name="T10" fmla="*/ 78 w 520"/>
                  <a:gd name="T11" fmla="*/ 72 h 84"/>
                  <a:gd name="T12" fmla="*/ 44 w 520"/>
                  <a:gd name="T13" fmla="*/ 66 h 84"/>
                  <a:gd name="T14" fmla="*/ 20 w 520"/>
                  <a:gd name="T15" fmla="*/ 60 h 84"/>
                  <a:gd name="T16" fmla="*/ 6 w 520"/>
                  <a:gd name="T17" fmla="*/ 52 h 84"/>
                  <a:gd name="T18" fmla="*/ 2 w 520"/>
                  <a:gd name="T19" fmla="*/ 48 h 84"/>
                  <a:gd name="T20" fmla="*/ 0 w 520"/>
                  <a:gd name="T21" fmla="*/ 44 h 84"/>
                  <a:gd name="T22" fmla="*/ 0 w 520"/>
                  <a:gd name="T23" fmla="*/ 44 h 84"/>
                  <a:gd name="T24" fmla="*/ 2 w 520"/>
                  <a:gd name="T25" fmla="*/ 40 h 84"/>
                  <a:gd name="T26" fmla="*/ 6 w 520"/>
                  <a:gd name="T27" fmla="*/ 36 h 84"/>
                  <a:gd name="T28" fmla="*/ 12 w 520"/>
                  <a:gd name="T29" fmla="*/ 32 h 84"/>
                  <a:gd name="T30" fmla="*/ 20 w 520"/>
                  <a:gd name="T31" fmla="*/ 28 h 84"/>
                  <a:gd name="T32" fmla="*/ 44 w 520"/>
                  <a:gd name="T33" fmla="*/ 20 h 84"/>
                  <a:gd name="T34" fmla="*/ 78 w 520"/>
                  <a:gd name="T35" fmla="*/ 14 h 84"/>
                  <a:gd name="T36" fmla="*/ 116 w 520"/>
                  <a:gd name="T37" fmla="*/ 8 h 84"/>
                  <a:gd name="T38" fmla="*/ 160 w 520"/>
                  <a:gd name="T39" fmla="*/ 4 h 84"/>
                  <a:gd name="T40" fmla="*/ 210 w 520"/>
                  <a:gd name="T41" fmla="*/ 2 h 84"/>
                  <a:gd name="T42" fmla="*/ 262 w 520"/>
                  <a:gd name="T43" fmla="*/ 0 h 84"/>
                  <a:gd name="T44" fmla="*/ 262 w 520"/>
                  <a:gd name="T45" fmla="*/ 0 h 84"/>
                  <a:gd name="T46" fmla="*/ 314 w 520"/>
                  <a:gd name="T47" fmla="*/ 2 h 84"/>
                  <a:gd name="T48" fmla="*/ 362 w 520"/>
                  <a:gd name="T49" fmla="*/ 4 h 84"/>
                  <a:gd name="T50" fmla="*/ 406 w 520"/>
                  <a:gd name="T51" fmla="*/ 8 h 84"/>
                  <a:gd name="T52" fmla="*/ 444 w 520"/>
                  <a:gd name="T53" fmla="*/ 14 h 84"/>
                  <a:gd name="T54" fmla="*/ 476 w 520"/>
                  <a:gd name="T55" fmla="*/ 20 h 84"/>
                  <a:gd name="T56" fmla="*/ 500 w 520"/>
                  <a:gd name="T57" fmla="*/ 28 h 84"/>
                  <a:gd name="T58" fmla="*/ 508 w 520"/>
                  <a:gd name="T59" fmla="*/ 32 h 84"/>
                  <a:gd name="T60" fmla="*/ 514 w 520"/>
                  <a:gd name="T61" fmla="*/ 36 h 84"/>
                  <a:gd name="T62" fmla="*/ 518 w 520"/>
                  <a:gd name="T63" fmla="*/ 40 h 84"/>
                  <a:gd name="T64" fmla="*/ 520 w 520"/>
                  <a:gd name="T65" fmla="*/ 44 h 84"/>
                  <a:gd name="T66" fmla="*/ 520 w 520"/>
                  <a:gd name="T67" fmla="*/ 44 h 84"/>
                  <a:gd name="T68" fmla="*/ 518 w 520"/>
                  <a:gd name="T69" fmla="*/ 48 h 84"/>
                  <a:gd name="T70" fmla="*/ 514 w 520"/>
                  <a:gd name="T71" fmla="*/ 52 h 84"/>
                  <a:gd name="T72" fmla="*/ 500 w 520"/>
                  <a:gd name="T73" fmla="*/ 60 h 84"/>
                  <a:gd name="T74" fmla="*/ 476 w 520"/>
                  <a:gd name="T75" fmla="*/ 66 h 84"/>
                  <a:gd name="T76" fmla="*/ 444 w 520"/>
                  <a:gd name="T77" fmla="*/ 72 h 84"/>
                  <a:gd name="T78" fmla="*/ 406 w 520"/>
                  <a:gd name="T79" fmla="*/ 76 h 84"/>
                  <a:gd name="T80" fmla="*/ 362 w 520"/>
                  <a:gd name="T81" fmla="*/ 80 h 84"/>
                  <a:gd name="T82" fmla="*/ 314 w 520"/>
                  <a:gd name="T83" fmla="*/ 82 h 84"/>
                  <a:gd name="T84" fmla="*/ 262 w 520"/>
                  <a:gd name="T85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20" h="84">
                    <a:moveTo>
                      <a:pt x="262" y="84"/>
                    </a:moveTo>
                    <a:lnTo>
                      <a:pt x="262" y="84"/>
                    </a:lnTo>
                    <a:lnTo>
                      <a:pt x="210" y="82"/>
                    </a:lnTo>
                    <a:lnTo>
                      <a:pt x="160" y="80"/>
                    </a:lnTo>
                    <a:lnTo>
                      <a:pt x="116" y="76"/>
                    </a:lnTo>
                    <a:lnTo>
                      <a:pt x="78" y="72"/>
                    </a:lnTo>
                    <a:lnTo>
                      <a:pt x="44" y="66"/>
                    </a:lnTo>
                    <a:lnTo>
                      <a:pt x="20" y="60"/>
                    </a:lnTo>
                    <a:lnTo>
                      <a:pt x="6" y="52"/>
                    </a:lnTo>
                    <a:lnTo>
                      <a:pt x="2" y="48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2" y="40"/>
                    </a:lnTo>
                    <a:lnTo>
                      <a:pt x="6" y="36"/>
                    </a:lnTo>
                    <a:lnTo>
                      <a:pt x="12" y="32"/>
                    </a:lnTo>
                    <a:lnTo>
                      <a:pt x="20" y="28"/>
                    </a:lnTo>
                    <a:lnTo>
                      <a:pt x="44" y="20"/>
                    </a:lnTo>
                    <a:lnTo>
                      <a:pt x="78" y="14"/>
                    </a:lnTo>
                    <a:lnTo>
                      <a:pt x="116" y="8"/>
                    </a:lnTo>
                    <a:lnTo>
                      <a:pt x="160" y="4"/>
                    </a:lnTo>
                    <a:lnTo>
                      <a:pt x="210" y="2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314" y="2"/>
                    </a:lnTo>
                    <a:lnTo>
                      <a:pt x="362" y="4"/>
                    </a:lnTo>
                    <a:lnTo>
                      <a:pt x="406" y="8"/>
                    </a:lnTo>
                    <a:lnTo>
                      <a:pt x="444" y="14"/>
                    </a:lnTo>
                    <a:lnTo>
                      <a:pt x="476" y="20"/>
                    </a:lnTo>
                    <a:lnTo>
                      <a:pt x="500" y="28"/>
                    </a:lnTo>
                    <a:lnTo>
                      <a:pt x="508" y="32"/>
                    </a:lnTo>
                    <a:lnTo>
                      <a:pt x="514" y="36"/>
                    </a:lnTo>
                    <a:lnTo>
                      <a:pt x="518" y="40"/>
                    </a:lnTo>
                    <a:lnTo>
                      <a:pt x="520" y="44"/>
                    </a:lnTo>
                    <a:lnTo>
                      <a:pt x="520" y="44"/>
                    </a:lnTo>
                    <a:lnTo>
                      <a:pt x="518" y="48"/>
                    </a:lnTo>
                    <a:lnTo>
                      <a:pt x="514" y="52"/>
                    </a:lnTo>
                    <a:lnTo>
                      <a:pt x="500" y="60"/>
                    </a:lnTo>
                    <a:lnTo>
                      <a:pt x="476" y="66"/>
                    </a:lnTo>
                    <a:lnTo>
                      <a:pt x="444" y="72"/>
                    </a:lnTo>
                    <a:lnTo>
                      <a:pt x="406" y="76"/>
                    </a:lnTo>
                    <a:lnTo>
                      <a:pt x="362" y="80"/>
                    </a:lnTo>
                    <a:lnTo>
                      <a:pt x="314" y="82"/>
                    </a:lnTo>
                    <a:lnTo>
                      <a:pt x="262" y="8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" name="Freeform 486"/>
              <p:cNvSpPr>
                <a:spLocks/>
              </p:cNvSpPr>
              <p:nvPr/>
            </p:nvSpPr>
            <p:spPr bwMode="auto">
              <a:xfrm>
                <a:off x="4631" y="4184"/>
                <a:ext cx="524" cy="84"/>
              </a:xfrm>
              <a:custGeom>
                <a:avLst/>
                <a:gdLst>
                  <a:gd name="T0" fmla="*/ 264 w 524"/>
                  <a:gd name="T1" fmla="*/ 0 h 84"/>
                  <a:gd name="T2" fmla="*/ 264 w 524"/>
                  <a:gd name="T3" fmla="*/ 0 h 84"/>
                  <a:gd name="T4" fmla="*/ 212 w 524"/>
                  <a:gd name="T5" fmla="*/ 2 h 84"/>
                  <a:gd name="T6" fmla="*/ 162 w 524"/>
                  <a:gd name="T7" fmla="*/ 4 h 84"/>
                  <a:gd name="T8" fmla="*/ 116 w 524"/>
                  <a:gd name="T9" fmla="*/ 8 h 84"/>
                  <a:gd name="T10" fmla="*/ 78 w 524"/>
                  <a:gd name="T11" fmla="*/ 14 h 84"/>
                  <a:gd name="T12" fmla="*/ 46 w 524"/>
                  <a:gd name="T13" fmla="*/ 20 h 84"/>
                  <a:gd name="T14" fmla="*/ 20 w 524"/>
                  <a:gd name="T15" fmla="*/ 28 h 84"/>
                  <a:gd name="T16" fmla="*/ 12 w 524"/>
                  <a:gd name="T17" fmla="*/ 32 h 84"/>
                  <a:gd name="T18" fmla="*/ 6 w 524"/>
                  <a:gd name="T19" fmla="*/ 36 h 84"/>
                  <a:gd name="T20" fmla="*/ 2 w 524"/>
                  <a:gd name="T21" fmla="*/ 40 h 84"/>
                  <a:gd name="T22" fmla="*/ 0 w 524"/>
                  <a:gd name="T23" fmla="*/ 44 h 84"/>
                  <a:gd name="T24" fmla="*/ 0 w 524"/>
                  <a:gd name="T25" fmla="*/ 44 h 84"/>
                  <a:gd name="T26" fmla="*/ 2 w 524"/>
                  <a:gd name="T27" fmla="*/ 48 h 84"/>
                  <a:gd name="T28" fmla="*/ 6 w 524"/>
                  <a:gd name="T29" fmla="*/ 52 h 84"/>
                  <a:gd name="T30" fmla="*/ 20 w 524"/>
                  <a:gd name="T31" fmla="*/ 60 h 84"/>
                  <a:gd name="T32" fmla="*/ 46 w 524"/>
                  <a:gd name="T33" fmla="*/ 66 h 84"/>
                  <a:gd name="T34" fmla="*/ 78 w 524"/>
                  <a:gd name="T35" fmla="*/ 72 h 84"/>
                  <a:gd name="T36" fmla="*/ 116 w 524"/>
                  <a:gd name="T37" fmla="*/ 78 h 84"/>
                  <a:gd name="T38" fmla="*/ 162 w 524"/>
                  <a:gd name="T39" fmla="*/ 80 h 84"/>
                  <a:gd name="T40" fmla="*/ 212 w 524"/>
                  <a:gd name="T41" fmla="*/ 84 h 84"/>
                  <a:gd name="T42" fmla="*/ 264 w 524"/>
                  <a:gd name="T43" fmla="*/ 84 h 84"/>
                  <a:gd name="T44" fmla="*/ 264 w 524"/>
                  <a:gd name="T45" fmla="*/ 84 h 84"/>
                  <a:gd name="T46" fmla="*/ 316 w 524"/>
                  <a:gd name="T47" fmla="*/ 84 h 84"/>
                  <a:gd name="T48" fmla="*/ 364 w 524"/>
                  <a:gd name="T49" fmla="*/ 80 h 84"/>
                  <a:gd name="T50" fmla="*/ 408 w 524"/>
                  <a:gd name="T51" fmla="*/ 78 h 84"/>
                  <a:gd name="T52" fmla="*/ 448 w 524"/>
                  <a:gd name="T53" fmla="*/ 72 h 84"/>
                  <a:gd name="T54" fmla="*/ 480 w 524"/>
                  <a:gd name="T55" fmla="*/ 66 h 84"/>
                  <a:gd name="T56" fmla="*/ 504 w 524"/>
                  <a:gd name="T57" fmla="*/ 60 h 84"/>
                  <a:gd name="T58" fmla="*/ 518 w 524"/>
                  <a:gd name="T59" fmla="*/ 52 h 84"/>
                  <a:gd name="T60" fmla="*/ 522 w 524"/>
                  <a:gd name="T61" fmla="*/ 48 h 84"/>
                  <a:gd name="T62" fmla="*/ 524 w 524"/>
                  <a:gd name="T63" fmla="*/ 44 h 84"/>
                  <a:gd name="T64" fmla="*/ 524 w 524"/>
                  <a:gd name="T65" fmla="*/ 44 h 84"/>
                  <a:gd name="T66" fmla="*/ 522 w 524"/>
                  <a:gd name="T67" fmla="*/ 40 h 84"/>
                  <a:gd name="T68" fmla="*/ 518 w 524"/>
                  <a:gd name="T69" fmla="*/ 36 h 84"/>
                  <a:gd name="T70" fmla="*/ 512 w 524"/>
                  <a:gd name="T71" fmla="*/ 32 h 84"/>
                  <a:gd name="T72" fmla="*/ 504 w 524"/>
                  <a:gd name="T73" fmla="*/ 28 h 84"/>
                  <a:gd name="T74" fmla="*/ 480 w 524"/>
                  <a:gd name="T75" fmla="*/ 20 h 84"/>
                  <a:gd name="T76" fmla="*/ 448 w 524"/>
                  <a:gd name="T77" fmla="*/ 14 h 84"/>
                  <a:gd name="T78" fmla="*/ 408 w 524"/>
                  <a:gd name="T79" fmla="*/ 8 h 84"/>
                  <a:gd name="T80" fmla="*/ 364 w 524"/>
                  <a:gd name="T81" fmla="*/ 4 h 84"/>
                  <a:gd name="T82" fmla="*/ 316 w 524"/>
                  <a:gd name="T83" fmla="*/ 2 h 84"/>
                  <a:gd name="T84" fmla="*/ 264 w 524"/>
                  <a:gd name="T8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24" h="84">
                    <a:moveTo>
                      <a:pt x="264" y="0"/>
                    </a:moveTo>
                    <a:lnTo>
                      <a:pt x="264" y="0"/>
                    </a:lnTo>
                    <a:lnTo>
                      <a:pt x="212" y="2"/>
                    </a:lnTo>
                    <a:lnTo>
                      <a:pt x="162" y="4"/>
                    </a:lnTo>
                    <a:lnTo>
                      <a:pt x="116" y="8"/>
                    </a:lnTo>
                    <a:lnTo>
                      <a:pt x="78" y="14"/>
                    </a:lnTo>
                    <a:lnTo>
                      <a:pt x="46" y="20"/>
                    </a:lnTo>
                    <a:lnTo>
                      <a:pt x="20" y="28"/>
                    </a:lnTo>
                    <a:lnTo>
                      <a:pt x="12" y="32"/>
                    </a:lnTo>
                    <a:lnTo>
                      <a:pt x="6" y="36"/>
                    </a:lnTo>
                    <a:lnTo>
                      <a:pt x="2" y="40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2" y="48"/>
                    </a:lnTo>
                    <a:lnTo>
                      <a:pt x="6" y="52"/>
                    </a:lnTo>
                    <a:lnTo>
                      <a:pt x="20" y="60"/>
                    </a:lnTo>
                    <a:lnTo>
                      <a:pt x="46" y="66"/>
                    </a:lnTo>
                    <a:lnTo>
                      <a:pt x="78" y="72"/>
                    </a:lnTo>
                    <a:lnTo>
                      <a:pt x="116" y="78"/>
                    </a:lnTo>
                    <a:lnTo>
                      <a:pt x="162" y="80"/>
                    </a:lnTo>
                    <a:lnTo>
                      <a:pt x="212" y="84"/>
                    </a:lnTo>
                    <a:lnTo>
                      <a:pt x="264" y="84"/>
                    </a:lnTo>
                    <a:lnTo>
                      <a:pt x="264" y="84"/>
                    </a:lnTo>
                    <a:lnTo>
                      <a:pt x="316" y="84"/>
                    </a:lnTo>
                    <a:lnTo>
                      <a:pt x="364" y="80"/>
                    </a:lnTo>
                    <a:lnTo>
                      <a:pt x="408" y="78"/>
                    </a:lnTo>
                    <a:lnTo>
                      <a:pt x="448" y="72"/>
                    </a:lnTo>
                    <a:lnTo>
                      <a:pt x="480" y="66"/>
                    </a:lnTo>
                    <a:lnTo>
                      <a:pt x="504" y="60"/>
                    </a:lnTo>
                    <a:lnTo>
                      <a:pt x="518" y="52"/>
                    </a:lnTo>
                    <a:lnTo>
                      <a:pt x="522" y="48"/>
                    </a:lnTo>
                    <a:lnTo>
                      <a:pt x="524" y="44"/>
                    </a:lnTo>
                    <a:lnTo>
                      <a:pt x="524" y="44"/>
                    </a:lnTo>
                    <a:lnTo>
                      <a:pt x="522" y="40"/>
                    </a:lnTo>
                    <a:lnTo>
                      <a:pt x="518" y="36"/>
                    </a:lnTo>
                    <a:lnTo>
                      <a:pt x="512" y="32"/>
                    </a:lnTo>
                    <a:lnTo>
                      <a:pt x="504" y="28"/>
                    </a:lnTo>
                    <a:lnTo>
                      <a:pt x="480" y="20"/>
                    </a:lnTo>
                    <a:lnTo>
                      <a:pt x="448" y="14"/>
                    </a:lnTo>
                    <a:lnTo>
                      <a:pt x="408" y="8"/>
                    </a:lnTo>
                    <a:lnTo>
                      <a:pt x="364" y="4"/>
                    </a:lnTo>
                    <a:lnTo>
                      <a:pt x="316" y="2"/>
                    </a:lnTo>
                    <a:lnTo>
                      <a:pt x="26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" name="Freeform 487"/>
              <p:cNvSpPr>
                <a:spLocks noEditPoints="1"/>
              </p:cNvSpPr>
              <p:nvPr/>
            </p:nvSpPr>
            <p:spPr bwMode="auto">
              <a:xfrm>
                <a:off x="4633" y="4184"/>
                <a:ext cx="520" cy="84"/>
              </a:xfrm>
              <a:custGeom>
                <a:avLst/>
                <a:gdLst>
                  <a:gd name="T0" fmla="*/ 262 w 520"/>
                  <a:gd name="T1" fmla="*/ 84 h 84"/>
                  <a:gd name="T2" fmla="*/ 162 w 520"/>
                  <a:gd name="T3" fmla="*/ 80 h 84"/>
                  <a:gd name="T4" fmla="*/ 78 w 520"/>
                  <a:gd name="T5" fmla="*/ 72 h 84"/>
                  <a:gd name="T6" fmla="*/ 22 w 520"/>
                  <a:gd name="T7" fmla="*/ 60 h 84"/>
                  <a:gd name="T8" fmla="*/ 4 w 520"/>
                  <a:gd name="T9" fmla="*/ 48 h 84"/>
                  <a:gd name="T10" fmla="*/ 2 w 520"/>
                  <a:gd name="T11" fmla="*/ 44 h 84"/>
                  <a:gd name="T12" fmla="*/ 8 w 520"/>
                  <a:gd name="T13" fmla="*/ 36 h 84"/>
                  <a:gd name="T14" fmla="*/ 22 w 520"/>
                  <a:gd name="T15" fmla="*/ 28 h 84"/>
                  <a:gd name="T16" fmla="*/ 78 w 520"/>
                  <a:gd name="T17" fmla="*/ 14 h 84"/>
                  <a:gd name="T18" fmla="*/ 162 w 520"/>
                  <a:gd name="T19" fmla="*/ 4 h 84"/>
                  <a:gd name="T20" fmla="*/ 262 w 520"/>
                  <a:gd name="T21" fmla="*/ 0 h 84"/>
                  <a:gd name="T22" fmla="*/ 314 w 520"/>
                  <a:gd name="T23" fmla="*/ 2 h 84"/>
                  <a:gd name="T24" fmla="*/ 404 w 520"/>
                  <a:gd name="T25" fmla="*/ 8 h 84"/>
                  <a:gd name="T26" fmla="*/ 474 w 520"/>
                  <a:gd name="T27" fmla="*/ 20 h 84"/>
                  <a:gd name="T28" fmla="*/ 506 w 520"/>
                  <a:gd name="T29" fmla="*/ 32 h 84"/>
                  <a:gd name="T30" fmla="*/ 516 w 520"/>
                  <a:gd name="T31" fmla="*/ 40 h 84"/>
                  <a:gd name="T32" fmla="*/ 518 w 520"/>
                  <a:gd name="T33" fmla="*/ 44 h 84"/>
                  <a:gd name="T34" fmla="*/ 512 w 520"/>
                  <a:gd name="T35" fmla="*/ 52 h 84"/>
                  <a:gd name="T36" fmla="*/ 474 w 520"/>
                  <a:gd name="T37" fmla="*/ 66 h 84"/>
                  <a:gd name="T38" fmla="*/ 404 w 520"/>
                  <a:gd name="T39" fmla="*/ 76 h 84"/>
                  <a:gd name="T40" fmla="*/ 314 w 520"/>
                  <a:gd name="T41" fmla="*/ 82 h 84"/>
                  <a:gd name="T42" fmla="*/ 262 w 520"/>
                  <a:gd name="T43" fmla="*/ 0 h 84"/>
                  <a:gd name="T44" fmla="*/ 210 w 520"/>
                  <a:gd name="T45" fmla="*/ 2 h 84"/>
                  <a:gd name="T46" fmla="*/ 116 w 520"/>
                  <a:gd name="T47" fmla="*/ 8 h 84"/>
                  <a:gd name="T48" fmla="*/ 44 w 520"/>
                  <a:gd name="T49" fmla="*/ 20 h 84"/>
                  <a:gd name="T50" fmla="*/ 12 w 520"/>
                  <a:gd name="T51" fmla="*/ 32 h 84"/>
                  <a:gd name="T52" fmla="*/ 2 w 520"/>
                  <a:gd name="T53" fmla="*/ 40 h 84"/>
                  <a:gd name="T54" fmla="*/ 0 w 520"/>
                  <a:gd name="T55" fmla="*/ 44 h 84"/>
                  <a:gd name="T56" fmla="*/ 6 w 520"/>
                  <a:gd name="T57" fmla="*/ 52 h 84"/>
                  <a:gd name="T58" fmla="*/ 44 w 520"/>
                  <a:gd name="T59" fmla="*/ 66 h 84"/>
                  <a:gd name="T60" fmla="*/ 116 w 520"/>
                  <a:gd name="T61" fmla="*/ 76 h 84"/>
                  <a:gd name="T62" fmla="*/ 210 w 520"/>
                  <a:gd name="T63" fmla="*/ 82 h 84"/>
                  <a:gd name="T64" fmla="*/ 262 w 520"/>
                  <a:gd name="T65" fmla="*/ 84 h 84"/>
                  <a:gd name="T66" fmla="*/ 362 w 520"/>
                  <a:gd name="T67" fmla="*/ 80 h 84"/>
                  <a:gd name="T68" fmla="*/ 444 w 520"/>
                  <a:gd name="T69" fmla="*/ 72 h 84"/>
                  <a:gd name="T70" fmla="*/ 500 w 520"/>
                  <a:gd name="T71" fmla="*/ 60 h 84"/>
                  <a:gd name="T72" fmla="*/ 518 w 520"/>
                  <a:gd name="T73" fmla="*/ 48 h 84"/>
                  <a:gd name="T74" fmla="*/ 520 w 520"/>
                  <a:gd name="T75" fmla="*/ 44 h 84"/>
                  <a:gd name="T76" fmla="*/ 514 w 520"/>
                  <a:gd name="T77" fmla="*/ 36 h 84"/>
                  <a:gd name="T78" fmla="*/ 500 w 520"/>
                  <a:gd name="T79" fmla="*/ 28 h 84"/>
                  <a:gd name="T80" fmla="*/ 444 w 520"/>
                  <a:gd name="T81" fmla="*/ 14 h 84"/>
                  <a:gd name="T82" fmla="*/ 362 w 520"/>
                  <a:gd name="T83" fmla="*/ 4 h 84"/>
                  <a:gd name="T84" fmla="*/ 262 w 520"/>
                  <a:gd name="T8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20" h="84">
                    <a:moveTo>
                      <a:pt x="262" y="84"/>
                    </a:moveTo>
                    <a:lnTo>
                      <a:pt x="262" y="84"/>
                    </a:lnTo>
                    <a:lnTo>
                      <a:pt x="210" y="82"/>
                    </a:lnTo>
                    <a:lnTo>
                      <a:pt x="162" y="80"/>
                    </a:lnTo>
                    <a:lnTo>
                      <a:pt x="118" y="76"/>
                    </a:lnTo>
                    <a:lnTo>
                      <a:pt x="78" y="72"/>
                    </a:lnTo>
                    <a:lnTo>
                      <a:pt x="46" y="66"/>
                    </a:lnTo>
                    <a:lnTo>
                      <a:pt x="22" y="60"/>
                    </a:lnTo>
                    <a:lnTo>
                      <a:pt x="8" y="52"/>
                    </a:lnTo>
                    <a:lnTo>
                      <a:pt x="4" y="48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4" y="40"/>
                    </a:lnTo>
                    <a:lnTo>
                      <a:pt x="8" y="36"/>
                    </a:lnTo>
                    <a:lnTo>
                      <a:pt x="14" y="32"/>
                    </a:lnTo>
                    <a:lnTo>
                      <a:pt x="22" y="28"/>
                    </a:lnTo>
                    <a:lnTo>
                      <a:pt x="46" y="20"/>
                    </a:lnTo>
                    <a:lnTo>
                      <a:pt x="78" y="14"/>
                    </a:lnTo>
                    <a:lnTo>
                      <a:pt x="118" y="8"/>
                    </a:lnTo>
                    <a:lnTo>
                      <a:pt x="162" y="4"/>
                    </a:lnTo>
                    <a:lnTo>
                      <a:pt x="210" y="2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314" y="2"/>
                    </a:lnTo>
                    <a:lnTo>
                      <a:pt x="362" y="4"/>
                    </a:lnTo>
                    <a:lnTo>
                      <a:pt x="404" y="8"/>
                    </a:lnTo>
                    <a:lnTo>
                      <a:pt x="442" y="14"/>
                    </a:lnTo>
                    <a:lnTo>
                      <a:pt x="474" y="20"/>
                    </a:lnTo>
                    <a:lnTo>
                      <a:pt x="498" y="28"/>
                    </a:lnTo>
                    <a:lnTo>
                      <a:pt x="506" y="32"/>
                    </a:lnTo>
                    <a:lnTo>
                      <a:pt x="512" y="36"/>
                    </a:lnTo>
                    <a:lnTo>
                      <a:pt x="516" y="40"/>
                    </a:lnTo>
                    <a:lnTo>
                      <a:pt x="518" y="44"/>
                    </a:lnTo>
                    <a:lnTo>
                      <a:pt x="518" y="44"/>
                    </a:lnTo>
                    <a:lnTo>
                      <a:pt x="516" y="48"/>
                    </a:lnTo>
                    <a:lnTo>
                      <a:pt x="512" y="52"/>
                    </a:lnTo>
                    <a:lnTo>
                      <a:pt x="498" y="60"/>
                    </a:lnTo>
                    <a:lnTo>
                      <a:pt x="474" y="66"/>
                    </a:lnTo>
                    <a:lnTo>
                      <a:pt x="442" y="72"/>
                    </a:lnTo>
                    <a:lnTo>
                      <a:pt x="404" y="76"/>
                    </a:lnTo>
                    <a:lnTo>
                      <a:pt x="362" y="80"/>
                    </a:lnTo>
                    <a:lnTo>
                      <a:pt x="314" y="82"/>
                    </a:lnTo>
                    <a:lnTo>
                      <a:pt x="262" y="84"/>
                    </a:lnTo>
                    <a:close/>
                    <a:moveTo>
                      <a:pt x="262" y="0"/>
                    </a:moveTo>
                    <a:lnTo>
                      <a:pt x="262" y="0"/>
                    </a:lnTo>
                    <a:lnTo>
                      <a:pt x="210" y="2"/>
                    </a:lnTo>
                    <a:lnTo>
                      <a:pt x="160" y="4"/>
                    </a:lnTo>
                    <a:lnTo>
                      <a:pt x="116" y="8"/>
                    </a:lnTo>
                    <a:lnTo>
                      <a:pt x="78" y="14"/>
                    </a:lnTo>
                    <a:lnTo>
                      <a:pt x="44" y="20"/>
                    </a:lnTo>
                    <a:lnTo>
                      <a:pt x="20" y="28"/>
                    </a:lnTo>
                    <a:lnTo>
                      <a:pt x="12" y="32"/>
                    </a:lnTo>
                    <a:lnTo>
                      <a:pt x="6" y="36"/>
                    </a:lnTo>
                    <a:lnTo>
                      <a:pt x="2" y="40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2" y="48"/>
                    </a:lnTo>
                    <a:lnTo>
                      <a:pt x="6" y="52"/>
                    </a:lnTo>
                    <a:lnTo>
                      <a:pt x="20" y="60"/>
                    </a:lnTo>
                    <a:lnTo>
                      <a:pt x="44" y="66"/>
                    </a:lnTo>
                    <a:lnTo>
                      <a:pt x="78" y="72"/>
                    </a:lnTo>
                    <a:lnTo>
                      <a:pt x="116" y="76"/>
                    </a:lnTo>
                    <a:lnTo>
                      <a:pt x="160" y="80"/>
                    </a:lnTo>
                    <a:lnTo>
                      <a:pt x="210" y="82"/>
                    </a:lnTo>
                    <a:lnTo>
                      <a:pt x="262" y="84"/>
                    </a:lnTo>
                    <a:lnTo>
                      <a:pt x="262" y="84"/>
                    </a:lnTo>
                    <a:lnTo>
                      <a:pt x="314" y="82"/>
                    </a:lnTo>
                    <a:lnTo>
                      <a:pt x="362" y="80"/>
                    </a:lnTo>
                    <a:lnTo>
                      <a:pt x="406" y="76"/>
                    </a:lnTo>
                    <a:lnTo>
                      <a:pt x="444" y="72"/>
                    </a:lnTo>
                    <a:lnTo>
                      <a:pt x="476" y="66"/>
                    </a:lnTo>
                    <a:lnTo>
                      <a:pt x="500" y="60"/>
                    </a:lnTo>
                    <a:lnTo>
                      <a:pt x="514" y="52"/>
                    </a:lnTo>
                    <a:lnTo>
                      <a:pt x="518" y="48"/>
                    </a:lnTo>
                    <a:lnTo>
                      <a:pt x="520" y="44"/>
                    </a:lnTo>
                    <a:lnTo>
                      <a:pt x="520" y="44"/>
                    </a:lnTo>
                    <a:lnTo>
                      <a:pt x="518" y="40"/>
                    </a:lnTo>
                    <a:lnTo>
                      <a:pt x="514" y="36"/>
                    </a:lnTo>
                    <a:lnTo>
                      <a:pt x="508" y="32"/>
                    </a:lnTo>
                    <a:lnTo>
                      <a:pt x="500" y="28"/>
                    </a:lnTo>
                    <a:lnTo>
                      <a:pt x="476" y="20"/>
                    </a:lnTo>
                    <a:lnTo>
                      <a:pt x="444" y="14"/>
                    </a:lnTo>
                    <a:lnTo>
                      <a:pt x="406" y="8"/>
                    </a:lnTo>
                    <a:lnTo>
                      <a:pt x="362" y="4"/>
                    </a:lnTo>
                    <a:lnTo>
                      <a:pt x="314" y="2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rgbClr val="B7B2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" name="Freeform 488"/>
              <p:cNvSpPr>
                <a:spLocks/>
              </p:cNvSpPr>
              <p:nvPr/>
            </p:nvSpPr>
            <p:spPr bwMode="auto">
              <a:xfrm>
                <a:off x="4635" y="4184"/>
                <a:ext cx="516" cy="84"/>
              </a:xfrm>
              <a:custGeom>
                <a:avLst/>
                <a:gdLst>
                  <a:gd name="T0" fmla="*/ 260 w 516"/>
                  <a:gd name="T1" fmla="*/ 84 h 84"/>
                  <a:gd name="T2" fmla="*/ 260 w 516"/>
                  <a:gd name="T3" fmla="*/ 84 h 84"/>
                  <a:gd name="T4" fmla="*/ 208 w 516"/>
                  <a:gd name="T5" fmla="*/ 82 h 84"/>
                  <a:gd name="T6" fmla="*/ 160 w 516"/>
                  <a:gd name="T7" fmla="*/ 80 h 84"/>
                  <a:gd name="T8" fmla="*/ 116 w 516"/>
                  <a:gd name="T9" fmla="*/ 76 h 84"/>
                  <a:gd name="T10" fmla="*/ 76 w 516"/>
                  <a:gd name="T11" fmla="*/ 72 h 84"/>
                  <a:gd name="T12" fmla="*/ 44 w 516"/>
                  <a:gd name="T13" fmla="*/ 66 h 84"/>
                  <a:gd name="T14" fmla="*/ 20 w 516"/>
                  <a:gd name="T15" fmla="*/ 60 h 84"/>
                  <a:gd name="T16" fmla="*/ 6 w 516"/>
                  <a:gd name="T17" fmla="*/ 52 h 84"/>
                  <a:gd name="T18" fmla="*/ 2 w 516"/>
                  <a:gd name="T19" fmla="*/ 48 h 84"/>
                  <a:gd name="T20" fmla="*/ 0 w 516"/>
                  <a:gd name="T21" fmla="*/ 44 h 84"/>
                  <a:gd name="T22" fmla="*/ 0 w 516"/>
                  <a:gd name="T23" fmla="*/ 44 h 84"/>
                  <a:gd name="T24" fmla="*/ 2 w 516"/>
                  <a:gd name="T25" fmla="*/ 40 h 84"/>
                  <a:gd name="T26" fmla="*/ 6 w 516"/>
                  <a:gd name="T27" fmla="*/ 36 h 84"/>
                  <a:gd name="T28" fmla="*/ 12 w 516"/>
                  <a:gd name="T29" fmla="*/ 32 h 84"/>
                  <a:gd name="T30" fmla="*/ 20 w 516"/>
                  <a:gd name="T31" fmla="*/ 28 h 84"/>
                  <a:gd name="T32" fmla="*/ 44 w 516"/>
                  <a:gd name="T33" fmla="*/ 20 h 84"/>
                  <a:gd name="T34" fmla="*/ 76 w 516"/>
                  <a:gd name="T35" fmla="*/ 14 h 84"/>
                  <a:gd name="T36" fmla="*/ 116 w 516"/>
                  <a:gd name="T37" fmla="*/ 8 h 84"/>
                  <a:gd name="T38" fmla="*/ 160 w 516"/>
                  <a:gd name="T39" fmla="*/ 4 h 84"/>
                  <a:gd name="T40" fmla="*/ 208 w 516"/>
                  <a:gd name="T41" fmla="*/ 2 h 84"/>
                  <a:gd name="T42" fmla="*/ 260 w 516"/>
                  <a:gd name="T43" fmla="*/ 0 h 84"/>
                  <a:gd name="T44" fmla="*/ 260 w 516"/>
                  <a:gd name="T45" fmla="*/ 0 h 84"/>
                  <a:gd name="T46" fmla="*/ 312 w 516"/>
                  <a:gd name="T47" fmla="*/ 2 h 84"/>
                  <a:gd name="T48" fmla="*/ 360 w 516"/>
                  <a:gd name="T49" fmla="*/ 4 h 84"/>
                  <a:gd name="T50" fmla="*/ 402 w 516"/>
                  <a:gd name="T51" fmla="*/ 8 h 84"/>
                  <a:gd name="T52" fmla="*/ 440 w 516"/>
                  <a:gd name="T53" fmla="*/ 14 h 84"/>
                  <a:gd name="T54" fmla="*/ 472 w 516"/>
                  <a:gd name="T55" fmla="*/ 20 h 84"/>
                  <a:gd name="T56" fmla="*/ 496 w 516"/>
                  <a:gd name="T57" fmla="*/ 28 h 84"/>
                  <a:gd name="T58" fmla="*/ 504 w 516"/>
                  <a:gd name="T59" fmla="*/ 32 h 84"/>
                  <a:gd name="T60" fmla="*/ 510 w 516"/>
                  <a:gd name="T61" fmla="*/ 36 h 84"/>
                  <a:gd name="T62" fmla="*/ 514 w 516"/>
                  <a:gd name="T63" fmla="*/ 40 h 84"/>
                  <a:gd name="T64" fmla="*/ 516 w 516"/>
                  <a:gd name="T65" fmla="*/ 44 h 84"/>
                  <a:gd name="T66" fmla="*/ 516 w 516"/>
                  <a:gd name="T67" fmla="*/ 44 h 84"/>
                  <a:gd name="T68" fmla="*/ 514 w 516"/>
                  <a:gd name="T69" fmla="*/ 48 h 84"/>
                  <a:gd name="T70" fmla="*/ 510 w 516"/>
                  <a:gd name="T71" fmla="*/ 52 h 84"/>
                  <a:gd name="T72" fmla="*/ 496 w 516"/>
                  <a:gd name="T73" fmla="*/ 60 h 84"/>
                  <a:gd name="T74" fmla="*/ 472 w 516"/>
                  <a:gd name="T75" fmla="*/ 66 h 84"/>
                  <a:gd name="T76" fmla="*/ 440 w 516"/>
                  <a:gd name="T77" fmla="*/ 72 h 84"/>
                  <a:gd name="T78" fmla="*/ 402 w 516"/>
                  <a:gd name="T79" fmla="*/ 76 h 84"/>
                  <a:gd name="T80" fmla="*/ 360 w 516"/>
                  <a:gd name="T81" fmla="*/ 80 h 84"/>
                  <a:gd name="T82" fmla="*/ 312 w 516"/>
                  <a:gd name="T83" fmla="*/ 82 h 84"/>
                  <a:gd name="T84" fmla="*/ 260 w 516"/>
                  <a:gd name="T85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16" h="84">
                    <a:moveTo>
                      <a:pt x="260" y="84"/>
                    </a:moveTo>
                    <a:lnTo>
                      <a:pt x="260" y="84"/>
                    </a:lnTo>
                    <a:lnTo>
                      <a:pt x="208" y="82"/>
                    </a:lnTo>
                    <a:lnTo>
                      <a:pt x="160" y="80"/>
                    </a:lnTo>
                    <a:lnTo>
                      <a:pt x="116" y="76"/>
                    </a:lnTo>
                    <a:lnTo>
                      <a:pt x="76" y="72"/>
                    </a:lnTo>
                    <a:lnTo>
                      <a:pt x="44" y="66"/>
                    </a:lnTo>
                    <a:lnTo>
                      <a:pt x="20" y="60"/>
                    </a:lnTo>
                    <a:lnTo>
                      <a:pt x="6" y="52"/>
                    </a:lnTo>
                    <a:lnTo>
                      <a:pt x="2" y="48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2" y="40"/>
                    </a:lnTo>
                    <a:lnTo>
                      <a:pt x="6" y="36"/>
                    </a:lnTo>
                    <a:lnTo>
                      <a:pt x="12" y="32"/>
                    </a:lnTo>
                    <a:lnTo>
                      <a:pt x="20" y="28"/>
                    </a:lnTo>
                    <a:lnTo>
                      <a:pt x="44" y="20"/>
                    </a:lnTo>
                    <a:lnTo>
                      <a:pt x="76" y="14"/>
                    </a:lnTo>
                    <a:lnTo>
                      <a:pt x="116" y="8"/>
                    </a:lnTo>
                    <a:lnTo>
                      <a:pt x="160" y="4"/>
                    </a:lnTo>
                    <a:lnTo>
                      <a:pt x="208" y="2"/>
                    </a:lnTo>
                    <a:lnTo>
                      <a:pt x="260" y="0"/>
                    </a:lnTo>
                    <a:lnTo>
                      <a:pt x="260" y="0"/>
                    </a:lnTo>
                    <a:lnTo>
                      <a:pt x="312" y="2"/>
                    </a:lnTo>
                    <a:lnTo>
                      <a:pt x="360" y="4"/>
                    </a:lnTo>
                    <a:lnTo>
                      <a:pt x="402" y="8"/>
                    </a:lnTo>
                    <a:lnTo>
                      <a:pt x="440" y="14"/>
                    </a:lnTo>
                    <a:lnTo>
                      <a:pt x="472" y="20"/>
                    </a:lnTo>
                    <a:lnTo>
                      <a:pt x="496" y="28"/>
                    </a:lnTo>
                    <a:lnTo>
                      <a:pt x="504" y="32"/>
                    </a:lnTo>
                    <a:lnTo>
                      <a:pt x="510" y="36"/>
                    </a:lnTo>
                    <a:lnTo>
                      <a:pt x="514" y="40"/>
                    </a:lnTo>
                    <a:lnTo>
                      <a:pt x="516" y="44"/>
                    </a:lnTo>
                    <a:lnTo>
                      <a:pt x="516" y="44"/>
                    </a:lnTo>
                    <a:lnTo>
                      <a:pt x="514" y="48"/>
                    </a:lnTo>
                    <a:lnTo>
                      <a:pt x="510" y="52"/>
                    </a:lnTo>
                    <a:lnTo>
                      <a:pt x="496" y="60"/>
                    </a:lnTo>
                    <a:lnTo>
                      <a:pt x="472" y="66"/>
                    </a:lnTo>
                    <a:lnTo>
                      <a:pt x="440" y="72"/>
                    </a:lnTo>
                    <a:lnTo>
                      <a:pt x="402" y="76"/>
                    </a:lnTo>
                    <a:lnTo>
                      <a:pt x="360" y="80"/>
                    </a:lnTo>
                    <a:lnTo>
                      <a:pt x="312" y="82"/>
                    </a:lnTo>
                    <a:lnTo>
                      <a:pt x="260" y="8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" name="Freeform 489"/>
              <p:cNvSpPr>
                <a:spLocks/>
              </p:cNvSpPr>
              <p:nvPr/>
            </p:nvSpPr>
            <p:spPr bwMode="auto">
              <a:xfrm>
                <a:off x="4633" y="4184"/>
                <a:ext cx="520" cy="84"/>
              </a:xfrm>
              <a:custGeom>
                <a:avLst/>
                <a:gdLst>
                  <a:gd name="T0" fmla="*/ 262 w 520"/>
                  <a:gd name="T1" fmla="*/ 0 h 84"/>
                  <a:gd name="T2" fmla="*/ 262 w 520"/>
                  <a:gd name="T3" fmla="*/ 0 h 84"/>
                  <a:gd name="T4" fmla="*/ 210 w 520"/>
                  <a:gd name="T5" fmla="*/ 2 h 84"/>
                  <a:gd name="T6" fmla="*/ 160 w 520"/>
                  <a:gd name="T7" fmla="*/ 4 h 84"/>
                  <a:gd name="T8" fmla="*/ 116 w 520"/>
                  <a:gd name="T9" fmla="*/ 8 h 84"/>
                  <a:gd name="T10" fmla="*/ 78 w 520"/>
                  <a:gd name="T11" fmla="*/ 14 h 84"/>
                  <a:gd name="T12" fmla="*/ 44 w 520"/>
                  <a:gd name="T13" fmla="*/ 20 h 84"/>
                  <a:gd name="T14" fmla="*/ 20 w 520"/>
                  <a:gd name="T15" fmla="*/ 28 h 84"/>
                  <a:gd name="T16" fmla="*/ 12 w 520"/>
                  <a:gd name="T17" fmla="*/ 32 h 84"/>
                  <a:gd name="T18" fmla="*/ 6 w 520"/>
                  <a:gd name="T19" fmla="*/ 36 h 84"/>
                  <a:gd name="T20" fmla="*/ 2 w 520"/>
                  <a:gd name="T21" fmla="*/ 40 h 84"/>
                  <a:gd name="T22" fmla="*/ 0 w 520"/>
                  <a:gd name="T23" fmla="*/ 44 h 84"/>
                  <a:gd name="T24" fmla="*/ 0 w 520"/>
                  <a:gd name="T25" fmla="*/ 44 h 84"/>
                  <a:gd name="T26" fmla="*/ 2 w 520"/>
                  <a:gd name="T27" fmla="*/ 48 h 84"/>
                  <a:gd name="T28" fmla="*/ 6 w 520"/>
                  <a:gd name="T29" fmla="*/ 52 h 84"/>
                  <a:gd name="T30" fmla="*/ 20 w 520"/>
                  <a:gd name="T31" fmla="*/ 60 h 84"/>
                  <a:gd name="T32" fmla="*/ 44 w 520"/>
                  <a:gd name="T33" fmla="*/ 66 h 84"/>
                  <a:gd name="T34" fmla="*/ 78 w 520"/>
                  <a:gd name="T35" fmla="*/ 72 h 84"/>
                  <a:gd name="T36" fmla="*/ 116 w 520"/>
                  <a:gd name="T37" fmla="*/ 76 h 84"/>
                  <a:gd name="T38" fmla="*/ 160 w 520"/>
                  <a:gd name="T39" fmla="*/ 80 h 84"/>
                  <a:gd name="T40" fmla="*/ 210 w 520"/>
                  <a:gd name="T41" fmla="*/ 82 h 84"/>
                  <a:gd name="T42" fmla="*/ 262 w 520"/>
                  <a:gd name="T43" fmla="*/ 84 h 84"/>
                  <a:gd name="T44" fmla="*/ 262 w 520"/>
                  <a:gd name="T45" fmla="*/ 84 h 84"/>
                  <a:gd name="T46" fmla="*/ 314 w 520"/>
                  <a:gd name="T47" fmla="*/ 82 h 84"/>
                  <a:gd name="T48" fmla="*/ 362 w 520"/>
                  <a:gd name="T49" fmla="*/ 80 h 84"/>
                  <a:gd name="T50" fmla="*/ 406 w 520"/>
                  <a:gd name="T51" fmla="*/ 76 h 84"/>
                  <a:gd name="T52" fmla="*/ 444 w 520"/>
                  <a:gd name="T53" fmla="*/ 72 h 84"/>
                  <a:gd name="T54" fmla="*/ 476 w 520"/>
                  <a:gd name="T55" fmla="*/ 66 h 84"/>
                  <a:gd name="T56" fmla="*/ 500 w 520"/>
                  <a:gd name="T57" fmla="*/ 60 h 84"/>
                  <a:gd name="T58" fmla="*/ 514 w 520"/>
                  <a:gd name="T59" fmla="*/ 52 h 84"/>
                  <a:gd name="T60" fmla="*/ 518 w 520"/>
                  <a:gd name="T61" fmla="*/ 48 h 84"/>
                  <a:gd name="T62" fmla="*/ 520 w 520"/>
                  <a:gd name="T63" fmla="*/ 44 h 84"/>
                  <a:gd name="T64" fmla="*/ 520 w 520"/>
                  <a:gd name="T65" fmla="*/ 44 h 84"/>
                  <a:gd name="T66" fmla="*/ 518 w 520"/>
                  <a:gd name="T67" fmla="*/ 40 h 84"/>
                  <a:gd name="T68" fmla="*/ 514 w 520"/>
                  <a:gd name="T69" fmla="*/ 36 h 84"/>
                  <a:gd name="T70" fmla="*/ 508 w 520"/>
                  <a:gd name="T71" fmla="*/ 32 h 84"/>
                  <a:gd name="T72" fmla="*/ 500 w 520"/>
                  <a:gd name="T73" fmla="*/ 28 h 84"/>
                  <a:gd name="T74" fmla="*/ 476 w 520"/>
                  <a:gd name="T75" fmla="*/ 20 h 84"/>
                  <a:gd name="T76" fmla="*/ 444 w 520"/>
                  <a:gd name="T77" fmla="*/ 14 h 84"/>
                  <a:gd name="T78" fmla="*/ 406 w 520"/>
                  <a:gd name="T79" fmla="*/ 8 h 84"/>
                  <a:gd name="T80" fmla="*/ 362 w 520"/>
                  <a:gd name="T81" fmla="*/ 4 h 84"/>
                  <a:gd name="T82" fmla="*/ 314 w 520"/>
                  <a:gd name="T83" fmla="*/ 2 h 84"/>
                  <a:gd name="T84" fmla="*/ 262 w 520"/>
                  <a:gd name="T8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20" h="84">
                    <a:moveTo>
                      <a:pt x="262" y="0"/>
                    </a:moveTo>
                    <a:lnTo>
                      <a:pt x="262" y="0"/>
                    </a:lnTo>
                    <a:lnTo>
                      <a:pt x="210" y="2"/>
                    </a:lnTo>
                    <a:lnTo>
                      <a:pt x="160" y="4"/>
                    </a:lnTo>
                    <a:lnTo>
                      <a:pt x="116" y="8"/>
                    </a:lnTo>
                    <a:lnTo>
                      <a:pt x="78" y="14"/>
                    </a:lnTo>
                    <a:lnTo>
                      <a:pt x="44" y="20"/>
                    </a:lnTo>
                    <a:lnTo>
                      <a:pt x="20" y="28"/>
                    </a:lnTo>
                    <a:lnTo>
                      <a:pt x="12" y="32"/>
                    </a:lnTo>
                    <a:lnTo>
                      <a:pt x="6" y="36"/>
                    </a:lnTo>
                    <a:lnTo>
                      <a:pt x="2" y="40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2" y="48"/>
                    </a:lnTo>
                    <a:lnTo>
                      <a:pt x="6" y="52"/>
                    </a:lnTo>
                    <a:lnTo>
                      <a:pt x="20" y="60"/>
                    </a:lnTo>
                    <a:lnTo>
                      <a:pt x="44" y="66"/>
                    </a:lnTo>
                    <a:lnTo>
                      <a:pt x="78" y="72"/>
                    </a:lnTo>
                    <a:lnTo>
                      <a:pt x="116" y="76"/>
                    </a:lnTo>
                    <a:lnTo>
                      <a:pt x="160" y="80"/>
                    </a:lnTo>
                    <a:lnTo>
                      <a:pt x="210" y="82"/>
                    </a:lnTo>
                    <a:lnTo>
                      <a:pt x="262" y="84"/>
                    </a:lnTo>
                    <a:lnTo>
                      <a:pt x="262" y="84"/>
                    </a:lnTo>
                    <a:lnTo>
                      <a:pt x="314" y="82"/>
                    </a:lnTo>
                    <a:lnTo>
                      <a:pt x="362" y="80"/>
                    </a:lnTo>
                    <a:lnTo>
                      <a:pt x="406" y="76"/>
                    </a:lnTo>
                    <a:lnTo>
                      <a:pt x="444" y="72"/>
                    </a:lnTo>
                    <a:lnTo>
                      <a:pt x="476" y="66"/>
                    </a:lnTo>
                    <a:lnTo>
                      <a:pt x="500" y="60"/>
                    </a:lnTo>
                    <a:lnTo>
                      <a:pt x="514" y="52"/>
                    </a:lnTo>
                    <a:lnTo>
                      <a:pt x="518" y="48"/>
                    </a:lnTo>
                    <a:lnTo>
                      <a:pt x="520" y="44"/>
                    </a:lnTo>
                    <a:lnTo>
                      <a:pt x="520" y="44"/>
                    </a:lnTo>
                    <a:lnTo>
                      <a:pt x="518" y="40"/>
                    </a:lnTo>
                    <a:lnTo>
                      <a:pt x="514" y="36"/>
                    </a:lnTo>
                    <a:lnTo>
                      <a:pt x="508" y="32"/>
                    </a:lnTo>
                    <a:lnTo>
                      <a:pt x="500" y="28"/>
                    </a:lnTo>
                    <a:lnTo>
                      <a:pt x="476" y="20"/>
                    </a:lnTo>
                    <a:lnTo>
                      <a:pt x="444" y="14"/>
                    </a:lnTo>
                    <a:lnTo>
                      <a:pt x="406" y="8"/>
                    </a:lnTo>
                    <a:lnTo>
                      <a:pt x="362" y="4"/>
                    </a:lnTo>
                    <a:lnTo>
                      <a:pt x="314" y="2"/>
                    </a:lnTo>
                    <a:lnTo>
                      <a:pt x="26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" name="Freeform 490"/>
              <p:cNvSpPr>
                <a:spLocks noEditPoints="1"/>
              </p:cNvSpPr>
              <p:nvPr/>
            </p:nvSpPr>
            <p:spPr bwMode="auto">
              <a:xfrm>
                <a:off x="4635" y="4184"/>
                <a:ext cx="516" cy="84"/>
              </a:xfrm>
              <a:custGeom>
                <a:avLst/>
                <a:gdLst>
                  <a:gd name="T0" fmla="*/ 260 w 516"/>
                  <a:gd name="T1" fmla="*/ 84 h 84"/>
                  <a:gd name="T2" fmla="*/ 160 w 516"/>
                  <a:gd name="T3" fmla="*/ 80 h 84"/>
                  <a:gd name="T4" fmla="*/ 78 w 516"/>
                  <a:gd name="T5" fmla="*/ 72 h 84"/>
                  <a:gd name="T6" fmla="*/ 22 w 516"/>
                  <a:gd name="T7" fmla="*/ 60 h 84"/>
                  <a:gd name="T8" fmla="*/ 4 w 516"/>
                  <a:gd name="T9" fmla="*/ 48 h 84"/>
                  <a:gd name="T10" fmla="*/ 2 w 516"/>
                  <a:gd name="T11" fmla="*/ 44 h 84"/>
                  <a:gd name="T12" fmla="*/ 8 w 516"/>
                  <a:gd name="T13" fmla="*/ 36 h 84"/>
                  <a:gd name="T14" fmla="*/ 22 w 516"/>
                  <a:gd name="T15" fmla="*/ 28 h 84"/>
                  <a:gd name="T16" fmla="*/ 78 w 516"/>
                  <a:gd name="T17" fmla="*/ 14 h 84"/>
                  <a:gd name="T18" fmla="*/ 160 w 516"/>
                  <a:gd name="T19" fmla="*/ 4 h 84"/>
                  <a:gd name="T20" fmla="*/ 260 w 516"/>
                  <a:gd name="T21" fmla="*/ 2 h 84"/>
                  <a:gd name="T22" fmla="*/ 310 w 516"/>
                  <a:gd name="T23" fmla="*/ 2 h 84"/>
                  <a:gd name="T24" fmla="*/ 402 w 516"/>
                  <a:gd name="T25" fmla="*/ 8 h 84"/>
                  <a:gd name="T26" fmla="*/ 470 w 516"/>
                  <a:gd name="T27" fmla="*/ 20 h 84"/>
                  <a:gd name="T28" fmla="*/ 502 w 516"/>
                  <a:gd name="T29" fmla="*/ 32 h 84"/>
                  <a:gd name="T30" fmla="*/ 512 w 516"/>
                  <a:gd name="T31" fmla="*/ 40 h 84"/>
                  <a:gd name="T32" fmla="*/ 514 w 516"/>
                  <a:gd name="T33" fmla="*/ 44 h 84"/>
                  <a:gd name="T34" fmla="*/ 508 w 516"/>
                  <a:gd name="T35" fmla="*/ 52 h 84"/>
                  <a:gd name="T36" fmla="*/ 470 w 516"/>
                  <a:gd name="T37" fmla="*/ 66 h 84"/>
                  <a:gd name="T38" fmla="*/ 402 w 516"/>
                  <a:gd name="T39" fmla="*/ 76 h 84"/>
                  <a:gd name="T40" fmla="*/ 310 w 516"/>
                  <a:gd name="T41" fmla="*/ 82 h 84"/>
                  <a:gd name="T42" fmla="*/ 260 w 516"/>
                  <a:gd name="T43" fmla="*/ 0 h 84"/>
                  <a:gd name="T44" fmla="*/ 208 w 516"/>
                  <a:gd name="T45" fmla="*/ 2 h 84"/>
                  <a:gd name="T46" fmla="*/ 116 w 516"/>
                  <a:gd name="T47" fmla="*/ 8 h 84"/>
                  <a:gd name="T48" fmla="*/ 44 w 516"/>
                  <a:gd name="T49" fmla="*/ 20 h 84"/>
                  <a:gd name="T50" fmla="*/ 12 w 516"/>
                  <a:gd name="T51" fmla="*/ 32 h 84"/>
                  <a:gd name="T52" fmla="*/ 2 w 516"/>
                  <a:gd name="T53" fmla="*/ 40 h 84"/>
                  <a:gd name="T54" fmla="*/ 0 w 516"/>
                  <a:gd name="T55" fmla="*/ 44 h 84"/>
                  <a:gd name="T56" fmla="*/ 6 w 516"/>
                  <a:gd name="T57" fmla="*/ 52 h 84"/>
                  <a:gd name="T58" fmla="*/ 44 w 516"/>
                  <a:gd name="T59" fmla="*/ 66 h 84"/>
                  <a:gd name="T60" fmla="*/ 116 w 516"/>
                  <a:gd name="T61" fmla="*/ 76 h 84"/>
                  <a:gd name="T62" fmla="*/ 208 w 516"/>
                  <a:gd name="T63" fmla="*/ 82 h 84"/>
                  <a:gd name="T64" fmla="*/ 260 w 516"/>
                  <a:gd name="T65" fmla="*/ 84 h 84"/>
                  <a:gd name="T66" fmla="*/ 360 w 516"/>
                  <a:gd name="T67" fmla="*/ 80 h 84"/>
                  <a:gd name="T68" fmla="*/ 440 w 516"/>
                  <a:gd name="T69" fmla="*/ 72 h 84"/>
                  <a:gd name="T70" fmla="*/ 496 w 516"/>
                  <a:gd name="T71" fmla="*/ 60 h 84"/>
                  <a:gd name="T72" fmla="*/ 514 w 516"/>
                  <a:gd name="T73" fmla="*/ 48 h 84"/>
                  <a:gd name="T74" fmla="*/ 516 w 516"/>
                  <a:gd name="T75" fmla="*/ 44 h 84"/>
                  <a:gd name="T76" fmla="*/ 510 w 516"/>
                  <a:gd name="T77" fmla="*/ 36 h 84"/>
                  <a:gd name="T78" fmla="*/ 496 w 516"/>
                  <a:gd name="T79" fmla="*/ 28 h 84"/>
                  <a:gd name="T80" fmla="*/ 440 w 516"/>
                  <a:gd name="T81" fmla="*/ 14 h 84"/>
                  <a:gd name="T82" fmla="*/ 360 w 516"/>
                  <a:gd name="T83" fmla="*/ 4 h 84"/>
                  <a:gd name="T84" fmla="*/ 260 w 516"/>
                  <a:gd name="T8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16" h="84">
                    <a:moveTo>
                      <a:pt x="260" y="84"/>
                    </a:moveTo>
                    <a:lnTo>
                      <a:pt x="260" y="84"/>
                    </a:lnTo>
                    <a:lnTo>
                      <a:pt x="208" y="82"/>
                    </a:lnTo>
                    <a:lnTo>
                      <a:pt x="160" y="80"/>
                    </a:lnTo>
                    <a:lnTo>
                      <a:pt x="116" y="76"/>
                    </a:lnTo>
                    <a:lnTo>
                      <a:pt x="78" y="72"/>
                    </a:lnTo>
                    <a:lnTo>
                      <a:pt x="46" y="66"/>
                    </a:lnTo>
                    <a:lnTo>
                      <a:pt x="22" y="60"/>
                    </a:lnTo>
                    <a:lnTo>
                      <a:pt x="8" y="52"/>
                    </a:lnTo>
                    <a:lnTo>
                      <a:pt x="4" y="48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4" y="40"/>
                    </a:lnTo>
                    <a:lnTo>
                      <a:pt x="8" y="36"/>
                    </a:lnTo>
                    <a:lnTo>
                      <a:pt x="14" y="32"/>
                    </a:lnTo>
                    <a:lnTo>
                      <a:pt x="22" y="28"/>
                    </a:lnTo>
                    <a:lnTo>
                      <a:pt x="46" y="20"/>
                    </a:lnTo>
                    <a:lnTo>
                      <a:pt x="78" y="14"/>
                    </a:lnTo>
                    <a:lnTo>
                      <a:pt x="116" y="8"/>
                    </a:lnTo>
                    <a:lnTo>
                      <a:pt x="160" y="4"/>
                    </a:lnTo>
                    <a:lnTo>
                      <a:pt x="208" y="2"/>
                    </a:lnTo>
                    <a:lnTo>
                      <a:pt x="260" y="2"/>
                    </a:lnTo>
                    <a:lnTo>
                      <a:pt x="260" y="2"/>
                    </a:lnTo>
                    <a:lnTo>
                      <a:pt x="310" y="2"/>
                    </a:lnTo>
                    <a:lnTo>
                      <a:pt x="358" y="4"/>
                    </a:lnTo>
                    <a:lnTo>
                      <a:pt x="402" y="8"/>
                    </a:lnTo>
                    <a:lnTo>
                      <a:pt x="438" y="14"/>
                    </a:lnTo>
                    <a:lnTo>
                      <a:pt x="470" y="20"/>
                    </a:lnTo>
                    <a:lnTo>
                      <a:pt x="494" y="28"/>
                    </a:lnTo>
                    <a:lnTo>
                      <a:pt x="502" y="32"/>
                    </a:lnTo>
                    <a:lnTo>
                      <a:pt x="508" y="36"/>
                    </a:lnTo>
                    <a:lnTo>
                      <a:pt x="512" y="40"/>
                    </a:lnTo>
                    <a:lnTo>
                      <a:pt x="514" y="44"/>
                    </a:lnTo>
                    <a:lnTo>
                      <a:pt x="514" y="44"/>
                    </a:lnTo>
                    <a:lnTo>
                      <a:pt x="512" y="48"/>
                    </a:lnTo>
                    <a:lnTo>
                      <a:pt x="508" y="52"/>
                    </a:lnTo>
                    <a:lnTo>
                      <a:pt x="494" y="60"/>
                    </a:lnTo>
                    <a:lnTo>
                      <a:pt x="470" y="66"/>
                    </a:lnTo>
                    <a:lnTo>
                      <a:pt x="438" y="72"/>
                    </a:lnTo>
                    <a:lnTo>
                      <a:pt x="402" y="76"/>
                    </a:lnTo>
                    <a:lnTo>
                      <a:pt x="358" y="80"/>
                    </a:lnTo>
                    <a:lnTo>
                      <a:pt x="310" y="82"/>
                    </a:lnTo>
                    <a:lnTo>
                      <a:pt x="260" y="84"/>
                    </a:lnTo>
                    <a:close/>
                    <a:moveTo>
                      <a:pt x="260" y="0"/>
                    </a:moveTo>
                    <a:lnTo>
                      <a:pt x="260" y="0"/>
                    </a:lnTo>
                    <a:lnTo>
                      <a:pt x="208" y="2"/>
                    </a:lnTo>
                    <a:lnTo>
                      <a:pt x="160" y="4"/>
                    </a:lnTo>
                    <a:lnTo>
                      <a:pt x="116" y="8"/>
                    </a:lnTo>
                    <a:lnTo>
                      <a:pt x="76" y="14"/>
                    </a:lnTo>
                    <a:lnTo>
                      <a:pt x="44" y="20"/>
                    </a:lnTo>
                    <a:lnTo>
                      <a:pt x="20" y="28"/>
                    </a:lnTo>
                    <a:lnTo>
                      <a:pt x="12" y="32"/>
                    </a:lnTo>
                    <a:lnTo>
                      <a:pt x="6" y="36"/>
                    </a:lnTo>
                    <a:lnTo>
                      <a:pt x="2" y="40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2" y="48"/>
                    </a:lnTo>
                    <a:lnTo>
                      <a:pt x="6" y="52"/>
                    </a:lnTo>
                    <a:lnTo>
                      <a:pt x="20" y="60"/>
                    </a:lnTo>
                    <a:lnTo>
                      <a:pt x="44" y="66"/>
                    </a:lnTo>
                    <a:lnTo>
                      <a:pt x="76" y="72"/>
                    </a:lnTo>
                    <a:lnTo>
                      <a:pt x="116" y="76"/>
                    </a:lnTo>
                    <a:lnTo>
                      <a:pt x="160" y="80"/>
                    </a:lnTo>
                    <a:lnTo>
                      <a:pt x="208" y="82"/>
                    </a:lnTo>
                    <a:lnTo>
                      <a:pt x="260" y="84"/>
                    </a:lnTo>
                    <a:lnTo>
                      <a:pt x="260" y="84"/>
                    </a:lnTo>
                    <a:lnTo>
                      <a:pt x="312" y="82"/>
                    </a:lnTo>
                    <a:lnTo>
                      <a:pt x="360" y="80"/>
                    </a:lnTo>
                    <a:lnTo>
                      <a:pt x="402" y="76"/>
                    </a:lnTo>
                    <a:lnTo>
                      <a:pt x="440" y="72"/>
                    </a:lnTo>
                    <a:lnTo>
                      <a:pt x="472" y="66"/>
                    </a:lnTo>
                    <a:lnTo>
                      <a:pt x="496" y="60"/>
                    </a:lnTo>
                    <a:lnTo>
                      <a:pt x="510" y="52"/>
                    </a:lnTo>
                    <a:lnTo>
                      <a:pt x="514" y="48"/>
                    </a:lnTo>
                    <a:lnTo>
                      <a:pt x="516" y="44"/>
                    </a:lnTo>
                    <a:lnTo>
                      <a:pt x="516" y="44"/>
                    </a:lnTo>
                    <a:lnTo>
                      <a:pt x="514" y="40"/>
                    </a:lnTo>
                    <a:lnTo>
                      <a:pt x="510" y="36"/>
                    </a:lnTo>
                    <a:lnTo>
                      <a:pt x="504" y="32"/>
                    </a:lnTo>
                    <a:lnTo>
                      <a:pt x="496" y="28"/>
                    </a:lnTo>
                    <a:lnTo>
                      <a:pt x="472" y="20"/>
                    </a:lnTo>
                    <a:lnTo>
                      <a:pt x="440" y="14"/>
                    </a:lnTo>
                    <a:lnTo>
                      <a:pt x="402" y="8"/>
                    </a:lnTo>
                    <a:lnTo>
                      <a:pt x="360" y="4"/>
                    </a:lnTo>
                    <a:lnTo>
                      <a:pt x="312" y="2"/>
                    </a:lnTo>
                    <a:lnTo>
                      <a:pt x="260" y="0"/>
                    </a:lnTo>
                    <a:close/>
                  </a:path>
                </a:pathLst>
              </a:custGeom>
              <a:solidFill>
                <a:srgbClr val="B6B0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" name="Freeform 491"/>
              <p:cNvSpPr>
                <a:spLocks/>
              </p:cNvSpPr>
              <p:nvPr/>
            </p:nvSpPr>
            <p:spPr bwMode="auto">
              <a:xfrm>
                <a:off x="4637" y="4186"/>
                <a:ext cx="512" cy="82"/>
              </a:xfrm>
              <a:custGeom>
                <a:avLst/>
                <a:gdLst>
                  <a:gd name="T0" fmla="*/ 258 w 512"/>
                  <a:gd name="T1" fmla="*/ 82 h 82"/>
                  <a:gd name="T2" fmla="*/ 258 w 512"/>
                  <a:gd name="T3" fmla="*/ 82 h 82"/>
                  <a:gd name="T4" fmla="*/ 206 w 512"/>
                  <a:gd name="T5" fmla="*/ 80 h 82"/>
                  <a:gd name="T6" fmla="*/ 158 w 512"/>
                  <a:gd name="T7" fmla="*/ 78 h 82"/>
                  <a:gd name="T8" fmla="*/ 114 w 512"/>
                  <a:gd name="T9" fmla="*/ 74 h 82"/>
                  <a:gd name="T10" fmla="*/ 76 w 512"/>
                  <a:gd name="T11" fmla="*/ 70 h 82"/>
                  <a:gd name="T12" fmla="*/ 44 w 512"/>
                  <a:gd name="T13" fmla="*/ 64 h 82"/>
                  <a:gd name="T14" fmla="*/ 20 w 512"/>
                  <a:gd name="T15" fmla="*/ 58 h 82"/>
                  <a:gd name="T16" fmla="*/ 6 w 512"/>
                  <a:gd name="T17" fmla="*/ 50 h 82"/>
                  <a:gd name="T18" fmla="*/ 2 w 512"/>
                  <a:gd name="T19" fmla="*/ 46 h 82"/>
                  <a:gd name="T20" fmla="*/ 0 w 512"/>
                  <a:gd name="T21" fmla="*/ 42 h 82"/>
                  <a:gd name="T22" fmla="*/ 0 w 512"/>
                  <a:gd name="T23" fmla="*/ 42 h 82"/>
                  <a:gd name="T24" fmla="*/ 2 w 512"/>
                  <a:gd name="T25" fmla="*/ 38 h 82"/>
                  <a:gd name="T26" fmla="*/ 6 w 512"/>
                  <a:gd name="T27" fmla="*/ 34 h 82"/>
                  <a:gd name="T28" fmla="*/ 12 w 512"/>
                  <a:gd name="T29" fmla="*/ 30 h 82"/>
                  <a:gd name="T30" fmla="*/ 20 w 512"/>
                  <a:gd name="T31" fmla="*/ 26 h 82"/>
                  <a:gd name="T32" fmla="*/ 44 w 512"/>
                  <a:gd name="T33" fmla="*/ 18 h 82"/>
                  <a:gd name="T34" fmla="*/ 76 w 512"/>
                  <a:gd name="T35" fmla="*/ 12 h 82"/>
                  <a:gd name="T36" fmla="*/ 114 w 512"/>
                  <a:gd name="T37" fmla="*/ 6 h 82"/>
                  <a:gd name="T38" fmla="*/ 158 w 512"/>
                  <a:gd name="T39" fmla="*/ 2 h 82"/>
                  <a:gd name="T40" fmla="*/ 206 w 512"/>
                  <a:gd name="T41" fmla="*/ 0 h 82"/>
                  <a:gd name="T42" fmla="*/ 258 w 512"/>
                  <a:gd name="T43" fmla="*/ 0 h 82"/>
                  <a:gd name="T44" fmla="*/ 258 w 512"/>
                  <a:gd name="T45" fmla="*/ 0 h 82"/>
                  <a:gd name="T46" fmla="*/ 308 w 512"/>
                  <a:gd name="T47" fmla="*/ 0 h 82"/>
                  <a:gd name="T48" fmla="*/ 356 w 512"/>
                  <a:gd name="T49" fmla="*/ 2 h 82"/>
                  <a:gd name="T50" fmla="*/ 400 w 512"/>
                  <a:gd name="T51" fmla="*/ 6 h 82"/>
                  <a:gd name="T52" fmla="*/ 436 w 512"/>
                  <a:gd name="T53" fmla="*/ 12 h 82"/>
                  <a:gd name="T54" fmla="*/ 468 w 512"/>
                  <a:gd name="T55" fmla="*/ 18 h 82"/>
                  <a:gd name="T56" fmla="*/ 492 w 512"/>
                  <a:gd name="T57" fmla="*/ 26 h 82"/>
                  <a:gd name="T58" fmla="*/ 500 w 512"/>
                  <a:gd name="T59" fmla="*/ 30 h 82"/>
                  <a:gd name="T60" fmla="*/ 506 w 512"/>
                  <a:gd name="T61" fmla="*/ 34 h 82"/>
                  <a:gd name="T62" fmla="*/ 510 w 512"/>
                  <a:gd name="T63" fmla="*/ 38 h 82"/>
                  <a:gd name="T64" fmla="*/ 512 w 512"/>
                  <a:gd name="T65" fmla="*/ 42 h 82"/>
                  <a:gd name="T66" fmla="*/ 512 w 512"/>
                  <a:gd name="T67" fmla="*/ 42 h 82"/>
                  <a:gd name="T68" fmla="*/ 510 w 512"/>
                  <a:gd name="T69" fmla="*/ 46 h 82"/>
                  <a:gd name="T70" fmla="*/ 506 w 512"/>
                  <a:gd name="T71" fmla="*/ 50 h 82"/>
                  <a:gd name="T72" fmla="*/ 492 w 512"/>
                  <a:gd name="T73" fmla="*/ 58 h 82"/>
                  <a:gd name="T74" fmla="*/ 468 w 512"/>
                  <a:gd name="T75" fmla="*/ 64 h 82"/>
                  <a:gd name="T76" fmla="*/ 436 w 512"/>
                  <a:gd name="T77" fmla="*/ 70 h 82"/>
                  <a:gd name="T78" fmla="*/ 400 w 512"/>
                  <a:gd name="T79" fmla="*/ 74 h 82"/>
                  <a:gd name="T80" fmla="*/ 356 w 512"/>
                  <a:gd name="T81" fmla="*/ 78 h 82"/>
                  <a:gd name="T82" fmla="*/ 308 w 512"/>
                  <a:gd name="T83" fmla="*/ 80 h 82"/>
                  <a:gd name="T84" fmla="*/ 258 w 512"/>
                  <a:gd name="T8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12" h="82">
                    <a:moveTo>
                      <a:pt x="258" y="82"/>
                    </a:moveTo>
                    <a:lnTo>
                      <a:pt x="258" y="82"/>
                    </a:lnTo>
                    <a:lnTo>
                      <a:pt x="206" y="80"/>
                    </a:lnTo>
                    <a:lnTo>
                      <a:pt x="158" y="78"/>
                    </a:lnTo>
                    <a:lnTo>
                      <a:pt x="114" y="74"/>
                    </a:lnTo>
                    <a:lnTo>
                      <a:pt x="76" y="70"/>
                    </a:lnTo>
                    <a:lnTo>
                      <a:pt x="44" y="64"/>
                    </a:lnTo>
                    <a:lnTo>
                      <a:pt x="20" y="58"/>
                    </a:lnTo>
                    <a:lnTo>
                      <a:pt x="6" y="50"/>
                    </a:lnTo>
                    <a:lnTo>
                      <a:pt x="2" y="46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8"/>
                    </a:lnTo>
                    <a:lnTo>
                      <a:pt x="6" y="34"/>
                    </a:lnTo>
                    <a:lnTo>
                      <a:pt x="12" y="30"/>
                    </a:lnTo>
                    <a:lnTo>
                      <a:pt x="20" y="26"/>
                    </a:lnTo>
                    <a:lnTo>
                      <a:pt x="44" y="18"/>
                    </a:lnTo>
                    <a:lnTo>
                      <a:pt x="76" y="12"/>
                    </a:lnTo>
                    <a:lnTo>
                      <a:pt x="114" y="6"/>
                    </a:lnTo>
                    <a:lnTo>
                      <a:pt x="158" y="2"/>
                    </a:lnTo>
                    <a:lnTo>
                      <a:pt x="206" y="0"/>
                    </a:lnTo>
                    <a:lnTo>
                      <a:pt x="258" y="0"/>
                    </a:lnTo>
                    <a:lnTo>
                      <a:pt x="258" y="0"/>
                    </a:lnTo>
                    <a:lnTo>
                      <a:pt x="308" y="0"/>
                    </a:lnTo>
                    <a:lnTo>
                      <a:pt x="356" y="2"/>
                    </a:lnTo>
                    <a:lnTo>
                      <a:pt x="400" y="6"/>
                    </a:lnTo>
                    <a:lnTo>
                      <a:pt x="436" y="12"/>
                    </a:lnTo>
                    <a:lnTo>
                      <a:pt x="468" y="18"/>
                    </a:lnTo>
                    <a:lnTo>
                      <a:pt x="492" y="26"/>
                    </a:lnTo>
                    <a:lnTo>
                      <a:pt x="500" y="30"/>
                    </a:lnTo>
                    <a:lnTo>
                      <a:pt x="506" y="34"/>
                    </a:lnTo>
                    <a:lnTo>
                      <a:pt x="510" y="38"/>
                    </a:lnTo>
                    <a:lnTo>
                      <a:pt x="512" y="42"/>
                    </a:lnTo>
                    <a:lnTo>
                      <a:pt x="512" y="42"/>
                    </a:lnTo>
                    <a:lnTo>
                      <a:pt x="510" y="46"/>
                    </a:lnTo>
                    <a:lnTo>
                      <a:pt x="506" y="50"/>
                    </a:lnTo>
                    <a:lnTo>
                      <a:pt x="492" y="58"/>
                    </a:lnTo>
                    <a:lnTo>
                      <a:pt x="468" y="64"/>
                    </a:lnTo>
                    <a:lnTo>
                      <a:pt x="436" y="70"/>
                    </a:lnTo>
                    <a:lnTo>
                      <a:pt x="400" y="74"/>
                    </a:lnTo>
                    <a:lnTo>
                      <a:pt x="356" y="78"/>
                    </a:lnTo>
                    <a:lnTo>
                      <a:pt x="308" y="80"/>
                    </a:lnTo>
                    <a:lnTo>
                      <a:pt x="258" y="8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" name="Freeform 492"/>
              <p:cNvSpPr>
                <a:spLocks/>
              </p:cNvSpPr>
              <p:nvPr/>
            </p:nvSpPr>
            <p:spPr bwMode="auto">
              <a:xfrm>
                <a:off x="4635" y="4184"/>
                <a:ext cx="516" cy="84"/>
              </a:xfrm>
              <a:custGeom>
                <a:avLst/>
                <a:gdLst>
                  <a:gd name="T0" fmla="*/ 260 w 516"/>
                  <a:gd name="T1" fmla="*/ 0 h 84"/>
                  <a:gd name="T2" fmla="*/ 260 w 516"/>
                  <a:gd name="T3" fmla="*/ 0 h 84"/>
                  <a:gd name="T4" fmla="*/ 208 w 516"/>
                  <a:gd name="T5" fmla="*/ 2 h 84"/>
                  <a:gd name="T6" fmla="*/ 160 w 516"/>
                  <a:gd name="T7" fmla="*/ 4 h 84"/>
                  <a:gd name="T8" fmla="*/ 116 w 516"/>
                  <a:gd name="T9" fmla="*/ 8 h 84"/>
                  <a:gd name="T10" fmla="*/ 76 w 516"/>
                  <a:gd name="T11" fmla="*/ 14 h 84"/>
                  <a:gd name="T12" fmla="*/ 44 w 516"/>
                  <a:gd name="T13" fmla="*/ 20 h 84"/>
                  <a:gd name="T14" fmla="*/ 20 w 516"/>
                  <a:gd name="T15" fmla="*/ 28 h 84"/>
                  <a:gd name="T16" fmla="*/ 12 w 516"/>
                  <a:gd name="T17" fmla="*/ 32 h 84"/>
                  <a:gd name="T18" fmla="*/ 6 w 516"/>
                  <a:gd name="T19" fmla="*/ 36 h 84"/>
                  <a:gd name="T20" fmla="*/ 2 w 516"/>
                  <a:gd name="T21" fmla="*/ 40 h 84"/>
                  <a:gd name="T22" fmla="*/ 0 w 516"/>
                  <a:gd name="T23" fmla="*/ 44 h 84"/>
                  <a:gd name="T24" fmla="*/ 0 w 516"/>
                  <a:gd name="T25" fmla="*/ 44 h 84"/>
                  <a:gd name="T26" fmla="*/ 2 w 516"/>
                  <a:gd name="T27" fmla="*/ 48 h 84"/>
                  <a:gd name="T28" fmla="*/ 6 w 516"/>
                  <a:gd name="T29" fmla="*/ 52 h 84"/>
                  <a:gd name="T30" fmla="*/ 20 w 516"/>
                  <a:gd name="T31" fmla="*/ 60 h 84"/>
                  <a:gd name="T32" fmla="*/ 44 w 516"/>
                  <a:gd name="T33" fmla="*/ 66 h 84"/>
                  <a:gd name="T34" fmla="*/ 76 w 516"/>
                  <a:gd name="T35" fmla="*/ 72 h 84"/>
                  <a:gd name="T36" fmla="*/ 116 w 516"/>
                  <a:gd name="T37" fmla="*/ 76 h 84"/>
                  <a:gd name="T38" fmla="*/ 160 w 516"/>
                  <a:gd name="T39" fmla="*/ 80 h 84"/>
                  <a:gd name="T40" fmla="*/ 208 w 516"/>
                  <a:gd name="T41" fmla="*/ 82 h 84"/>
                  <a:gd name="T42" fmla="*/ 260 w 516"/>
                  <a:gd name="T43" fmla="*/ 84 h 84"/>
                  <a:gd name="T44" fmla="*/ 260 w 516"/>
                  <a:gd name="T45" fmla="*/ 84 h 84"/>
                  <a:gd name="T46" fmla="*/ 312 w 516"/>
                  <a:gd name="T47" fmla="*/ 82 h 84"/>
                  <a:gd name="T48" fmla="*/ 360 w 516"/>
                  <a:gd name="T49" fmla="*/ 80 h 84"/>
                  <a:gd name="T50" fmla="*/ 402 w 516"/>
                  <a:gd name="T51" fmla="*/ 76 h 84"/>
                  <a:gd name="T52" fmla="*/ 440 w 516"/>
                  <a:gd name="T53" fmla="*/ 72 h 84"/>
                  <a:gd name="T54" fmla="*/ 472 w 516"/>
                  <a:gd name="T55" fmla="*/ 66 h 84"/>
                  <a:gd name="T56" fmla="*/ 496 w 516"/>
                  <a:gd name="T57" fmla="*/ 60 h 84"/>
                  <a:gd name="T58" fmla="*/ 510 w 516"/>
                  <a:gd name="T59" fmla="*/ 52 h 84"/>
                  <a:gd name="T60" fmla="*/ 514 w 516"/>
                  <a:gd name="T61" fmla="*/ 48 h 84"/>
                  <a:gd name="T62" fmla="*/ 516 w 516"/>
                  <a:gd name="T63" fmla="*/ 44 h 84"/>
                  <a:gd name="T64" fmla="*/ 516 w 516"/>
                  <a:gd name="T65" fmla="*/ 44 h 84"/>
                  <a:gd name="T66" fmla="*/ 514 w 516"/>
                  <a:gd name="T67" fmla="*/ 40 h 84"/>
                  <a:gd name="T68" fmla="*/ 510 w 516"/>
                  <a:gd name="T69" fmla="*/ 36 h 84"/>
                  <a:gd name="T70" fmla="*/ 504 w 516"/>
                  <a:gd name="T71" fmla="*/ 32 h 84"/>
                  <a:gd name="T72" fmla="*/ 496 w 516"/>
                  <a:gd name="T73" fmla="*/ 28 h 84"/>
                  <a:gd name="T74" fmla="*/ 472 w 516"/>
                  <a:gd name="T75" fmla="*/ 20 h 84"/>
                  <a:gd name="T76" fmla="*/ 440 w 516"/>
                  <a:gd name="T77" fmla="*/ 14 h 84"/>
                  <a:gd name="T78" fmla="*/ 402 w 516"/>
                  <a:gd name="T79" fmla="*/ 8 h 84"/>
                  <a:gd name="T80" fmla="*/ 360 w 516"/>
                  <a:gd name="T81" fmla="*/ 4 h 84"/>
                  <a:gd name="T82" fmla="*/ 312 w 516"/>
                  <a:gd name="T83" fmla="*/ 2 h 84"/>
                  <a:gd name="T84" fmla="*/ 260 w 516"/>
                  <a:gd name="T8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16" h="84">
                    <a:moveTo>
                      <a:pt x="260" y="0"/>
                    </a:moveTo>
                    <a:lnTo>
                      <a:pt x="260" y="0"/>
                    </a:lnTo>
                    <a:lnTo>
                      <a:pt x="208" y="2"/>
                    </a:lnTo>
                    <a:lnTo>
                      <a:pt x="160" y="4"/>
                    </a:lnTo>
                    <a:lnTo>
                      <a:pt x="116" y="8"/>
                    </a:lnTo>
                    <a:lnTo>
                      <a:pt x="76" y="14"/>
                    </a:lnTo>
                    <a:lnTo>
                      <a:pt x="44" y="20"/>
                    </a:lnTo>
                    <a:lnTo>
                      <a:pt x="20" y="28"/>
                    </a:lnTo>
                    <a:lnTo>
                      <a:pt x="12" y="32"/>
                    </a:lnTo>
                    <a:lnTo>
                      <a:pt x="6" y="36"/>
                    </a:lnTo>
                    <a:lnTo>
                      <a:pt x="2" y="40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2" y="48"/>
                    </a:lnTo>
                    <a:lnTo>
                      <a:pt x="6" y="52"/>
                    </a:lnTo>
                    <a:lnTo>
                      <a:pt x="20" y="60"/>
                    </a:lnTo>
                    <a:lnTo>
                      <a:pt x="44" y="66"/>
                    </a:lnTo>
                    <a:lnTo>
                      <a:pt x="76" y="72"/>
                    </a:lnTo>
                    <a:lnTo>
                      <a:pt x="116" y="76"/>
                    </a:lnTo>
                    <a:lnTo>
                      <a:pt x="160" y="80"/>
                    </a:lnTo>
                    <a:lnTo>
                      <a:pt x="208" y="82"/>
                    </a:lnTo>
                    <a:lnTo>
                      <a:pt x="260" y="84"/>
                    </a:lnTo>
                    <a:lnTo>
                      <a:pt x="260" y="84"/>
                    </a:lnTo>
                    <a:lnTo>
                      <a:pt x="312" y="82"/>
                    </a:lnTo>
                    <a:lnTo>
                      <a:pt x="360" y="80"/>
                    </a:lnTo>
                    <a:lnTo>
                      <a:pt x="402" y="76"/>
                    </a:lnTo>
                    <a:lnTo>
                      <a:pt x="440" y="72"/>
                    </a:lnTo>
                    <a:lnTo>
                      <a:pt x="472" y="66"/>
                    </a:lnTo>
                    <a:lnTo>
                      <a:pt x="496" y="60"/>
                    </a:lnTo>
                    <a:lnTo>
                      <a:pt x="510" y="52"/>
                    </a:lnTo>
                    <a:lnTo>
                      <a:pt x="514" y="48"/>
                    </a:lnTo>
                    <a:lnTo>
                      <a:pt x="516" y="44"/>
                    </a:lnTo>
                    <a:lnTo>
                      <a:pt x="516" y="44"/>
                    </a:lnTo>
                    <a:lnTo>
                      <a:pt x="514" y="40"/>
                    </a:lnTo>
                    <a:lnTo>
                      <a:pt x="510" y="36"/>
                    </a:lnTo>
                    <a:lnTo>
                      <a:pt x="504" y="32"/>
                    </a:lnTo>
                    <a:lnTo>
                      <a:pt x="496" y="28"/>
                    </a:lnTo>
                    <a:lnTo>
                      <a:pt x="472" y="20"/>
                    </a:lnTo>
                    <a:lnTo>
                      <a:pt x="440" y="14"/>
                    </a:lnTo>
                    <a:lnTo>
                      <a:pt x="402" y="8"/>
                    </a:lnTo>
                    <a:lnTo>
                      <a:pt x="360" y="4"/>
                    </a:lnTo>
                    <a:lnTo>
                      <a:pt x="312" y="2"/>
                    </a:lnTo>
                    <a:lnTo>
                      <a:pt x="2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" name="Freeform 493"/>
              <p:cNvSpPr>
                <a:spLocks noEditPoints="1"/>
              </p:cNvSpPr>
              <p:nvPr/>
            </p:nvSpPr>
            <p:spPr bwMode="auto">
              <a:xfrm>
                <a:off x="4637" y="4186"/>
                <a:ext cx="512" cy="82"/>
              </a:xfrm>
              <a:custGeom>
                <a:avLst/>
                <a:gdLst>
                  <a:gd name="T0" fmla="*/ 258 w 512"/>
                  <a:gd name="T1" fmla="*/ 80 h 82"/>
                  <a:gd name="T2" fmla="*/ 160 w 512"/>
                  <a:gd name="T3" fmla="*/ 78 h 82"/>
                  <a:gd name="T4" fmla="*/ 78 w 512"/>
                  <a:gd name="T5" fmla="*/ 70 h 82"/>
                  <a:gd name="T6" fmla="*/ 22 w 512"/>
                  <a:gd name="T7" fmla="*/ 58 h 82"/>
                  <a:gd name="T8" fmla="*/ 4 w 512"/>
                  <a:gd name="T9" fmla="*/ 46 h 82"/>
                  <a:gd name="T10" fmla="*/ 2 w 512"/>
                  <a:gd name="T11" fmla="*/ 42 h 82"/>
                  <a:gd name="T12" fmla="*/ 8 w 512"/>
                  <a:gd name="T13" fmla="*/ 34 h 82"/>
                  <a:gd name="T14" fmla="*/ 22 w 512"/>
                  <a:gd name="T15" fmla="*/ 26 h 82"/>
                  <a:gd name="T16" fmla="*/ 78 w 512"/>
                  <a:gd name="T17" fmla="*/ 12 h 82"/>
                  <a:gd name="T18" fmla="*/ 160 w 512"/>
                  <a:gd name="T19" fmla="*/ 2 h 82"/>
                  <a:gd name="T20" fmla="*/ 258 w 512"/>
                  <a:gd name="T21" fmla="*/ 0 h 82"/>
                  <a:gd name="T22" fmla="*/ 308 w 512"/>
                  <a:gd name="T23" fmla="*/ 0 h 82"/>
                  <a:gd name="T24" fmla="*/ 398 w 512"/>
                  <a:gd name="T25" fmla="*/ 6 h 82"/>
                  <a:gd name="T26" fmla="*/ 466 w 512"/>
                  <a:gd name="T27" fmla="*/ 18 h 82"/>
                  <a:gd name="T28" fmla="*/ 498 w 512"/>
                  <a:gd name="T29" fmla="*/ 30 h 82"/>
                  <a:gd name="T30" fmla="*/ 508 w 512"/>
                  <a:gd name="T31" fmla="*/ 38 h 82"/>
                  <a:gd name="T32" fmla="*/ 510 w 512"/>
                  <a:gd name="T33" fmla="*/ 42 h 82"/>
                  <a:gd name="T34" fmla="*/ 504 w 512"/>
                  <a:gd name="T35" fmla="*/ 50 h 82"/>
                  <a:gd name="T36" fmla="*/ 466 w 512"/>
                  <a:gd name="T37" fmla="*/ 64 h 82"/>
                  <a:gd name="T38" fmla="*/ 398 w 512"/>
                  <a:gd name="T39" fmla="*/ 74 h 82"/>
                  <a:gd name="T40" fmla="*/ 308 w 512"/>
                  <a:gd name="T41" fmla="*/ 80 h 82"/>
                  <a:gd name="T42" fmla="*/ 258 w 512"/>
                  <a:gd name="T43" fmla="*/ 0 h 82"/>
                  <a:gd name="T44" fmla="*/ 206 w 512"/>
                  <a:gd name="T45" fmla="*/ 0 h 82"/>
                  <a:gd name="T46" fmla="*/ 114 w 512"/>
                  <a:gd name="T47" fmla="*/ 6 h 82"/>
                  <a:gd name="T48" fmla="*/ 44 w 512"/>
                  <a:gd name="T49" fmla="*/ 18 h 82"/>
                  <a:gd name="T50" fmla="*/ 12 w 512"/>
                  <a:gd name="T51" fmla="*/ 30 h 82"/>
                  <a:gd name="T52" fmla="*/ 2 w 512"/>
                  <a:gd name="T53" fmla="*/ 38 h 82"/>
                  <a:gd name="T54" fmla="*/ 0 w 512"/>
                  <a:gd name="T55" fmla="*/ 42 h 82"/>
                  <a:gd name="T56" fmla="*/ 6 w 512"/>
                  <a:gd name="T57" fmla="*/ 50 h 82"/>
                  <a:gd name="T58" fmla="*/ 44 w 512"/>
                  <a:gd name="T59" fmla="*/ 64 h 82"/>
                  <a:gd name="T60" fmla="*/ 114 w 512"/>
                  <a:gd name="T61" fmla="*/ 74 h 82"/>
                  <a:gd name="T62" fmla="*/ 206 w 512"/>
                  <a:gd name="T63" fmla="*/ 80 h 82"/>
                  <a:gd name="T64" fmla="*/ 258 w 512"/>
                  <a:gd name="T65" fmla="*/ 82 h 82"/>
                  <a:gd name="T66" fmla="*/ 356 w 512"/>
                  <a:gd name="T67" fmla="*/ 78 h 82"/>
                  <a:gd name="T68" fmla="*/ 436 w 512"/>
                  <a:gd name="T69" fmla="*/ 70 h 82"/>
                  <a:gd name="T70" fmla="*/ 492 w 512"/>
                  <a:gd name="T71" fmla="*/ 58 h 82"/>
                  <a:gd name="T72" fmla="*/ 510 w 512"/>
                  <a:gd name="T73" fmla="*/ 46 h 82"/>
                  <a:gd name="T74" fmla="*/ 512 w 512"/>
                  <a:gd name="T75" fmla="*/ 42 h 82"/>
                  <a:gd name="T76" fmla="*/ 506 w 512"/>
                  <a:gd name="T77" fmla="*/ 34 h 82"/>
                  <a:gd name="T78" fmla="*/ 492 w 512"/>
                  <a:gd name="T79" fmla="*/ 26 h 82"/>
                  <a:gd name="T80" fmla="*/ 436 w 512"/>
                  <a:gd name="T81" fmla="*/ 12 h 82"/>
                  <a:gd name="T82" fmla="*/ 356 w 512"/>
                  <a:gd name="T83" fmla="*/ 2 h 82"/>
                  <a:gd name="T84" fmla="*/ 258 w 512"/>
                  <a:gd name="T85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12" h="82">
                    <a:moveTo>
                      <a:pt x="258" y="80"/>
                    </a:moveTo>
                    <a:lnTo>
                      <a:pt x="258" y="80"/>
                    </a:lnTo>
                    <a:lnTo>
                      <a:pt x="206" y="80"/>
                    </a:lnTo>
                    <a:lnTo>
                      <a:pt x="160" y="78"/>
                    </a:lnTo>
                    <a:lnTo>
                      <a:pt x="116" y="74"/>
                    </a:lnTo>
                    <a:lnTo>
                      <a:pt x="78" y="70"/>
                    </a:lnTo>
                    <a:lnTo>
                      <a:pt x="46" y="64"/>
                    </a:lnTo>
                    <a:lnTo>
                      <a:pt x="22" y="58"/>
                    </a:lnTo>
                    <a:lnTo>
                      <a:pt x="8" y="50"/>
                    </a:lnTo>
                    <a:lnTo>
                      <a:pt x="4" y="46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4" y="38"/>
                    </a:lnTo>
                    <a:lnTo>
                      <a:pt x="8" y="34"/>
                    </a:lnTo>
                    <a:lnTo>
                      <a:pt x="14" y="30"/>
                    </a:lnTo>
                    <a:lnTo>
                      <a:pt x="22" y="26"/>
                    </a:lnTo>
                    <a:lnTo>
                      <a:pt x="46" y="18"/>
                    </a:lnTo>
                    <a:lnTo>
                      <a:pt x="78" y="12"/>
                    </a:lnTo>
                    <a:lnTo>
                      <a:pt x="116" y="6"/>
                    </a:lnTo>
                    <a:lnTo>
                      <a:pt x="160" y="2"/>
                    </a:lnTo>
                    <a:lnTo>
                      <a:pt x="206" y="0"/>
                    </a:lnTo>
                    <a:lnTo>
                      <a:pt x="258" y="0"/>
                    </a:lnTo>
                    <a:lnTo>
                      <a:pt x="258" y="0"/>
                    </a:lnTo>
                    <a:lnTo>
                      <a:pt x="308" y="0"/>
                    </a:lnTo>
                    <a:lnTo>
                      <a:pt x="356" y="2"/>
                    </a:lnTo>
                    <a:lnTo>
                      <a:pt x="398" y="6"/>
                    </a:lnTo>
                    <a:lnTo>
                      <a:pt x="436" y="12"/>
                    </a:lnTo>
                    <a:lnTo>
                      <a:pt x="466" y="18"/>
                    </a:lnTo>
                    <a:lnTo>
                      <a:pt x="490" y="26"/>
                    </a:lnTo>
                    <a:lnTo>
                      <a:pt x="498" y="30"/>
                    </a:lnTo>
                    <a:lnTo>
                      <a:pt x="504" y="34"/>
                    </a:lnTo>
                    <a:lnTo>
                      <a:pt x="508" y="38"/>
                    </a:lnTo>
                    <a:lnTo>
                      <a:pt x="510" y="42"/>
                    </a:lnTo>
                    <a:lnTo>
                      <a:pt x="510" y="42"/>
                    </a:lnTo>
                    <a:lnTo>
                      <a:pt x="508" y="46"/>
                    </a:lnTo>
                    <a:lnTo>
                      <a:pt x="504" y="50"/>
                    </a:lnTo>
                    <a:lnTo>
                      <a:pt x="490" y="58"/>
                    </a:lnTo>
                    <a:lnTo>
                      <a:pt x="466" y="64"/>
                    </a:lnTo>
                    <a:lnTo>
                      <a:pt x="436" y="70"/>
                    </a:lnTo>
                    <a:lnTo>
                      <a:pt x="398" y="74"/>
                    </a:lnTo>
                    <a:lnTo>
                      <a:pt x="356" y="78"/>
                    </a:lnTo>
                    <a:lnTo>
                      <a:pt x="308" y="80"/>
                    </a:lnTo>
                    <a:lnTo>
                      <a:pt x="258" y="80"/>
                    </a:lnTo>
                    <a:close/>
                    <a:moveTo>
                      <a:pt x="258" y="0"/>
                    </a:moveTo>
                    <a:lnTo>
                      <a:pt x="258" y="0"/>
                    </a:lnTo>
                    <a:lnTo>
                      <a:pt x="206" y="0"/>
                    </a:lnTo>
                    <a:lnTo>
                      <a:pt x="158" y="2"/>
                    </a:lnTo>
                    <a:lnTo>
                      <a:pt x="114" y="6"/>
                    </a:lnTo>
                    <a:lnTo>
                      <a:pt x="76" y="12"/>
                    </a:lnTo>
                    <a:lnTo>
                      <a:pt x="44" y="18"/>
                    </a:lnTo>
                    <a:lnTo>
                      <a:pt x="20" y="26"/>
                    </a:lnTo>
                    <a:lnTo>
                      <a:pt x="12" y="30"/>
                    </a:lnTo>
                    <a:lnTo>
                      <a:pt x="6" y="34"/>
                    </a:lnTo>
                    <a:lnTo>
                      <a:pt x="2" y="38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46"/>
                    </a:lnTo>
                    <a:lnTo>
                      <a:pt x="6" y="50"/>
                    </a:lnTo>
                    <a:lnTo>
                      <a:pt x="20" y="58"/>
                    </a:lnTo>
                    <a:lnTo>
                      <a:pt x="44" y="64"/>
                    </a:lnTo>
                    <a:lnTo>
                      <a:pt x="76" y="70"/>
                    </a:lnTo>
                    <a:lnTo>
                      <a:pt x="114" y="74"/>
                    </a:lnTo>
                    <a:lnTo>
                      <a:pt x="158" y="78"/>
                    </a:lnTo>
                    <a:lnTo>
                      <a:pt x="206" y="80"/>
                    </a:lnTo>
                    <a:lnTo>
                      <a:pt x="258" y="82"/>
                    </a:lnTo>
                    <a:lnTo>
                      <a:pt x="258" y="82"/>
                    </a:lnTo>
                    <a:lnTo>
                      <a:pt x="308" y="80"/>
                    </a:lnTo>
                    <a:lnTo>
                      <a:pt x="356" y="78"/>
                    </a:lnTo>
                    <a:lnTo>
                      <a:pt x="400" y="74"/>
                    </a:lnTo>
                    <a:lnTo>
                      <a:pt x="436" y="70"/>
                    </a:lnTo>
                    <a:lnTo>
                      <a:pt x="468" y="64"/>
                    </a:lnTo>
                    <a:lnTo>
                      <a:pt x="492" y="58"/>
                    </a:lnTo>
                    <a:lnTo>
                      <a:pt x="506" y="50"/>
                    </a:lnTo>
                    <a:lnTo>
                      <a:pt x="510" y="46"/>
                    </a:lnTo>
                    <a:lnTo>
                      <a:pt x="512" y="42"/>
                    </a:lnTo>
                    <a:lnTo>
                      <a:pt x="512" y="42"/>
                    </a:lnTo>
                    <a:lnTo>
                      <a:pt x="510" y="38"/>
                    </a:lnTo>
                    <a:lnTo>
                      <a:pt x="506" y="34"/>
                    </a:lnTo>
                    <a:lnTo>
                      <a:pt x="500" y="30"/>
                    </a:lnTo>
                    <a:lnTo>
                      <a:pt x="492" y="26"/>
                    </a:lnTo>
                    <a:lnTo>
                      <a:pt x="468" y="18"/>
                    </a:lnTo>
                    <a:lnTo>
                      <a:pt x="436" y="12"/>
                    </a:lnTo>
                    <a:lnTo>
                      <a:pt x="400" y="6"/>
                    </a:lnTo>
                    <a:lnTo>
                      <a:pt x="356" y="2"/>
                    </a:lnTo>
                    <a:lnTo>
                      <a:pt x="308" y="0"/>
                    </a:lnTo>
                    <a:lnTo>
                      <a:pt x="258" y="0"/>
                    </a:lnTo>
                    <a:close/>
                  </a:path>
                </a:pathLst>
              </a:custGeom>
              <a:solidFill>
                <a:srgbClr val="B6B0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" name="Freeform 494"/>
              <p:cNvSpPr>
                <a:spLocks/>
              </p:cNvSpPr>
              <p:nvPr/>
            </p:nvSpPr>
            <p:spPr bwMode="auto">
              <a:xfrm>
                <a:off x="4639" y="4186"/>
                <a:ext cx="508" cy="80"/>
              </a:xfrm>
              <a:custGeom>
                <a:avLst/>
                <a:gdLst>
                  <a:gd name="T0" fmla="*/ 256 w 508"/>
                  <a:gd name="T1" fmla="*/ 80 h 80"/>
                  <a:gd name="T2" fmla="*/ 256 w 508"/>
                  <a:gd name="T3" fmla="*/ 80 h 80"/>
                  <a:gd name="T4" fmla="*/ 204 w 508"/>
                  <a:gd name="T5" fmla="*/ 80 h 80"/>
                  <a:gd name="T6" fmla="*/ 158 w 508"/>
                  <a:gd name="T7" fmla="*/ 78 h 80"/>
                  <a:gd name="T8" fmla="*/ 114 w 508"/>
                  <a:gd name="T9" fmla="*/ 74 h 80"/>
                  <a:gd name="T10" fmla="*/ 76 w 508"/>
                  <a:gd name="T11" fmla="*/ 70 h 80"/>
                  <a:gd name="T12" fmla="*/ 44 w 508"/>
                  <a:gd name="T13" fmla="*/ 64 h 80"/>
                  <a:gd name="T14" fmla="*/ 20 w 508"/>
                  <a:gd name="T15" fmla="*/ 58 h 80"/>
                  <a:gd name="T16" fmla="*/ 6 w 508"/>
                  <a:gd name="T17" fmla="*/ 50 h 80"/>
                  <a:gd name="T18" fmla="*/ 2 w 508"/>
                  <a:gd name="T19" fmla="*/ 46 h 80"/>
                  <a:gd name="T20" fmla="*/ 0 w 508"/>
                  <a:gd name="T21" fmla="*/ 42 h 80"/>
                  <a:gd name="T22" fmla="*/ 0 w 508"/>
                  <a:gd name="T23" fmla="*/ 42 h 80"/>
                  <a:gd name="T24" fmla="*/ 2 w 508"/>
                  <a:gd name="T25" fmla="*/ 38 h 80"/>
                  <a:gd name="T26" fmla="*/ 6 w 508"/>
                  <a:gd name="T27" fmla="*/ 34 h 80"/>
                  <a:gd name="T28" fmla="*/ 12 w 508"/>
                  <a:gd name="T29" fmla="*/ 30 h 80"/>
                  <a:gd name="T30" fmla="*/ 20 w 508"/>
                  <a:gd name="T31" fmla="*/ 26 h 80"/>
                  <a:gd name="T32" fmla="*/ 44 w 508"/>
                  <a:gd name="T33" fmla="*/ 18 h 80"/>
                  <a:gd name="T34" fmla="*/ 76 w 508"/>
                  <a:gd name="T35" fmla="*/ 12 h 80"/>
                  <a:gd name="T36" fmla="*/ 114 w 508"/>
                  <a:gd name="T37" fmla="*/ 6 h 80"/>
                  <a:gd name="T38" fmla="*/ 158 w 508"/>
                  <a:gd name="T39" fmla="*/ 2 h 80"/>
                  <a:gd name="T40" fmla="*/ 204 w 508"/>
                  <a:gd name="T41" fmla="*/ 0 h 80"/>
                  <a:gd name="T42" fmla="*/ 256 w 508"/>
                  <a:gd name="T43" fmla="*/ 0 h 80"/>
                  <a:gd name="T44" fmla="*/ 256 w 508"/>
                  <a:gd name="T45" fmla="*/ 0 h 80"/>
                  <a:gd name="T46" fmla="*/ 306 w 508"/>
                  <a:gd name="T47" fmla="*/ 0 h 80"/>
                  <a:gd name="T48" fmla="*/ 354 w 508"/>
                  <a:gd name="T49" fmla="*/ 2 h 80"/>
                  <a:gd name="T50" fmla="*/ 396 w 508"/>
                  <a:gd name="T51" fmla="*/ 6 h 80"/>
                  <a:gd name="T52" fmla="*/ 434 w 508"/>
                  <a:gd name="T53" fmla="*/ 12 h 80"/>
                  <a:gd name="T54" fmla="*/ 464 w 508"/>
                  <a:gd name="T55" fmla="*/ 18 h 80"/>
                  <a:gd name="T56" fmla="*/ 488 w 508"/>
                  <a:gd name="T57" fmla="*/ 26 h 80"/>
                  <a:gd name="T58" fmla="*/ 496 w 508"/>
                  <a:gd name="T59" fmla="*/ 30 h 80"/>
                  <a:gd name="T60" fmla="*/ 502 w 508"/>
                  <a:gd name="T61" fmla="*/ 34 h 80"/>
                  <a:gd name="T62" fmla="*/ 506 w 508"/>
                  <a:gd name="T63" fmla="*/ 38 h 80"/>
                  <a:gd name="T64" fmla="*/ 508 w 508"/>
                  <a:gd name="T65" fmla="*/ 42 h 80"/>
                  <a:gd name="T66" fmla="*/ 508 w 508"/>
                  <a:gd name="T67" fmla="*/ 42 h 80"/>
                  <a:gd name="T68" fmla="*/ 506 w 508"/>
                  <a:gd name="T69" fmla="*/ 46 h 80"/>
                  <a:gd name="T70" fmla="*/ 502 w 508"/>
                  <a:gd name="T71" fmla="*/ 50 h 80"/>
                  <a:gd name="T72" fmla="*/ 488 w 508"/>
                  <a:gd name="T73" fmla="*/ 58 h 80"/>
                  <a:gd name="T74" fmla="*/ 464 w 508"/>
                  <a:gd name="T75" fmla="*/ 64 h 80"/>
                  <a:gd name="T76" fmla="*/ 434 w 508"/>
                  <a:gd name="T77" fmla="*/ 70 h 80"/>
                  <a:gd name="T78" fmla="*/ 396 w 508"/>
                  <a:gd name="T79" fmla="*/ 74 h 80"/>
                  <a:gd name="T80" fmla="*/ 354 w 508"/>
                  <a:gd name="T81" fmla="*/ 78 h 80"/>
                  <a:gd name="T82" fmla="*/ 306 w 508"/>
                  <a:gd name="T83" fmla="*/ 80 h 80"/>
                  <a:gd name="T84" fmla="*/ 256 w 508"/>
                  <a:gd name="T85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08" h="80">
                    <a:moveTo>
                      <a:pt x="256" y="80"/>
                    </a:moveTo>
                    <a:lnTo>
                      <a:pt x="256" y="80"/>
                    </a:lnTo>
                    <a:lnTo>
                      <a:pt x="204" y="80"/>
                    </a:lnTo>
                    <a:lnTo>
                      <a:pt x="158" y="78"/>
                    </a:lnTo>
                    <a:lnTo>
                      <a:pt x="114" y="74"/>
                    </a:lnTo>
                    <a:lnTo>
                      <a:pt x="76" y="70"/>
                    </a:lnTo>
                    <a:lnTo>
                      <a:pt x="44" y="64"/>
                    </a:lnTo>
                    <a:lnTo>
                      <a:pt x="20" y="58"/>
                    </a:lnTo>
                    <a:lnTo>
                      <a:pt x="6" y="50"/>
                    </a:lnTo>
                    <a:lnTo>
                      <a:pt x="2" y="46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8"/>
                    </a:lnTo>
                    <a:lnTo>
                      <a:pt x="6" y="34"/>
                    </a:lnTo>
                    <a:lnTo>
                      <a:pt x="12" y="30"/>
                    </a:lnTo>
                    <a:lnTo>
                      <a:pt x="20" y="26"/>
                    </a:lnTo>
                    <a:lnTo>
                      <a:pt x="44" y="18"/>
                    </a:lnTo>
                    <a:lnTo>
                      <a:pt x="76" y="12"/>
                    </a:lnTo>
                    <a:lnTo>
                      <a:pt x="114" y="6"/>
                    </a:lnTo>
                    <a:lnTo>
                      <a:pt x="158" y="2"/>
                    </a:lnTo>
                    <a:lnTo>
                      <a:pt x="204" y="0"/>
                    </a:lnTo>
                    <a:lnTo>
                      <a:pt x="256" y="0"/>
                    </a:lnTo>
                    <a:lnTo>
                      <a:pt x="256" y="0"/>
                    </a:lnTo>
                    <a:lnTo>
                      <a:pt x="306" y="0"/>
                    </a:lnTo>
                    <a:lnTo>
                      <a:pt x="354" y="2"/>
                    </a:lnTo>
                    <a:lnTo>
                      <a:pt x="396" y="6"/>
                    </a:lnTo>
                    <a:lnTo>
                      <a:pt x="434" y="12"/>
                    </a:lnTo>
                    <a:lnTo>
                      <a:pt x="464" y="18"/>
                    </a:lnTo>
                    <a:lnTo>
                      <a:pt x="488" y="26"/>
                    </a:lnTo>
                    <a:lnTo>
                      <a:pt x="496" y="30"/>
                    </a:lnTo>
                    <a:lnTo>
                      <a:pt x="502" y="34"/>
                    </a:lnTo>
                    <a:lnTo>
                      <a:pt x="506" y="38"/>
                    </a:lnTo>
                    <a:lnTo>
                      <a:pt x="508" y="42"/>
                    </a:lnTo>
                    <a:lnTo>
                      <a:pt x="508" y="42"/>
                    </a:lnTo>
                    <a:lnTo>
                      <a:pt x="506" y="46"/>
                    </a:lnTo>
                    <a:lnTo>
                      <a:pt x="502" y="50"/>
                    </a:lnTo>
                    <a:lnTo>
                      <a:pt x="488" y="58"/>
                    </a:lnTo>
                    <a:lnTo>
                      <a:pt x="464" y="64"/>
                    </a:lnTo>
                    <a:lnTo>
                      <a:pt x="434" y="70"/>
                    </a:lnTo>
                    <a:lnTo>
                      <a:pt x="396" y="74"/>
                    </a:lnTo>
                    <a:lnTo>
                      <a:pt x="354" y="78"/>
                    </a:lnTo>
                    <a:lnTo>
                      <a:pt x="306" y="80"/>
                    </a:lnTo>
                    <a:lnTo>
                      <a:pt x="256" y="8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" name="Freeform 495"/>
              <p:cNvSpPr>
                <a:spLocks/>
              </p:cNvSpPr>
              <p:nvPr/>
            </p:nvSpPr>
            <p:spPr bwMode="auto">
              <a:xfrm>
                <a:off x="4637" y="4186"/>
                <a:ext cx="512" cy="82"/>
              </a:xfrm>
              <a:custGeom>
                <a:avLst/>
                <a:gdLst>
                  <a:gd name="T0" fmla="*/ 258 w 512"/>
                  <a:gd name="T1" fmla="*/ 0 h 82"/>
                  <a:gd name="T2" fmla="*/ 258 w 512"/>
                  <a:gd name="T3" fmla="*/ 0 h 82"/>
                  <a:gd name="T4" fmla="*/ 206 w 512"/>
                  <a:gd name="T5" fmla="*/ 0 h 82"/>
                  <a:gd name="T6" fmla="*/ 158 w 512"/>
                  <a:gd name="T7" fmla="*/ 2 h 82"/>
                  <a:gd name="T8" fmla="*/ 114 w 512"/>
                  <a:gd name="T9" fmla="*/ 6 h 82"/>
                  <a:gd name="T10" fmla="*/ 76 w 512"/>
                  <a:gd name="T11" fmla="*/ 12 h 82"/>
                  <a:gd name="T12" fmla="*/ 44 w 512"/>
                  <a:gd name="T13" fmla="*/ 18 h 82"/>
                  <a:gd name="T14" fmla="*/ 20 w 512"/>
                  <a:gd name="T15" fmla="*/ 26 h 82"/>
                  <a:gd name="T16" fmla="*/ 12 w 512"/>
                  <a:gd name="T17" fmla="*/ 30 h 82"/>
                  <a:gd name="T18" fmla="*/ 6 w 512"/>
                  <a:gd name="T19" fmla="*/ 34 h 82"/>
                  <a:gd name="T20" fmla="*/ 2 w 512"/>
                  <a:gd name="T21" fmla="*/ 38 h 82"/>
                  <a:gd name="T22" fmla="*/ 0 w 512"/>
                  <a:gd name="T23" fmla="*/ 42 h 82"/>
                  <a:gd name="T24" fmla="*/ 0 w 512"/>
                  <a:gd name="T25" fmla="*/ 42 h 82"/>
                  <a:gd name="T26" fmla="*/ 2 w 512"/>
                  <a:gd name="T27" fmla="*/ 46 h 82"/>
                  <a:gd name="T28" fmla="*/ 6 w 512"/>
                  <a:gd name="T29" fmla="*/ 50 h 82"/>
                  <a:gd name="T30" fmla="*/ 20 w 512"/>
                  <a:gd name="T31" fmla="*/ 58 h 82"/>
                  <a:gd name="T32" fmla="*/ 44 w 512"/>
                  <a:gd name="T33" fmla="*/ 64 h 82"/>
                  <a:gd name="T34" fmla="*/ 76 w 512"/>
                  <a:gd name="T35" fmla="*/ 70 h 82"/>
                  <a:gd name="T36" fmla="*/ 114 w 512"/>
                  <a:gd name="T37" fmla="*/ 74 h 82"/>
                  <a:gd name="T38" fmla="*/ 158 w 512"/>
                  <a:gd name="T39" fmla="*/ 78 h 82"/>
                  <a:gd name="T40" fmla="*/ 206 w 512"/>
                  <a:gd name="T41" fmla="*/ 80 h 82"/>
                  <a:gd name="T42" fmla="*/ 258 w 512"/>
                  <a:gd name="T43" fmla="*/ 82 h 82"/>
                  <a:gd name="T44" fmla="*/ 258 w 512"/>
                  <a:gd name="T45" fmla="*/ 82 h 82"/>
                  <a:gd name="T46" fmla="*/ 308 w 512"/>
                  <a:gd name="T47" fmla="*/ 80 h 82"/>
                  <a:gd name="T48" fmla="*/ 356 w 512"/>
                  <a:gd name="T49" fmla="*/ 78 h 82"/>
                  <a:gd name="T50" fmla="*/ 400 w 512"/>
                  <a:gd name="T51" fmla="*/ 74 h 82"/>
                  <a:gd name="T52" fmla="*/ 436 w 512"/>
                  <a:gd name="T53" fmla="*/ 70 h 82"/>
                  <a:gd name="T54" fmla="*/ 468 w 512"/>
                  <a:gd name="T55" fmla="*/ 64 h 82"/>
                  <a:gd name="T56" fmla="*/ 492 w 512"/>
                  <a:gd name="T57" fmla="*/ 58 h 82"/>
                  <a:gd name="T58" fmla="*/ 506 w 512"/>
                  <a:gd name="T59" fmla="*/ 50 h 82"/>
                  <a:gd name="T60" fmla="*/ 510 w 512"/>
                  <a:gd name="T61" fmla="*/ 46 h 82"/>
                  <a:gd name="T62" fmla="*/ 512 w 512"/>
                  <a:gd name="T63" fmla="*/ 42 h 82"/>
                  <a:gd name="T64" fmla="*/ 512 w 512"/>
                  <a:gd name="T65" fmla="*/ 42 h 82"/>
                  <a:gd name="T66" fmla="*/ 510 w 512"/>
                  <a:gd name="T67" fmla="*/ 38 h 82"/>
                  <a:gd name="T68" fmla="*/ 506 w 512"/>
                  <a:gd name="T69" fmla="*/ 34 h 82"/>
                  <a:gd name="T70" fmla="*/ 500 w 512"/>
                  <a:gd name="T71" fmla="*/ 30 h 82"/>
                  <a:gd name="T72" fmla="*/ 492 w 512"/>
                  <a:gd name="T73" fmla="*/ 26 h 82"/>
                  <a:gd name="T74" fmla="*/ 468 w 512"/>
                  <a:gd name="T75" fmla="*/ 18 h 82"/>
                  <a:gd name="T76" fmla="*/ 436 w 512"/>
                  <a:gd name="T77" fmla="*/ 12 h 82"/>
                  <a:gd name="T78" fmla="*/ 400 w 512"/>
                  <a:gd name="T79" fmla="*/ 6 h 82"/>
                  <a:gd name="T80" fmla="*/ 356 w 512"/>
                  <a:gd name="T81" fmla="*/ 2 h 82"/>
                  <a:gd name="T82" fmla="*/ 308 w 512"/>
                  <a:gd name="T83" fmla="*/ 0 h 82"/>
                  <a:gd name="T84" fmla="*/ 258 w 512"/>
                  <a:gd name="T85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12" h="82">
                    <a:moveTo>
                      <a:pt x="258" y="0"/>
                    </a:moveTo>
                    <a:lnTo>
                      <a:pt x="258" y="0"/>
                    </a:lnTo>
                    <a:lnTo>
                      <a:pt x="206" y="0"/>
                    </a:lnTo>
                    <a:lnTo>
                      <a:pt x="158" y="2"/>
                    </a:lnTo>
                    <a:lnTo>
                      <a:pt x="114" y="6"/>
                    </a:lnTo>
                    <a:lnTo>
                      <a:pt x="76" y="12"/>
                    </a:lnTo>
                    <a:lnTo>
                      <a:pt x="44" y="18"/>
                    </a:lnTo>
                    <a:lnTo>
                      <a:pt x="20" y="26"/>
                    </a:lnTo>
                    <a:lnTo>
                      <a:pt x="12" y="30"/>
                    </a:lnTo>
                    <a:lnTo>
                      <a:pt x="6" y="34"/>
                    </a:lnTo>
                    <a:lnTo>
                      <a:pt x="2" y="38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46"/>
                    </a:lnTo>
                    <a:lnTo>
                      <a:pt x="6" y="50"/>
                    </a:lnTo>
                    <a:lnTo>
                      <a:pt x="20" y="58"/>
                    </a:lnTo>
                    <a:lnTo>
                      <a:pt x="44" y="64"/>
                    </a:lnTo>
                    <a:lnTo>
                      <a:pt x="76" y="70"/>
                    </a:lnTo>
                    <a:lnTo>
                      <a:pt x="114" y="74"/>
                    </a:lnTo>
                    <a:lnTo>
                      <a:pt x="158" y="78"/>
                    </a:lnTo>
                    <a:lnTo>
                      <a:pt x="206" y="80"/>
                    </a:lnTo>
                    <a:lnTo>
                      <a:pt x="258" y="82"/>
                    </a:lnTo>
                    <a:lnTo>
                      <a:pt x="258" y="82"/>
                    </a:lnTo>
                    <a:lnTo>
                      <a:pt x="308" y="80"/>
                    </a:lnTo>
                    <a:lnTo>
                      <a:pt x="356" y="78"/>
                    </a:lnTo>
                    <a:lnTo>
                      <a:pt x="400" y="74"/>
                    </a:lnTo>
                    <a:lnTo>
                      <a:pt x="436" y="70"/>
                    </a:lnTo>
                    <a:lnTo>
                      <a:pt x="468" y="64"/>
                    </a:lnTo>
                    <a:lnTo>
                      <a:pt x="492" y="58"/>
                    </a:lnTo>
                    <a:lnTo>
                      <a:pt x="506" y="50"/>
                    </a:lnTo>
                    <a:lnTo>
                      <a:pt x="510" y="46"/>
                    </a:lnTo>
                    <a:lnTo>
                      <a:pt x="512" y="42"/>
                    </a:lnTo>
                    <a:lnTo>
                      <a:pt x="512" y="42"/>
                    </a:lnTo>
                    <a:lnTo>
                      <a:pt x="510" y="38"/>
                    </a:lnTo>
                    <a:lnTo>
                      <a:pt x="506" y="34"/>
                    </a:lnTo>
                    <a:lnTo>
                      <a:pt x="500" y="30"/>
                    </a:lnTo>
                    <a:lnTo>
                      <a:pt x="492" y="26"/>
                    </a:lnTo>
                    <a:lnTo>
                      <a:pt x="468" y="18"/>
                    </a:lnTo>
                    <a:lnTo>
                      <a:pt x="436" y="12"/>
                    </a:lnTo>
                    <a:lnTo>
                      <a:pt x="400" y="6"/>
                    </a:lnTo>
                    <a:lnTo>
                      <a:pt x="356" y="2"/>
                    </a:lnTo>
                    <a:lnTo>
                      <a:pt x="308" y="0"/>
                    </a:lnTo>
                    <a:lnTo>
                      <a:pt x="25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" name="Freeform 496"/>
              <p:cNvSpPr>
                <a:spLocks noEditPoints="1"/>
              </p:cNvSpPr>
              <p:nvPr/>
            </p:nvSpPr>
            <p:spPr bwMode="auto">
              <a:xfrm>
                <a:off x="4639" y="4186"/>
                <a:ext cx="508" cy="80"/>
              </a:xfrm>
              <a:custGeom>
                <a:avLst/>
                <a:gdLst>
                  <a:gd name="T0" fmla="*/ 256 w 508"/>
                  <a:gd name="T1" fmla="*/ 80 h 80"/>
                  <a:gd name="T2" fmla="*/ 158 w 508"/>
                  <a:gd name="T3" fmla="*/ 78 h 80"/>
                  <a:gd name="T4" fmla="*/ 78 w 508"/>
                  <a:gd name="T5" fmla="*/ 68 h 80"/>
                  <a:gd name="T6" fmla="*/ 22 w 508"/>
                  <a:gd name="T7" fmla="*/ 56 h 80"/>
                  <a:gd name="T8" fmla="*/ 4 w 508"/>
                  <a:gd name="T9" fmla="*/ 46 h 80"/>
                  <a:gd name="T10" fmla="*/ 2 w 508"/>
                  <a:gd name="T11" fmla="*/ 42 h 80"/>
                  <a:gd name="T12" fmla="*/ 8 w 508"/>
                  <a:gd name="T13" fmla="*/ 34 h 80"/>
                  <a:gd name="T14" fmla="*/ 22 w 508"/>
                  <a:gd name="T15" fmla="*/ 26 h 80"/>
                  <a:gd name="T16" fmla="*/ 78 w 508"/>
                  <a:gd name="T17" fmla="*/ 12 h 80"/>
                  <a:gd name="T18" fmla="*/ 158 w 508"/>
                  <a:gd name="T19" fmla="*/ 4 h 80"/>
                  <a:gd name="T20" fmla="*/ 256 w 508"/>
                  <a:gd name="T21" fmla="*/ 0 h 80"/>
                  <a:gd name="T22" fmla="*/ 306 w 508"/>
                  <a:gd name="T23" fmla="*/ 0 h 80"/>
                  <a:gd name="T24" fmla="*/ 396 w 508"/>
                  <a:gd name="T25" fmla="*/ 8 h 80"/>
                  <a:gd name="T26" fmla="*/ 462 w 508"/>
                  <a:gd name="T27" fmla="*/ 18 h 80"/>
                  <a:gd name="T28" fmla="*/ 494 w 508"/>
                  <a:gd name="T29" fmla="*/ 30 h 80"/>
                  <a:gd name="T30" fmla="*/ 504 w 508"/>
                  <a:gd name="T31" fmla="*/ 38 h 80"/>
                  <a:gd name="T32" fmla="*/ 506 w 508"/>
                  <a:gd name="T33" fmla="*/ 42 h 80"/>
                  <a:gd name="T34" fmla="*/ 500 w 508"/>
                  <a:gd name="T35" fmla="*/ 50 h 80"/>
                  <a:gd name="T36" fmla="*/ 462 w 508"/>
                  <a:gd name="T37" fmla="*/ 64 h 80"/>
                  <a:gd name="T38" fmla="*/ 396 w 508"/>
                  <a:gd name="T39" fmla="*/ 74 h 80"/>
                  <a:gd name="T40" fmla="*/ 306 w 508"/>
                  <a:gd name="T41" fmla="*/ 80 h 80"/>
                  <a:gd name="T42" fmla="*/ 256 w 508"/>
                  <a:gd name="T43" fmla="*/ 0 h 80"/>
                  <a:gd name="T44" fmla="*/ 204 w 508"/>
                  <a:gd name="T45" fmla="*/ 0 h 80"/>
                  <a:gd name="T46" fmla="*/ 114 w 508"/>
                  <a:gd name="T47" fmla="*/ 6 h 80"/>
                  <a:gd name="T48" fmla="*/ 44 w 508"/>
                  <a:gd name="T49" fmla="*/ 18 h 80"/>
                  <a:gd name="T50" fmla="*/ 12 w 508"/>
                  <a:gd name="T51" fmla="*/ 30 h 80"/>
                  <a:gd name="T52" fmla="*/ 2 w 508"/>
                  <a:gd name="T53" fmla="*/ 38 h 80"/>
                  <a:gd name="T54" fmla="*/ 0 w 508"/>
                  <a:gd name="T55" fmla="*/ 42 h 80"/>
                  <a:gd name="T56" fmla="*/ 6 w 508"/>
                  <a:gd name="T57" fmla="*/ 50 h 80"/>
                  <a:gd name="T58" fmla="*/ 44 w 508"/>
                  <a:gd name="T59" fmla="*/ 64 h 80"/>
                  <a:gd name="T60" fmla="*/ 114 w 508"/>
                  <a:gd name="T61" fmla="*/ 74 h 80"/>
                  <a:gd name="T62" fmla="*/ 204 w 508"/>
                  <a:gd name="T63" fmla="*/ 80 h 80"/>
                  <a:gd name="T64" fmla="*/ 256 w 508"/>
                  <a:gd name="T65" fmla="*/ 80 h 80"/>
                  <a:gd name="T66" fmla="*/ 354 w 508"/>
                  <a:gd name="T67" fmla="*/ 78 h 80"/>
                  <a:gd name="T68" fmla="*/ 434 w 508"/>
                  <a:gd name="T69" fmla="*/ 70 h 80"/>
                  <a:gd name="T70" fmla="*/ 488 w 508"/>
                  <a:gd name="T71" fmla="*/ 58 h 80"/>
                  <a:gd name="T72" fmla="*/ 506 w 508"/>
                  <a:gd name="T73" fmla="*/ 46 h 80"/>
                  <a:gd name="T74" fmla="*/ 508 w 508"/>
                  <a:gd name="T75" fmla="*/ 42 h 80"/>
                  <a:gd name="T76" fmla="*/ 502 w 508"/>
                  <a:gd name="T77" fmla="*/ 34 h 80"/>
                  <a:gd name="T78" fmla="*/ 488 w 508"/>
                  <a:gd name="T79" fmla="*/ 26 h 80"/>
                  <a:gd name="T80" fmla="*/ 434 w 508"/>
                  <a:gd name="T81" fmla="*/ 12 h 80"/>
                  <a:gd name="T82" fmla="*/ 354 w 508"/>
                  <a:gd name="T83" fmla="*/ 2 h 80"/>
                  <a:gd name="T84" fmla="*/ 256 w 508"/>
                  <a:gd name="T8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08" h="80">
                    <a:moveTo>
                      <a:pt x="256" y="80"/>
                    </a:moveTo>
                    <a:lnTo>
                      <a:pt x="256" y="80"/>
                    </a:lnTo>
                    <a:lnTo>
                      <a:pt x="206" y="80"/>
                    </a:lnTo>
                    <a:lnTo>
                      <a:pt x="158" y="78"/>
                    </a:lnTo>
                    <a:lnTo>
                      <a:pt x="114" y="74"/>
                    </a:lnTo>
                    <a:lnTo>
                      <a:pt x="78" y="68"/>
                    </a:lnTo>
                    <a:lnTo>
                      <a:pt x="46" y="64"/>
                    </a:lnTo>
                    <a:lnTo>
                      <a:pt x="22" y="56"/>
                    </a:lnTo>
                    <a:lnTo>
                      <a:pt x="8" y="50"/>
                    </a:lnTo>
                    <a:lnTo>
                      <a:pt x="4" y="46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4" y="38"/>
                    </a:lnTo>
                    <a:lnTo>
                      <a:pt x="8" y="34"/>
                    </a:lnTo>
                    <a:lnTo>
                      <a:pt x="14" y="30"/>
                    </a:lnTo>
                    <a:lnTo>
                      <a:pt x="22" y="26"/>
                    </a:lnTo>
                    <a:lnTo>
                      <a:pt x="46" y="18"/>
                    </a:lnTo>
                    <a:lnTo>
                      <a:pt x="78" y="12"/>
                    </a:lnTo>
                    <a:lnTo>
                      <a:pt x="114" y="8"/>
                    </a:lnTo>
                    <a:lnTo>
                      <a:pt x="158" y="4"/>
                    </a:lnTo>
                    <a:lnTo>
                      <a:pt x="206" y="0"/>
                    </a:lnTo>
                    <a:lnTo>
                      <a:pt x="256" y="0"/>
                    </a:lnTo>
                    <a:lnTo>
                      <a:pt x="256" y="0"/>
                    </a:lnTo>
                    <a:lnTo>
                      <a:pt x="306" y="0"/>
                    </a:lnTo>
                    <a:lnTo>
                      <a:pt x="352" y="4"/>
                    </a:lnTo>
                    <a:lnTo>
                      <a:pt x="396" y="8"/>
                    </a:lnTo>
                    <a:lnTo>
                      <a:pt x="432" y="12"/>
                    </a:lnTo>
                    <a:lnTo>
                      <a:pt x="462" y="18"/>
                    </a:lnTo>
                    <a:lnTo>
                      <a:pt x="486" y="26"/>
                    </a:lnTo>
                    <a:lnTo>
                      <a:pt x="494" y="30"/>
                    </a:lnTo>
                    <a:lnTo>
                      <a:pt x="500" y="34"/>
                    </a:lnTo>
                    <a:lnTo>
                      <a:pt x="504" y="38"/>
                    </a:lnTo>
                    <a:lnTo>
                      <a:pt x="506" y="42"/>
                    </a:lnTo>
                    <a:lnTo>
                      <a:pt x="506" y="42"/>
                    </a:lnTo>
                    <a:lnTo>
                      <a:pt x="504" y="46"/>
                    </a:lnTo>
                    <a:lnTo>
                      <a:pt x="500" y="50"/>
                    </a:lnTo>
                    <a:lnTo>
                      <a:pt x="486" y="56"/>
                    </a:lnTo>
                    <a:lnTo>
                      <a:pt x="462" y="64"/>
                    </a:lnTo>
                    <a:lnTo>
                      <a:pt x="432" y="68"/>
                    </a:lnTo>
                    <a:lnTo>
                      <a:pt x="396" y="74"/>
                    </a:lnTo>
                    <a:lnTo>
                      <a:pt x="352" y="78"/>
                    </a:lnTo>
                    <a:lnTo>
                      <a:pt x="306" y="80"/>
                    </a:lnTo>
                    <a:lnTo>
                      <a:pt x="256" y="80"/>
                    </a:lnTo>
                    <a:close/>
                    <a:moveTo>
                      <a:pt x="256" y="0"/>
                    </a:moveTo>
                    <a:lnTo>
                      <a:pt x="256" y="0"/>
                    </a:lnTo>
                    <a:lnTo>
                      <a:pt x="204" y="0"/>
                    </a:lnTo>
                    <a:lnTo>
                      <a:pt x="158" y="2"/>
                    </a:lnTo>
                    <a:lnTo>
                      <a:pt x="114" y="6"/>
                    </a:lnTo>
                    <a:lnTo>
                      <a:pt x="76" y="12"/>
                    </a:lnTo>
                    <a:lnTo>
                      <a:pt x="44" y="18"/>
                    </a:lnTo>
                    <a:lnTo>
                      <a:pt x="20" y="26"/>
                    </a:lnTo>
                    <a:lnTo>
                      <a:pt x="12" y="30"/>
                    </a:lnTo>
                    <a:lnTo>
                      <a:pt x="6" y="34"/>
                    </a:lnTo>
                    <a:lnTo>
                      <a:pt x="2" y="38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46"/>
                    </a:lnTo>
                    <a:lnTo>
                      <a:pt x="6" y="50"/>
                    </a:lnTo>
                    <a:lnTo>
                      <a:pt x="20" y="58"/>
                    </a:lnTo>
                    <a:lnTo>
                      <a:pt x="44" y="64"/>
                    </a:lnTo>
                    <a:lnTo>
                      <a:pt x="76" y="70"/>
                    </a:lnTo>
                    <a:lnTo>
                      <a:pt x="114" y="74"/>
                    </a:lnTo>
                    <a:lnTo>
                      <a:pt x="158" y="78"/>
                    </a:lnTo>
                    <a:lnTo>
                      <a:pt x="204" y="80"/>
                    </a:lnTo>
                    <a:lnTo>
                      <a:pt x="256" y="80"/>
                    </a:lnTo>
                    <a:lnTo>
                      <a:pt x="256" y="80"/>
                    </a:lnTo>
                    <a:lnTo>
                      <a:pt x="306" y="80"/>
                    </a:lnTo>
                    <a:lnTo>
                      <a:pt x="354" y="78"/>
                    </a:lnTo>
                    <a:lnTo>
                      <a:pt x="396" y="74"/>
                    </a:lnTo>
                    <a:lnTo>
                      <a:pt x="434" y="70"/>
                    </a:lnTo>
                    <a:lnTo>
                      <a:pt x="464" y="64"/>
                    </a:lnTo>
                    <a:lnTo>
                      <a:pt x="488" y="58"/>
                    </a:lnTo>
                    <a:lnTo>
                      <a:pt x="502" y="50"/>
                    </a:lnTo>
                    <a:lnTo>
                      <a:pt x="506" y="46"/>
                    </a:lnTo>
                    <a:lnTo>
                      <a:pt x="508" y="42"/>
                    </a:lnTo>
                    <a:lnTo>
                      <a:pt x="508" y="42"/>
                    </a:lnTo>
                    <a:lnTo>
                      <a:pt x="506" y="38"/>
                    </a:lnTo>
                    <a:lnTo>
                      <a:pt x="502" y="34"/>
                    </a:lnTo>
                    <a:lnTo>
                      <a:pt x="496" y="30"/>
                    </a:lnTo>
                    <a:lnTo>
                      <a:pt x="488" y="26"/>
                    </a:lnTo>
                    <a:lnTo>
                      <a:pt x="464" y="18"/>
                    </a:lnTo>
                    <a:lnTo>
                      <a:pt x="434" y="12"/>
                    </a:lnTo>
                    <a:lnTo>
                      <a:pt x="396" y="6"/>
                    </a:lnTo>
                    <a:lnTo>
                      <a:pt x="354" y="2"/>
                    </a:lnTo>
                    <a:lnTo>
                      <a:pt x="306" y="0"/>
                    </a:lnTo>
                    <a:lnTo>
                      <a:pt x="256" y="0"/>
                    </a:lnTo>
                    <a:close/>
                  </a:path>
                </a:pathLst>
              </a:custGeom>
              <a:solidFill>
                <a:srgbClr val="B5AF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" name="Freeform 497"/>
              <p:cNvSpPr>
                <a:spLocks/>
              </p:cNvSpPr>
              <p:nvPr/>
            </p:nvSpPr>
            <p:spPr bwMode="auto">
              <a:xfrm>
                <a:off x="4641" y="4186"/>
                <a:ext cx="504" cy="80"/>
              </a:xfrm>
              <a:custGeom>
                <a:avLst/>
                <a:gdLst>
                  <a:gd name="T0" fmla="*/ 254 w 504"/>
                  <a:gd name="T1" fmla="*/ 80 h 80"/>
                  <a:gd name="T2" fmla="*/ 254 w 504"/>
                  <a:gd name="T3" fmla="*/ 80 h 80"/>
                  <a:gd name="T4" fmla="*/ 204 w 504"/>
                  <a:gd name="T5" fmla="*/ 80 h 80"/>
                  <a:gd name="T6" fmla="*/ 156 w 504"/>
                  <a:gd name="T7" fmla="*/ 78 h 80"/>
                  <a:gd name="T8" fmla="*/ 112 w 504"/>
                  <a:gd name="T9" fmla="*/ 74 h 80"/>
                  <a:gd name="T10" fmla="*/ 76 w 504"/>
                  <a:gd name="T11" fmla="*/ 68 h 80"/>
                  <a:gd name="T12" fmla="*/ 44 w 504"/>
                  <a:gd name="T13" fmla="*/ 64 h 80"/>
                  <a:gd name="T14" fmla="*/ 20 w 504"/>
                  <a:gd name="T15" fmla="*/ 56 h 80"/>
                  <a:gd name="T16" fmla="*/ 6 w 504"/>
                  <a:gd name="T17" fmla="*/ 50 h 80"/>
                  <a:gd name="T18" fmla="*/ 2 w 504"/>
                  <a:gd name="T19" fmla="*/ 46 h 80"/>
                  <a:gd name="T20" fmla="*/ 0 w 504"/>
                  <a:gd name="T21" fmla="*/ 42 h 80"/>
                  <a:gd name="T22" fmla="*/ 0 w 504"/>
                  <a:gd name="T23" fmla="*/ 42 h 80"/>
                  <a:gd name="T24" fmla="*/ 2 w 504"/>
                  <a:gd name="T25" fmla="*/ 38 h 80"/>
                  <a:gd name="T26" fmla="*/ 6 w 504"/>
                  <a:gd name="T27" fmla="*/ 34 h 80"/>
                  <a:gd name="T28" fmla="*/ 12 w 504"/>
                  <a:gd name="T29" fmla="*/ 30 h 80"/>
                  <a:gd name="T30" fmla="*/ 20 w 504"/>
                  <a:gd name="T31" fmla="*/ 26 h 80"/>
                  <a:gd name="T32" fmla="*/ 44 w 504"/>
                  <a:gd name="T33" fmla="*/ 18 h 80"/>
                  <a:gd name="T34" fmla="*/ 76 w 504"/>
                  <a:gd name="T35" fmla="*/ 12 h 80"/>
                  <a:gd name="T36" fmla="*/ 112 w 504"/>
                  <a:gd name="T37" fmla="*/ 8 h 80"/>
                  <a:gd name="T38" fmla="*/ 156 w 504"/>
                  <a:gd name="T39" fmla="*/ 4 h 80"/>
                  <a:gd name="T40" fmla="*/ 204 w 504"/>
                  <a:gd name="T41" fmla="*/ 0 h 80"/>
                  <a:gd name="T42" fmla="*/ 254 w 504"/>
                  <a:gd name="T43" fmla="*/ 0 h 80"/>
                  <a:gd name="T44" fmla="*/ 254 w 504"/>
                  <a:gd name="T45" fmla="*/ 0 h 80"/>
                  <a:gd name="T46" fmla="*/ 304 w 504"/>
                  <a:gd name="T47" fmla="*/ 0 h 80"/>
                  <a:gd name="T48" fmla="*/ 350 w 504"/>
                  <a:gd name="T49" fmla="*/ 4 h 80"/>
                  <a:gd name="T50" fmla="*/ 394 w 504"/>
                  <a:gd name="T51" fmla="*/ 8 h 80"/>
                  <a:gd name="T52" fmla="*/ 430 w 504"/>
                  <a:gd name="T53" fmla="*/ 12 h 80"/>
                  <a:gd name="T54" fmla="*/ 460 w 504"/>
                  <a:gd name="T55" fmla="*/ 18 h 80"/>
                  <a:gd name="T56" fmla="*/ 484 w 504"/>
                  <a:gd name="T57" fmla="*/ 26 h 80"/>
                  <a:gd name="T58" fmla="*/ 492 w 504"/>
                  <a:gd name="T59" fmla="*/ 30 h 80"/>
                  <a:gd name="T60" fmla="*/ 498 w 504"/>
                  <a:gd name="T61" fmla="*/ 34 h 80"/>
                  <a:gd name="T62" fmla="*/ 502 w 504"/>
                  <a:gd name="T63" fmla="*/ 38 h 80"/>
                  <a:gd name="T64" fmla="*/ 504 w 504"/>
                  <a:gd name="T65" fmla="*/ 42 h 80"/>
                  <a:gd name="T66" fmla="*/ 504 w 504"/>
                  <a:gd name="T67" fmla="*/ 42 h 80"/>
                  <a:gd name="T68" fmla="*/ 502 w 504"/>
                  <a:gd name="T69" fmla="*/ 46 h 80"/>
                  <a:gd name="T70" fmla="*/ 498 w 504"/>
                  <a:gd name="T71" fmla="*/ 50 h 80"/>
                  <a:gd name="T72" fmla="*/ 484 w 504"/>
                  <a:gd name="T73" fmla="*/ 56 h 80"/>
                  <a:gd name="T74" fmla="*/ 460 w 504"/>
                  <a:gd name="T75" fmla="*/ 64 h 80"/>
                  <a:gd name="T76" fmla="*/ 430 w 504"/>
                  <a:gd name="T77" fmla="*/ 68 h 80"/>
                  <a:gd name="T78" fmla="*/ 394 w 504"/>
                  <a:gd name="T79" fmla="*/ 74 h 80"/>
                  <a:gd name="T80" fmla="*/ 350 w 504"/>
                  <a:gd name="T81" fmla="*/ 78 h 80"/>
                  <a:gd name="T82" fmla="*/ 304 w 504"/>
                  <a:gd name="T83" fmla="*/ 80 h 80"/>
                  <a:gd name="T84" fmla="*/ 254 w 504"/>
                  <a:gd name="T85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04" h="80">
                    <a:moveTo>
                      <a:pt x="254" y="80"/>
                    </a:moveTo>
                    <a:lnTo>
                      <a:pt x="254" y="80"/>
                    </a:lnTo>
                    <a:lnTo>
                      <a:pt x="204" y="80"/>
                    </a:lnTo>
                    <a:lnTo>
                      <a:pt x="156" y="78"/>
                    </a:lnTo>
                    <a:lnTo>
                      <a:pt x="112" y="74"/>
                    </a:lnTo>
                    <a:lnTo>
                      <a:pt x="76" y="68"/>
                    </a:lnTo>
                    <a:lnTo>
                      <a:pt x="44" y="64"/>
                    </a:lnTo>
                    <a:lnTo>
                      <a:pt x="20" y="56"/>
                    </a:lnTo>
                    <a:lnTo>
                      <a:pt x="6" y="50"/>
                    </a:lnTo>
                    <a:lnTo>
                      <a:pt x="2" y="46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8"/>
                    </a:lnTo>
                    <a:lnTo>
                      <a:pt x="6" y="34"/>
                    </a:lnTo>
                    <a:lnTo>
                      <a:pt x="12" y="30"/>
                    </a:lnTo>
                    <a:lnTo>
                      <a:pt x="20" y="26"/>
                    </a:lnTo>
                    <a:lnTo>
                      <a:pt x="44" y="18"/>
                    </a:lnTo>
                    <a:lnTo>
                      <a:pt x="76" y="12"/>
                    </a:lnTo>
                    <a:lnTo>
                      <a:pt x="112" y="8"/>
                    </a:lnTo>
                    <a:lnTo>
                      <a:pt x="156" y="4"/>
                    </a:lnTo>
                    <a:lnTo>
                      <a:pt x="204" y="0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304" y="0"/>
                    </a:lnTo>
                    <a:lnTo>
                      <a:pt x="350" y="4"/>
                    </a:lnTo>
                    <a:lnTo>
                      <a:pt x="394" y="8"/>
                    </a:lnTo>
                    <a:lnTo>
                      <a:pt x="430" y="12"/>
                    </a:lnTo>
                    <a:lnTo>
                      <a:pt x="460" y="18"/>
                    </a:lnTo>
                    <a:lnTo>
                      <a:pt x="484" y="26"/>
                    </a:lnTo>
                    <a:lnTo>
                      <a:pt x="492" y="30"/>
                    </a:lnTo>
                    <a:lnTo>
                      <a:pt x="498" y="34"/>
                    </a:lnTo>
                    <a:lnTo>
                      <a:pt x="502" y="38"/>
                    </a:lnTo>
                    <a:lnTo>
                      <a:pt x="504" y="42"/>
                    </a:lnTo>
                    <a:lnTo>
                      <a:pt x="504" y="42"/>
                    </a:lnTo>
                    <a:lnTo>
                      <a:pt x="502" y="46"/>
                    </a:lnTo>
                    <a:lnTo>
                      <a:pt x="498" y="50"/>
                    </a:lnTo>
                    <a:lnTo>
                      <a:pt x="484" y="56"/>
                    </a:lnTo>
                    <a:lnTo>
                      <a:pt x="460" y="64"/>
                    </a:lnTo>
                    <a:lnTo>
                      <a:pt x="430" y="68"/>
                    </a:lnTo>
                    <a:lnTo>
                      <a:pt x="394" y="74"/>
                    </a:lnTo>
                    <a:lnTo>
                      <a:pt x="350" y="78"/>
                    </a:lnTo>
                    <a:lnTo>
                      <a:pt x="304" y="80"/>
                    </a:lnTo>
                    <a:lnTo>
                      <a:pt x="254" y="8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" name="Freeform 498"/>
              <p:cNvSpPr>
                <a:spLocks/>
              </p:cNvSpPr>
              <p:nvPr/>
            </p:nvSpPr>
            <p:spPr bwMode="auto">
              <a:xfrm>
                <a:off x="4639" y="4186"/>
                <a:ext cx="508" cy="80"/>
              </a:xfrm>
              <a:custGeom>
                <a:avLst/>
                <a:gdLst>
                  <a:gd name="T0" fmla="*/ 256 w 508"/>
                  <a:gd name="T1" fmla="*/ 0 h 80"/>
                  <a:gd name="T2" fmla="*/ 256 w 508"/>
                  <a:gd name="T3" fmla="*/ 0 h 80"/>
                  <a:gd name="T4" fmla="*/ 204 w 508"/>
                  <a:gd name="T5" fmla="*/ 0 h 80"/>
                  <a:gd name="T6" fmla="*/ 158 w 508"/>
                  <a:gd name="T7" fmla="*/ 2 h 80"/>
                  <a:gd name="T8" fmla="*/ 114 w 508"/>
                  <a:gd name="T9" fmla="*/ 6 h 80"/>
                  <a:gd name="T10" fmla="*/ 76 w 508"/>
                  <a:gd name="T11" fmla="*/ 12 h 80"/>
                  <a:gd name="T12" fmla="*/ 44 w 508"/>
                  <a:gd name="T13" fmla="*/ 18 h 80"/>
                  <a:gd name="T14" fmla="*/ 20 w 508"/>
                  <a:gd name="T15" fmla="*/ 26 h 80"/>
                  <a:gd name="T16" fmla="*/ 12 w 508"/>
                  <a:gd name="T17" fmla="*/ 30 h 80"/>
                  <a:gd name="T18" fmla="*/ 6 w 508"/>
                  <a:gd name="T19" fmla="*/ 34 h 80"/>
                  <a:gd name="T20" fmla="*/ 2 w 508"/>
                  <a:gd name="T21" fmla="*/ 38 h 80"/>
                  <a:gd name="T22" fmla="*/ 0 w 508"/>
                  <a:gd name="T23" fmla="*/ 42 h 80"/>
                  <a:gd name="T24" fmla="*/ 0 w 508"/>
                  <a:gd name="T25" fmla="*/ 42 h 80"/>
                  <a:gd name="T26" fmla="*/ 2 w 508"/>
                  <a:gd name="T27" fmla="*/ 46 h 80"/>
                  <a:gd name="T28" fmla="*/ 6 w 508"/>
                  <a:gd name="T29" fmla="*/ 50 h 80"/>
                  <a:gd name="T30" fmla="*/ 20 w 508"/>
                  <a:gd name="T31" fmla="*/ 58 h 80"/>
                  <a:gd name="T32" fmla="*/ 44 w 508"/>
                  <a:gd name="T33" fmla="*/ 64 h 80"/>
                  <a:gd name="T34" fmla="*/ 76 w 508"/>
                  <a:gd name="T35" fmla="*/ 70 h 80"/>
                  <a:gd name="T36" fmla="*/ 114 w 508"/>
                  <a:gd name="T37" fmla="*/ 74 h 80"/>
                  <a:gd name="T38" fmla="*/ 158 w 508"/>
                  <a:gd name="T39" fmla="*/ 78 h 80"/>
                  <a:gd name="T40" fmla="*/ 204 w 508"/>
                  <a:gd name="T41" fmla="*/ 80 h 80"/>
                  <a:gd name="T42" fmla="*/ 256 w 508"/>
                  <a:gd name="T43" fmla="*/ 80 h 80"/>
                  <a:gd name="T44" fmla="*/ 256 w 508"/>
                  <a:gd name="T45" fmla="*/ 80 h 80"/>
                  <a:gd name="T46" fmla="*/ 306 w 508"/>
                  <a:gd name="T47" fmla="*/ 80 h 80"/>
                  <a:gd name="T48" fmla="*/ 354 w 508"/>
                  <a:gd name="T49" fmla="*/ 78 h 80"/>
                  <a:gd name="T50" fmla="*/ 396 w 508"/>
                  <a:gd name="T51" fmla="*/ 74 h 80"/>
                  <a:gd name="T52" fmla="*/ 434 w 508"/>
                  <a:gd name="T53" fmla="*/ 70 h 80"/>
                  <a:gd name="T54" fmla="*/ 464 w 508"/>
                  <a:gd name="T55" fmla="*/ 64 h 80"/>
                  <a:gd name="T56" fmla="*/ 488 w 508"/>
                  <a:gd name="T57" fmla="*/ 58 h 80"/>
                  <a:gd name="T58" fmla="*/ 502 w 508"/>
                  <a:gd name="T59" fmla="*/ 50 h 80"/>
                  <a:gd name="T60" fmla="*/ 506 w 508"/>
                  <a:gd name="T61" fmla="*/ 46 h 80"/>
                  <a:gd name="T62" fmla="*/ 508 w 508"/>
                  <a:gd name="T63" fmla="*/ 42 h 80"/>
                  <a:gd name="T64" fmla="*/ 508 w 508"/>
                  <a:gd name="T65" fmla="*/ 42 h 80"/>
                  <a:gd name="T66" fmla="*/ 506 w 508"/>
                  <a:gd name="T67" fmla="*/ 38 h 80"/>
                  <a:gd name="T68" fmla="*/ 502 w 508"/>
                  <a:gd name="T69" fmla="*/ 34 h 80"/>
                  <a:gd name="T70" fmla="*/ 496 w 508"/>
                  <a:gd name="T71" fmla="*/ 30 h 80"/>
                  <a:gd name="T72" fmla="*/ 488 w 508"/>
                  <a:gd name="T73" fmla="*/ 26 h 80"/>
                  <a:gd name="T74" fmla="*/ 464 w 508"/>
                  <a:gd name="T75" fmla="*/ 18 h 80"/>
                  <a:gd name="T76" fmla="*/ 434 w 508"/>
                  <a:gd name="T77" fmla="*/ 12 h 80"/>
                  <a:gd name="T78" fmla="*/ 396 w 508"/>
                  <a:gd name="T79" fmla="*/ 6 h 80"/>
                  <a:gd name="T80" fmla="*/ 354 w 508"/>
                  <a:gd name="T81" fmla="*/ 2 h 80"/>
                  <a:gd name="T82" fmla="*/ 306 w 508"/>
                  <a:gd name="T83" fmla="*/ 0 h 80"/>
                  <a:gd name="T84" fmla="*/ 256 w 508"/>
                  <a:gd name="T8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08" h="80">
                    <a:moveTo>
                      <a:pt x="256" y="0"/>
                    </a:moveTo>
                    <a:lnTo>
                      <a:pt x="256" y="0"/>
                    </a:lnTo>
                    <a:lnTo>
                      <a:pt x="204" y="0"/>
                    </a:lnTo>
                    <a:lnTo>
                      <a:pt x="158" y="2"/>
                    </a:lnTo>
                    <a:lnTo>
                      <a:pt x="114" y="6"/>
                    </a:lnTo>
                    <a:lnTo>
                      <a:pt x="76" y="12"/>
                    </a:lnTo>
                    <a:lnTo>
                      <a:pt x="44" y="18"/>
                    </a:lnTo>
                    <a:lnTo>
                      <a:pt x="20" y="26"/>
                    </a:lnTo>
                    <a:lnTo>
                      <a:pt x="12" y="30"/>
                    </a:lnTo>
                    <a:lnTo>
                      <a:pt x="6" y="34"/>
                    </a:lnTo>
                    <a:lnTo>
                      <a:pt x="2" y="38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46"/>
                    </a:lnTo>
                    <a:lnTo>
                      <a:pt x="6" y="50"/>
                    </a:lnTo>
                    <a:lnTo>
                      <a:pt x="20" y="58"/>
                    </a:lnTo>
                    <a:lnTo>
                      <a:pt x="44" y="64"/>
                    </a:lnTo>
                    <a:lnTo>
                      <a:pt x="76" y="70"/>
                    </a:lnTo>
                    <a:lnTo>
                      <a:pt x="114" y="74"/>
                    </a:lnTo>
                    <a:lnTo>
                      <a:pt x="158" y="78"/>
                    </a:lnTo>
                    <a:lnTo>
                      <a:pt x="204" y="80"/>
                    </a:lnTo>
                    <a:lnTo>
                      <a:pt x="256" y="80"/>
                    </a:lnTo>
                    <a:lnTo>
                      <a:pt x="256" y="80"/>
                    </a:lnTo>
                    <a:lnTo>
                      <a:pt x="306" y="80"/>
                    </a:lnTo>
                    <a:lnTo>
                      <a:pt x="354" y="78"/>
                    </a:lnTo>
                    <a:lnTo>
                      <a:pt x="396" y="74"/>
                    </a:lnTo>
                    <a:lnTo>
                      <a:pt x="434" y="70"/>
                    </a:lnTo>
                    <a:lnTo>
                      <a:pt x="464" y="64"/>
                    </a:lnTo>
                    <a:lnTo>
                      <a:pt x="488" y="58"/>
                    </a:lnTo>
                    <a:lnTo>
                      <a:pt x="502" y="50"/>
                    </a:lnTo>
                    <a:lnTo>
                      <a:pt x="506" y="46"/>
                    </a:lnTo>
                    <a:lnTo>
                      <a:pt x="508" y="42"/>
                    </a:lnTo>
                    <a:lnTo>
                      <a:pt x="508" y="42"/>
                    </a:lnTo>
                    <a:lnTo>
                      <a:pt x="506" y="38"/>
                    </a:lnTo>
                    <a:lnTo>
                      <a:pt x="502" y="34"/>
                    </a:lnTo>
                    <a:lnTo>
                      <a:pt x="496" y="30"/>
                    </a:lnTo>
                    <a:lnTo>
                      <a:pt x="488" y="26"/>
                    </a:lnTo>
                    <a:lnTo>
                      <a:pt x="464" y="18"/>
                    </a:lnTo>
                    <a:lnTo>
                      <a:pt x="434" y="12"/>
                    </a:lnTo>
                    <a:lnTo>
                      <a:pt x="396" y="6"/>
                    </a:lnTo>
                    <a:lnTo>
                      <a:pt x="354" y="2"/>
                    </a:lnTo>
                    <a:lnTo>
                      <a:pt x="306" y="0"/>
                    </a:lnTo>
                    <a:lnTo>
                      <a:pt x="25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" name="Freeform 499"/>
              <p:cNvSpPr>
                <a:spLocks noEditPoints="1"/>
              </p:cNvSpPr>
              <p:nvPr/>
            </p:nvSpPr>
            <p:spPr bwMode="auto">
              <a:xfrm>
                <a:off x="4641" y="4186"/>
                <a:ext cx="504" cy="80"/>
              </a:xfrm>
              <a:custGeom>
                <a:avLst/>
                <a:gdLst>
                  <a:gd name="T0" fmla="*/ 254 w 504"/>
                  <a:gd name="T1" fmla="*/ 80 h 80"/>
                  <a:gd name="T2" fmla="*/ 156 w 504"/>
                  <a:gd name="T3" fmla="*/ 78 h 80"/>
                  <a:gd name="T4" fmla="*/ 76 w 504"/>
                  <a:gd name="T5" fmla="*/ 68 h 80"/>
                  <a:gd name="T6" fmla="*/ 22 w 504"/>
                  <a:gd name="T7" fmla="*/ 56 h 80"/>
                  <a:gd name="T8" fmla="*/ 4 w 504"/>
                  <a:gd name="T9" fmla="*/ 46 h 80"/>
                  <a:gd name="T10" fmla="*/ 2 w 504"/>
                  <a:gd name="T11" fmla="*/ 42 h 80"/>
                  <a:gd name="T12" fmla="*/ 8 w 504"/>
                  <a:gd name="T13" fmla="*/ 34 h 80"/>
                  <a:gd name="T14" fmla="*/ 22 w 504"/>
                  <a:gd name="T15" fmla="*/ 26 h 80"/>
                  <a:gd name="T16" fmla="*/ 76 w 504"/>
                  <a:gd name="T17" fmla="*/ 12 h 80"/>
                  <a:gd name="T18" fmla="*/ 156 w 504"/>
                  <a:gd name="T19" fmla="*/ 4 h 80"/>
                  <a:gd name="T20" fmla="*/ 254 w 504"/>
                  <a:gd name="T21" fmla="*/ 0 h 80"/>
                  <a:gd name="T22" fmla="*/ 304 w 504"/>
                  <a:gd name="T23" fmla="*/ 2 h 80"/>
                  <a:gd name="T24" fmla="*/ 392 w 504"/>
                  <a:gd name="T25" fmla="*/ 8 h 80"/>
                  <a:gd name="T26" fmla="*/ 458 w 504"/>
                  <a:gd name="T27" fmla="*/ 18 h 80"/>
                  <a:gd name="T28" fmla="*/ 490 w 504"/>
                  <a:gd name="T29" fmla="*/ 30 h 80"/>
                  <a:gd name="T30" fmla="*/ 500 w 504"/>
                  <a:gd name="T31" fmla="*/ 38 h 80"/>
                  <a:gd name="T32" fmla="*/ 502 w 504"/>
                  <a:gd name="T33" fmla="*/ 42 h 80"/>
                  <a:gd name="T34" fmla="*/ 496 w 504"/>
                  <a:gd name="T35" fmla="*/ 50 h 80"/>
                  <a:gd name="T36" fmla="*/ 458 w 504"/>
                  <a:gd name="T37" fmla="*/ 64 h 80"/>
                  <a:gd name="T38" fmla="*/ 392 w 504"/>
                  <a:gd name="T39" fmla="*/ 74 h 80"/>
                  <a:gd name="T40" fmla="*/ 304 w 504"/>
                  <a:gd name="T41" fmla="*/ 80 h 80"/>
                  <a:gd name="T42" fmla="*/ 254 w 504"/>
                  <a:gd name="T43" fmla="*/ 0 h 80"/>
                  <a:gd name="T44" fmla="*/ 204 w 504"/>
                  <a:gd name="T45" fmla="*/ 0 h 80"/>
                  <a:gd name="T46" fmla="*/ 112 w 504"/>
                  <a:gd name="T47" fmla="*/ 8 h 80"/>
                  <a:gd name="T48" fmla="*/ 44 w 504"/>
                  <a:gd name="T49" fmla="*/ 18 h 80"/>
                  <a:gd name="T50" fmla="*/ 12 w 504"/>
                  <a:gd name="T51" fmla="*/ 30 h 80"/>
                  <a:gd name="T52" fmla="*/ 2 w 504"/>
                  <a:gd name="T53" fmla="*/ 38 h 80"/>
                  <a:gd name="T54" fmla="*/ 0 w 504"/>
                  <a:gd name="T55" fmla="*/ 42 h 80"/>
                  <a:gd name="T56" fmla="*/ 6 w 504"/>
                  <a:gd name="T57" fmla="*/ 50 h 80"/>
                  <a:gd name="T58" fmla="*/ 44 w 504"/>
                  <a:gd name="T59" fmla="*/ 64 h 80"/>
                  <a:gd name="T60" fmla="*/ 112 w 504"/>
                  <a:gd name="T61" fmla="*/ 74 h 80"/>
                  <a:gd name="T62" fmla="*/ 204 w 504"/>
                  <a:gd name="T63" fmla="*/ 80 h 80"/>
                  <a:gd name="T64" fmla="*/ 254 w 504"/>
                  <a:gd name="T65" fmla="*/ 80 h 80"/>
                  <a:gd name="T66" fmla="*/ 350 w 504"/>
                  <a:gd name="T67" fmla="*/ 78 h 80"/>
                  <a:gd name="T68" fmla="*/ 430 w 504"/>
                  <a:gd name="T69" fmla="*/ 68 h 80"/>
                  <a:gd name="T70" fmla="*/ 484 w 504"/>
                  <a:gd name="T71" fmla="*/ 56 h 80"/>
                  <a:gd name="T72" fmla="*/ 502 w 504"/>
                  <a:gd name="T73" fmla="*/ 46 h 80"/>
                  <a:gd name="T74" fmla="*/ 504 w 504"/>
                  <a:gd name="T75" fmla="*/ 42 h 80"/>
                  <a:gd name="T76" fmla="*/ 498 w 504"/>
                  <a:gd name="T77" fmla="*/ 34 h 80"/>
                  <a:gd name="T78" fmla="*/ 484 w 504"/>
                  <a:gd name="T79" fmla="*/ 26 h 80"/>
                  <a:gd name="T80" fmla="*/ 430 w 504"/>
                  <a:gd name="T81" fmla="*/ 12 h 80"/>
                  <a:gd name="T82" fmla="*/ 350 w 504"/>
                  <a:gd name="T83" fmla="*/ 4 h 80"/>
                  <a:gd name="T84" fmla="*/ 254 w 504"/>
                  <a:gd name="T8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04" h="80">
                    <a:moveTo>
                      <a:pt x="254" y="80"/>
                    </a:moveTo>
                    <a:lnTo>
                      <a:pt x="254" y="80"/>
                    </a:lnTo>
                    <a:lnTo>
                      <a:pt x="204" y="80"/>
                    </a:lnTo>
                    <a:lnTo>
                      <a:pt x="156" y="78"/>
                    </a:lnTo>
                    <a:lnTo>
                      <a:pt x="114" y="74"/>
                    </a:lnTo>
                    <a:lnTo>
                      <a:pt x="76" y="68"/>
                    </a:lnTo>
                    <a:lnTo>
                      <a:pt x="46" y="64"/>
                    </a:lnTo>
                    <a:lnTo>
                      <a:pt x="22" y="56"/>
                    </a:lnTo>
                    <a:lnTo>
                      <a:pt x="8" y="50"/>
                    </a:lnTo>
                    <a:lnTo>
                      <a:pt x="4" y="46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4" y="38"/>
                    </a:lnTo>
                    <a:lnTo>
                      <a:pt x="8" y="34"/>
                    </a:lnTo>
                    <a:lnTo>
                      <a:pt x="14" y="30"/>
                    </a:lnTo>
                    <a:lnTo>
                      <a:pt x="22" y="26"/>
                    </a:lnTo>
                    <a:lnTo>
                      <a:pt x="46" y="18"/>
                    </a:lnTo>
                    <a:lnTo>
                      <a:pt x="76" y="12"/>
                    </a:lnTo>
                    <a:lnTo>
                      <a:pt x="114" y="8"/>
                    </a:lnTo>
                    <a:lnTo>
                      <a:pt x="156" y="4"/>
                    </a:lnTo>
                    <a:lnTo>
                      <a:pt x="204" y="2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304" y="2"/>
                    </a:lnTo>
                    <a:lnTo>
                      <a:pt x="350" y="4"/>
                    </a:lnTo>
                    <a:lnTo>
                      <a:pt x="392" y="8"/>
                    </a:lnTo>
                    <a:lnTo>
                      <a:pt x="428" y="12"/>
                    </a:lnTo>
                    <a:lnTo>
                      <a:pt x="458" y="18"/>
                    </a:lnTo>
                    <a:lnTo>
                      <a:pt x="482" y="26"/>
                    </a:lnTo>
                    <a:lnTo>
                      <a:pt x="490" y="30"/>
                    </a:lnTo>
                    <a:lnTo>
                      <a:pt x="496" y="34"/>
                    </a:lnTo>
                    <a:lnTo>
                      <a:pt x="500" y="38"/>
                    </a:lnTo>
                    <a:lnTo>
                      <a:pt x="502" y="42"/>
                    </a:lnTo>
                    <a:lnTo>
                      <a:pt x="502" y="42"/>
                    </a:lnTo>
                    <a:lnTo>
                      <a:pt x="500" y="46"/>
                    </a:lnTo>
                    <a:lnTo>
                      <a:pt x="496" y="50"/>
                    </a:lnTo>
                    <a:lnTo>
                      <a:pt x="482" y="56"/>
                    </a:lnTo>
                    <a:lnTo>
                      <a:pt x="458" y="64"/>
                    </a:lnTo>
                    <a:lnTo>
                      <a:pt x="428" y="68"/>
                    </a:lnTo>
                    <a:lnTo>
                      <a:pt x="392" y="74"/>
                    </a:lnTo>
                    <a:lnTo>
                      <a:pt x="350" y="78"/>
                    </a:lnTo>
                    <a:lnTo>
                      <a:pt x="304" y="80"/>
                    </a:lnTo>
                    <a:lnTo>
                      <a:pt x="254" y="80"/>
                    </a:lnTo>
                    <a:close/>
                    <a:moveTo>
                      <a:pt x="254" y="0"/>
                    </a:moveTo>
                    <a:lnTo>
                      <a:pt x="254" y="0"/>
                    </a:lnTo>
                    <a:lnTo>
                      <a:pt x="204" y="0"/>
                    </a:lnTo>
                    <a:lnTo>
                      <a:pt x="156" y="4"/>
                    </a:lnTo>
                    <a:lnTo>
                      <a:pt x="112" y="8"/>
                    </a:lnTo>
                    <a:lnTo>
                      <a:pt x="76" y="12"/>
                    </a:lnTo>
                    <a:lnTo>
                      <a:pt x="44" y="18"/>
                    </a:lnTo>
                    <a:lnTo>
                      <a:pt x="20" y="26"/>
                    </a:lnTo>
                    <a:lnTo>
                      <a:pt x="12" y="30"/>
                    </a:lnTo>
                    <a:lnTo>
                      <a:pt x="6" y="34"/>
                    </a:lnTo>
                    <a:lnTo>
                      <a:pt x="2" y="38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46"/>
                    </a:lnTo>
                    <a:lnTo>
                      <a:pt x="6" y="50"/>
                    </a:lnTo>
                    <a:lnTo>
                      <a:pt x="20" y="56"/>
                    </a:lnTo>
                    <a:lnTo>
                      <a:pt x="44" y="64"/>
                    </a:lnTo>
                    <a:lnTo>
                      <a:pt x="76" y="68"/>
                    </a:lnTo>
                    <a:lnTo>
                      <a:pt x="112" y="74"/>
                    </a:lnTo>
                    <a:lnTo>
                      <a:pt x="156" y="78"/>
                    </a:lnTo>
                    <a:lnTo>
                      <a:pt x="204" y="80"/>
                    </a:lnTo>
                    <a:lnTo>
                      <a:pt x="254" y="80"/>
                    </a:lnTo>
                    <a:lnTo>
                      <a:pt x="254" y="80"/>
                    </a:lnTo>
                    <a:lnTo>
                      <a:pt x="304" y="80"/>
                    </a:lnTo>
                    <a:lnTo>
                      <a:pt x="350" y="78"/>
                    </a:lnTo>
                    <a:lnTo>
                      <a:pt x="394" y="74"/>
                    </a:lnTo>
                    <a:lnTo>
                      <a:pt x="430" y="68"/>
                    </a:lnTo>
                    <a:lnTo>
                      <a:pt x="460" y="64"/>
                    </a:lnTo>
                    <a:lnTo>
                      <a:pt x="484" y="56"/>
                    </a:lnTo>
                    <a:lnTo>
                      <a:pt x="498" y="50"/>
                    </a:lnTo>
                    <a:lnTo>
                      <a:pt x="502" y="46"/>
                    </a:lnTo>
                    <a:lnTo>
                      <a:pt x="504" y="42"/>
                    </a:lnTo>
                    <a:lnTo>
                      <a:pt x="504" y="42"/>
                    </a:lnTo>
                    <a:lnTo>
                      <a:pt x="502" y="38"/>
                    </a:lnTo>
                    <a:lnTo>
                      <a:pt x="498" y="34"/>
                    </a:lnTo>
                    <a:lnTo>
                      <a:pt x="492" y="30"/>
                    </a:lnTo>
                    <a:lnTo>
                      <a:pt x="484" y="26"/>
                    </a:lnTo>
                    <a:lnTo>
                      <a:pt x="460" y="18"/>
                    </a:lnTo>
                    <a:lnTo>
                      <a:pt x="430" y="12"/>
                    </a:lnTo>
                    <a:lnTo>
                      <a:pt x="394" y="8"/>
                    </a:lnTo>
                    <a:lnTo>
                      <a:pt x="350" y="4"/>
                    </a:lnTo>
                    <a:lnTo>
                      <a:pt x="304" y="0"/>
                    </a:lnTo>
                    <a:lnTo>
                      <a:pt x="254" y="0"/>
                    </a:lnTo>
                    <a:close/>
                  </a:path>
                </a:pathLst>
              </a:custGeom>
              <a:solidFill>
                <a:srgbClr val="B4AE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" name="Freeform 500"/>
              <p:cNvSpPr>
                <a:spLocks/>
              </p:cNvSpPr>
              <p:nvPr/>
            </p:nvSpPr>
            <p:spPr bwMode="auto">
              <a:xfrm>
                <a:off x="4643" y="4186"/>
                <a:ext cx="500" cy="80"/>
              </a:xfrm>
              <a:custGeom>
                <a:avLst/>
                <a:gdLst>
                  <a:gd name="T0" fmla="*/ 252 w 500"/>
                  <a:gd name="T1" fmla="*/ 80 h 80"/>
                  <a:gd name="T2" fmla="*/ 252 w 500"/>
                  <a:gd name="T3" fmla="*/ 80 h 80"/>
                  <a:gd name="T4" fmla="*/ 202 w 500"/>
                  <a:gd name="T5" fmla="*/ 80 h 80"/>
                  <a:gd name="T6" fmla="*/ 154 w 500"/>
                  <a:gd name="T7" fmla="*/ 78 h 80"/>
                  <a:gd name="T8" fmla="*/ 112 w 500"/>
                  <a:gd name="T9" fmla="*/ 74 h 80"/>
                  <a:gd name="T10" fmla="*/ 74 w 500"/>
                  <a:gd name="T11" fmla="*/ 68 h 80"/>
                  <a:gd name="T12" fmla="*/ 44 w 500"/>
                  <a:gd name="T13" fmla="*/ 64 h 80"/>
                  <a:gd name="T14" fmla="*/ 20 w 500"/>
                  <a:gd name="T15" fmla="*/ 56 h 80"/>
                  <a:gd name="T16" fmla="*/ 6 w 500"/>
                  <a:gd name="T17" fmla="*/ 50 h 80"/>
                  <a:gd name="T18" fmla="*/ 2 w 500"/>
                  <a:gd name="T19" fmla="*/ 46 h 80"/>
                  <a:gd name="T20" fmla="*/ 0 w 500"/>
                  <a:gd name="T21" fmla="*/ 42 h 80"/>
                  <a:gd name="T22" fmla="*/ 0 w 500"/>
                  <a:gd name="T23" fmla="*/ 42 h 80"/>
                  <a:gd name="T24" fmla="*/ 2 w 500"/>
                  <a:gd name="T25" fmla="*/ 38 h 80"/>
                  <a:gd name="T26" fmla="*/ 6 w 500"/>
                  <a:gd name="T27" fmla="*/ 34 h 80"/>
                  <a:gd name="T28" fmla="*/ 12 w 500"/>
                  <a:gd name="T29" fmla="*/ 30 h 80"/>
                  <a:gd name="T30" fmla="*/ 20 w 500"/>
                  <a:gd name="T31" fmla="*/ 26 h 80"/>
                  <a:gd name="T32" fmla="*/ 44 w 500"/>
                  <a:gd name="T33" fmla="*/ 18 h 80"/>
                  <a:gd name="T34" fmla="*/ 74 w 500"/>
                  <a:gd name="T35" fmla="*/ 12 h 80"/>
                  <a:gd name="T36" fmla="*/ 112 w 500"/>
                  <a:gd name="T37" fmla="*/ 8 h 80"/>
                  <a:gd name="T38" fmla="*/ 154 w 500"/>
                  <a:gd name="T39" fmla="*/ 4 h 80"/>
                  <a:gd name="T40" fmla="*/ 202 w 500"/>
                  <a:gd name="T41" fmla="*/ 2 h 80"/>
                  <a:gd name="T42" fmla="*/ 252 w 500"/>
                  <a:gd name="T43" fmla="*/ 0 h 80"/>
                  <a:gd name="T44" fmla="*/ 252 w 500"/>
                  <a:gd name="T45" fmla="*/ 0 h 80"/>
                  <a:gd name="T46" fmla="*/ 302 w 500"/>
                  <a:gd name="T47" fmla="*/ 2 h 80"/>
                  <a:gd name="T48" fmla="*/ 348 w 500"/>
                  <a:gd name="T49" fmla="*/ 4 h 80"/>
                  <a:gd name="T50" fmla="*/ 390 w 500"/>
                  <a:gd name="T51" fmla="*/ 8 h 80"/>
                  <a:gd name="T52" fmla="*/ 426 w 500"/>
                  <a:gd name="T53" fmla="*/ 12 h 80"/>
                  <a:gd name="T54" fmla="*/ 456 w 500"/>
                  <a:gd name="T55" fmla="*/ 18 h 80"/>
                  <a:gd name="T56" fmla="*/ 480 w 500"/>
                  <a:gd name="T57" fmla="*/ 26 h 80"/>
                  <a:gd name="T58" fmla="*/ 488 w 500"/>
                  <a:gd name="T59" fmla="*/ 30 h 80"/>
                  <a:gd name="T60" fmla="*/ 494 w 500"/>
                  <a:gd name="T61" fmla="*/ 34 h 80"/>
                  <a:gd name="T62" fmla="*/ 498 w 500"/>
                  <a:gd name="T63" fmla="*/ 38 h 80"/>
                  <a:gd name="T64" fmla="*/ 500 w 500"/>
                  <a:gd name="T65" fmla="*/ 42 h 80"/>
                  <a:gd name="T66" fmla="*/ 500 w 500"/>
                  <a:gd name="T67" fmla="*/ 42 h 80"/>
                  <a:gd name="T68" fmla="*/ 498 w 500"/>
                  <a:gd name="T69" fmla="*/ 46 h 80"/>
                  <a:gd name="T70" fmla="*/ 494 w 500"/>
                  <a:gd name="T71" fmla="*/ 50 h 80"/>
                  <a:gd name="T72" fmla="*/ 480 w 500"/>
                  <a:gd name="T73" fmla="*/ 56 h 80"/>
                  <a:gd name="T74" fmla="*/ 456 w 500"/>
                  <a:gd name="T75" fmla="*/ 64 h 80"/>
                  <a:gd name="T76" fmla="*/ 426 w 500"/>
                  <a:gd name="T77" fmla="*/ 68 h 80"/>
                  <a:gd name="T78" fmla="*/ 390 w 500"/>
                  <a:gd name="T79" fmla="*/ 74 h 80"/>
                  <a:gd name="T80" fmla="*/ 348 w 500"/>
                  <a:gd name="T81" fmla="*/ 78 h 80"/>
                  <a:gd name="T82" fmla="*/ 302 w 500"/>
                  <a:gd name="T83" fmla="*/ 80 h 80"/>
                  <a:gd name="T84" fmla="*/ 252 w 500"/>
                  <a:gd name="T85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00" h="80">
                    <a:moveTo>
                      <a:pt x="252" y="80"/>
                    </a:moveTo>
                    <a:lnTo>
                      <a:pt x="252" y="80"/>
                    </a:lnTo>
                    <a:lnTo>
                      <a:pt x="202" y="80"/>
                    </a:lnTo>
                    <a:lnTo>
                      <a:pt x="154" y="78"/>
                    </a:lnTo>
                    <a:lnTo>
                      <a:pt x="112" y="74"/>
                    </a:lnTo>
                    <a:lnTo>
                      <a:pt x="74" y="68"/>
                    </a:lnTo>
                    <a:lnTo>
                      <a:pt x="44" y="64"/>
                    </a:lnTo>
                    <a:lnTo>
                      <a:pt x="20" y="56"/>
                    </a:lnTo>
                    <a:lnTo>
                      <a:pt x="6" y="50"/>
                    </a:lnTo>
                    <a:lnTo>
                      <a:pt x="2" y="46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8"/>
                    </a:lnTo>
                    <a:lnTo>
                      <a:pt x="6" y="34"/>
                    </a:lnTo>
                    <a:lnTo>
                      <a:pt x="12" y="30"/>
                    </a:lnTo>
                    <a:lnTo>
                      <a:pt x="20" y="26"/>
                    </a:lnTo>
                    <a:lnTo>
                      <a:pt x="44" y="18"/>
                    </a:lnTo>
                    <a:lnTo>
                      <a:pt x="74" y="12"/>
                    </a:lnTo>
                    <a:lnTo>
                      <a:pt x="112" y="8"/>
                    </a:lnTo>
                    <a:lnTo>
                      <a:pt x="154" y="4"/>
                    </a:lnTo>
                    <a:lnTo>
                      <a:pt x="202" y="2"/>
                    </a:lnTo>
                    <a:lnTo>
                      <a:pt x="252" y="0"/>
                    </a:lnTo>
                    <a:lnTo>
                      <a:pt x="252" y="0"/>
                    </a:lnTo>
                    <a:lnTo>
                      <a:pt x="302" y="2"/>
                    </a:lnTo>
                    <a:lnTo>
                      <a:pt x="348" y="4"/>
                    </a:lnTo>
                    <a:lnTo>
                      <a:pt x="390" y="8"/>
                    </a:lnTo>
                    <a:lnTo>
                      <a:pt x="426" y="12"/>
                    </a:lnTo>
                    <a:lnTo>
                      <a:pt x="456" y="18"/>
                    </a:lnTo>
                    <a:lnTo>
                      <a:pt x="480" y="26"/>
                    </a:lnTo>
                    <a:lnTo>
                      <a:pt x="488" y="30"/>
                    </a:lnTo>
                    <a:lnTo>
                      <a:pt x="494" y="34"/>
                    </a:lnTo>
                    <a:lnTo>
                      <a:pt x="498" y="38"/>
                    </a:lnTo>
                    <a:lnTo>
                      <a:pt x="500" y="42"/>
                    </a:lnTo>
                    <a:lnTo>
                      <a:pt x="500" y="42"/>
                    </a:lnTo>
                    <a:lnTo>
                      <a:pt x="498" y="46"/>
                    </a:lnTo>
                    <a:lnTo>
                      <a:pt x="494" y="50"/>
                    </a:lnTo>
                    <a:lnTo>
                      <a:pt x="480" y="56"/>
                    </a:lnTo>
                    <a:lnTo>
                      <a:pt x="456" y="64"/>
                    </a:lnTo>
                    <a:lnTo>
                      <a:pt x="426" y="68"/>
                    </a:lnTo>
                    <a:lnTo>
                      <a:pt x="390" y="74"/>
                    </a:lnTo>
                    <a:lnTo>
                      <a:pt x="348" y="78"/>
                    </a:lnTo>
                    <a:lnTo>
                      <a:pt x="302" y="80"/>
                    </a:lnTo>
                    <a:lnTo>
                      <a:pt x="252" y="8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" name="Freeform 501"/>
              <p:cNvSpPr>
                <a:spLocks/>
              </p:cNvSpPr>
              <p:nvPr/>
            </p:nvSpPr>
            <p:spPr bwMode="auto">
              <a:xfrm>
                <a:off x="4641" y="4186"/>
                <a:ext cx="504" cy="80"/>
              </a:xfrm>
              <a:custGeom>
                <a:avLst/>
                <a:gdLst>
                  <a:gd name="T0" fmla="*/ 254 w 504"/>
                  <a:gd name="T1" fmla="*/ 0 h 80"/>
                  <a:gd name="T2" fmla="*/ 254 w 504"/>
                  <a:gd name="T3" fmla="*/ 0 h 80"/>
                  <a:gd name="T4" fmla="*/ 204 w 504"/>
                  <a:gd name="T5" fmla="*/ 0 h 80"/>
                  <a:gd name="T6" fmla="*/ 156 w 504"/>
                  <a:gd name="T7" fmla="*/ 4 h 80"/>
                  <a:gd name="T8" fmla="*/ 112 w 504"/>
                  <a:gd name="T9" fmla="*/ 8 h 80"/>
                  <a:gd name="T10" fmla="*/ 76 w 504"/>
                  <a:gd name="T11" fmla="*/ 12 h 80"/>
                  <a:gd name="T12" fmla="*/ 44 w 504"/>
                  <a:gd name="T13" fmla="*/ 18 h 80"/>
                  <a:gd name="T14" fmla="*/ 20 w 504"/>
                  <a:gd name="T15" fmla="*/ 26 h 80"/>
                  <a:gd name="T16" fmla="*/ 12 w 504"/>
                  <a:gd name="T17" fmla="*/ 30 h 80"/>
                  <a:gd name="T18" fmla="*/ 6 w 504"/>
                  <a:gd name="T19" fmla="*/ 34 h 80"/>
                  <a:gd name="T20" fmla="*/ 2 w 504"/>
                  <a:gd name="T21" fmla="*/ 38 h 80"/>
                  <a:gd name="T22" fmla="*/ 0 w 504"/>
                  <a:gd name="T23" fmla="*/ 42 h 80"/>
                  <a:gd name="T24" fmla="*/ 0 w 504"/>
                  <a:gd name="T25" fmla="*/ 42 h 80"/>
                  <a:gd name="T26" fmla="*/ 2 w 504"/>
                  <a:gd name="T27" fmla="*/ 46 h 80"/>
                  <a:gd name="T28" fmla="*/ 6 w 504"/>
                  <a:gd name="T29" fmla="*/ 50 h 80"/>
                  <a:gd name="T30" fmla="*/ 20 w 504"/>
                  <a:gd name="T31" fmla="*/ 56 h 80"/>
                  <a:gd name="T32" fmla="*/ 44 w 504"/>
                  <a:gd name="T33" fmla="*/ 64 h 80"/>
                  <a:gd name="T34" fmla="*/ 76 w 504"/>
                  <a:gd name="T35" fmla="*/ 68 h 80"/>
                  <a:gd name="T36" fmla="*/ 112 w 504"/>
                  <a:gd name="T37" fmla="*/ 74 h 80"/>
                  <a:gd name="T38" fmla="*/ 156 w 504"/>
                  <a:gd name="T39" fmla="*/ 78 h 80"/>
                  <a:gd name="T40" fmla="*/ 204 w 504"/>
                  <a:gd name="T41" fmla="*/ 80 h 80"/>
                  <a:gd name="T42" fmla="*/ 254 w 504"/>
                  <a:gd name="T43" fmla="*/ 80 h 80"/>
                  <a:gd name="T44" fmla="*/ 254 w 504"/>
                  <a:gd name="T45" fmla="*/ 80 h 80"/>
                  <a:gd name="T46" fmla="*/ 304 w 504"/>
                  <a:gd name="T47" fmla="*/ 80 h 80"/>
                  <a:gd name="T48" fmla="*/ 350 w 504"/>
                  <a:gd name="T49" fmla="*/ 78 h 80"/>
                  <a:gd name="T50" fmla="*/ 394 w 504"/>
                  <a:gd name="T51" fmla="*/ 74 h 80"/>
                  <a:gd name="T52" fmla="*/ 430 w 504"/>
                  <a:gd name="T53" fmla="*/ 68 h 80"/>
                  <a:gd name="T54" fmla="*/ 460 w 504"/>
                  <a:gd name="T55" fmla="*/ 64 h 80"/>
                  <a:gd name="T56" fmla="*/ 484 w 504"/>
                  <a:gd name="T57" fmla="*/ 56 h 80"/>
                  <a:gd name="T58" fmla="*/ 498 w 504"/>
                  <a:gd name="T59" fmla="*/ 50 h 80"/>
                  <a:gd name="T60" fmla="*/ 502 w 504"/>
                  <a:gd name="T61" fmla="*/ 46 h 80"/>
                  <a:gd name="T62" fmla="*/ 504 w 504"/>
                  <a:gd name="T63" fmla="*/ 42 h 80"/>
                  <a:gd name="T64" fmla="*/ 504 w 504"/>
                  <a:gd name="T65" fmla="*/ 42 h 80"/>
                  <a:gd name="T66" fmla="*/ 502 w 504"/>
                  <a:gd name="T67" fmla="*/ 38 h 80"/>
                  <a:gd name="T68" fmla="*/ 498 w 504"/>
                  <a:gd name="T69" fmla="*/ 34 h 80"/>
                  <a:gd name="T70" fmla="*/ 492 w 504"/>
                  <a:gd name="T71" fmla="*/ 30 h 80"/>
                  <a:gd name="T72" fmla="*/ 484 w 504"/>
                  <a:gd name="T73" fmla="*/ 26 h 80"/>
                  <a:gd name="T74" fmla="*/ 460 w 504"/>
                  <a:gd name="T75" fmla="*/ 18 h 80"/>
                  <a:gd name="T76" fmla="*/ 430 w 504"/>
                  <a:gd name="T77" fmla="*/ 12 h 80"/>
                  <a:gd name="T78" fmla="*/ 394 w 504"/>
                  <a:gd name="T79" fmla="*/ 8 h 80"/>
                  <a:gd name="T80" fmla="*/ 350 w 504"/>
                  <a:gd name="T81" fmla="*/ 4 h 80"/>
                  <a:gd name="T82" fmla="*/ 304 w 504"/>
                  <a:gd name="T83" fmla="*/ 0 h 80"/>
                  <a:gd name="T84" fmla="*/ 254 w 504"/>
                  <a:gd name="T8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04" h="80">
                    <a:moveTo>
                      <a:pt x="254" y="0"/>
                    </a:moveTo>
                    <a:lnTo>
                      <a:pt x="254" y="0"/>
                    </a:lnTo>
                    <a:lnTo>
                      <a:pt x="204" y="0"/>
                    </a:lnTo>
                    <a:lnTo>
                      <a:pt x="156" y="4"/>
                    </a:lnTo>
                    <a:lnTo>
                      <a:pt x="112" y="8"/>
                    </a:lnTo>
                    <a:lnTo>
                      <a:pt x="76" y="12"/>
                    </a:lnTo>
                    <a:lnTo>
                      <a:pt x="44" y="18"/>
                    </a:lnTo>
                    <a:lnTo>
                      <a:pt x="20" y="26"/>
                    </a:lnTo>
                    <a:lnTo>
                      <a:pt x="12" y="30"/>
                    </a:lnTo>
                    <a:lnTo>
                      <a:pt x="6" y="34"/>
                    </a:lnTo>
                    <a:lnTo>
                      <a:pt x="2" y="38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46"/>
                    </a:lnTo>
                    <a:lnTo>
                      <a:pt x="6" y="50"/>
                    </a:lnTo>
                    <a:lnTo>
                      <a:pt x="20" y="56"/>
                    </a:lnTo>
                    <a:lnTo>
                      <a:pt x="44" y="64"/>
                    </a:lnTo>
                    <a:lnTo>
                      <a:pt x="76" y="68"/>
                    </a:lnTo>
                    <a:lnTo>
                      <a:pt x="112" y="74"/>
                    </a:lnTo>
                    <a:lnTo>
                      <a:pt x="156" y="78"/>
                    </a:lnTo>
                    <a:lnTo>
                      <a:pt x="204" y="80"/>
                    </a:lnTo>
                    <a:lnTo>
                      <a:pt x="254" y="80"/>
                    </a:lnTo>
                    <a:lnTo>
                      <a:pt x="254" y="80"/>
                    </a:lnTo>
                    <a:lnTo>
                      <a:pt x="304" y="80"/>
                    </a:lnTo>
                    <a:lnTo>
                      <a:pt x="350" y="78"/>
                    </a:lnTo>
                    <a:lnTo>
                      <a:pt x="394" y="74"/>
                    </a:lnTo>
                    <a:lnTo>
                      <a:pt x="430" y="68"/>
                    </a:lnTo>
                    <a:lnTo>
                      <a:pt x="460" y="64"/>
                    </a:lnTo>
                    <a:lnTo>
                      <a:pt x="484" y="56"/>
                    </a:lnTo>
                    <a:lnTo>
                      <a:pt x="498" y="50"/>
                    </a:lnTo>
                    <a:lnTo>
                      <a:pt x="502" y="46"/>
                    </a:lnTo>
                    <a:lnTo>
                      <a:pt x="504" y="42"/>
                    </a:lnTo>
                    <a:lnTo>
                      <a:pt x="504" y="42"/>
                    </a:lnTo>
                    <a:lnTo>
                      <a:pt x="502" y="38"/>
                    </a:lnTo>
                    <a:lnTo>
                      <a:pt x="498" y="34"/>
                    </a:lnTo>
                    <a:lnTo>
                      <a:pt x="492" y="30"/>
                    </a:lnTo>
                    <a:lnTo>
                      <a:pt x="484" y="26"/>
                    </a:lnTo>
                    <a:lnTo>
                      <a:pt x="460" y="18"/>
                    </a:lnTo>
                    <a:lnTo>
                      <a:pt x="430" y="12"/>
                    </a:lnTo>
                    <a:lnTo>
                      <a:pt x="394" y="8"/>
                    </a:lnTo>
                    <a:lnTo>
                      <a:pt x="350" y="4"/>
                    </a:lnTo>
                    <a:lnTo>
                      <a:pt x="304" y="0"/>
                    </a:lnTo>
                    <a:lnTo>
                      <a:pt x="2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" name="Freeform 502"/>
              <p:cNvSpPr>
                <a:spLocks noEditPoints="1"/>
              </p:cNvSpPr>
              <p:nvPr/>
            </p:nvSpPr>
            <p:spPr bwMode="auto">
              <a:xfrm>
                <a:off x="4643" y="4186"/>
                <a:ext cx="500" cy="80"/>
              </a:xfrm>
              <a:custGeom>
                <a:avLst/>
                <a:gdLst>
                  <a:gd name="T0" fmla="*/ 252 w 500"/>
                  <a:gd name="T1" fmla="*/ 80 h 80"/>
                  <a:gd name="T2" fmla="*/ 156 w 500"/>
                  <a:gd name="T3" fmla="*/ 76 h 80"/>
                  <a:gd name="T4" fmla="*/ 76 w 500"/>
                  <a:gd name="T5" fmla="*/ 68 h 80"/>
                  <a:gd name="T6" fmla="*/ 22 w 500"/>
                  <a:gd name="T7" fmla="*/ 56 h 80"/>
                  <a:gd name="T8" fmla="*/ 4 w 500"/>
                  <a:gd name="T9" fmla="*/ 46 h 80"/>
                  <a:gd name="T10" fmla="*/ 2 w 500"/>
                  <a:gd name="T11" fmla="*/ 42 h 80"/>
                  <a:gd name="T12" fmla="*/ 8 w 500"/>
                  <a:gd name="T13" fmla="*/ 34 h 80"/>
                  <a:gd name="T14" fmla="*/ 22 w 500"/>
                  <a:gd name="T15" fmla="*/ 26 h 80"/>
                  <a:gd name="T16" fmla="*/ 76 w 500"/>
                  <a:gd name="T17" fmla="*/ 12 h 80"/>
                  <a:gd name="T18" fmla="*/ 156 w 500"/>
                  <a:gd name="T19" fmla="*/ 4 h 80"/>
                  <a:gd name="T20" fmla="*/ 252 w 500"/>
                  <a:gd name="T21" fmla="*/ 0 h 80"/>
                  <a:gd name="T22" fmla="*/ 302 w 500"/>
                  <a:gd name="T23" fmla="*/ 2 h 80"/>
                  <a:gd name="T24" fmla="*/ 388 w 500"/>
                  <a:gd name="T25" fmla="*/ 8 h 80"/>
                  <a:gd name="T26" fmla="*/ 456 w 500"/>
                  <a:gd name="T27" fmla="*/ 20 h 80"/>
                  <a:gd name="T28" fmla="*/ 486 w 500"/>
                  <a:gd name="T29" fmla="*/ 30 h 80"/>
                  <a:gd name="T30" fmla="*/ 496 w 500"/>
                  <a:gd name="T31" fmla="*/ 38 h 80"/>
                  <a:gd name="T32" fmla="*/ 498 w 500"/>
                  <a:gd name="T33" fmla="*/ 42 h 80"/>
                  <a:gd name="T34" fmla="*/ 492 w 500"/>
                  <a:gd name="T35" fmla="*/ 50 h 80"/>
                  <a:gd name="T36" fmla="*/ 456 w 500"/>
                  <a:gd name="T37" fmla="*/ 62 h 80"/>
                  <a:gd name="T38" fmla="*/ 388 w 500"/>
                  <a:gd name="T39" fmla="*/ 74 h 80"/>
                  <a:gd name="T40" fmla="*/ 302 w 500"/>
                  <a:gd name="T41" fmla="*/ 78 h 80"/>
                  <a:gd name="T42" fmla="*/ 252 w 500"/>
                  <a:gd name="T43" fmla="*/ 0 h 80"/>
                  <a:gd name="T44" fmla="*/ 202 w 500"/>
                  <a:gd name="T45" fmla="*/ 2 h 80"/>
                  <a:gd name="T46" fmla="*/ 112 w 500"/>
                  <a:gd name="T47" fmla="*/ 8 h 80"/>
                  <a:gd name="T48" fmla="*/ 44 w 500"/>
                  <a:gd name="T49" fmla="*/ 18 h 80"/>
                  <a:gd name="T50" fmla="*/ 12 w 500"/>
                  <a:gd name="T51" fmla="*/ 30 h 80"/>
                  <a:gd name="T52" fmla="*/ 2 w 500"/>
                  <a:gd name="T53" fmla="*/ 38 h 80"/>
                  <a:gd name="T54" fmla="*/ 0 w 500"/>
                  <a:gd name="T55" fmla="*/ 42 h 80"/>
                  <a:gd name="T56" fmla="*/ 6 w 500"/>
                  <a:gd name="T57" fmla="*/ 50 h 80"/>
                  <a:gd name="T58" fmla="*/ 44 w 500"/>
                  <a:gd name="T59" fmla="*/ 64 h 80"/>
                  <a:gd name="T60" fmla="*/ 112 w 500"/>
                  <a:gd name="T61" fmla="*/ 74 h 80"/>
                  <a:gd name="T62" fmla="*/ 202 w 500"/>
                  <a:gd name="T63" fmla="*/ 80 h 80"/>
                  <a:gd name="T64" fmla="*/ 252 w 500"/>
                  <a:gd name="T65" fmla="*/ 80 h 80"/>
                  <a:gd name="T66" fmla="*/ 348 w 500"/>
                  <a:gd name="T67" fmla="*/ 78 h 80"/>
                  <a:gd name="T68" fmla="*/ 426 w 500"/>
                  <a:gd name="T69" fmla="*/ 68 h 80"/>
                  <a:gd name="T70" fmla="*/ 480 w 500"/>
                  <a:gd name="T71" fmla="*/ 56 h 80"/>
                  <a:gd name="T72" fmla="*/ 498 w 500"/>
                  <a:gd name="T73" fmla="*/ 46 h 80"/>
                  <a:gd name="T74" fmla="*/ 500 w 500"/>
                  <a:gd name="T75" fmla="*/ 42 h 80"/>
                  <a:gd name="T76" fmla="*/ 494 w 500"/>
                  <a:gd name="T77" fmla="*/ 34 h 80"/>
                  <a:gd name="T78" fmla="*/ 480 w 500"/>
                  <a:gd name="T79" fmla="*/ 26 h 80"/>
                  <a:gd name="T80" fmla="*/ 426 w 500"/>
                  <a:gd name="T81" fmla="*/ 12 h 80"/>
                  <a:gd name="T82" fmla="*/ 348 w 500"/>
                  <a:gd name="T83" fmla="*/ 4 h 80"/>
                  <a:gd name="T84" fmla="*/ 252 w 500"/>
                  <a:gd name="T8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00" h="80">
                    <a:moveTo>
                      <a:pt x="252" y="80"/>
                    </a:moveTo>
                    <a:lnTo>
                      <a:pt x="252" y="80"/>
                    </a:lnTo>
                    <a:lnTo>
                      <a:pt x="202" y="78"/>
                    </a:lnTo>
                    <a:lnTo>
                      <a:pt x="156" y="76"/>
                    </a:lnTo>
                    <a:lnTo>
                      <a:pt x="114" y="74"/>
                    </a:lnTo>
                    <a:lnTo>
                      <a:pt x="76" y="68"/>
                    </a:lnTo>
                    <a:lnTo>
                      <a:pt x="46" y="62"/>
                    </a:lnTo>
                    <a:lnTo>
                      <a:pt x="22" y="56"/>
                    </a:lnTo>
                    <a:lnTo>
                      <a:pt x="8" y="50"/>
                    </a:lnTo>
                    <a:lnTo>
                      <a:pt x="4" y="46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4" y="38"/>
                    </a:lnTo>
                    <a:lnTo>
                      <a:pt x="8" y="34"/>
                    </a:lnTo>
                    <a:lnTo>
                      <a:pt x="14" y="30"/>
                    </a:lnTo>
                    <a:lnTo>
                      <a:pt x="22" y="26"/>
                    </a:lnTo>
                    <a:lnTo>
                      <a:pt x="46" y="20"/>
                    </a:lnTo>
                    <a:lnTo>
                      <a:pt x="76" y="12"/>
                    </a:lnTo>
                    <a:lnTo>
                      <a:pt x="114" y="8"/>
                    </a:lnTo>
                    <a:lnTo>
                      <a:pt x="156" y="4"/>
                    </a:lnTo>
                    <a:lnTo>
                      <a:pt x="202" y="2"/>
                    </a:lnTo>
                    <a:lnTo>
                      <a:pt x="252" y="0"/>
                    </a:lnTo>
                    <a:lnTo>
                      <a:pt x="252" y="0"/>
                    </a:lnTo>
                    <a:lnTo>
                      <a:pt x="302" y="2"/>
                    </a:lnTo>
                    <a:lnTo>
                      <a:pt x="348" y="4"/>
                    </a:lnTo>
                    <a:lnTo>
                      <a:pt x="388" y="8"/>
                    </a:lnTo>
                    <a:lnTo>
                      <a:pt x="426" y="12"/>
                    </a:lnTo>
                    <a:lnTo>
                      <a:pt x="456" y="20"/>
                    </a:lnTo>
                    <a:lnTo>
                      <a:pt x="478" y="26"/>
                    </a:lnTo>
                    <a:lnTo>
                      <a:pt x="486" y="30"/>
                    </a:lnTo>
                    <a:lnTo>
                      <a:pt x="492" y="34"/>
                    </a:lnTo>
                    <a:lnTo>
                      <a:pt x="496" y="38"/>
                    </a:lnTo>
                    <a:lnTo>
                      <a:pt x="498" y="42"/>
                    </a:lnTo>
                    <a:lnTo>
                      <a:pt x="498" y="42"/>
                    </a:lnTo>
                    <a:lnTo>
                      <a:pt x="496" y="46"/>
                    </a:lnTo>
                    <a:lnTo>
                      <a:pt x="492" y="50"/>
                    </a:lnTo>
                    <a:lnTo>
                      <a:pt x="478" y="56"/>
                    </a:lnTo>
                    <a:lnTo>
                      <a:pt x="456" y="62"/>
                    </a:lnTo>
                    <a:lnTo>
                      <a:pt x="426" y="68"/>
                    </a:lnTo>
                    <a:lnTo>
                      <a:pt x="388" y="74"/>
                    </a:lnTo>
                    <a:lnTo>
                      <a:pt x="348" y="76"/>
                    </a:lnTo>
                    <a:lnTo>
                      <a:pt x="302" y="78"/>
                    </a:lnTo>
                    <a:lnTo>
                      <a:pt x="252" y="80"/>
                    </a:lnTo>
                    <a:close/>
                    <a:moveTo>
                      <a:pt x="252" y="0"/>
                    </a:moveTo>
                    <a:lnTo>
                      <a:pt x="252" y="0"/>
                    </a:lnTo>
                    <a:lnTo>
                      <a:pt x="202" y="2"/>
                    </a:lnTo>
                    <a:lnTo>
                      <a:pt x="154" y="4"/>
                    </a:lnTo>
                    <a:lnTo>
                      <a:pt x="112" y="8"/>
                    </a:lnTo>
                    <a:lnTo>
                      <a:pt x="74" y="12"/>
                    </a:lnTo>
                    <a:lnTo>
                      <a:pt x="44" y="18"/>
                    </a:lnTo>
                    <a:lnTo>
                      <a:pt x="20" y="26"/>
                    </a:lnTo>
                    <a:lnTo>
                      <a:pt x="12" y="30"/>
                    </a:lnTo>
                    <a:lnTo>
                      <a:pt x="6" y="34"/>
                    </a:lnTo>
                    <a:lnTo>
                      <a:pt x="2" y="38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46"/>
                    </a:lnTo>
                    <a:lnTo>
                      <a:pt x="6" y="50"/>
                    </a:lnTo>
                    <a:lnTo>
                      <a:pt x="20" y="56"/>
                    </a:lnTo>
                    <a:lnTo>
                      <a:pt x="44" y="64"/>
                    </a:lnTo>
                    <a:lnTo>
                      <a:pt x="74" y="68"/>
                    </a:lnTo>
                    <a:lnTo>
                      <a:pt x="112" y="74"/>
                    </a:lnTo>
                    <a:lnTo>
                      <a:pt x="154" y="78"/>
                    </a:lnTo>
                    <a:lnTo>
                      <a:pt x="202" y="80"/>
                    </a:lnTo>
                    <a:lnTo>
                      <a:pt x="252" y="80"/>
                    </a:lnTo>
                    <a:lnTo>
                      <a:pt x="252" y="80"/>
                    </a:lnTo>
                    <a:lnTo>
                      <a:pt x="302" y="80"/>
                    </a:lnTo>
                    <a:lnTo>
                      <a:pt x="348" y="78"/>
                    </a:lnTo>
                    <a:lnTo>
                      <a:pt x="390" y="74"/>
                    </a:lnTo>
                    <a:lnTo>
                      <a:pt x="426" y="68"/>
                    </a:lnTo>
                    <a:lnTo>
                      <a:pt x="456" y="64"/>
                    </a:lnTo>
                    <a:lnTo>
                      <a:pt x="480" y="56"/>
                    </a:lnTo>
                    <a:lnTo>
                      <a:pt x="494" y="50"/>
                    </a:lnTo>
                    <a:lnTo>
                      <a:pt x="498" y="46"/>
                    </a:lnTo>
                    <a:lnTo>
                      <a:pt x="500" y="42"/>
                    </a:lnTo>
                    <a:lnTo>
                      <a:pt x="500" y="42"/>
                    </a:lnTo>
                    <a:lnTo>
                      <a:pt x="498" y="38"/>
                    </a:lnTo>
                    <a:lnTo>
                      <a:pt x="494" y="34"/>
                    </a:lnTo>
                    <a:lnTo>
                      <a:pt x="488" y="30"/>
                    </a:lnTo>
                    <a:lnTo>
                      <a:pt x="480" y="26"/>
                    </a:lnTo>
                    <a:lnTo>
                      <a:pt x="456" y="18"/>
                    </a:lnTo>
                    <a:lnTo>
                      <a:pt x="426" y="12"/>
                    </a:lnTo>
                    <a:lnTo>
                      <a:pt x="390" y="8"/>
                    </a:lnTo>
                    <a:lnTo>
                      <a:pt x="348" y="4"/>
                    </a:lnTo>
                    <a:lnTo>
                      <a:pt x="302" y="2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B3AD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" name="Freeform 503"/>
              <p:cNvSpPr>
                <a:spLocks/>
              </p:cNvSpPr>
              <p:nvPr/>
            </p:nvSpPr>
            <p:spPr bwMode="auto">
              <a:xfrm>
                <a:off x="4645" y="4186"/>
                <a:ext cx="496" cy="80"/>
              </a:xfrm>
              <a:custGeom>
                <a:avLst/>
                <a:gdLst>
                  <a:gd name="T0" fmla="*/ 250 w 496"/>
                  <a:gd name="T1" fmla="*/ 80 h 80"/>
                  <a:gd name="T2" fmla="*/ 250 w 496"/>
                  <a:gd name="T3" fmla="*/ 80 h 80"/>
                  <a:gd name="T4" fmla="*/ 200 w 496"/>
                  <a:gd name="T5" fmla="*/ 78 h 80"/>
                  <a:gd name="T6" fmla="*/ 154 w 496"/>
                  <a:gd name="T7" fmla="*/ 76 h 80"/>
                  <a:gd name="T8" fmla="*/ 112 w 496"/>
                  <a:gd name="T9" fmla="*/ 74 h 80"/>
                  <a:gd name="T10" fmla="*/ 74 w 496"/>
                  <a:gd name="T11" fmla="*/ 68 h 80"/>
                  <a:gd name="T12" fmla="*/ 44 w 496"/>
                  <a:gd name="T13" fmla="*/ 62 h 80"/>
                  <a:gd name="T14" fmla="*/ 20 w 496"/>
                  <a:gd name="T15" fmla="*/ 56 h 80"/>
                  <a:gd name="T16" fmla="*/ 6 w 496"/>
                  <a:gd name="T17" fmla="*/ 50 h 80"/>
                  <a:gd name="T18" fmla="*/ 2 w 496"/>
                  <a:gd name="T19" fmla="*/ 46 h 80"/>
                  <a:gd name="T20" fmla="*/ 0 w 496"/>
                  <a:gd name="T21" fmla="*/ 42 h 80"/>
                  <a:gd name="T22" fmla="*/ 0 w 496"/>
                  <a:gd name="T23" fmla="*/ 42 h 80"/>
                  <a:gd name="T24" fmla="*/ 2 w 496"/>
                  <a:gd name="T25" fmla="*/ 38 h 80"/>
                  <a:gd name="T26" fmla="*/ 6 w 496"/>
                  <a:gd name="T27" fmla="*/ 34 h 80"/>
                  <a:gd name="T28" fmla="*/ 12 w 496"/>
                  <a:gd name="T29" fmla="*/ 30 h 80"/>
                  <a:gd name="T30" fmla="*/ 20 w 496"/>
                  <a:gd name="T31" fmla="*/ 26 h 80"/>
                  <a:gd name="T32" fmla="*/ 44 w 496"/>
                  <a:gd name="T33" fmla="*/ 20 h 80"/>
                  <a:gd name="T34" fmla="*/ 74 w 496"/>
                  <a:gd name="T35" fmla="*/ 12 h 80"/>
                  <a:gd name="T36" fmla="*/ 112 w 496"/>
                  <a:gd name="T37" fmla="*/ 8 h 80"/>
                  <a:gd name="T38" fmla="*/ 154 w 496"/>
                  <a:gd name="T39" fmla="*/ 4 h 80"/>
                  <a:gd name="T40" fmla="*/ 200 w 496"/>
                  <a:gd name="T41" fmla="*/ 2 h 80"/>
                  <a:gd name="T42" fmla="*/ 250 w 496"/>
                  <a:gd name="T43" fmla="*/ 0 h 80"/>
                  <a:gd name="T44" fmla="*/ 250 w 496"/>
                  <a:gd name="T45" fmla="*/ 0 h 80"/>
                  <a:gd name="T46" fmla="*/ 300 w 496"/>
                  <a:gd name="T47" fmla="*/ 2 h 80"/>
                  <a:gd name="T48" fmla="*/ 346 w 496"/>
                  <a:gd name="T49" fmla="*/ 4 h 80"/>
                  <a:gd name="T50" fmla="*/ 386 w 496"/>
                  <a:gd name="T51" fmla="*/ 8 h 80"/>
                  <a:gd name="T52" fmla="*/ 424 w 496"/>
                  <a:gd name="T53" fmla="*/ 12 h 80"/>
                  <a:gd name="T54" fmla="*/ 454 w 496"/>
                  <a:gd name="T55" fmla="*/ 20 h 80"/>
                  <a:gd name="T56" fmla="*/ 476 w 496"/>
                  <a:gd name="T57" fmla="*/ 26 h 80"/>
                  <a:gd name="T58" fmla="*/ 484 w 496"/>
                  <a:gd name="T59" fmla="*/ 30 h 80"/>
                  <a:gd name="T60" fmla="*/ 490 w 496"/>
                  <a:gd name="T61" fmla="*/ 34 h 80"/>
                  <a:gd name="T62" fmla="*/ 494 w 496"/>
                  <a:gd name="T63" fmla="*/ 38 h 80"/>
                  <a:gd name="T64" fmla="*/ 496 w 496"/>
                  <a:gd name="T65" fmla="*/ 42 h 80"/>
                  <a:gd name="T66" fmla="*/ 496 w 496"/>
                  <a:gd name="T67" fmla="*/ 42 h 80"/>
                  <a:gd name="T68" fmla="*/ 494 w 496"/>
                  <a:gd name="T69" fmla="*/ 46 h 80"/>
                  <a:gd name="T70" fmla="*/ 490 w 496"/>
                  <a:gd name="T71" fmla="*/ 50 h 80"/>
                  <a:gd name="T72" fmla="*/ 476 w 496"/>
                  <a:gd name="T73" fmla="*/ 56 h 80"/>
                  <a:gd name="T74" fmla="*/ 454 w 496"/>
                  <a:gd name="T75" fmla="*/ 62 h 80"/>
                  <a:gd name="T76" fmla="*/ 424 w 496"/>
                  <a:gd name="T77" fmla="*/ 68 h 80"/>
                  <a:gd name="T78" fmla="*/ 386 w 496"/>
                  <a:gd name="T79" fmla="*/ 74 h 80"/>
                  <a:gd name="T80" fmla="*/ 346 w 496"/>
                  <a:gd name="T81" fmla="*/ 76 h 80"/>
                  <a:gd name="T82" fmla="*/ 300 w 496"/>
                  <a:gd name="T83" fmla="*/ 78 h 80"/>
                  <a:gd name="T84" fmla="*/ 250 w 496"/>
                  <a:gd name="T85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96" h="80">
                    <a:moveTo>
                      <a:pt x="250" y="80"/>
                    </a:moveTo>
                    <a:lnTo>
                      <a:pt x="250" y="80"/>
                    </a:lnTo>
                    <a:lnTo>
                      <a:pt x="200" y="78"/>
                    </a:lnTo>
                    <a:lnTo>
                      <a:pt x="154" y="76"/>
                    </a:lnTo>
                    <a:lnTo>
                      <a:pt x="112" y="74"/>
                    </a:lnTo>
                    <a:lnTo>
                      <a:pt x="74" y="68"/>
                    </a:lnTo>
                    <a:lnTo>
                      <a:pt x="44" y="62"/>
                    </a:lnTo>
                    <a:lnTo>
                      <a:pt x="20" y="56"/>
                    </a:lnTo>
                    <a:lnTo>
                      <a:pt x="6" y="50"/>
                    </a:lnTo>
                    <a:lnTo>
                      <a:pt x="2" y="46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8"/>
                    </a:lnTo>
                    <a:lnTo>
                      <a:pt x="6" y="34"/>
                    </a:lnTo>
                    <a:lnTo>
                      <a:pt x="12" y="30"/>
                    </a:lnTo>
                    <a:lnTo>
                      <a:pt x="20" y="26"/>
                    </a:lnTo>
                    <a:lnTo>
                      <a:pt x="44" y="20"/>
                    </a:lnTo>
                    <a:lnTo>
                      <a:pt x="74" y="12"/>
                    </a:lnTo>
                    <a:lnTo>
                      <a:pt x="112" y="8"/>
                    </a:lnTo>
                    <a:lnTo>
                      <a:pt x="154" y="4"/>
                    </a:lnTo>
                    <a:lnTo>
                      <a:pt x="200" y="2"/>
                    </a:lnTo>
                    <a:lnTo>
                      <a:pt x="250" y="0"/>
                    </a:lnTo>
                    <a:lnTo>
                      <a:pt x="250" y="0"/>
                    </a:lnTo>
                    <a:lnTo>
                      <a:pt x="300" y="2"/>
                    </a:lnTo>
                    <a:lnTo>
                      <a:pt x="346" y="4"/>
                    </a:lnTo>
                    <a:lnTo>
                      <a:pt x="386" y="8"/>
                    </a:lnTo>
                    <a:lnTo>
                      <a:pt x="424" y="12"/>
                    </a:lnTo>
                    <a:lnTo>
                      <a:pt x="454" y="20"/>
                    </a:lnTo>
                    <a:lnTo>
                      <a:pt x="476" y="26"/>
                    </a:lnTo>
                    <a:lnTo>
                      <a:pt x="484" y="30"/>
                    </a:lnTo>
                    <a:lnTo>
                      <a:pt x="490" y="34"/>
                    </a:lnTo>
                    <a:lnTo>
                      <a:pt x="494" y="38"/>
                    </a:lnTo>
                    <a:lnTo>
                      <a:pt x="496" y="42"/>
                    </a:lnTo>
                    <a:lnTo>
                      <a:pt x="496" y="42"/>
                    </a:lnTo>
                    <a:lnTo>
                      <a:pt x="494" y="46"/>
                    </a:lnTo>
                    <a:lnTo>
                      <a:pt x="490" y="50"/>
                    </a:lnTo>
                    <a:lnTo>
                      <a:pt x="476" y="56"/>
                    </a:lnTo>
                    <a:lnTo>
                      <a:pt x="454" y="62"/>
                    </a:lnTo>
                    <a:lnTo>
                      <a:pt x="424" y="68"/>
                    </a:lnTo>
                    <a:lnTo>
                      <a:pt x="386" y="74"/>
                    </a:lnTo>
                    <a:lnTo>
                      <a:pt x="346" y="76"/>
                    </a:lnTo>
                    <a:lnTo>
                      <a:pt x="300" y="78"/>
                    </a:lnTo>
                    <a:lnTo>
                      <a:pt x="250" y="8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" name="Freeform 504"/>
              <p:cNvSpPr>
                <a:spLocks/>
              </p:cNvSpPr>
              <p:nvPr/>
            </p:nvSpPr>
            <p:spPr bwMode="auto">
              <a:xfrm>
                <a:off x="4643" y="4186"/>
                <a:ext cx="500" cy="80"/>
              </a:xfrm>
              <a:custGeom>
                <a:avLst/>
                <a:gdLst>
                  <a:gd name="T0" fmla="*/ 252 w 500"/>
                  <a:gd name="T1" fmla="*/ 0 h 80"/>
                  <a:gd name="T2" fmla="*/ 252 w 500"/>
                  <a:gd name="T3" fmla="*/ 0 h 80"/>
                  <a:gd name="T4" fmla="*/ 202 w 500"/>
                  <a:gd name="T5" fmla="*/ 2 h 80"/>
                  <a:gd name="T6" fmla="*/ 154 w 500"/>
                  <a:gd name="T7" fmla="*/ 4 h 80"/>
                  <a:gd name="T8" fmla="*/ 112 w 500"/>
                  <a:gd name="T9" fmla="*/ 8 h 80"/>
                  <a:gd name="T10" fmla="*/ 74 w 500"/>
                  <a:gd name="T11" fmla="*/ 12 h 80"/>
                  <a:gd name="T12" fmla="*/ 44 w 500"/>
                  <a:gd name="T13" fmla="*/ 18 h 80"/>
                  <a:gd name="T14" fmla="*/ 20 w 500"/>
                  <a:gd name="T15" fmla="*/ 26 h 80"/>
                  <a:gd name="T16" fmla="*/ 12 w 500"/>
                  <a:gd name="T17" fmla="*/ 30 h 80"/>
                  <a:gd name="T18" fmla="*/ 6 w 500"/>
                  <a:gd name="T19" fmla="*/ 34 h 80"/>
                  <a:gd name="T20" fmla="*/ 2 w 500"/>
                  <a:gd name="T21" fmla="*/ 38 h 80"/>
                  <a:gd name="T22" fmla="*/ 0 w 500"/>
                  <a:gd name="T23" fmla="*/ 42 h 80"/>
                  <a:gd name="T24" fmla="*/ 0 w 500"/>
                  <a:gd name="T25" fmla="*/ 42 h 80"/>
                  <a:gd name="T26" fmla="*/ 2 w 500"/>
                  <a:gd name="T27" fmla="*/ 46 h 80"/>
                  <a:gd name="T28" fmla="*/ 6 w 500"/>
                  <a:gd name="T29" fmla="*/ 50 h 80"/>
                  <a:gd name="T30" fmla="*/ 20 w 500"/>
                  <a:gd name="T31" fmla="*/ 56 h 80"/>
                  <a:gd name="T32" fmla="*/ 44 w 500"/>
                  <a:gd name="T33" fmla="*/ 64 h 80"/>
                  <a:gd name="T34" fmla="*/ 74 w 500"/>
                  <a:gd name="T35" fmla="*/ 68 h 80"/>
                  <a:gd name="T36" fmla="*/ 112 w 500"/>
                  <a:gd name="T37" fmla="*/ 74 h 80"/>
                  <a:gd name="T38" fmla="*/ 154 w 500"/>
                  <a:gd name="T39" fmla="*/ 78 h 80"/>
                  <a:gd name="T40" fmla="*/ 202 w 500"/>
                  <a:gd name="T41" fmla="*/ 80 h 80"/>
                  <a:gd name="T42" fmla="*/ 252 w 500"/>
                  <a:gd name="T43" fmla="*/ 80 h 80"/>
                  <a:gd name="T44" fmla="*/ 252 w 500"/>
                  <a:gd name="T45" fmla="*/ 80 h 80"/>
                  <a:gd name="T46" fmla="*/ 302 w 500"/>
                  <a:gd name="T47" fmla="*/ 80 h 80"/>
                  <a:gd name="T48" fmla="*/ 348 w 500"/>
                  <a:gd name="T49" fmla="*/ 78 h 80"/>
                  <a:gd name="T50" fmla="*/ 390 w 500"/>
                  <a:gd name="T51" fmla="*/ 74 h 80"/>
                  <a:gd name="T52" fmla="*/ 426 w 500"/>
                  <a:gd name="T53" fmla="*/ 68 h 80"/>
                  <a:gd name="T54" fmla="*/ 456 w 500"/>
                  <a:gd name="T55" fmla="*/ 64 h 80"/>
                  <a:gd name="T56" fmla="*/ 480 w 500"/>
                  <a:gd name="T57" fmla="*/ 56 h 80"/>
                  <a:gd name="T58" fmla="*/ 494 w 500"/>
                  <a:gd name="T59" fmla="*/ 50 h 80"/>
                  <a:gd name="T60" fmla="*/ 498 w 500"/>
                  <a:gd name="T61" fmla="*/ 46 h 80"/>
                  <a:gd name="T62" fmla="*/ 500 w 500"/>
                  <a:gd name="T63" fmla="*/ 42 h 80"/>
                  <a:gd name="T64" fmla="*/ 500 w 500"/>
                  <a:gd name="T65" fmla="*/ 42 h 80"/>
                  <a:gd name="T66" fmla="*/ 498 w 500"/>
                  <a:gd name="T67" fmla="*/ 38 h 80"/>
                  <a:gd name="T68" fmla="*/ 494 w 500"/>
                  <a:gd name="T69" fmla="*/ 34 h 80"/>
                  <a:gd name="T70" fmla="*/ 488 w 500"/>
                  <a:gd name="T71" fmla="*/ 30 h 80"/>
                  <a:gd name="T72" fmla="*/ 480 w 500"/>
                  <a:gd name="T73" fmla="*/ 26 h 80"/>
                  <a:gd name="T74" fmla="*/ 456 w 500"/>
                  <a:gd name="T75" fmla="*/ 18 h 80"/>
                  <a:gd name="T76" fmla="*/ 426 w 500"/>
                  <a:gd name="T77" fmla="*/ 12 h 80"/>
                  <a:gd name="T78" fmla="*/ 390 w 500"/>
                  <a:gd name="T79" fmla="*/ 8 h 80"/>
                  <a:gd name="T80" fmla="*/ 348 w 500"/>
                  <a:gd name="T81" fmla="*/ 4 h 80"/>
                  <a:gd name="T82" fmla="*/ 302 w 500"/>
                  <a:gd name="T83" fmla="*/ 2 h 80"/>
                  <a:gd name="T84" fmla="*/ 252 w 500"/>
                  <a:gd name="T8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00" h="80">
                    <a:moveTo>
                      <a:pt x="252" y="0"/>
                    </a:moveTo>
                    <a:lnTo>
                      <a:pt x="252" y="0"/>
                    </a:lnTo>
                    <a:lnTo>
                      <a:pt x="202" y="2"/>
                    </a:lnTo>
                    <a:lnTo>
                      <a:pt x="154" y="4"/>
                    </a:lnTo>
                    <a:lnTo>
                      <a:pt x="112" y="8"/>
                    </a:lnTo>
                    <a:lnTo>
                      <a:pt x="74" y="12"/>
                    </a:lnTo>
                    <a:lnTo>
                      <a:pt x="44" y="18"/>
                    </a:lnTo>
                    <a:lnTo>
                      <a:pt x="20" y="26"/>
                    </a:lnTo>
                    <a:lnTo>
                      <a:pt x="12" y="30"/>
                    </a:lnTo>
                    <a:lnTo>
                      <a:pt x="6" y="34"/>
                    </a:lnTo>
                    <a:lnTo>
                      <a:pt x="2" y="38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46"/>
                    </a:lnTo>
                    <a:lnTo>
                      <a:pt x="6" y="50"/>
                    </a:lnTo>
                    <a:lnTo>
                      <a:pt x="20" y="56"/>
                    </a:lnTo>
                    <a:lnTo>
                      <a:pt x="44" y="64"/>
                    </a:lnTo>
                    <a:lnTo>
                      <a:pt x="74" y="68"/>
                    </a:lnTo>
                    <a:lnTo>
                      <a:pt x="112" y="74"/>
                    </a:lnTo>
                    <a:lnTo>
                      <a:pt x="154" y="78"/>
                    </a:lnTo>
                    <a:lnTo>
                      <a:pt x="202" y="80"/>
                    </a:lnTo>
                    <a:lnTo>
                      <a:pt x="252" y="80"/>
                    </a:lnTo>
                    <a:lnTo>
                      <a:pt x="252" y="80"/>
                    </a:lnTo>
                    <a:lnTo>
                      <a:pt x="302" y="80"/>
                    </a:lnTo>
                    <a:lnTo>
                      <a:pt x="348" y="78"/>
                    </a:lnTo>
                    <a:lnTo>
                      <a:pt x="390" y="74"/>
                    </a:lnTo>
                    <a:lnTo>
                      <a:pt x="426" y="68"/>
                    </a:lnTo>
                    <a:lnTo>
                      <a:pt x="456" y="64"/>
                    </a:lnTo>
                    <a:lnTo>
                      <a:pt x="480" y="56"/>
                    </a:lnTo>
                    <a:lnTo>
                      <a:pt x="494" y="50"/>
                    </a:lnTo>
                    <a:lnTo>
                      <a:pt x="498" y="46"/>
                    </a:lnTo>
                    <a:lnTo>
                      <a:pt x="500" y="42"/>
                    </a:lnTo>
                    <a:lnTo>
                      <a:pt x="500" y="42"/>
                    </a:lnTo>
                    <a:lnTo>
                      <a:pt x="498" y="38"/>
                    </a:lnTo>
                    <a:lnTo>
                      <a:pt x="494" y="34"/>
                    </a:lnTo>
                    <a:lnTo>
                      <a:pt x="488" y="30"/>
                    </a:lnTo>
                    <a:lnTo>
                      <a:pt x="480" y="26"/>
                    </a:lnTo>
                    <a:lnTo>
                      <a:pt x="456" y="18"/>
                    </a:lnTo>
                    <a:lnTo>
                      <a:pt x="426" y="12"/>
                    </a:lnTo>
                    <a:lnTo>
                      <a:pt x="390" y="8"/>
                    </a:lnTo>
                    <a:lnTo>
                      <a:pt x="348" y="4"/>
                    </a:lnTo>
                    <a:lnTo>
                      <a:pt x="302" y="2"/>
                    </a:lnTo>
                    <a:lnTo>
                      <a:pt x="25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" name="Freeform 505"/>
              <p:cNvSpPr>
                <a:spLocks noEditPoints="1"/>
              </p:cNvSpPr>
              <p:nvPr/>
            </p:nvSpPr>
            <p:spPr bwMode="auto">
              <a:xfrm>
                <a:off x="4645" y="4186"/>
                <a:ext cx="496" cy="80"/>
              </a:xfrm>
              <a:custGeom>
                <a:avLst/>
                <a:gdLst>
                  <a:gd name="T0" fmla="*/ 250 w 496"/>
                  <a:gd name="T1" fmla="*/ 80 h 80"/>
                  <a:gd name="T2" fmla="*/ 154 w 496"/>
                  <a:gd name="T3" fmla="*/ 76 h 80"/>
                  <a:gd name="T4" fmla="*/ 76 w 496"/>
                  <a:gd name="T5" fmla="*/ 68 h 80"/>
                  <a:gd name="T6" fmla="*/ 22 w 496"/>
                  <a:gd name="T7" fmla="*/ 56 h 80"/>
                  <a:gd name="T8" fmla="*/ 4 w 496"/>
                  <a:gd name="T9" fmla="*/ 46 h 80"/>
                  <a:gd name="T10" fmla="*/ 2 w 496"/>
                  <a:gd name="T11" fmla="*/ 42 h 80"/>
                  <a:gd name="T12" fmla="*/ 8 w 496"/>
                  <a:gd name="T13" fmla="*/ 34 h 80"/>
                  <a:gd name="T14" fmla="*/ 22 w 496"/>
                  <a:gd name="T15" fmla="*/ 26 h 80"/>
                  <a:gd name="T16" fmla="*/ 76 w 496"/>
                  <a:gd name="T17" fmla="*/ 14 h 80"/>
                  <a:gd name="T18" fmla="*/ 154 w 496"/>
                  <a:gd name="T19" fmla="*/ 4 h 80"/>
                  <a:gd name="T20" fmla="*/ 250 w 496"/>
                  <a:gd name="T21" fmla="*/ 0 h 80"/>
                  <a:gd name="T22" fmla="*/ 298 w 496"/>
                  <a:gd name="T23" fmla="*/ 2 h 80"/>
                  <a:gd name="T24" fmla="*/ 386 w 496"/>
                  <a:gd name="T25" fmla="*/ 8 h 80"/>
                  <a:gd name="T26" fmla="*/ 452 w 496"/>
                  <a:gd name="T27" fmla="*/ 20 h 80"/>
                  <a:gd name="T28" fmla="*/ 482 w 496"/>
                  <a:gd name="T29" fmla="*/ 30 h 80"/>
                  <a:gd name="T30" fmla="*/ 492 w 496"/>
                  <a:gd name="T31" fmla="*/ 38 h 80"/>
                  <a:gd name="T32" fmla="*/ 494 w 496"/>
                  <a:gd name="T33" fmla="*/ 42 h 80"/>
                  <a:gd name="T34" fmla="*/ 488 w 496"/>
                  <a:gd name="T35" fmla="*/ 50 h 80"/>
                  <a:gd name="T36" fmla="*/ 452 w 496"/>
                  <a:gd name="T37" fmla="*/ 62 h 80"/>
                  <a:gd name="T38" fmla="*/ 386 w 496"/>
                  <a:gd name="T39" fmla="*/ 72 h 80"/>
                  <a:gd name="T40" fmla="*/ 298 w 496"/>
                  <a:gd name="T41" fmla="*/ 78 h 80"/>
                  <a:gd name="T42" fmla="*/ 250 w 496"/>
                  <a:gd name="T43" fmla="*/ 0 h 80"/>
                  <a:gd name="T44" fmla="*/ 200 w 496"/>
                  <a:gd name="T45" fmla="*/ 2 h 80"/>
                  <a:gd name="T46" fmla="*/ 112 w 496"/>
                  <a:gd name="T47" fmla="*/ 8 h 80"/>
                  <a:gd name="T48" fmla="*/ 44 w 496"/>
                  <a:gd name="T49" fmla="*/ 20 h 80"/>
                  <a:gd name="T50" fmla="*/ 12 w 496"/>
                  <a:gd name="T51" fmla="*/ 30 h 80"/>
                  <a:gd name="T52" fmla="*/ 2 w 496"/>
                  <a:gd name="T53" fmla="*/ 38 h 80"/>
                  <a:gd name="T54" fmla="*/ 0 w 496"/>
                  <a:gd name="T55" fmla="*/ 42 h 80"/>
                  <a:gd name="T56" fmla="*/ 6 w 496"/>
                  <a:gd name="T57" fmla="*/ 50 h 80"/>
                  <a:gd name="T58" fmla="*/ 44 w 496"/>
                  <a:gd name="T59" fmla="*/ 62 h 80"/>
                  <a:gd name="T60" fmla="*/ 112 w 496"/>
                  <a:gd name="T61" fmla="*/ 74 h 80"/>
                  <a:gd name="T62" fmla="*/ 200 w 496"/>
                  <a:gd name="T63" fmla="*/ 78 h 80"/>
                  <a:gd name="T64" fmla="*/ 250 w 496"/>
                  <a:gd name="T65" fmla="*/ 80 h 80"/>
                  <a:gd name="T66" fmla="*/ 346 w 496"/>
                  <a:gd name="T67" fmla="*/ 76 h 80"/>
                  <a:gd name="T68" fmla="*/ 424 w 496"/>
                  <a:gd name="T69" fmla="*/ 68 h 80"/>
                  <a:gd name="T70" fmla="*/ 476 w 496"/>
                  <a:gd name="T71" fmla="*/ 56 h 80"/>
                  <a:gd name="T72" fmla="*/ 494 w 496"/>
                  <a:gd name="T73" fmla="*/ 46 h 80"/>
                  <a:gd name="T74" fmla="*/ 496 w 496"/>
                  <a:gd name="T75" fmla="*/ 42 h 80"/>
                  <a:gd name="T76" fmla="*/ 490 w 496"/>
                  <a:gd name="T77" fmla="*/ 34 h 80"/>
                  <a:gd name="T78" fmla="*/ 476 w 496"/>
                  <a:gd name="T79" fmla="*/ 26 h 80"/>
                  <a:gd name="T80" fmla="*/ 424 w 496"/>
                  <a:gd name="T81" fmla="*/ 12 h 80"/>
                  <a:gd name="T82" fmla="*/ 346 w 496"/>
                  <a:gd name="T83" fmla="*/ 4 h 80"/>
                  <a:gd name="T84" fmla="*/ 250 w 496"/>
                  <a:gd name="T8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96" h="80">
                    <a:moveTo>
                      <a:pt x="250" y="80"/>
                    </a:moveTo>
                    <a:lnTo>
                      <a:pt x="250" y="80"/>
                    </a:lnTo>
                    <a:lnTo>
                      <a:pt x="200" y="78"/>
                    </a:lnTo>
                    <a:lnTo>
                      <a:pt x="154" y="76"/>
                    </a:lnTo>
                    <a:lnTo>
                      <a:pt x="112" y="72"/>
                    </a:lnTo>
                    <a:lnTo>
                      <a:pt x="76" y="68"/>
                    </a:lnTo>
                    <a:lnTo>
                      <a:pt x="46" y="62"/>
                    </a:lnTo>
                    <a:lnTo>
                      <a:pt x="22" y="56"/>
                    </a:lnTo>
                    <a:lnTo>
                      <a:pt x="8" y="50"/>
                    </a:lnTo>
                    <a:lnTo>
                      <a:pt x="4" y="46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4" y="38"/>
                    </a:lnTo>
                    <a:lnTo>
                      <a:pt x="8" y="34"/>
                    </a:lnTo>
                    <a:lnTo>
                      <a:pt x="14" y="30"/>
                    </a:lnTo>
                    <a:lnTo>
                      <a:pt x="22" y="26"/>
                    </a:lnTo>
                    <a:lnTo>
                      <a:pt x="46" y="20"/>
                    </a:lnTo>
                    <a:lnTo>
                      <a:pt x="76" y="14"/>
                    </a:lnTo>
                    <a:lnTo>
                      <a:pt x="112" y="8"/>
                    </a:lnTo>
                    <a:lnTo>
                      <a:pt x="154" y="4"/>
                    </a:lnTo>
                    <a:lnTo>
                      <a:pt x="200" y="2"/>
                    </a:lnTo>
                    <a:lnTo>
                      <a:pt x="250" y="0"/>
                    </a:lnTo>
                    <a:lnTo>
                      <a:pt x="250" y="0"/>
                    </a:lnTo>
                    <a:lnTo>
                      <a:pt x="298" y="2"/>
                    </a:lnTo>
                    <a:lnTo>
                      <a:pt x="344" y="4"/>
                    </a:lnTo>
                    <a:lnTo>
                      <a:pt x="386" y="8"/>
                    </a:lnTo>
                    <a:lnTo>
                      <a:pt x="422" y="14"/>
                    </a:lnTo>
                    <a:lnTo>
                      <a:pt x="452" y="20"/>
                    </a:lnTo>
                    <a:lnTo>
                      <a:pt x="474" y="26"/>
                    </a:lnTo>
                    <a:lnTo>
                      <a:pt x="482" y="30"/>
                    </a:lnTo>
                    <a:lnTo>
                      <a:pt x="488" y="34"/>
                    </a:lnTo>
                    <a:lnTo>
                      <a:pt x="492" y="38"/>
                    </a:lnTo>
                    <a:lnTo>
                      <a:pt x="494" y="42"/>
                    </a:lnTo>
                    <a:lnTo>
                      <a:pt x="494" y="42"/>
                    </a:lnTo>
                    <a:lnTo>
                      <a:pt x="492" y="46"/>
                    </a:lnTo>
                    <a:lnTo>
                      <a:pt x="488" y="50"/>
                    </a:lnTo>
                    <a:lnTo>
                      <a:pt x="474" y="56"/>
                    </a:lnTo>
                    <a:lnTo>
                      <a:pt x="452" y="62"/>
                    </a:lnTo>
                    <a:lnTo>
                      <a:pt x="422" y="68"/>
                    </a:lnTo>
                    <a:lnTo>
                      <a:pt x="386" y="72"/>
                    </a:lnTo>
                    <a:lnTo>
                      <a:pt x="344" y="76"/>
                    </a:lnTo>
                    <a:lnTo>
                      <a:pt x="298" y="78"/>
                    </a:lnTo>
                    <a:lnTo>
                      <a:pt x="250" y="80"/>
                    </a:lnTo>
                    <a:close/>
                    <a:moveTo>
                      <a:pt x="250" y="0"/>
                    </a:moveTo>
                    <a:lnTo>
                      <a:pt x="250" y="0"/>
                    </a:lnTo>
                    <a:lnTo>
                      <a:pt x="200" y="2"/>
                    </a:lnTo>
                    <a:lnTo>
                      <a:pt x="154" y="4"/>
                    </a:lnTo>
                    <a:lnTo>
                      <a:pt x="112" y="8"/>
                    </a:lnTo>
                    <a:lnTo>
                      <a:pt x="74" y="12"/>
                    </a:lnTo>
                    <a:lnTo>
                      <a:pt x="44" y="20"/>
                    </a:lnTo>
                    <a:lnTo>
                      <a:pt x="20" y="26"/>
                    </a:lnTo>
                    <a:lnTo>
                      <a:pt x="12" y="30"/>
                    </a:lnTo>
                    <a:lnTo>
                      <a:pt x="6" y="34"/>
                    </a:lnTo>
                    <a:lnTo>
                      <a:pt x="2" y="38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46"/>
                    </a:lnTo>
                    <a:lnTo>
                      <a:pt x="6" y="50"/>
                    </a:lnTo>
                    <a:lnTo>
                      <a:pt x="20" y="56"/>
                    </a:lnTo>
                    <a:lnTo>
                      <a:pt x="44" y="62"/>
                    </a:lnTo>
                    <a:lnTo>
                      <a:pt x="74" y="68"/>
                    </a:lnTo>
                    <a:lnTo>
                      <a:pt x="112" y="74"/>
                    </a:lnTo>
                    <a:lnTo>
                      <a:pt x="154" y="76"/>
                    </a:lnTo>
                    <a:lnTo>
                      <a:pt x="200" y="78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300" y="78"/>
                    </a:lnTo>
                    <a:lnTo>
                      <a:pt x="346" y="76"/>
                    </a:lnTo>
                    <a:lnTo>
                      <a:pt x="386" y="74"/>
                    </a:lnTo>
                    <a:lnTo>
                      <a:pt x="424" y="68"/>
                    </a:lnTo>
                    <a:lnTo>
                      <a:pt x="454" y="62"/>
                    </a:lnTo>
                    <a:lnTo>
                      <a:pt x="476" y="56"/>
                    </a:lnTo>
                    <a:lnTo>
                      <a:pt x="490" y="50"/>
                    </a:lnTo>
                    <a:lnTo>
                      <a:pt x="494" y="46"/>
                    </a:lnTo>
                    <a:lnTo>
                      <a:pt x="496" y="42"/>
                    </a:lnTo>
                    <a:lnTo>
                      <a:pt x="496" y="42"/>
                    </a:lnTo>
                    <a:lnTo>
                      <a:pt x="494" y="38"/>
                    </a:lnTo>
                    <a:lnTo>
                      <a:pt x="490" y="34"/>
                    </a:lnTo>
                    <a:lnTo>
                      <a:pt x="484" y="30"/>
                    </a:lnTo>
                    <a:lnTo>
                      <a:pt x="476" y="26"/>
                    </a:lnTo>
                    <a:lnTo>
                      <a:pt x="454" y="20"/>
                    </a:lnTo>
                    <a:lnTo>
                      <a:pt x="424" y="12"/>
                    </a:lnTo>
                    <a:lnTo>
                      <a:pt x="386" y="8"/>
                    </a:lnTo>
                    <a:lnTo>
                      <a:pt x="346" y="4"/>
                    </a:lnTo>
                    <a:lnTo>
                      <a:pt x="300" y="2"/>
                    </a:lnTo>
                    <a:lnTo>
                      <a:pt x="250" y="0"/>
                    </a:lnTo>
                    <a:close/>
                  </a:path>
                </a:pathLst>
              </a:custGeom>
              <a:solidFill>
                <a:srgbClr val="B2AC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" name="Freeform 506"/>
              <p:cNvSpPr>
                <a:spLocks/>
              </p:cNvSpPr>
              <p:nvPr/>
            </p:nvSpPr>
            <p:spPr bwMode="auto">
              <a:xfrm>
                <a:off x="4647" y="4186"/>
                <a:ext cx="492" cy="80"/>
              </a:xfrm>
              <a:custGeom>
                <a:avLst/>
                <a:gdLst>
                  <a:gd name="T0" fmla="*/ 248 w 492"/>
                  <a:gd name="T1" fmla="*/ 80 h 80"/>
                  <a:gd name="T2" fmla="*/ 248 w 492"/>
                  <a:gd name="T3" fmla="*/ 80 h 80"/>
                  <a:gd name="T4" fmla="*/ 198 w 492"/>
                  <a:gd name="T5" fmla="*/ 78 h 80"/>
                  <a:gd name="T6" fmla="*/ 152 w 492"/>
                  <a:gd name="T7" fmla="*/ 76 h 80"/>
                  <a:gd name="T8" fmla="*/ 110 w 492"/>
                  <a:gd name="T9" fmla="*/ 72 h 80"/>
                  <a:gd name="T10" fmla="*/ 74 w 492"/>
                  <a:gd name="T11" fmla="*/ 68 h 80"/>
                  <a:gd name="T12" fmla="*/ 44 w 492"/>
                  <a:gd name="T13" fmla="*/ 62 h 80"/>
                  <a:gd name="T14" fmla="*/ 20 w 492"/>
                  <a:gd name="T15" fmla="*/ 56 h 80"/>
                  <a:gd name="T16" fmla="*/ 6 w 492"/>
                  <a:gd name="T17" fmla="*/ 50 h 80"/>
                  <a:gd name="T18" fmla="*/ 2 w 492"/>
                  <a:gd name="T19" fmla="*/ 46 h 80"/>
                  <a:gd name="T20" fmla="*/ 0 w 492"/>
                  <a:gd name="T21" fmla="*/ 42 h 80"/>
                  <a:gd name="T22" fmla="*/ 0 w 492"/>
                  <a:gd name="T23" fmla="*/ 42 h 80"/>
                  <a:gd name="T24" fmla="*/ 2 w 492"/>
                  <a:gd name="T25" fmla="*/ 38 h 80"/>
                  <a:gd name="T26" fmla="*/ 6 w 492"/>
                  <a:gd name="T27" fmla="*/ 34 h 80"/>
                  <a:gd name="T28" fmla="*/ 12 w 492"/>
                  <a:gd name="T29" fmla="*/ 30 h 80"/>
                  <a:gd name="T30" fmla="*/ 20 w 492"/>
                  <a:gd name="T31" fmla="*/ 26 h 80"/>
                  <a:gd name="T32" fmla="*/ 44 w 492"/>
                  <a:gd name="T33" fmla="*/ 20 h 80"/>
                  <a:gd name="T34" fmla="*/ 74 w 492"/>
                  <a:gd name="T35" fmla="*/ 14 h 80"/>
                  <a:gd name="T36" fmla="*/ 110 w 492"/>
                  <a:gd name="T37" fmla="*/ 8 h 80"/>
                  <a:gd name="T38" fmla="*/ 152 w 492"/>
                  <a:gd name="T39" fmla="*/ 4 h 80"/>
                  <a:gd name="T40" fmla="*/ 198 w 492"/>
                  <a:gd name="T41" fmla="*/ 2 h 80"/>
                  <a:gd name="T42" fmla="*/ 248 w 492"/>
                  <a:gd name="T43" fmla="*/ 0 h 80"/>
                  <a:gd name="T44" fmla="*/ 248 w 492"/>
                  <a:gd name="T45" fmla="*/ 0 h 80"/>
                  <a:gd name="T46" fmla="*/ 296 w 492"/>
                  <a:gd name="T47" fmla="*/ 2 h 80"/>
                  <a:gd name="T48" fmla="*/ 342 w 492"/>
                  <a:gd name="T49" fmla="*/ 4 h 80"/>
                  <a:gd name="T50" fmla="*/ 384 w 492"/>
                  <a:gd name="T51" fmla="*/ 8 h 80"/>
                  <a:gd name="T52" fmla="*/ 420 w 492"/>
                  <a:gd name="T53" fmla="*/ 14 h 80"/>
                  <a:gd name="T54" fmla="*/ 450 w 492"/>
                  <a:gd name="T55" fmla="*/ 20 h 80"/>
                  <a:gd name="T56" fmla="*/ 472 w 492"/>
                  <a:gd name="T57" fmla="*/ 26 h 80"/>
                  <a:gd name="T58" fmla="*/ 480 w 492"/>
                  <a:gd name="T59" fmla="*/ 30 h 80"/>
                  <a:gd name="T60" fmla="*/ 486 w 492"/>
                  <a:gd name="T61" fmla="*/ 34 h 80"/>
                  <a:gd name="T62" fmla="*/ 490 w 492"/>
                  <a:gd name="T63" fmla="*/ 38 h 80"/>
                  <a:gd name="T64" fmla="*/ 492 w 492"/>
                  <a:gd name="T65" fmla="*/ 42 h 80"/>
                  <a:gd name="T66" fmla="*/ 492 w 492"/>
                  <a:gd name="T67" fmla="*/ 42 h 80"/>
                  <a:gd name="T68" fmla="*/ 490 w 492"/>
                  <a:gd name="T69" fmla="*/ 46 h 80"/>
                  <a:gd name="T70" fmla="*/ 486 w 492"/>
                  <a:gd name="T71" fmla="*/ 50 h 80"/>
                  <a:gd name="T72" fmla="*/ 472 w 492"/>
                  <a:gd name="T73" fmla="*/ 56 h 80"/>
                  <a:gd name="T74" fmla="*/ 450 w 492"/>
                  <a:gd name="T75" fmla="*/ 62 h 80"/>
                  <a:gd name="T76" fmla="*/ 420 w 492"/>
                  <a:gd name="T77" fmla="*/ 68 h 80"/>
                  <a:gd name="T78" fmla="*/ 384 w 492"/>
                  <a:gd name="T79" fmla="*/ 72 h 80"/>
                  <a:gd name="T80" fmla="*/ 342 w 492"/>
                  <a:gd name="T81" fmla="*/ 76 h 80"/>
                  <a:gd name="T82" fmla="*/ 296 w 492"/>
                  <a:gd name="T83" fmla="*/ 78 h 80"/>
                  <a:gd name="T84" fmla="*/ 248 w 492"/>
                  <a:gd name="T85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92" h="80">
                    <a:moveTo>
                      <a:pt x="248" y="80"/>
                    </a:moveTo>
                    <a:lnTo>
                      <a:pt x="248" y="80"/>
                    </a:lnTo>
                    <a:lnTo>
                      <a:pt x="198" y="78"/>
                    </a:lnTo>
                    <a:lnTo>
                      <a:pt x="152" y="76"/>
                    </a:lnTo>
                    <a:lnTo>
                      <a:pt x="110" y="72"/>
                    </a:lnTo>
                    <a:lnTo>
                      <a:pt x="74" y="68"/>
                    </a:lnTo>
                    <a:lnTo>
                      <a:pt x="44" y="62"/>
                    </a:lnTo>
                    <a:lnTo>
                      <a:pt x="20" y="56"/>
                    </a:lnTo>
                    <a:lnTo>
                      <a:pt x="6" y="50"/>
                    </a:lnTo>
                    <a:lnTo>
                      <a:pt x="2" y="46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8"/>
                    </a:lnTo>
                    <a:lnTo>
                      <a:pt x="6" y="34"/>
                    </a:lnTo>
                    <a:lnTo>
                      <a:pt x="12" y="30"/>
                    </a:lnTo>
                    <a:lnTo>
                      <a:pt x="20" y="26"/>
                    </a:lnTo>
                    <a:lnTo>
                      <a:pt x="44" y="20"/>
                    </a:lnTo>
                    <a:lnTo>
                      <a:pt x="74" y="14"/>
                    </a:lnTo>
                    <a:lnTo>
                      <a:pt x="110" y="8"/>
                    </a:lnTo>
                    <a:lnTo>
                      <a:pt x="152" y="4"/>
                    </a:lnTo>
                    <a:lnTo>
                      <a:pt x="198" y="2"/>
                    </a:lnTo>
                    <a:lnTo>
                      <a:pt x="248" y="0"/>
                    </a:lnTo>
                    <a:lnTo>
                      <a:pt x="248" y="0"/>
                    </a:lnTo>
                    <a:lnTo>
                      <a:pt x="296" y="2"/>
                    </a:lnTo>
                    <a:lnTo>
                      <a:pt x="342" y="4"/>
                    </a:lnTo>
                    <a:lnTo>
                      <a:pt x="384" y="8"/>
                    </a:lnTo>
                    <a:lnTo>
                      <a:pt x="420" y="14"/>
                    </a:lnTo>
                    <a:lnTo>
                      <a:pt x="450" y="20"/>
                    </a:lnTo>
                    <a:lnTo>
                      <a:pt x="472" y="26"/>
                    </a:lnTo>
                    <a:lnTo>
                      <a:pt x="480" y="30"/>
                    </a:lnTo>
                    <a:lnTo>
                      <a:pt x="486" y="34"/>
                    </a:lnTo>
                    <a:lnTo>
                      <a:pt x="490" y="38"/>
                    </a:lnTo>
                    <a:lnTo>
                      <a:pt x="492" y="42"/>
                    </a:lnTo>
                    <a:lnTo>
                      <a:pt x="492" y="42"/>
                    </a:lnTo>
                    <a:lnTo>
                      <a:pt x="490" y="46"/>
                    </a:lnTo>
                    <a:lnTo>
                      <a:pt x="486" y="50"/>
                    </a:lnTo>
                    <a:lnTo>
                      <a:pt x="472" y="56"/>
                    </a:lnTo>
                    <a:lnTo>
                      <a:pt x="450" y="62"/>
                    </a:lnTo>
                    <a:lnTo>
                      <a:pt x="420" y="68"/>
                    </a:lnTo>
                    <a:lnTo>
                      <a:pt x="384" y="72"/>
                    </a:lnTo>
                    <a:lnTo>
                      <a:pt x="342" y="76"/>
                    </a:lnTo>
                    <a:lnTo>
                      <a:pt x="296" y="78"/>
                    </a:lnTo>
                    <a:lnTo>
                      <a:pt x="248" y="8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" name="Freeform 507"/>
              <p:cNvSpPr>
                <a:spLocks/>
              </p:cNvSpPr>
              <p:nvPr/>
            </p:nvSpPr>
            <p:spPr bwMode="auto">
              <a:xfrm>
                <a:off x="4645" y="4186"/>
                <a:ext cx="496" cy="80"/>
              </a:xfrm>
              <a:custGeom>
                <a:avLst/>
                <a:gdLst>
                  <a:gd name="T0" fmla="*/ 250 w 496"/>
                  <a:gd name="T1" fmla="*/ 0 h 80"/>
                  <a:gd name="T2" fmla="*/ 250 w 496"/>
                  <a:gd name="T3" fmla="*/ 0 h 80"/>
                  <a:gd name="T4" fmla="*/ 200 w 496"/>
                  <a:gd name="T5" fmla="*/ 2 h 80"/>
                  <a:gd name="T6" fmla="*/ 154 w 496"/>
                  <a:gd name="T7" fmla="*/ 4 h 80"/>
                  <a:gd name="T8" fmla="*/ 112 w 496"/>
                  <a:gd name="T9" fmla="*/ 8 h 80"/>
                  <a:gd name="T10" fmla="*/ 74 w 496"/>
                  <a:gd name="T11" fmla="*/ 12 h 80"/>
                  <a:gd name="T12" fmla="*/ 44 w 496"/>
                  <a:gd name="T13" fmla="*/ 20 h 80"/>
                  <a:gd name="T14" fmla="*/ 20 w 496"/>
                  <a:gd name="T15" fmla="*/ 26 h 80"/>
                  <a:gd name="T16" fmla="*/ 12 w 496"/>
                  <a:gd name="T17" fmla="*/ 30 h 80"/>
                  <a:gd name="T18" fmla="*/ 6 w 496"/>
                  <a:gd name="T19" fmla="*/ 34 h 80"/>
                  <a:gd name="T20" fmla="*/ 2 w 496"/>
                  <a:gd name="T21" fmla="*/ 38 h 80"/>
                  <a:gd name="T22" fmla="*/ 0 w 496"/>
                  <a:gd name="T23" fmla="*/ 42 h 80"/>
                  <a:gd name="T24" fmla="*/ 0 w 496"/>
                  <a:gd name="T25" fmla="*/ 42 h 80"/>
                  <a:gd name="T26" fmla="*/ 2 w 496"/>
                  <a:gd name="T27" fmla="*/ 46 h 80"/>
                  <a:gd name="T28" fmla="*/ 6 w 496"/>
                  <a:gd name="T29" fmla="*/ 50 h 80"/>
                  <a:gd name="T30" fmla="*/ 20 w 496"/>
                  <a:gd name="T31" fmla="*/ 56 h 80"/>
                  <a:gd name="T32" fmla="*/ 44 w 496"/>
                  <a:gd name="T33" fmla="*/ 62 h 80"/>
                  <a:gd name="T34" fmla="*/ 74 w 496"/>
                  <a:gd name="T35" fmla="*/ 68 h 80"/>
                  <a:gd name="T36" fmla="*/ 112 w 496"/>
                  <a:gd name="T37" fmla="*/ 74 h 80"/>
                  <a:gd name="T38" fmla="*/ 154 w 496"/>
                  <a:gd name="T39" fmla="*/ 76 h 80"/>
                  <a:gd name="T40" fmla="*/ 200 w 496"/>
                  <a:gd name="T41" fmla="*/ 78 h 80"/>
                  <a:gd name="T42" fmla="*/ 250 w 496"/>
                  <a:gd name="T43" fmla="*/ 80 h 80"/>
                  <a:gd name="T44" fmla="*/ 250 w 496"/>
                  <a:gd name="T45" fmla="*/ 80 h 80"/>
                  <a:gd name="T46" fmla="*/ 300 w 496"/>
                  <a:gd name="T47" fmla="*/ 78 h 80"/>
                  <a:gd name="T48" fmla="*/ 346 w 496"/>
                  <a:gd name="T49" fmla="*/ 76 h 80"/>
                  <a:gd name="T50" fmla="*/ 386 w 496"/>
                  <a:gd name="T51" fmla="*/ 74 h 80"/>
                  <a:gd name="T52" fmla="*/ 424 w 496"/>
                  <a:gd name="T53" fmla="*/ 68 h 80"/>
                  <a:gd name="T54" fmla="*/ 454 w 496"/>
                  <a:gd name="T55" fmla="*/ 62 h 80"/>
                  <a:gd name="T56" fmla="*/ 476 w 496"/>
                  <a:gd name="T57" fmla="*/ 56 h 80"/>
                  <a:gd name="T58" fmla="*/ 490 w 496"/>
                  <a:gd name="T59" fmla="*/ 50 h 80"/>
                  <a:gd name="T60" fmla="*/ 494 w 496"/>
                  <a:gd name="T61" fmla="*/ 46 h 80"/>
                  <a:gd name="T62" fmla="*/ 496 w 496"/>
                  <a:gd name="T63" fmla="*/ 42 h 80"/>
                  <a:gd name="T64" fmla="*/ 496 w 496"/>
                  <a:gd name="T65" fmla="*/ 42 h 80"/>
                  <a:gd name="T66" fmla="*/ 494 w 496"/>
                  <a:gd name="T67" fmla="*/ 38 h 80"/>
                  <a:gd name="T68" fmla="*/ 490 w 496"/>
                  <a:gd name="T69" fmla="*/ 34 h 80"/>
                  <a:gd name="T70" fmla="*/ 484 w 496"/>
                  <a:gd name="T71" fmla="*/ 30 h 80"/>
                  <a:gd name="T72" fmla="*/ 476 w 496"/>
                  <a:gd name="T73" fmla="*/ 26 h 80"/>
                  <a:gd name="T74" fmla="*/ 454 w 496"/>
                  <a:gd name="T75" fmla="*/ 20 h 80"/>
                  <a:gd name="T76" fmla="*/ 424 w 496"/>
                  <a:gd name="T77" fmla="*/ 12 h 80"/>
                  <a:gd name="T78" fmla="*/ 386 w 496"/>
                  <a:gd name="T79" fmla="*/ 8 h 80"/>
                  <a:gd name="T80" fmla="*/ 346 w 496"/>
                  <a:gd name="T81" fmla="*/ 4 h 80"/>
                  <a:gd name="T82" fmla="*/ 300 w 496"/>
                  <a:gd name="T83" fmla="*/ 2 h 80"/>
                  <a:gd name="T84" fmla="*/ 250 w 496"/>
                  <a:gd name="T8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96" h="80">
                    <a:moveTo>
                      <a:pt x="250" y="0"/>
                    </a:moveTo>
                    <a:lnTo>
                      <a:pt x="250" y="0"/>
                    </a:lnTo>
                    <a:lnTo>
                      <a:pt x="200" y="2"/>
                    </a:lnTo>
                    <a:lnTo>
                      <a:pt x="154" y="4"/>
                    </a:lnTo>
                    <a:lnTo>
                      <a:pt x="112" y="8"/>
                    </a:lnTo>
                    <a:lnTo>
                      <a:pt x="74" y="12"/>
                    </a:lnTo>
                    <a:lnTo>
                      <a:pt x="44" y="20"/>
                    </a:lnTo>
                    <a:lnTo>
                      <a:pt x="20" y="26"/>
                    </a:lnTo>
                    <a:lnTo>
                      <a:pt x="12" y="30"/>
                    </a:lnTo>
                    <a:lnTo>
                      <a:pt x="6" y="34"/>
                    </a:lnTo>
                    <a:lnTo>
                      <a:pt x="2" y="38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46"/>
                    </a:lnTo>
                    <a:lnTo>
                      <a:pt x="6" y="50"/>
                    </a:lnTo>
                    <a:lnTo>
                      <a:pt x="20" y="56"/>
                    </a:lnTo>
                    <a:lnTo>
                      <a:pt x="44" y="62"/>
                    </a:lnTo>
                    <a:lnTo>
                      <a:pt x="74" y="68"/>
                    </a:lnTo>
                    <a:lnTo>
                      <a:pt x="112" y="74"/>
                    </a:lnTo>
                    <a:lnTo>
                      <a:pt x="154" y="76"/>
                    </a:lnTo>
                    <a:lnTo>
                      <a:pt x="200" y="78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300" y="78"/>
                    </a:lnTo>
                    <a:lnTo>
                      <a:pt x="346" y="76"/>
                    </a:lnTo>
                    <a:lnTo>
                      <a:pt x="386" y="74"/>
                    </a:lnTo>
                    <a:lnTo>
                      <a:pt x="424" y="68"/>
                    </a:lnTo>
                    <a:lnTo>
                      <a:pt x="454" y="62"/>
                    </a:lnTo>
                    <a:lnTo>
                      <a:pt x="476" y="56"/>
                    </a:lnTo>
                    <a:lnTo>
                      <a:pt x="490" y="50"/>
                    </a:lnTo>
                    <a:lnTo>
                      <a:pt x="494" y="46"/>
                    </a:lnTo>
                    <a:lnTo>
                      <a:pt x="496" y="42"/>
                    </a:lnTo>
                    <a:lnTo>
                      <a:pt x="496" y="42"/>
                    </a:lnTo>
                    <a:lnTo>
                      <a:pt x="494" y="38"/>
                    </a:lnTo>
                    <a:lnTo>
                      <a:pt x="490" y="34"/>
                    </a:lnTo>
                    <a:lnTo>
                      <a:pt x="484" y="30"/>
                    </a:lnTo>
                    <a:lnTo>
                      <a:pt x="476" y="26"/>
                    </a:lnTo>
                    <a:lnTo>
                      <a:pt x="454" y="20"/>
                    </a:lnTo>
                    <a:lnTo>
                      <a:pt x="424" y="12"/>
                    </a:lnTo>
                    <a:lnTo>
                      <a:pt x="386" y="8"/>
                    </a:lnTo>
                    <a:lnTo>
                      <a:pt x="346" y="4"/>
                    </a:lnTo>
                    <a:lnTo>
                      <a:pt x="300" y="2"/>
                    </a:lnTo>
                    <a:lnTo>
                      <a:pt x="25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" name="Freeform 508"/>
              <p:cNvSpPr>
                <a:spLocks noEditPoints="1"/>
              </p:cNvSpPr>
              <p:nvPr/>
            </p:nvSpPr>
            <p:spPr bwMode="auto">
              <a:xfrm>
                <a:off x="4647" y="4186"/>
                <a:ext cx="492" cy="80"/>
              </a:xfrm>
              <a:custGeom>
                <a:avLst/>
                <a:gdLst>
                  <a:gd name="T0" fmla="*/ 248 w 492"/>
                  <a:gd name="T1" fmla="*/ 80 h 80"/>
                  <a:gd name="T2" fmla="*/ 154 w 492"/>
                  <a:gd name="T3" fmla="*/ 76 h 80"/>
                  <a:gd name="T4" fmla="*/ 74 w 492"/>
                  <a:gd name="T5" fmla="*/ 68 h 80"/>
                  <a:gd name="T6" fmla="*/ 22 w 492"/>
                  <a:gd name="T7" fmla="*/ 56 h 80"/>
                  <a:gd name="T8" fmla="*/ 4 w 492"/>
                  <a:gd name="T9" fmla="*/ 46 h 80"/>
                  <a:gd name="T10" fmla="*/ 2 w 492"/>
                  <a:gd name="T11" fmla="*/ 42 h 80"/>
                  <a:gd name="T12" fmla="*/ 8 w 492"/>
                  <a:gd name="T13" fmla="*/ 34 h 80"/>
                  <a:gd name="T14" fmla="*/ 22 w 492"/>
                  <a:gd name="T15" fmla="*/ 26 h 80"/>
                  <a:gd name="T16" fmla="*/ 74 w 492"/>
                  <a:gd name="T17" fmla="*/ 14 h 80"/>
                  <a:gd name="T18" fmla="*/ 154 w 492"/>
                  <a:gd name="T19" fmla="*/ 4 h 80"/>
                  <a:gd name="T20" fmla="*/ 248 w 492"/>
                  <a:gd name="T21" fmla="*/ 2 h 80"/>
                  <a:gd name="T22" fmla="*/ 296 w 492"/>
                  <a:gd name="T23" fmla="*/ 2 h 80"/>
                  <a:gd name="T24" fmla="*/ 382 w 492"/>
                  <a:gd name="T25" fmla="*/ 8 h 80"/>
                  <a:gd name="T26" fmla="*/ 448 w 492"/>
                  <a:gd name="T27" fmla="*/ 20 h 80"/>
                  <a:gd name="T28" fmla="*/ 478 w 492"/>
                  <a:gd name="T29" fmla="*/ 30 h 80"/>
                  <a:gd name="T30" fmla="*/ 488 w 492"/>
                  <a:gd name="T31" fmla="*/ 38 h 80"/>
                  <a:gd name="T32" fmla="*/ 490 w 492"/>
                  <a:gd name="T33" fmla="*/ 42 h 80"/>
                  <a:gd name="T34" fmla="*/ 484 w 492"/>
                  <a:gd name="T35" fmla="*/ 50 h 80"/>
                  <a:gd name="T36" fmla="*/ 448 w 492"/>
                  <a:gd name="T37" fmla="*/ 62 h 80"/>
                  <a:gd name="T38" fmla="*/ 382 w 492"/>
                  <a:gd name="T39" fmla="*/ 72 h 80"/>
                  <a:gd name="T40" fmla="*/ 296 w 492"/>
                  <a:gd name="T41" fmla="*/ 78 h 80"/>
                  <a:gd name="T42" fmla="*/ 248 w 492"/>
                  <a:gd name="T43" fmla="*/ 0 h 80"/>
                  <a:gd name="T44" fmla="*/ 198 w 492"/>
                  <a:gd name="T45" fmla="*/ 2 h 80"/>
                  <a:gd name="T46" fmla="*/ 110 w 492"/>
                  <a:gd name="T47" fmla="*/ 8 h 80"/>
                  <a:gd name="T48" fmla="*/ 44 w 492"/>
                  <a:gd name="T49" fmla="*/ 20 h 80"/>
                  <a:gd name="T50" fmla="*/ 12 w 492"/>
                  <a:gd name="T51" fmla="*/ 30 h 80"/>
                  <a:gd name="T52" fmla="*/ 2 w 492"/>
                  <a:gd name="T53" fmla="*/ 38 h 80"/>
                  <a:gd name="T54" fmla="*/ 0 w 492"/>
                  <a:gd name="T55" fmla="*/ 42 h 80"/>
                  <a:gd name="T56" fmla="*/ 6 w 492"/>
                  <a:gd name="T57" fmla="*/ 50 h 80"/>
                  <a:gd name="T58" fmla="*/ 44 w 492"/>
                  <a:gd name="T59" fmla="*/ 62 h 80"/>
                  <a:gd name="T60" fmla="*/ 110 w 492"/>
                  <a:gd name="T61" fmla="*/ 72 h 80"/>
                  <a:gd name="T62" fmla="*/ 198 w 492"/>
                  <a:gd name="T63" fmla="*/ 78 h 80"/>
                  <a:gd name="T64" fmla="*/ 248 w 492"/>
                  <a:gd name="T65" fmla="*/ 80 h 80"/>
                  <a:gd name="T66" fmla="*/ 342 w 492"/>
                  <a:gd name="T67" fmla="*/ 76 h 80"/>
                  <a:gd name="T68" fmla="*/ 420 w 492"/>
                  <a:gd name="T69" fmla="*/ 68 h 80"/>
                  <a:gd name="T70" fmla="*/ 472 w 492"/>
                  <a:gd name="T71" fmla="*/ 56 h 80"/>
                  <a:gd name="T72" fmla="*/ 490 w 492"/>
                  <a:gd name="T73" fmla="*/ 46 h 80"/>
                  <a:gd name="T74" fmla="*/ 492 w 492"/>
                  <a:gd name="T75" fmla="*/ 42 h 80"/>
                  <a:gd name="T76" fmla="*/ 486 w 492"/>
                  <a:gd name="T77" fmla="*/ 34 h 80"/>
                  <a:gd name="T78" fmla="*/ 472 w 492"/>
                  <a:gd name="T79" fmla="*/ 26 h 80"/>
                  <a:gd name="T80" fmla="*/ 420 w 492"/>
                  <a:gd name="T81" fmla="*/ 14 h 80"/>
                  <a:gd name="T82" fmla="*/ 342 w 492"/>
                  <a:gd name="T83" fmla="*/ 4 h 80"/>
                  <a:gd name="T84" fmla="*/ 248 w 492"/>
                  <a:gd name="T8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92" h="80">
                    <a:moveTo>
                      <a:pt x="248" y="80"/>
                    </a:moveTo>
                    <a:lnTo>
                      <a:pt x="248" y="80"/>
                    </a:lnTo>
                    <a:lnTo>
                      <a:pt x="200" y="78"/>
                    </a:lnTo>
                    <a:lnTo>
                      <a:pt x="154" y="76"/>
                    </a:lnTo>
                    <a:lnTo>
                      <a:pt x="112" y="72"/>
                    </a:lnTo>
                    <a:lnTo>
                      <a:pt x="74" y="68"/>
                    </a:lnTo>
                    <a:lnTo>
                      <a:pt x="44" y="62"/>
                    </a:lnTo>
                    <a:lnTo>
                      <a:pt x="22" y="56"/>
                    </a:lnTo>
                    <a:lnTo>
                      <a:pt x="8" y="50"/>
                    </a:lnTo>
                    <a:lnTo>
                      <a:pt x="4" y="46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4" y="38"/>
                    </a:lnTo>
                    <a:lnTo>
                      <a:pt x="8" y="34"/>
                    </a:lnTo>
                    <a:lnTo>
                      <a:pt x="14" y="30"/>
                    </a:lnTo>
                    <a:lnTo>
                      <a:pt x="22" y="26"/>
                    </a:lnTo>
                    <a:lnTo>
                      <a:pt x="44" y="20"/>
                    </a:lnTo>
                    <a:lnTo>
                      <a:pt x="74" y="14"/>
                    </a:lnTo>
                    <a:lnTo>
                      <a:pt x="112" y="8"/>
                    </a:lnTo>
                    <a:lnTo>
                      <a:pt x="154" y="4"/>
                    </a:lnTo>
                    <a:lnTo>
                      <a:pt x="200" y="2"/>
                    </a:lnTo>
                    <a:lnTo>
                      <a:pt x="248" y="2"/>
                    </a:lnTo>
                    <a:lnTo>
                      <a:pt x="248" y="2"/>
                    </a:lnTo>
                    <a:lnTo>
                      <a:pt x="296" y="2"/>
                    </a:lnTo>
                    <a:lnTo>
                      <a:pt x="342" y="4"/>
                    </a:lnTo>
                    <a:lnTo>
                      <a:pt x="382" y="8"/>
                    </a:lnTo>
                    <a:lnTo>
                      <a:pt x="418" y="14"/>
                    </a:lnTo>
                    <a:lnTo>
                      <a:pt x="448" y="20"/>
                    </a:lnTo>
                    <a:lnTo>
                      <a:pt x="470" y="26"/>
                    </a:lnTo>
                    <a:lnTo>
                      <a:pt x="478" y="30"/>
                    </a:lnTo>
                    <a:lnTo>
                      <a:pt x="484" y="34"/>
                    </a:lnTo>
                    <a:lnTo>
                      <a:pt x="488" y="38"/>
                    </a:lnTo>
                    <a:lnTo>
                      <a:pt x="490" y="42"/>
                    </a:lnTo>
                    <a:lnTo>
                      <a:pt x="490" y="42"/>
                    </a:lnTo>
                    <a:lnTo>
                      <a:pt x="488" y="46"/>
                    </a:lnTo>
                    <a:lnTo>
                      <a:pt x="484" y="50"/>
                    </a:lnTo>
                    <a:lnTo>
                      <a:pt x="470" y="56"/>
                    </a:lnTo>
                    <a:lnTo>
                      <a:pt x="448" y="62"/>
                    </a:lnTo>
                    <a:lnTo>
                      <a:pt x="418" y="68"/>
                    </a:lnTo>
                    <a:lnTo>
                      <a:pt x="382" y="72"/>
                    </a:lnTo>
                    <a:lnTo>
                      <a:pt x="342" y="76"/>
                    </a:lnTo>
                    <a:lnTo>
                      <a:pt x="296" y="78"/>
                    </a:lnTo>
                    <a:lnTo>
                      <a:pt x="248" y="80"/>
                    </a:lnTo>
                    <a:close/>
                    <a:moveTo>
                      <a:pt x="248" y="0"/>
                    </a:moveTo>
                    <a:lnTo>
                      <a:pt x="248" y="0"/>
                    </a:lnTo>
                    <a:lnTo>
                      <a:pt x="198" y="2"/>
                    </a:lnTo>
                    <a:lnTo>
                      <a:pt x="152" y="4"/>
                    </a:lnTo>
                    <a:lnTo>
                      <a:pt x="110" y="8"/>
                    </a:lnTo>
                    <a:lnTo>
                      <a:pt x="74" y="14"/>
                    </a:lnTo>
                    <a:lnTo>
                      <a:pt x="44" y="20"/>
                    </a:lnTo>
                    <a:lnTo>
                      <a:pt x="20" y="26"/>
                    </a:lnTo>
                    <a:lnTo>
                      <a:pt x="12" y="30"/>
                    </a:lnTo>
                    <a:lnTo>
                      <a:pt x="6" y="34"/>
                    </a:lnTo>
                    <a:lnTo>
                      <a:pt x="2" y="38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46"/>
                    </a:lnTo>
                    <a:lnTo>
                      <a:pt x="6" y="50"/>
                    </a:lnTo>
                    <a:lnTo>
                      <a:pt x="20" y="56"/>
                    </a:lnTo>
                    <a:lnTo>
                      <a:pt x="44" y="62"/>
                    </a:lnTo>
                    <a:lnTo>
                      <a:pt x="74" y="68"/>
                    </a:lnTo>
                    <a:lnTo>
                      <a:pt x="110" y="72"/>
                    </a:lnTo>
                    <a:lnTo>
                      <a:pt x="152" y="76"/>
                    </a:lnTo>
                    <a:lnTo>
                      <a:pt x="198" y="78"/>
                    </a:lnTo>
                    <a:lnTo>
                      <a:pt x="248" y="80"/>
                    </a:lnTo>
                    <a:lnTo>
                      <a:pt x="248" y="80"/>
                    </a:lnTo>
                    <a:lnTo>
                      <a:pt x="296" y="78"/>
                    </a:lnTo>
                    <a:lnTo>
                      <a:pt x="342" y="76"/>
                    </a:lnTo>
                    <a:lnTo>
                      <a:pt x="384" y="72"/>
                    </a:lnTo>
                    <a:lnTo>
                      <a:pt x="420" y="68"/>
                    </a:lnTo>
                    <a:lnTo>
                      <a:pt x="450" y="62"/>
                    </a:lnTo>
                    <a:lnTo>
                      <a:pt x="472" y="56"/>
                    </a:lnTo>
                    <a:lnTo>
                      <a:pt x="486" y="50"/>
                    </a:lnTo>
                    <a:lnTo>
                      <a:pt x="490" y="46"/>
                    </a:lnTo>
                    <a:lnTo>
                      <a:pt x="492" y="42"/>
                    </a:lnTo>
                    <a:lnTo>
                      <a:pt x="492" y="42"/>
                    </a:lnTo>
                    <a:lnTo>
                      <a:pt x="490" y="38"/>
                    </a:lnTo>
                    <a:lnTo>
                      <a:pt x="486" y="34"/>
                    </a:lnTo>
                    <a:lnTo>
                      <a:pt x="480" y="30"/>
                    </a:lnTo>
                    <a:lnTo>
                      <a:pt x="472" y="26"/>
                    </a:lnTo>
                    <a:lnTo>
                      <a:pt x="450" y="20"/>
                    </a:lnTo>
                    <a:lnTo>
                      <a:pt x="420" y="14"/>
                    </a:lnTo>
                    <a:lnTo>
                      <a:pt x="384" y="8"/>
                    </a:lnTo>
                    <a:lnTo>
                      <a:pt x="342" y="4"/>
                    </a:lnTo>
                    <a:lnTo>
                      <a:pt x="296" y="2"/>
                    </a:lnTo>
                    <a:lnTo>
                      <a:pt x="248" y="0"/>
                    </a:lnTo>
                    <a:close/>
                  </a:path>
                </a:pathLst>
              </a:custGeom>
              <a:solidFill>
                <a:srgbClr val="B1AB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509"/>
              <p:cNvSpPr>
                <a:spLocks/>
              </p:cNvSpPr>
              <p:nvPr/>
            </p:nvSpPr>
            <p:spPr bwMode="auto">
              <a:xfrm>
                <a:off x="4649" y="4188"/>
                <a:ext cx="488" cy="78"/>
              </a:xfrm>
              <a:custGeom>
                <a:avLst/>
                <a:gdLst>
                  <a:gd name="T0" fmla="*/ 246 w 488"/>
                  <a:gd name="T1" fmla="*/ 78 h 78"/>
                  <a:gd name="T2" fmla="*/ 246 w 488"/>
                  <a:gd name="T3" fmla="*/ 78 h 78"/>
                  <a:gd name="T4" fmla="*/ 198 w 488"/>
                  <a:gd name="T5" fmla="*/ 76 h 78"/>
                  <a:gd name="T6" fmla="*/ 152 w 488"/>
                  <a:gd name="T7" fmla="*/ 74 h 78"/>
                  <a:gd name="T8" fmla="*/ 110 w 488"/>
                  <a:gd name="T9" fmla="*/ 70 h 78"/>
                  <a:gd name="T10" fmla="*/ 72 w 488"/>
                  <a:gd name="T11" fmla="*/ 66 h 78"/>
                  <a:gd name="T12" fmla="*/ 42 w 488"/>
                  <a:gd name="T13" fmla="*/ 60 h 78"/>
                  <a:gd name="T14" fmla="*/ 20 w 488"/>
                  <a:gd name="T15" fmla="*/ 54 h 78"/>
                  <a:gd name="T16" fmla="*/ 6 w 488"/>
                  <a:gd name="T17" fmla="*/ 48 h 78"/>
                  <a:gd name="T18" fmla="*/ 2 w 488"/>
                  <a:gd name="T19" fmla="*/ 44 h 78"/>
                  <a:gd name="T20" fmla="*/ 0 w 488"/>
                  <a:gd name="T21" fmla="*/ 40 h 78"/>
                  <a:gd name="T22" fmla="*/ 0 w 488"/>
                  <a:gd name="T23" fmla="*/ 40 h 78"/>
                  <a:gd name="T24" fmla="*/ 2 w 488"/>
                  <a:gd name="T25" fmla="*/ 36 h 78"/>
                  <a:gd name="T26" fmla="*/ 6 w 488"/>
                  <a:gd name="T27" fmla="*/ 32 h 78"/>
                  <a:gd name="T28" fmla="*/ 12 w 488"/>
                  <a:gd name="T29" fmla="*/ 28 h 78"/>
                  <a:gd name="T30" fmla="*/ 20 w 488"/>
                  <a:gd name="T31" fmla="*/ 24 h 78"/>
                  <a:gd name="T32" fmla="*/ 42 w 488"/>
                  <a:gd name="T33" fmla="*/ 18 h 78"/>
                  <a:gd name="T34" fmla="*/ 72 w 488"/>
                  <a:gd name="T35" fmla="*/ 12 h 78"/>
                  <a:gd name="T36" fmla="*/ 110 w 488"/>
                  <a:gd name="T37" fmla="*/ 6 h 78"/>
                  <a:gd name="T38" fmla="*/ 152 w 488"/>
                  <a:gd name="T39" fmla="*/ 2 h 78"/>
                  <a:gd name="T40" fmla="*/ 198 w 488"/>
                  <a:gd name="T41" fmla="*/ 0 h 78"/>
                  <a:gd name="T42" fmla="*/ 246 w 488"/>
                  <a:gd name="T43" fmla="*/ 0 h 78"/>
                  <a:gd name="T44" fmla="*/ 246 w 488"/>
                  <a:gd name="T45" fmla="*/ 0 h 78"/>
                  <a:gd name="T46" fmla="*/ 294 w 488"/>
                  <a:gd name="T47" fmla="*/ 0 h 78"/>
                  <a:gd name="T48" fmla="*/ 340 w 488"/>
                  <a:gd name="T49" fmla="*/ 2 h 78"/>
                  <a:gd name="T50" fmla="*/ 380 w 488"/>
                  <a:gd name="T51" fmla="*/ 6 h 78"/>
                  <a:gd name="T52" fmla="*/ 416 w 488"/>
                  <a:gd name="T53" fmla="*/ 12 h 78"/>
                  <a:gd name="T54" fmla="*/ 446 w 488"/>
                  <a:gd name="T55" fmla="*/ 18 h 78"/>
                  <a:gd name="T56" fmla="*/ 468 w 488"/>
                  <a:gd name="T57" fmla="*/ 24 h 78"/>
                  <a:gd name="T58" fmla="*/ 476 w 488"/>
                  <a:gd name="T59" fmla="*/ 28 h 78"/>
                  <a:gd name="T60" fmla="*/ 482 w 488"/>
                  <a:gd name="T61" fmla="*/ 32 h 78"/>
                  <a:gd name="T62" fmla="*/ 486 w 488"/>
                  <a:gd name="T63" fmla="*/ 36 h 78"/>
                  <a:gd name="T64" fmla="*/ 488 w 488"/>
                  <a:gd name="T65" fmla="*/ 40 h 78"/>
                  <a:gd name="T66" fmla="*/ 488 w 488"/>
                  <a:gd name="T67" fmla="*/ 40 h 78"/>
                  <a:gd name="T68" fmla="*/ 486 w 488"/>
                  <a:gd name="T69" fmla="*/ 44 h 78"/>
                  <a:gd name="T70" fmla="*/ 482 w 488"/>
                  <a:gd name="T71" fmla="*/ 48 h 78"/>
                  <a:gd name="T72" fmla="*/ 468 w 488"/>
                  <a:gd name="T73" fmla="*/ 54 h 78"/>
                  <a:gd name="T74" fmla="*/ 446 w 488"/>
                  <a:gd name="T75" fmla="*/ 60 h 78"/>
                  <a:gd name="T76" fmla="*/ 416 w 488"/>
                  <a:gd name="T77" fmla="*/ 66 h 78"/>
                  <a:gd name="T78" fmla="*/ 380 w 488"/>
                  <a:gd name="T79" fmla="*/ 70 h 78"/>
                  <a:gd name="T80" fmla="*/ 340 w 488"/>
                  <a:gd name="T81" fmla="*/ 74 h 78"/>
                  <a:gd name="T82" fmla="*/ 294 w 488"/>
                  <a:gd name="T83" fmla="*/ 76 h 78"/>
                  <a:gd name="T84" fmla="*/ 246 w 488"/>
                  <a:gd name="T8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88" h="78">
                    <a:moveTo>
                      <a:pt x="246" y="78"/>
                    </a:moveTo>
                    <a:lnTo>
                      <a:pt x="246" y="78"/>
                    </a:lnTo>
                    <a:lnTo>
                      <a:pt x="198" y="76"/>
                    </a:lnTo>
                    <a:lnTo>
                      <a:pt x="152" y="74"/>
                    </a:lnTo>
                    <a:lnTo>
                      <a:pt x="110" y="70"/>
                    </a:lnTo>
                    <a:lnTo>
                      <a:pt x="72" y="66"/>
                    </a:lnTo>
                    <a:lnTo>
                      <a:pt x="42" y="60"/>
                    </a:lnTo>
                    <a:lnTo>
                      <a:pt x="20" y="54"/>
                    </a:lnTo>
                    <a:lnTo>
                      <a:pt x="6" y="48"/>
                    </a:lnTo>
                    <a:lnTo>
                      <a:pt x="2" y="44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36"/>
                    </a:lnTo>
                    <a:lnTo>
                      <a:pt x="6" y="32"/>
                    </a:lnTo>
                    <a:lnTo>
                      <a:pt x="12" y="28"/>
                    </a:lnTo>
                    <a:lnTo>
                      <a:pt x="20" y="24"/>
                    </a:lnTo>
                    <a:lnTo>
                      <a:pt x="42" y="18"/>
                    </a:lnTo>
                    <a:lnTo>
                      <a:pt x="72" y="12"/>
                    </a:lnTo>
                    <a:lnTo>
                      <a:pt x="110" y="6"/>
                    </a:lnTo>
                    <a:lnTo>
                      <a:pt x="152" y="2"/>
                    </a:lnTo>
                    <a:lnTo>
                      <a:pt x="198" y="0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94" y="0"/>
                    </a:lnTo>
                    <a:lnTo>
                      <a:pt x="340" y="2"/>
                    </a:lnTo>
                    <a:lnTo>
                      <a:pt x="380" y="6"/>
                    </a:lnTo>
                    <a:lnTo>
                      <a:pt x="416" y="12"/>
                    </a:lnTo>
                    <a:lnTo>
                      <a:pt x="446" y="18"/>
                    </a:lnTo>
                    <a:lnTo>
                      <a:pt x="468" y="24"/>
                    </a:lnTo>
                    <a:lnTo>
                      <a:pt x="476" y="28"/>
                    </a:lnTo>
                    <a:lnTo>
                      <a:pt x="482" y="32"/>
                    </a:lnTo>
                    <a:lnTo>
                      <a:pt x="486" y="36"/>
                    </a:lnTo>
                    <a:lnTo>
                      <a:pt x="488" y="40"/>
                    </a:lnTo>
                    <a:lnTo>
                      <a:pt x="488" y="40"/>
                    </a:lnTo>
                    <a:lnTo>
                      <a:pt x="486" y="44"/>
                    </a:lnTo>
                    <a:lnTo>
                      <a:pt x="482" y="48"/>
                    </a:lnTo>
                    <a:lnTo>
                      <a:pt x="468" y="54"/>
                    </a:lnTo>
                    <a:lnTo>
                      <a:pt x="446" y="60"/>
                    </a:lnTo>
                    <a:lnTo>
                      <a:pt x="416" y="66"/>
                    </a:lnTo>
                    <a:lnTo>
                      <a:pt x="380" y="70"/>
                    </a:lnTo>
                    <a:lnTo>
                      <a:pt x="340" y="74"/>
                    </a:lnTo>
                    <a:lnTo>
                      <a:pt x="294" y="76"/>
                    </a:lnTo>
                    <a:lnTo>
                      <a:pt x="246" y="7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Freeform 510"/>
              <p:cNvSpPr>
                <a:spLocks/>
              </p:cNvSpPr>
              <p:nvPr/>
            </p:nvSpPr>
            <p:spPr bwMode="auto">
              <a:xfrm>
                <a:off x="4647" y="4186"/>
                <a:ext cx="492" cy="80"/>
              </a:xfrm>
              <a:custGeom>
                <a:avLst/>
                <a:gdLst>
                  <a:gd name="T0" fmla="*/ 248 w 492"/>
                  <a:gd name="T1" fmla="*/ 0 h 80"/>
                  <a:gd name="T2" fmla="*/ 248 w 492"/>
                  <a:gd name="T3" fmla="*/ 0 h 80"/>
                  <a:gd name="T4" fmla="*/ 198 w 492"/>
                  <a:gd name="T5" fmla="*/ 2 h 80"/>
                  <a:gd name="T6" fmla="*/ 152 w 492"/>
                  <a:gd name="T7" fmla="*/ 4 h 80"/>
                  <a:gd name="T8" fmla="*/ 110 w 492"/>
                  <a:gd name="T9" fmla="*/ 8 h 80"/>
                  <a:gd name="T10" fmla="*/ 74 w 492"/>
                  <a:gd name="T11" fmla="*/ 14 h 80"/>
                  <a:gd name="T12" fmla="*/ 44 w 492"/>
                  <a:gd name="T13" fmla="*/ 20 h 80"/>
                  <a:gd name="T14" fmla="*/ 20 w 492"/>
                  <a:gd name="T15" fmla="*/ 26 h 80"/>
                  <a:gd name="T16" fmla="*/ 12 w 492"/>
                  <a:gd name="T17" fmla="*/ 30 h 80"/>
                  <a:gd name="T18" fmla="*/ 6 w 492"/>
                  <a:gd name="T19" fmla="*/ 34 h 80"/>
                  <a:gd name="T20" fmla="*/ 2 w 492"/>
                  <a:gd name="T21" fmla="*/ 38 h 80"/>
                  <a:gd name="T22" fmla="*/ 0 w 492"/>
                  <a:gd name="T23" fmla="*/ 42 h 80"/>
                  <a:gd name="T24" fmla="*/ 0 w 492"/>
                  <a:gd name="T25" fmla="*/ 42 h 80"/>
                  <a:gd name="T26" fmla="*/ 2 w 492"/>
                  <a:gd name="T27" fmla="*/ 46 h 80"/>
                  <a:gd name="T28" fmla="*/ 6 w 492"/>
                  <a:gd name="T29" fmla="*/ 50 h 80"/>
                  <a:gd name="T30" fmla="*/ 20 w 492"/>
                  <a:gd name="T31" fmla="*/ 56 h 80"/>
                  <a:gd name="T32" fmla="*/ 44 w 492"/>
                  <a:gd name="T33" fmla="*/ 62 h 80"/>
                  <a:gd name="T34" fmla="*/ 74 w 492"/>
                  <a:gd name="T35" fmla="*/ 68 h 80"/>
                  <a:gd name="T36" fmla="*/ 110 w 492"/>
                  <a:gd name="T37" fmla="*/ 72 h 80"/>
                  <a:gd name="T38" fmla="*/ 152 w 492"/>
                  <a:gd name="T39" fmla="*/ 76 h 80"/>
                  <a:gd name="T40" fmla="*/ 198 w 492"/>
                  <a:gd name="T41" fmla="*/ 78 h 80"/>
                  <a:gd name="T42" fmla="*/ 248 w 492"/>
                  <a:gd name="T43" fmla="*/ 80 h 80"/>
                  <a:gd name="T44" fmla="*/ 248 w 492"/>
                  <a:gd name="T45" fmla="*/ 80 h 80"/>
                  <a:gd name="T46" fmla="*/ 296 w 492"/>
                  <a:gd name="T47" fmla="*/ 78 h 80"/>
                  <a:gd name="T48" fmla="*/ 342 w 492"/>
                  <a:gd name="T49" fmla="*/ 76 h 80"/>
                  <a:gd name="T50" fmla="*/ 384 w 492"/>
                  <a:gd name="T51" fmla="*/ 72 h 80"/>
                  <a:gd name="T52" fmla="*/ 420 w 492"/>
                  <a:gd name="T53" fmla="*/ 68 h 80"/>
                  <a:gd name="T54" fmla="*/ 450 w 492"/>
                  <a:gd name="T55" fmla="*/ 62 h 80"/>
                  <a:gd name="T56" fmla="*/ 472 w 492"/>
                  <a:gd name="T57" fmla="*/ 56 h 80"/>
                  <a:gd name="T58" fmla="*/ 486 w 492"/>
                  <a:gd name="T59" fmla="*/ 50 h 80"/>
                  <a:gd name="T60" fmla="*/ 490 w 492"/>
                  <a:gd name="T61" fmla="*/ 46 h 80"/>
                  <a:gd name="T62" fmla="*/ 492 w 492"/>
                  <a:gd name="T63" fmla="*/ 42 h 80"/>
                  <a:gd name="T64" fmla="*/ 492 w 492"/>
                  <a:gd name="T65" fmla="*/ 42 h 80"/>
                  <a:gd name="T66" fmla="*/ 490 w 492"/>
                  <a:gd name="T67" fmla="*/ 38 h 80"/>
                  <a:gd name="T68" fmla="*/ 486 w 492"/>
                  <a:gd name="T69" fmla="*/ 34 h 80"/>
                  <a:gd name="T70" fmla="*/ 480 w 492"/>
                  <a:gd name="T71" fmla="*/ 30 h 80"/>
                  <a:gd name="T72" fmla="*/ 472 w 492"/>
                  <a:gd name="T73" fmla="*/ 26 h 80"/>
                  <a:gd name="T74" fmla="*/ 450 w 492"/>
                  <a:gd name="T75" fmla="*/ 20 h 80"/>
                  <a:gd name="T76" fmla="*/ 420 w 492"/>
                  <a:gd name="T77" fmla="*/ 14 h 80"/>
                  <a:gd name="T78" fmla="*/ 384 w 492"/>
                  <a:gd name="T79" fmla="*/ 8 h 80"/>
                  <a:gd name="T80" fmla="*/ 342 w 492"/>
                  <a:gd name="T81" fmla="*/ 4 h 80"/>
                  <a:gd name="T82" fmla="*/ 296 w 492"/>
                  <a:gd name="T83" fmla="*/ 2 h 80"/>
                  <a:gd name="T84" fmla="*/ 248 w 492"/>
                  <a:gd name="T8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92" h="80">
                    <a:moveTo>
                      <a:pt x="248" y="0"/>
                    </a:moveTo>
                    <a:lnTo>
                      <a:pt x="248" y="0"/>
                    </a:lnTo>
                    <a:lnTo>
                      <a:pt x="198" y="2"/>
                    </a:lnTo>
                    <a:lnTo>
                      <a:pt x="152" y="4"/>
                    </a:lnTo>
                    <a:lnTo>
                      <a:pt x="110" y="8"/>
                    </a:lnTo>
                    <a:lnTo>
                      <a:pt x="74" y="14"/>
                    </a:lnTo>
                    <a:lnTo>
                      <a:pt x="44" y="20"/>
                    </a:lnTo>
                    <a:lnTo>
                      <a:pt x="20" y="26"/>
                    </a:lnTo>
                    <a:lnTo>
                      <a:pt x="12" y="30"/>
                    </a:lnTo>
                    <a:lnTo>
                      <a:pt x="6" y="34"/>
                    </a:lnTo>
                    <a:lnTo>
                      <a:pt x="2" y="38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46"/>
                    </a:lnTo>
                    <a:lnTo>
                      <a:pt x="6" y="50"/>
                    </a:lnTo>
                    <a:lnTo>
                      <a:pt x="20" y="56"/>
                    </a:lnTo>
                    <a:lnTo>
                      <a:pt x="44" y="62"/>
                    </a:lnTo>
                    <a:lnTo>
                      <a:pt x="74" y="68"/>
                    </a:lnTo>
                    <a:lnTo>
                      <a:pt x="110" y="72"/>
                    </a:lnTo>
                    <a:lnTo>
                      <a:pt x="152" y="76"/>
                    </a:lnTo>
                    <a:lnTo>
                      <a:pt x="198" y="78"/>
                    </a:lnTo>
                    <a:lnTo>
                      <a:pt x="248" y="80"/>
                    </a:lnTo>
                    <a:lnTo>
                      <a:pt x="248" y="80"/>
                    </a:lnTo>
                    <a:lnTo>
                      <a:pt x="296" y="78"/>
                    </a:lnTo>
                    <a:lnTo>
                      <a:pt x="342" y="76"/>
                    </a:lnTo>
                    <a:lnTo>
                      <a:pt x="384" y="72"/>
                    </a:lnTo>
                    <a:lnTo>
                      <a:pt x="420" y="68"/>
                    </a:lnTo>
                    <a:lnTo>
                      <a:pt x="450" y="62"/>
                    </a:lnTo>
                    <a:lnTo>
                      <a:pt x="472" y="56"/>
                    </a:lnTo>
                    <a:lnTo>
                      <a:pt x="486" y="50"/>
                    </a:lnTo>
                    <a:lnTo>
                      <a:pt x="490" y="46"/>
                    </a:lnTo>
                    <a:lnTo>
                      <a:pt x="492" y="42"/>
                    </a:lnTo>
                    <a:lnTo>
                      <a:pt x="492" y="42"/>
                    </a:lnTo>
                    <a:lnTo>
                      <a:pt x="490" y="38"/>
                    </a:lnTo>
                    <a:lnTo>
                      <a:pt x="486" y="34"/>
                    </a:lnTo>
                    <a:lnTo>
                      <a:pt x="480" y="30"/>
                    </a:lnTo>
                    <a:lnTo>
                      <a:pt x="472" y="26"/>
                    </a:lnTo>
                    <a:lnTo>
                      <a:pt x="450" y="20"/>
                    </a:lnTo>
                    <a:lnTo>
                      <a:pt x="420" y="14"/>
                    </a:lnTo>
                    <a:lnTo>
                      <a:pt x="384" y="8"/>
                    </a:lnTo>
                    <a:lnTo>
                      <a:pt x="342" y="4"/>
                    </a:lnTo>
                    <a:lnTo>
                      <a:pt x="296" y="2"/>
                    </a:lnTo>
                    <a:lnTo>
                      <a:pt x="2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511"/>
              <p:cNvSpPr>
                <a:spLocks noEditPoints="1"/>
              </p:cNvSpPr>
              <p:nvPr/>
            </p:nvSpPr>
            <p:spPr bwMode="auto">
              <a:xfrm>
                <a:off x="4649" y="4188"/>
                <a:ext cx="488" cy="78"/>
              </a:xfrm>
              <a:custGeom>
                <a:avLst/>
                <a:gdLst>
                  <a:gd name="T0" fmla="*/ 246 w 488"/>
                  <a:gd name="T1" fmla="*/ 76 h 78"/>
                  <a:gd name="T2" fmla="*/ 152 w 488"/>
                  <a:gd name="T3" fmla="*/ 74 h 78"/>
                  <a:gd name="T4" fmla="*/ 74 w 488"/>
                  <a:gd name="T5" fmla="*/ 66 h 78"/>
                  <a:gd name="T6" fmla="*/ 22 w 488"/>
                  <a:gd name="T7" fmla="*/ 54 h 78"/>
                  <a:gd name="T8" fmla="*/ 4 w 488"/>
                  <a:gd name="T9" fmla="*/ 44 h 78"/>
                  <a:gd name="T10" fmla="*/ 2 w 488"/>
                  <a:gd name="T11" fmla="*/ 40 h 78"/>
                  <a:gd name="T12" fmla="*/ 8 w 488"/>
                  <a:gd name="T13" fmla="*/ 32 h 78"/>
                  <a:gd name="T14" fmla="*/ 44 w 488"/>
                  <a:gd name="T15" fmla="*/ 18 h 78"/>
                  <a:gd name="T16" fmla="*/ 110 w 488"/>
                  <a:gd name="T17" fmla="*/ 6 h 78"/>
                  <a:gd name="T18" fmla="*/ 198 w 488"/>
                  <a:gd name="T19" fmla="*/ 0 h 78"/>
                  <a:gd name="T20" fmla="*/ 246 w 488"/>
                  <a:gd name="T21" fmla="*/ 0 h 78"/>
                  <a:gd name="T22" fmla="*/ 338 w 488"/>
                  <a:gd name="T23" fmla="*/ 2 h 78"/>
                  <a:gd name="T24" fmla="*/ 414 w 488"/>
                  <a:gd name="T25" fmla="*/ 12 h 78"/>
                  <a:gd name="T26" fmla="*/ 466 w 488"/>
                  <a:gd name="T27" fmla="*/ 24 h 78"/>
                  <a:gd name="T28" fmla="*/ 484 w 488"/>
                  <a:gd name="T29" fmla="*/ 36 h 78"/>
                  <a:gd name="T30" fmla="*/ 486 w 488"/>
                  <a:gd name="T31" fmla="*/ 40 h 78"/>
                  <a:gd name="T32" fmla="*/ 480 w 488"/>
                  <a:gd name="T33" fmla="*/ 48 h 78"/>
                  <a:gd name="T34" fmla="*/ 444 w 488"/>
                  <a:gd name="T35" fmla="*/ 60 h 78"/>
                  <a:gd name="T36" fmla="*/ 380 w 488"/>
                  <a:gd name="T37" fmla="*/ 70 h 78"/>
                  <a:gd name="T38" fmla="*/ 294 w 488"/>
                  <a:gd name="T39" fmla="*/ 76 h 78"/>
                  <a:gd name="T40" fmla="*/ 246 w 488"/>
                  <a:gd name="T41" fmla="*/ 0 h 78"/>
                  <a:gd name="T42" fmla="*/ 198 w 488"/>
                  <a:gd name="T43" fmla="*/ 0 h 78"/>
                  <a:gd name="T44" fmla="*/ 110 w 488"/>
                  <a:gd name="T45" fmla="*/ 6 h 78"/>
                  <a:gd name="T46" fmla="*/ 42 w 488"/>
                  <a:gd name="T47" fmla="*/ 18 h 78"/>
                  <a:gd name="T48" fmla="*/ 12 w 488"/>
                  <a:gd name="T49" fmla="*/ 28 h 78"/>
                  <a:gd name="T50" fmla="*/ 2 w 488"/>
                  <a:gd name="T51" fmla="*/ 36 h 78"/>
                  <a:gd name="T52" fmla="*/ 0 w 488"/>
                  <a:gd name="T53" fmla="*/ 40 h 78"/>
                  <a:gd name="T54" fmla="*/ 6 w 488"/>
                  <a:gd name="T55" fmla="*/ 48 h 78"/>
                  <a:gd name="T56" fmla="*/ 42 w 488"/>
                  <a:gd name="T57" fmla="*/ 60 h 78"/>
                  <a:gd name="T58" fmla="*/ 110 w 488"/>
                  <a:gd name="T59" fmla="*/ 70 h 78"/>
                  <a:gd name="T60" fmla="*/ 198 w 488"/>
                  <a:gd name="T61" fmla="*/ 76 h 78"/>
                  <a:gd name="T62" fmla="*/ 246 w 488"/>
                  <a:gd name="T63" fmla="*/ 78 h 78"/>
                  <a:gd name="T64" fmla="*/ 340 w 488"/>
                  <a:gd name="T65" fmla="*/ 74 h 78"/>
                  <a:gd name="T66" fmla="*/ 416 w 488"/>
                  <a:gd name="T67" fmla="*/ 66 h 78"/>
                  <a:gd name="T68" fmla="*/ 468 w 488"/>
                  <a:gd name="T69" fmla="*/ 54 h 78"/>
                  <a:gd name="T70" fmla="*/ 486 w 488"/>
                  <a:gd name="T71" fmla="*/ 44 h 78"/>
                  <a:gd name="T72" fmla="*/ 488 w 488"/>
                  <a:gd name="T73" fmla="*/ 40 h 78"/>
                  <a:gd name="T74" fmla="*/ 482 w 488"/>
                  <a:gd name="T75" fmla="*/ 32 h 78"/>
                  <a:gd name="T76" fmla="*/ 468 w 488"/>
                  <a:gd name="T77" fmla="*/ 24 h 78"/>
                  <a:gd name="T78" fmla="*/ 416 w 488"/>
                  <a:gd name="T79" fmla="*/ 12 h 78"/>
                  <a:gd name="T80" fmla="*/ 340 w 488"/>
                  <a:gd name="T81" fmla="*/ 2 h 78"/>
                  <a:gd name="T82" fmla="*/ 246 w 488"/>
                  <a:gd name="T8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88" h="78">
                    <a:moveTo>
                      <a:pt x="246" y="76"/>
                    </a:moveTo>
                    <a:lnTo>
                      <a:pt x="246" y="76"/>
                    </a:lnTo>
                    <a:lnTo>
                      <a:pt x="198" y="76"/>
                    </a:lnTo>
                    <a:lnTo>
                      <a:pt x="152" y="74"/>
                    </a:lnTo>
                    <a:lnTo>
                      <a:pt x="110" y="70"/>
                    </a:lnTo>
                    <a:lnTo>
                      <a:pt x="74" y="66"/>
                    </a:lnTo>
                    <a:lnTo>
                      <a:pt x="44" y="60"/>
                    </a:lnTo>
                    <a:lnTo>
                      <a:pt x="22" y="54"/>
                    </a:lnTo>
                    <a:lnTo>
                      <a:pt x="8" y="48"/>
                    </a:lnTo>
                    <a:lnTo>
                      <a:pt x="4" y="44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8" y="32"/>
                    </a:lnTo>
                    <a:lnTo>
                      <a:pt x="22" y="24"/>
                    </a:lnTo>
                    <a:lnTo>
                      <a:pt x="44" y="18"/>
                    </a:lnTo>
                    <a:lnTo>
                      <a:pt x="74" y="12"/>
                    </a:lnTo>
                    <a:lnTo>
                      <a:pt x="110" y="6"/>
                    </a:lnTo>
                    <a:lnTo>
                      <a:pt x="152" y="2"/>
                    </a:lnTo>
                    <a:lnTo>
                      <a:pt x="198" y="0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94" y="0"/>
                    </a:lnTo>
                    <a:lnTo>
                      <a:pt x="338" y="2"/>
                    </a:lnTo>
                    <a:lnTo>
                      <a:pt x="380" y="6"/>
                    </a:lnTo>
                    <a:lnTo>
                      <a:pt x="414" y="12"/>
                    </a:lnTo>
                    <a:lnTo>
                      <a:pt x="444" y="18"/>
                    </a:lnTo>
                    <a:lnTo>
                      <a:pt x="466" y="24"/>
                    </a:lnTo>
                    <a:lnTo>
                      <a:pt x="480" y="32"/>
                    </a:lnTo>
                    <a:lnTo>
                      <a:pt x="484" y="36"/>
                    </a:lnTo>
                    <a:lnTo>
                      <a:pt x="486" y="40"/>
                    </a:lnTo>
                    <a:lnTo>
                      <a:pt x="486" y="40"/>
                    </a:lnTo>
                    <a:lnTo>
                      <a:pt x="484" y="44"/>
                    </a:lnTo>
                    <a:lnTo>
                      <a:pt x="480" y="48"/>
                    </a:lnTo>
                    <a:lnTo>
                      <a:pt x="466" y="54"/>
                    </a:lnTo>
                    <a:lnTo>
                      <a:pt x="444" y="60"/>
                    </a:lnTo>
                    <a:lnTo>
                      <a:pt x="414" y="66"/>
                    </a:lnTo>
                    <a:lnTo>
                      <a:pt x="380" y="70"/>
                    </a:lnTo>
                    <a:lnTo>
                      <a:pt x="338" y="74"/>
                    </a:lnTo>
                    <a:lnTo>
                      <a:pt x="294" y="76"/>
                    </a:lnTo>
                    <a:lnTo>
                      <a:pt x="246" y="76"/>
                    </a:lnTo>
                    <a:close/>
                    <a:moveTo>
                      <a:pt x="246" y="0"/>
                    </a:moveTo>
                    <a:lnTo>
                      <a:pt x="246" y="0"/>
                    </a:lnTo>
                    <a:lnTo>
                      <a:pt x="198" y="0"/>
                    </a:lnTo>
                    <a:lnTo>
                      <a:pt x="152" y="2"/>
                    </a:lnTo>
                    <a:lnTo>
                      <a:pt x="110" y="6"/>
                    </a:lnTo>
                    <a:lnTo>
                      <a:pt x="72" y="12"/>
                    </a:lnTo>
                    <a:lnTo>
                      <a:pt x="42" y="18"/>
                    </a:lnTo>
                    <a:lnTo>
                      <a:pt x="20" y="24"/>
                    </a:lnTo>
                    <a:lnTo>
                      <a:pt x="12" y="28"/>
                    </a:lnTo>
                    <a:lnTo>
                      <a:pt x="6" y="32"/>
                    </a:lnTo>
                    <a:lnTo>
                      <a:pt x="2" y="36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4"/>
                    </a:lnTo>
                    <a:lnTo>
                      <a:pt x="6" y="48"/>
                    </a:lnTo>
                    <a:lnTo>
                      <a:pt x="20" y="54"/>
                    </a:lnTo>
                    <a:lnTo>
                      <a:pt x="42" y="60"/>
                    </a:lnTo>
                    <a:lnTo>
                      <a:pt x="72" y="66"/>
                    </a:lnTo>
                    <a:lnTo>
                      <a:pt x="110" y="70"/>
                    </a:lnTo>
                    <a:lnTo>
                      <a:pt x="152" y="74"/>
                    </a:lnTo>
                    <a:lnTo>
                      <a:pt x="198" y="76"/>
                    </a:lnTo>
                    <a:lnTo>
                      <a:pt x="246" y="78"/>
                    </a:lnTo>
                    <a:lnTo>
                      <a:pt x="246" y="78"/>
                    </a:lnTo>
                    <a:lnTo>
                      <a:pt x="294" y="76"/>
                    </a:lnTo>
                    <a:lnTo>
                      <a:pt x="340" y="74"/>
                    </a:lnTo>
                    <a:lnTo>
                      <a:pt x="380" y="70"/>
                    </a:lnTo>
                    <a:lnTo>
                      <a:pt x="416" y="66"/>
                    </a:lnTo>
                    <a:lnTo>
                      <a:pt x="446" y="60"/>
                    </a:lnTo>
                    <a:lnTo>
                      <a:pt x="468" y="54"/>
                    </a:lnTo>
                    <a:lnTo>
                      <a:pt x="482" y="48"/>
                    </a:lnTo>
                    <a:lnTo>
                      <a:pt x="486" y="44"/>
                    </a:lnTo>
                    <a:lnTo>
                      <a:pt x="488" y="40"/>
                    </a:lnTo>
                    <a:lnTo>
                      <a:pt x="488" y="40"/>
                    </a:lnTo>
                    <a:lnTo>
                      <a:pt x="486" y="36"/>
                    </a:lnTo>
                    <a:lnTo>
                      <a:pt x="482" y="32"/>
                    </a:lnTo>
                    <a:lnTo>
                      <a:pt x="476" y="28"/>
                    </a:lnTo>
                    <a:lnTo>
                      <a:pt x="468" y="24"/>
                    </a:lnTo>
                    <a:lnTo>
                      <a:pt x="446" y="18"/>
                    </a:lnTo>
                    <a:lnTo>
                      <a:pt x="416" y="12"/>
                    </a:lnTo>
                    <a:lnTo>
                      <a:pt x="380" y="6"/>
                    </a:lnTo>
                    <a:lnTo>
                      <a:pt x="340" y="2"/>
                    </a:lnTo>
                    <a:lnTo>
                      <a:pt x="294" y="0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rgbClr val="B1AA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512"/>
              <p:cNvSpPr>
                <a:spLocks/>
              </p:cNvSpPr>
              <p:nvPr/>
            </p:nvSpPr>
            <p:spPr bwMode="auto">
              <a:xfrm>
                <a:off x="4651" y="4188"/>
                <a:ext cx="484" cy="76"/>
              </a:xfrm>
              <a:custGeom>
                <a:avLst/>
                <a:gdLst>
                  <a:gd name="T0" fmla="*/ 244 w 484"/>
                  <a:gd name="T1" fmla="*/ 76 h 76"/>
                  <a:gd name="T2" fmla="*/ 244 w 484"/>
                  <a:gd name="T3" fmla="*/ 76 h 76"/>
                  <a:gd name="T4" fmla="*/ 196 w 484"/>
                  <a:gd name="T5" fmla="*/ 76 h 76"/>
                  <a:gd name="T6" fmla="*/ 150 w 484"/>
                  <a:gd name="T7" fmla="*/ 74 h 76"/>
                  <a:gd name="T8" fmla="*/ 108 w 484"/>
                  <a:gd name="T9" fmla="*/ 70 h 76"/>
                  <a:gd name="T10" fmla="*/ 72 w 484"/>
                  <a:gd name="T11" fmla="*/ 66 h 76"/>
                  <a:gd name="T12" fmla="*/ 42 w 484"/>
                  <a:gd name="T13" fmla="*/ 60 h 76"/>
                  <a:gd name="T14" fmla="*/ 20 w 484"/>
                  <a:gd name="T15" fmla="*/ 54 h 76"/>
                  <a:gd name="T16" fmla="*/ 6 w 484"/>
                  <a:gd name="T17" fmla="*/ 48 h 76"/>
                  <a:gd name="T18" fmla="*/ 2 w 484"/>
                  <a:gd name="T19" fmla="*/ 44 h 76"/>
                  <a:gd name="T20" fmla="*/ 0 w 484"/>
                  <a:gd name="T21" fmla="*/ 40 h 76"/>
                  <a:gd name="T22" fmla="*/ 0 w 484"/>
                  <a:gd name="T23" fmla="*/ 40 h 76"/>
                  <a:gd name="T24" fmla="*/ 2 w 484"/>
                  <a:gd name="T25" fmla="*/ 36 h 76"/>
                  <a:gd name="T26" fmla="*/ 6 w 484"/>
                  <a:gd name="T27" fmla="*/ 32 h 76"/>
                  <a:gd name="T28" fmla="*/ 20 w 484"/>
                  <a:gd name="T29" fmla="*/ 24 h 76"/>
                  <a:gd name="T30" fmla="*/ 42 w 484"/>
                  <a:gd name="T31" fmla="*/ 18 h 76"/>
                  <a:gd name="T32" fmla="*/ 72 w 484"/>
                  <a:gd name="T33" fmla="*/ 12 h 76"/>
                  <a:gd name="T34" fmla="*/ 108 w 484"/>
                  <a:gd name="T35" fmla="*/ 6 h 76"/>
                  <a:gd name="T36" fmla="*/ 150 w 484"/>
                  <a:gd name="T37" fmla="*/ 2 h 76"/>
                  <a:gd name="T38" fmla="*/ 196 w 484"/>
                  <a:gd name="T39" fmla="*/ 0 h 76"/>
                  <a:gd name="T40" fmla="*/ 244 w 484"/>
                  <a:gd name="T41" fmla="*/ 0 h 76"/>
                  <a:gd name="T42" fmla="*/ 244 w 484"/>
                  <a:gd name="T43" fmla="*/ 0 h 76"/>
                  <a:gd name="T44" fmla="*/ 292 w 484"/>
                  <a:gd name="T45" fmla="*/ 0 h 76"/>
                  <a:gd name="T46" fmla="*/ 336 w 484"/>
                  <a:gd name="T47" fmla="*/ 2 h 76"/>
                  <a:gd name="T48" fmla="*/ 378 w 484"/>
                  <a:gd name="T49" fmla="*/ 6 h 76"/>
                  <a:gd name="T50" fmla="*/ 412 w 484"/>
                  <a:gd name="T51" fmla="*/ 12 h 76"/>
                  <a:gd name="T52" fmla="*/ 442 w 484"/>
                  <a:gd name="T53" fmla="*/ 18 h 76"/>
                  <a:gd name="T54" fmla="*/ 464 w 484"/>
                  <a:gd name="T55" fmla="*/ 24 h 76"/>
                  <a:gd name="T56" fmla="*/ 478 w 484"/>
                  <a:gd name="T57" fmla="*/ 32 h 76"/>
                  <a:gd name="T58" fmla="*/ 482 w 484"/>
                  <a:gd name="T59" fmla="*/ 36 h 76"/>
                  <a:gd name="T60" fmla="*/ 484 w 484"/>
                  <a:gd name="T61" fmla="*/ 40 h 76"/>
                  <a:gd name="T62" fmla="*/ 484 w 484"/>
                  <a:gd name="T63" fmla="*/ 40 h 76"/>
                  <a:gd name="T64" fmla="*/ 482 w 484"/>
                  <a:gd name="T65" fmla="*/ 44 h 76"/>
                  <a:gd name="T66" fmla="*/ 478 w 484"/>
                  <a:gd name="T67" fmla="*/ 48 h 76"/>
                  <a:gd name="T68" fmla="*/ 464 w 484"/>
                  <a:gd name="T69" fmla="*/ 54 h 76"/>
                  <a:gd name="T70" fmla="*/ 442 w 484"/>
                  <a:gd name="T71" fmla="*/ 60 h 76"/>
                  <a:gd name="T72" fmla="*/ 412 w 484"/>
                  <a:gd name="T73" fmla="*/ 66 h 76"/>
                  <a:gd name="T74" fmla="*/ 378 w 484"/>
                  <a:gd name="T75" fmla="*/ 70 h 76"/>
                  <a:gd name="T76" fmla="*/ 336 w 484"/>
                  <a:gd name="T77" fmla="*/ 74 h 76"/>
                  <a:gd name="T78" fmla="*/ 292 w 484"/>
                  <a:gd name="T79" fmla="*/ 76 h 76"/>
                  <a:gd name="T80" fmla="*/ 244 w 484"/>
                  <a:gd name="T81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4" h="76">
                    <a:moveTo>
                      <a:pt x="244" y="76"/>
                    </a:moveTo>
                    <a:lnTo>
                      <a:pt x="244" y="76"/>
                    </a:lnTo>
                    <a:lnTo>
                      <a:pt x="196" y="76"/>
                    </a:lnTo>
                    <a:lnTo>
                      <a:pt x="150" y="74"/>
                    </a:lnTo>
                    <a:lnTo>
                      <a:pt x="108" y="70"/>
                    </a:lnTo>
                    <a:lnTo>
                      <a:pt x="72" y="66"/>
                    </a:lnTo>
                    <a:lnTo>
                      <a:pt x="42" y="60"/>
                    </a:lnTo>
                    <a:lnTo>
                      <a:pt x="20" y="54"/>
                    </a:lnTo>
                    <a:lnTo>
                      <a:pt x="6" y="48"/>
                    </a:lnTo>
                    <a:lnTo>
                      <a:pt x="2" y="44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36"/>
                    </a:lnTo>
                    <a:lnTo>
                      <a:pt x="6" y="32"/>
                    </a:lnTo>
                    <a:lnTo>
                      <a:pt x="20" y="24"/>
                    </a:lnTo>
                    <a:lnTo>
                      <a:pt x="42" y="18"/>
                    </a:lnTo>
                    <a:lnTo>
                      <a:pt x="72" y="12"/>
                    </a:lnTo>
                    <a:lnTo>
                      <a:pt x="108" y="6"/>
                    </a:lnTo>
                    <a:lnTo>
                      <a:pt x="150" y="2"/>
                    </a:lnTo>
                    <a:lnTo>
                      <a:pt x="196" y="0"/>
                    </a:lnTo>
                    <a:lnTo>
                      <a:pt x="244" y="0"/>
                    </a:lnTo>
                    <a:lnTo>
                      <a:pt x="244" y="0"/>
                    </a:lnTo>
                    <a:lnTo>
                      <a:pt x="292" y="0"/>
                    </a:lnTo>
                    <a:lnTo>
                      <a:pt x="336" y="2"/>
                    </a:lnTo>
                    <a:lnTo>
                      <a:pt x="378" y="6"/>
                    </a:lnTo>
                    <a:lnTo>
                      <a:pt x="412" y="12"/>
                    </a:lnTo>
                    <a:lnTo>
                      <a:pt x="442" y="18"/>
                    </a:lnTo>
                    <a:lnTo>
                      <a:pt x="464" y="24"/>
                    </a:lnTo>
                    <a:lnTo>
                      <a:pt x="478" y="32"/>
                    </a:lnTo>
                    <a:lnTo>
                      <a:pt x="482" y="36"/>
                    </a:lnTo>
                    <a:lnTo>
                      <a:pt x="484" y="40"/>
                    </a:lnTo>
                    <a:lnTo>
                      <a:pt x="484" y="40"/>
                    </a:lnTo>
                    <a:lnTo>
                      <a:pt x="482" y="44"/>
                    </a:lnTo>
                    <a:lnTo>
                      <a:pt x="478" y="48"/>
                    </a:lnTo>
                    <a:lnTo>
                      <a:pt x="464" y="54"/>
                    </a:lnTo>
                    <a:lnTo>
                      <a:pt x="442" y="60"/>
                    </a:lnTo>
                    <a:lnTo>
                      <a:pt x="412" y="66"/>
                    </a:lnTo>
                    <a:lnTo>
                      <a:pt x="378" y="70"/>
                    </a:lnTo>
                    <a:lnTo>
                      <a:pt x="336" y="74"/>
                    </a:lnTo>
                    <a:lnTo>
                      <a:pt x="292" y="76"/>
                    </a:lnTo>
                    <a:lnTo>
                      <a:pt x="244" y="7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513"/>
              <p:cNvSpPr>
                <a:spLocks/>
              </p:cNvSpPr>
              <p:nvPr/>
            </p:nvSpPr>
            <p:spPr bwMode="auto">
              <a:xfrm>
                <a:off x="4649" y="4188"/>
                <a:ext cx="488" cy="78"/>
              </a:xfrm>
              <a:custGeom>
                <a:avLst/>
                <a:gdLst>
                  <a:gd name="T0" fmla="*/ 246 w 488"/>
                  <a:gd name="T1" fmla="*/ 0 h 78"/>
                  <a:gd name="T2" fmla="*/ 246 w 488"/>
                  <a:gd name="T3" fmla="*/ 0 h 78"/>
                  <a:gd name="T4" fmla="*/ 198 w 488"/>
                  <a:gd name="T5" fmla="*/ 0 h 78"/>
                  <a:gd name="T6" fmla="*/ 152 w 488"/>
                  <a:gd name="T7" fmla="*/ 2 h 78"/>
                  <a:gd name="T8" fmla="*/ 110 w 488"/>
                  <a:gd name="T9" fmla="*/ 6 h 78"/>
                  <a:gd name="T10" fmla="*/ 72 w 488"/>
                  <a:gd name="T11" fmla="*/ 12 h 78"/>
                  <a:gd name="T12" fmla="*/ 42 w 488"/>
                  <a:gd name="T13" fmla="*/ 18 h 78"/>
                  <a:gd name="T14" fmla="*/ 20 w 488"/>
                  <a:gd name="T15" fmla="*/ 24 h 78"/>
                  <a:gd name="T16" fmla="*/ 12 w 488"/>
                  <a:gd name="T17" fmla="*/ 28 h 78"/>
                  <a:gd name="T18" fmla="*/ 6 w 488"/>
                  <a:gd name="T19" fmla="*/ 32 h 78"/>
                  <a:gd name="T20" fmla="*/ 2 w 488"/>
                  <a:gd name="T21" fmla="*/ 36 h 78"/>
                  <a:gd name="T22" fmla="*/ 0 w 488"/>
                  <a:gd name="T23" fmla="*/ 40 h 78"/>
                  <a:gd name="T24" fmla="*/ 0 w 488"/>
                  <a:gd name="T25" fmla="*/ 40 h 78"/>
                  <a:gd name="T26" fmla="*/ 2 w 488"/>
                  <a:gd name="T27" fmla="*/ 44 h 78"/>
                  <a:gd name="T28" fmla="*/ 6 w 488"/>
                  <a:gd name="T29" fmla="*/ 48 h 78"/>
                  <a:gd name="T30" fmla="*/ 20 w 488"/>
                  <a:gd name="T31" fmla="*/ 54 h 78"/>
                  <a:gd name="T32" fmla="*/ 42 w 488"/>
                  <a:gd name="T33" fmla="*/ 60 h 78"/>
                  <a:gd name="T34" fmla="*/ 72 w 488"/>
                  <a:gd name="T35" fmla="*/ 66 h 78"/>
                  <a:gd name="T36" fmla="*/ 110 w 488"/>
                  <a:gd name="T37" fmla="*/ 70 h 78"/>
                  <a:gd name="T38" fmla="*/ 152 w 488"/>
                  <a:gd name="T39" fmla="*/ 74 h 78"/>
                  <a:gd name="T40" fmla="*/ 198 w 488"/>
                  <a:gd name="T41" fmla="*/ 76 h 78"/>
                  <a:gd name="T42" fmla="*/ 246 w 488"/>
                  <a:gd name="T43" fmla="*/ 78 h 78"/>
                  <a:gd name="T44" fmla="*/ 246 w 488"/>
                  <a:gd name="T45" fmla="*/ 78 h 78"/>
                  <a:gd name="T46" fmla="*/ 294 w 488"/>
                  <a:gd name="T47" fmla="*/ 76 h 78"/>
                  <a:gd name="T48" fmla="*/ 340 w 488"/>
                  <a:gd name="T49" fmla="*/ 74 h 78"/>
                  <a:gd name="T50" fmla="*/ 380 w 488"/>
                  <a:gd name="T51" fmla="*/ 70 h 78"/>
                  <a:gd name="T52" fmla="*/ 416 w 488"/>
                  <a:gd name="T53" fmla="*/ 66 h 78"/>
                  <a:gd name="T54" fmla="*/ 446 w 488"/>
                  <a:gd name="T55" fmla="*/ 60 h 78"/>
                  <a:gd name="T56" fmla="*/ 468 w 488"/>
                  <a:gd name="T57" fmla="*/ 54 h 78"/>
                  <a:gd name="T58" fmla="*/ 482 w 488"/>
                  <a:gd name="T59" fmla="*/ 48 h 78"/>
                  <a:gd name="T60" fmla="*/ 486 w 488"/>
                  <a:gd name="T61" fmla="*/ 44 h 78"/>
                  <a:gd name="T62" fmla="*/ 488 w 488"/>
                  <a:gd name="T63" fmla="*/ 40 h 78"/>
                  <a:gd name="T64" fmla="*/ 488 w 488"/>
                  <a:gd name="T65" fmla="*/ 40 h 78"/>
                  <a:gd name="T66" fmla="*/ 486 w 488"/>
                  <a:gd name="T67" fmla="*/ 36 h 78"/>
                  <a:gd name="T68" fmla="*/ 482 w 488"/>
                  <a:gd name="T69" fmla="*/ 32 h 78"/>
                  <a:gd name="T70" fmla="*/ 476 w 488"/>
                  <a:gd name="T71" fmla="*/ 28 h 78"/>
                  <a:gd name="T72" fmla="*/ 468 w 488"/>
                  <a:gd name="T73" fmla="*/ 24 h 78"/>
                  <a:gd name="T74" fmla="*/ 446 w 488"/>
                  <a:gd name="T75" fmla="*/ 18 h 78"/>
                  <a:gd name="T76" fmla="*/ 416 w 488"/>
                  <a:gd name="T77" fmla="*/ 12 h 78"/>
                  <a:gd name="T78" fmla="*/ 380 w 488"/>
                  <a:gd name="T79" fmla="*/ 6 h 78"/>
                  <a:gd name="T80" fmla="*/ 340 w 488"/>
                  <a:gd name="T81" fmla="*/ 2 h 78"/>
                  <a:gd name="T82" fmla="*/ 294 w 488"/>
                  <a:gd name="T83" fmla="*/ 0 h 78"/>
                  <a:gd name="T84" fmla="*/ 246 w 488"/>
                  <a:gd name="T8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88" h="78">
                    <a:moveTo>
                      <a:pt x="246" y="0"/>
                    </a:moveTo>
                    <a:lnTo>
                      <a:pt x="246" y="0"/>
                    </a:lnTo>
                    <a:lnTo>
                      <a:pt x="198" y="0"/>
                    </a:lnTo>
                    <a:lnTo>
                      <a:pt x="152" y="2"/>
                    </a:lnTo>
                    <a:lnTo>
                      <a:pt x="110" y="6"/>
                    </a:lnTo>
                    <a:lnTo>
                      <a:pt x="72" y="12"/>
                    </a:lnTo>
                    <a:lnTo>
                      <a:pt x="42" y="18"/>
                    </a:lnTo>
                    <a:lnTo>
                      <a:pt x="20" y="24"/>
                    </a:lnTo>
                    <a:lnTo>
                      <a:pt x="12" y="28"/>
                    </a:lnTo>
                    <a:lnTo>
                      <a:pt x="6" y="32"/>
                    </a:lnTo>
                    <a:lnTo>
                      <a:pt x="2" y="36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4"/>
                    </a:lnTo>
                    <a:lnTo>
                      <a:pt x="6" y="48"/>
                    </a:lnTo>
                    <a:lnTo>
                      <a:pt x="20" y="54"/>
                    </a:lnTo>
                    <a:lnTo>
                      <a:pt x="42" y="60"/>
                    </a:lnTo>
                    <a:lnTo>
                      <a:pt x="72" y="66"/>
                    </a:lnTo>
                    <a:lnTo>
                      <a:pt x="110" y="70"/>
                    </a:lnTo>
                    <a:lnTo>
                      <a:pt x="152" y="74"/>
                    </a:lnTo>
                    <a:lnTo>
                      <a:pt x="198" y="76"/>
                    </a:lnTo>
                    <a:lnTo>
                      <a:pt x="246" y="78"/>
                    </a:lnTo>
                    <a:lnTo>
                      <a:pt x="246" y="78"/>
                    </a:lnTo>
                    <a:lnTo>
                      <a:pt x="294" y="76"/>
                    </a:lnTo>
                    <a:lnTo>
                      <a:pt x="340" y="74"/>
                    </a:lnTo>
                    <a:lnTo>
                      <a:pt x="380" y="70"/>
                    </a:lnTo>
                    <a:lnTo>
                      <a:pt x="416" y="66"/>
                    </a:lnTo>
                    <a:lnTo>
                      <a:pt x="446" y="60"/>
                    </a:lnTo>
                    <a:lnTo>
                      <a:pt x="468" y="54"/>
                    </a:lnTo>
                    <a:lnTo>
                      <a:pt x="482" y="48"/>
                    </a:lnTo>
                    <a:lnTo>
                      <a:pt x="486" y="44"/>
                    </a:lnTo>
                    <a:lnTo>
                      <a:pt x="488" y="40"/>
                    </a:lnTo>
                    <a:lnTo>
                      <a:pt x="488" y="40"/>
                    </a:lnTo>
                    <a:lnTo>
                      <a:pt x="486" y="36"/>
                    </a:lnTo>
                    <a:lnTo>
                      <a:pt x="482" y="32"/>
                    </a:lnTo>
                    <a:lnTo>
                      <a:pt x="476" y="28"/>
                    </a:lnTo>
                    <a:lnTo>
                      <a:pt x="468" y="24"/>
                    </a:lnTo>
                    <a:lnTo>
                      <a:pt x="446" y="18"/>
                    </a:lnTo>
                    <a:lnTo>
                      <a:pt x="416" y="12"/>
                    </a:lnTo>
                    <a:lnTo>
                      <a:pt x="380" y="6"/>
                    </a:lnTo>
                    <a:lnTo>
                      <a:pt x="340" y="2"/>
                    </a:lnTo>
                    <a:lnTo>
                      <a:pt x="294" y="0"/>
                    </a:lnTo>
                    <a:lnTo>
                      <a:pt x="2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Freeform 514"/>
              <p:cNvSpPr>
                <a:spLocks noEditPoints="1"/>
              </p:cNvSpPr>
              <p:nvPr/>
            </p:nvSpPr>
            <p:spPr bwMode="auto">
              <a:xfrm>
                <a:off x="4651" y="4188"/>
                <a:ext cx="484" cy="76"/>
              </a:xfrm>
              <a:custGeom>
                <a:avLst/>
                <a:gdLst>
                  <a:gd name="T0" fmla="*/ 244 w 484"/>
                  <a:gd name="T1" fmla="*/ 76 h 76"/>
                  <a:gd name="T2" fmla="*/ 150 w 484"/>
                  <a:gd name="T3" fmla="*/ 74 h 76"/>
                  <a:gd name="T4" fmla="*/ 74 w 484"/>
                  <a:gd name="T5" fmla="*/ 66 h 76"/>
                  <a:gd name="T6" fmla="*/ 22 w 484"/>
                  <a:gd name="T7" fmla="*/ 54 h 76"/>
                  <a:gd name="T8" fmla="*/ 4 w 484"/>
                  <a:gd name="T9" fmla="*/ 44 h 76"/>
                  <a:gd name="T10" fmla="*/ 2 w 484"/>
                  <a:gd name="T11" fmla="*/ 40 h 76"/>
                  <a:gd name="T12" fmla="*/ 8 w 484"/>
                  <a:gd name="T13" fmla="*/ 32 h 76"/>
                  <a:gd name="T14" fmla="*/ 44 w 484"/>
                  <a:gd name="T15" fmla="*/ 18 h 76"/>
                  <a:gd name="T16" fmla="*/ 110 w 484"/>
                  <a:gd name="T17" fmla="*/ 6 h 76"/>
                  <a:gd name="T18" fmla="*/ 196 w 484"/>
                  <a:gd name="T19" fmla="*/ 0 h 76"/>
                  <a:gd name="T20" fmla="*/ 244 w 484"/>
                  <a:gd name="T21" fmla="*/ 0 h 76"/>
                  <a:gd name="T22" fmla="*/ 336 w 484"/>
                  <a:gd name="T23" fmla="*/ 2 h 76"/>
                  <a:gd name="T24" fmla="*/ 412 w 484"/>
                  <a:gd name="T25" fmla="*/ 12 h 76"/>
                  <a:gd name="T26" fmla="*/ 462 w 484"/>
                  <a:gd name="T27" fmla="*/ 24 h 76"/>
                  <a:gd name="T28" fmla="*/ 480 w 484"/>
                  <a:gd name="T29" fmla="*/ 36 h 76"/>
                  <a:gd name="T30" fmla="*/ 482 w 484"/>
                  <a:gd name="T31" fmla="*/ 40 h 76"/>
                  <a:gd name="T32" fmla="*/ 476 w 484"/>
                  <a:gd name="T33" fmla="*/ 48 h 76"/>
                  <a:gd name="T34" fmla="*/ 440 w 484"/>
                  <a:gd name="T35" fmla="*/ 60 h 76"/>
                  <a:gd name="T36" fmla="*/ 376 w 484"/>
                  <a:gd name="T37" fmla="*/ 70 h 76"/>
                  <a:gd name="T38" fmla="*/ 292 w 484"/>
                  <a:gd name="T39" fmla="*/ 76 h 76"/>
                  <a:gd name="T40" fmla="*/ 244 w 484"/>
                  <a:gd name="T41" fmla="*/ 0 h 76"/>
                  <a:gd name="T42" fmla="*/ 196 w 484"/>
                  <a:gd name="T43" fmla="*/ 0 h 76"/>
                  <a:gd name="T44" fmla="*/ 108 w 484"/>
                  <a:gd name="T45" fmla="*/ 6 h 76"/>
                  <a:gd name="T46" fmla="*/ 42 w 484"/>
                  <a:gd name="T47" fmla="*/ 18 h 76"/>
                  <a:gd name="T48" fmla="*/ 6 w 484"/>
                  <a:gd name="T49" fmla="*/ 32 h 76"/>
                  <a:gd name="T50" fmla="*/ 0 w 484"/>
                  <a:gd name="T51" fmla="*/ 40 h 76"/>
                  <a:gd name="T52" fmla="*/ 2 w 484"/>
                  <a:gd name="T53" fmla="*/ 44 h 76"/>
                  <a:gd name="T54" fmla="*/ 20 w 484"/>
                  <a:gd name="T55" fmla="*/ 54 h 76"/>
                  <a:gd name="T56" fmla="*/ 72 w 484"/>
                  <a:gd name="T57" fmla="*/ 66 h 76"/>
                  <a:gd name="T58" fmla="*/ 150 w 484"/>
                  <a:gd name="T59" fmla="*/ 74 h 76"/>
                  <a:gd name="T60" fmla="*/ 244 w 484"/>
                  <a:gd name="T61" fmla="*/ 76 h 76"/>
                  <a:gd name="T62" fmla="*/ 292 w 484"/>
                  <a:gd name="T63" fmla="*/ 76 h 76"/>
                  <a:gd name="T64" fmla="*/ 378 w 484"/>
                  <a:gd name="T65" fmla="*/ 70 h 76"/>
                  <a:gd name="T66" fmla="*/ 442 w 484"/>
                  <a:gd name="T67" fmla="*/ 60 h 76"/>
                  <a:gd name="T68" fmla="*/ 478 w 484"/>
                  <a:gd name="T69" fmla="*/ 48 h 76"/>
                  <a:gd name="T70" fmla="*/ 484 w 484"/>
                  <a:gd name="T71" fmla="*/ 40 h 76"/>
                  <a:gd name="T72" fmla="*/ 482 w 484"/>
                  <a:gd name="T73" fmla="*/ 36 h 76"/>
                  <a:gd name="T74" fmla="*/ 464 w 484"/>
                  <a:gd name="T75" fmla="*/ 24 h 76"/>
                  <a:gd name="T76" fmla="*/ 412 w 484"/>
                  <a:gd name="T77" fmla="*/ 12 h 76"/>
                  <a:gd name="T78" fmla="*/ 336 w 484"/>
                  <a:gd name="T79" fmla="*/ 2 h 76"/>
                  <a:gd name="T80" fmla="*/ 244 w 484"/>
                  <a:gd name="T81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4" h="76">
                    <a:moveTo>
                      <a:pt x="244" y="76"/>
                    </a:moveTo>
                    <a:lnTo>
                      <a:pt x="244" y="76"/>
                    </a:lnTo>
                    <a:lnTo>
                      <a:pt x="196" y="76"/>
                    </a:lnTo>
                    <a:lnTo>
                      <a:pt x="150" y="74"/>
                    </a:lnTo>
                    <a:lnTo>
                      <a:pt x="110" y="70"/>
                    </a:lnTo>
                    <a:lnTo>
                      <a:pt x="74" y="66"/>
                    </a:lnTo>
                    <a:lnTo>
                      <a:pt x="44" y="60"/>
                    </a:lnTo>
                    <a:lnTo>
                      <a:pt x="22" y="54"/>
                    </a:lnTo>
                    <a:lnTo>
                      <a:pt x="8" y="48"/>
                    </a:lnTo>
                    <a:lnTo>
                      <a:pt x="4" y="44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8" y="32"/>
                    </a:lnTo>
                    <a:lnTo>
                      <a:pt x="22" y="24"/>
                    </a:lnTo>
                    <a:lnTo>
                      <a:pt x="44" y="18"/>
                    </a:lnTo>
                    <a:lnTo>
                      <a:pt x="74" y="12"/>
                    </a:lnTo>
                    <a:lnTo>
                      <a:pt x="110" y="6"/>
                    </a:lnTo>
                    <a:lnTo>
                      <a:pt x="150" y="2"/>
                    </a:lnTo>
                    <a:lnTo>
                      <a:pt x="196" y="0"/>
                    </a:lnTo>
                    <a:lnTo>
                      <a:pt x="244" y="0"/>
                    </a:lnTo>
                    <a:lnTo>
                      <a:pt x="244" y="0"/>
                    </a:lnTo>
                    <a:lnTo>
                      <a:pt x="292" y="0"/>
                    </a:lnTo>
                    <a:lnTo>
                      <a:pt x="336" y="2"/>
                    </a:lnTo>
                    <a:lnTo>
                      <a:pt x="376" y="6"/>
                    </a:lnTo>
                    <a:lnTo>
                      <a:pt x="412" y="12"/>
                    </a:lnTo>
                    <a:lnTo>
                      <a:pt x="440" y="18"/>
                    </a:lnTo>
                    <a:lnTo>
                      <a:pt x="462" y="24"/>
                    </a:lnTo>
                    <a:lnTo>
                      <a:pt x="476" y="32"/>
                    </a:lnTo>
                    <a:lnTo>
                      <a:pt x="480" y="36"/>
                    </a:lnTo>
                    <a:lnTo>
                      <a:pt x="482" y="40"/>
                    </a:lnTo>
                    <a:lnTo>
                      <a:pt x="482" y="40"/>
                    </a:lnTo>
                    <a:lnTo>
                      <a:pt x="480" y="44"/>
                    </a:lnTo>
                    <a:lnTo>
                      <a:pt x="476" y="48"/>
                    </a:lnTo>
                    <a:lnTo>
                      <a:pt x="462" y="54"/>
                    </a:lnTo>
                    <a:lnTo>
                      <a:pt x="440" y="60"/>
                    </a:lnTo>
                    <a:lnTo>
                      <a:pt x="412" y="66"/>
                    </a:lnTo>
                    <a:lnTo>
                      <a:pt x="376" y="70"/>
                    </a:lnTo>
                    <a:lnTo>
                      <a:pt x="336" y="74"/>
                    </a:lnTo>
                    <a:lnTo>
                      <a:pt x="292" y="76"/>
                    </a:lnTo>
                    <a:lnTo>
                      <a:pt x="244" y="76"/>
                    </a:lnTo>
                    <a:close/>
                    <a:moveTo>
                      <a:pt x="244" y="0"/>
                    </a:moveTo>
                    <a:lnTo>
                      <a:pt x="244" y="0"/>
                    </a:lnTo>
                    <a:lnTo>
                      <a:pt x="196" y="0"/>
                    </a:lnTo>
                    <a:lnTo>
                      <a:pt x="150" y="2"/>
                    </a:lnTo>
                    <a:lnTo>
                      <a:pt x="108" y="6"/>
                    </a:lnTo>
                    <a:lnTo>
                      <a:pt x="72" y="12"/>
                    </a:lnTo>
                    <a:lnTo>
                      <a:pt x="42" y="18"/>
                    </a:lnTo>
                    <a:lnTo>
                      <a:pt x="20" y="24"/>
                    </a:lnTo>
                    <a:lnTo>
                      <a:pt x="6" y="32"/>
                    </a:lnTo>
                    <a:lnTo>
                      <a:pt x="2" y="36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4"/>
                    </a:lnTo>
                    <a:lnTo>
                      <a:pt x="6" y="48"/>
                    </a:lnTo>
                    <a:lnTo>
                      <a:pt x="20" y="54"/>
                    </a:lnTo>
                    <a:lnTo>
                      <a:pt x="42" y="60"/>
                    </a:lnTo>
                    <a:lnTo>
                      <a:pt x="72" y="66"/>
                    </a:lnTo>
                    <a:lnTo>
                      <a:pt x="108" y="70"/>
                    </a:lnTo>
                    <a:lnTo>
                      <a:pt x="150" y="74"/>
                    </a:lnTo>
                    <a:lnTo>
                      <a:pt x="196" y="76"/>
                    </a:lnTo>
                    <a:lnTo>
                      <a:pt x="244" y="76"/>
                    </a:lnTo>
                    <a:lnTo>
                      <a:pt x="244" y="76"/>
                    </a:lnTo>
                    <a:lnTo>
                      <a:pt x="292" y="76"/>
                    </a:lnTo>
                    <a:lnTo>
                      <a:pt x="336" y="74"/>
                    </a:lnTo>
                    <a:lnTo>
                      <a:pt x="378" y="70"/>
                    </a:lnTo>
                    <a:lnTo>
                      <a:pt x="412" y="66"/>
                    </a:lnTo>
                    <a:lnTo>
                      <a:pt x="442" y="60"/>
                    </a:lnTo>
                    <a:lnTo>
                      <a:pt x="464" y="54"/>
                    </a:lnTo>
                    <a:lnTo>
                      <a:pt x="478" y="48"/>
                    </a:lnTo>
                    <a:lnTo>
                      <a:pt x="482" y="44"/>
                    </a:lnTo>
                    <a:lnTo>
                      <a:pt x="484" y="40"/>
                    </a:lnTo>
                    <a:lnTo>
                      <a:pt x="484" y="40"/>
                    </a:lnTo>
                    <a:lnTo>
                      <a:pt x="482" y="36"/>
                    </a:lnTo>
                    <a:lnTo>
                      <a:pt x="478" y="32"/>
                    </a:lnTo>
                    <a:lnTo>
                      <a:pt x="464" y="24"/>
                    </a:lnTo>
                    <a:lnTo>
                      <a:pt x="442" y="18"/>
                    </a:lnTo>
                    <a:lnTo>
                      <a:pt x="412" y="12"/>
                    </a:lnTo>
                    <a:lnTo>
                      <a:pt x="378" y="6"/>
                    </a:lnTo>
                    <a:lnTo>
                      <a:pt x="336" y="2"/>
                    </a:lnTo>
                    <a:lnTo>
                      <a:pt x="292" y="0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AFA9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515"/>
              <p:cNvSpPr>
                <a:spLocks/>
              </p:cNvSpPr>
              <p:nvPr/>
            </p:nvSpPr>
            <p:spPr bwMode="auto">
              <a:xfrm>
                <a:off x="4653" y="4188"/>
                <a:ext cx="480" cy="76"/>
              </a:xfrm>
              <a:custGeom>
                <a:avLst/>
                <a:gdLst>
                  <a:gd name="T0" fmla="*/ 242 w 480"/>
                  <a:gd name="T1" fmla="*/ 76 h 76"/>
                  <a:gd name="T2" fmla="*/ 242 w 480"/>
                  <a:gd name="T3" fmla="*/ 76 h 76"/>
                  <a:gd name="T4" fmla="*/ 194 w 480"/>
                  <a:gd name="T5" fmla="*/ 76 h 76"/>
                  <a:gd name="T6" fmla="*/ 148 w 480"/>
                  <a:gd name="T7" fmla="*/ 74 h 76"/>
                  <a:gd name="T8" fmla="*/ 108 w 480"/>
                  <a:gd name="T9" fmla="*/ 70 h 76"/>
                  <a:gd name="T10" fmla="*/ 72 w 480"/>
                  <a:gd name="T11" fmla="*/ 66 h 76"/>
                  <a:gd name="T12" fmla="*/ 42 w 480"/>
                  <a:gd name="T13" fmla="*/ 60 h 76"/>
                  <a:gd name="T14" fmla="*/ 20 w 480"/>
                  <a:gd name="T15" fmla="*/ 54 h 76"/>
                  <a:gd name="T16" fmla="*/ 6 w 480"/>
                  <a:gd name="T17" fmla="*/ 48 h 76"/>
                  <a:gd name="T18" fmla="*/ 2 w 480"/>
                  <a:gd name="T19" fmla="*/ 44 h 76"/>
                  <a:gd name="T20" fmla="*/ 0 w 480"/>
                  <a:gd name="T21" fmla="*/ 40 h 76"/>
                  <a:gd name="T22" fmla="*/ 0 w 480"/>
                  <a:gd name="T23" fmla="*/ 40 h 76"/>
                  <a:gd name="T24" fmla="*/ 2 w 480"/>
                  <a:gd name="T25" fmla="*/ 36 h 76"/>
                  <a:gd name="T26" fmla="*/ 6 w 480"/>
                  <a:gd name="T27" fmla="*/ 32 h 76"/>
                  <a:gd name="T28" fmla="*/ 20 w 480"/>
                  <a:gd name="T29" fmla="*/ 24 h 76"/>
                  <a:gd name="T30" fmla="*/ 42 w 480"/>
                  <a:gd name="T31" fmla="*/ 18 h 76"/>
                  <a:gd name="T32" fmla="*/ 72 w 480"/>
                  <a:gd name="T33" fmla="*/ 12 h 76"/>
                  <a:gd name="T34" fmla="*/ 108 w 480"/>
                  <a:gd name="T35" fmla="*/ 6 h 76"/>
                  <a:gd name="T36" fmla="*/ 148 w 480"/>
                  <a:gd name="T37" fmla="*/ 2 h 76"/>
                  <a:gd name="T38" fmla="*/ 194 w 480"/>
                  <a:gd name="T39" fmla="*/ 0 h 76"/>
                  <a:gd name="T40" fmla="*/ 242 w 480"/>
                  <a:gd name="T41" fmla="*/ 0 h 76"/>
                  <a:gd name="T42" fmla="*/ 242 w 480"/>
                  <a:gd name="T43" fmla="*/ 0 h 76"/>
                  <a:gd name="T44" fmla="*/ 290 w 480"/>
                  <a:gd name="T45" fmla="*/ 0 h 76"/>
                  <a:gd name="T46" fmla="*/ 334 w 480"/>
                  <a:gd name="T47" fmla="*/ 2 h 76"/>
                  <a:gd name="T48" fmla="*/ 374 w 480"/>
                  <a:gd name="T49" fmla="*/ 6 h 76"/>
                  <a:gd name="T50" fmla="*/ 410 w 480"/>
                  <a:gd name="T51" fmla="*/ 12 h 76"/>
                  <a:gd name="T52" fmla="*/ 438 w 480"/>
                  <a:gd name="T53" fmla="*/ 18 h 76"/>
                  <a:gd name="T54" fmla="*/ 460 w 480"/>
                  <a:gd name="T55" fmla="*/ 24 h 76"/>
                  <a:gd name="T56" fmla="*/ 474 w 480"/>
                  <a:gd name="T57" fmla="*/ 32 h 76"/>
                  <a:gd name="T58" fmla="*/ 478 w 480"/>
                  <a:gd name="T59" fmla="*/ 36 h 76"/>
                  <a:gd name="T60" fmla="*/ 480 w 480"/>
                  <a:gd name="T61" fmla="*/ 40 h 76"/>
                  <a:gd name="T62" fmla="*/ 480 w 480"/>
                  <a:gd name="T63" fmla="*/ 40 h 76"/>
                  <a:gd name="T64" fmla="*/ 478 w 480"/>
                  <a:gd name="T65" fmla="*/ 44 h 76"/>
                  <a:gd name="T66" fmla="*/ 474 w 480"/>
                  <a:gd name="T67" fmla="*/ 48 h 76"/>
                  <a:gd name="T68" fmla="*/ 460 w 480"/>
                  <a:gd name="T69" fmla="*/ 54 h 76"/>
                  <a:gd name="T70" fmla="*/ 438 w 480"/>
                  <a:gd name="T71" fmla="*/ 60 h 76"/>
                  <a:gd name="T72" fmla="*/ 410 w 480"/>
                  <a:gd name="T73" fmla="*/ 66 h 76"/>
                  <a:gd name="T74" fmla="*/ 374 w 480"/>
                  <a:gd name="T75" fmla="*/ 70 h 76"/>
                  <a:gd name="T76" fmla="*/ 334 w 480"/>
                  <a:gd name="T77" fmla="*/ 74 h 76"/>
                  <a:gd name="T78" fmla="*/ 290 w 480"/>
                  <a:gd name="T79" fmla="*/ 76 h 76"/>
                  <a:gd name="T80" fmla="*/ 242 w 480"/>
                  <a:gd name="T81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0" h="76">
                    <a:moveTo>
                      <a:pt x="242" y="76"/>
                    </a:moveTo>
                    <a:lnTo>
                      <a:pt x="242" y="76"/>
                    </a:lnTo>
                    <a:lnTo>
                      <a:pt x="194" y="76"/>
                    </a:lnTo>
                    <a:lnTo>
                      <a:pt x="148" y="74"/>
                    </a:lnTo>
                    <a:lnTo>
                      <a:pt x="108" y="70"/>
                    </a:lnTo>
                    <a:lnTo>
                      <a:pt x="72" y="66"/>
                    </a:lnTo>
                    <a:lnTo>
                      <a:pt x="42" y="60"/>
                    </a:lnTo>
                    <a:lnTo>
                      <a:pt x="20" y="54"/>
                    </a:lnTo>
                    <a:lnTo>
                      <a:pt x="6" y="48"/>
                    </a:lnTo>
                    <a:lnTo>
                      <a:pt x="2" y="44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36"/>
                    </a:lnTo>
                    <a:lnTo>
                      <a:pt x="6" y="32"/>
                    </a:lnTo>
                    <a:lnTo>
                      <a:pt x="20" y="24"/>
                    </a:lnTo>
                    <a:lnTo>
                      <a:pt x="42" y="18"/>
                    </a:lnTo>
                    <a:lnTo>
                      <a:pt x="72" y="12"/>
                    </a:lnTo>
                    <a:lnTo>
                      <a:pt x="108" y="6"/>
                    </a:lnTo>
                    <a:lnTo>
                      <a:pt x="148" y="2"/>
                    </a:lnTo>
                    <a:lnTo>
                      <a:pt x="194" y="0"/>
                    </a:lnTo>
                    <a:lnTo>
                      <a:pt x="242" y="0"/>
                    </a:lnTo>
                    <a:lnTo>
                      <a:pt x="242" y="0"/>
                    </a:lnTo>
                    <a:lnTo>
                      <a:pt x="290" y="0"/>
                    </a:lnTo>
                    <a:lnTo>
                      <a:pt x="334" y="2"/>
                    </a:lnTo>
                    <a:lnTo>
                      <a:pt x="374" y="6"/>
                    </a:lnTo>
                    <a:lnTo>
                      <a:pt x="410" y="12"/>
                    </a:lnTo>
                    <a:lnTo>
                      <a:pt x="438" y="18"/>
                    </a:lnTo>
                    <a:lnTo>
                      <a:pt x="460" y="24"/>
                    </a:lnTo>
                    <a:lnTo>
                      <a:pt x="474" y="32"/>
                    </a:lnTo>
                    <a:lnTo>
                      <a:pt x="478" y="36"/>
                    </a:lnTo>
                    <a:lnTo>
                      <a:pt x="480" y="40"/>
                    </a:lnTo>
                    <a:lnTo>
                      <a:pt x="480" y="40"/>
                    </a:lnTo>
                    <a:lnTo>
                      <a:pt x="478" y="44"/>
                    </a:lnTo>
                    <a:lnTo>
                      <a:pt x="474" y="48"/>
                    </a:lnTo>
                    <a:lnTo>
                      <a:pt x="460" y="54"/>
                    </a:lnTo>
                    <a:lnTo>
                      <a:pt x="438" y="60"/>
                    </a:lnTo>
                    <a:lnTo>
                      <a:pt x="410" y="66"/>
                    </a:lnTo>
                    <a:lnTo>
                      <a:pt x="374" y="70"/>
                    </a:lnTo>
                    <a:lnTo>
                      <a:pt x="334" y="74"/>
                    </a:lnTo>
                    <a:lnTo>
                      <a:pt x="290" y="76"/>
                    </a:lnTo>
                    <a:lnTo>
                      <a:pt x="242" y="7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516"/>
              <p:cNvSpPr>
                <a:spLocks/>
              </p:cNvSpPr>
              <p:nvPr/>
            </p:nvSpPr>
            <p:spPr bwMode="auto">
              <a:xfrm>
                <a:off x="4651" y="4188"/>
                <a:ext cx="484" cy="76"/>
              </a:xfrm>
              <a:custGeom>
                <a:avLst/>
                <a:gdLst>
                  <a:gd name="T0" fmla="*/ 244 w 484"/>
                  <a:gd name="T1" fmla="*/ 0 h 76"/>
                  <a:gd name="T2" fmla="*/ 244 w 484"/>
                  <a:gd name="T3" fmla="*/ 0 h 76"/>
                  <a:gd name="T4" fmla="*/ 196 w 484"/>
                  <a:gd name="T5" fmla="*/ 0 h 76"/>
                  <a:gd name="T6" fmla="*/ 150 w 484"/>
                  <a:gd name="T7" fmla="*/ 2 h 76"/>
                  <a:gd name="T8" fmla="*/ 108 w 484"/>
                  <a:gd name="T9" fmla="*/ 6 h 76"/>
                  <a:gd name="T10" fmla="*/ 72 w 484"/>
                  <a:gd name="T11" fmla="*/ 12 h 76"/>
                  <a:gd name="T12" fmla="*/ 42 w 484"/>
                  <a:gd name="T13" fmla="*/ 18 h 76"/>
                  <a:gd name="T14" fmla="*/ 20 w 484"/>
                  <a:gd name="T15" fmla="*/ 24 h 76"/>
                  <a:gd name="T16" fmla="*/ 6 w 484"/>
                  <a:gd name="T17" fmla="*/ 32 h 76"/>
                  <a:gd name="T18" fmla="*/ 2 w 484"/>
                  <a:gd name="T19" fmla="*/ 36 h 76"/>
                  <a:gd name="T20" fmla="*/ 0 w 484"/>
                  <a:gd name="T21" fmla="*/ 40 h 76"/>
                  <a:gd name="T22" fmla="*/ 0 w 484"/>
                  <a:gd name="T23" fmla="*/ 40 h 76"/>
                  <a:gd name="T24" fmla="*/ 2 w 484"/>
                  <a:gd name="T25" fmla="*/ 44 h 76"/>
                  <a:gd name="T26" fmla="*/ 6 w 484"/>
                  <a:gd name="T27" fmla="*/ 48 h 76"/>
                  <a:gd name="T28" fmla="*/ 20 w 484"/>
                  <a:gd name="T29" fmla="*/ 54 h 76"/>
                  <a:gd name="T30" fmla="*/ 42 w 484"/>
                  <a:gd name="T31" fmla="*/ 60 h 76"/>
                  <a:gd name="T32" fmla="*/ 72 w 484"/>
                  <a:gd name="T33" fmla="*/ 66 h 76"/>
                  <a:gd name="T34" fmla="*/ 108 w 484"/>
                  <a:gd name="T35" fmla="*/ 70 h 76"/>
                  <a:gd name="T36" fmla="*/ 150 w 484"/>
                  <a:gd name="T37" fmla="*/ 74 h 76"/>
                  <a:gd name="T38" fmla="*/ 196 w 484"/>
                  <a:gd name="T39" fmla="*/ 76 h 76"/>
                  <a:gd name="T40" fmla="*/ 244 w 484"/>
                  <a:gd name="T41" fmla="*/ 76 h 76"/>
                  <a:gd name="T42" fmla="*/ 244 w 484"/>
                  <a:gd name="T43" fmla="*/ 76 h 76"/>
                  <a:gd name="T44" fmla="*/ 292 w 484"/>
                  <a:gd name="T45" fmla="*/ 76 h 76"/>
                  <a:gd name="T46" fmla="*/ 336 w 484"/>
                  <a:gd name="T47" fmla="*/ 74 h 76"/>
                  <a:gd name="T48" fmla="*/ 378 w 484"/>
                  <a:gd name="T49" fmla="*/ 70 h 76"/>
                  <a:gd name="T50" fmla="*/ 412 w 484"/>
                  <a:gd name="T51" fmla="*/ 66 h 76"/>
                  <a:gd name="T52" fmla="*/ 442 w 484"/>
                  <a:gd name="T53" fmla="*/ 60 h 76"/>
                  <a:gd name="T54" fmla="*/ 464 w 484"/>
                  <a:gd name="T55" fmla="*/ 54 h 76"/>
                  <a:gd name="T56" fmla="*/ 478 w 484"/>
                  <a:gd name="T57" fmla="*/ 48 h 76"/>
                  <a:gd name="T58" fmla="*/ 482 w 484"/>
                  <a:gd name="T59" fmla="*/ 44 h 76"/>
                  <a:gd name="T60" fmla="*/ 484 w 484"/>
                  <a:gd name="T61" fmla="*/ 40 h 76"/>
                  <a:gd name="T62" fmla="*/ 484 w 484"/>
                  <a:gd name="T63" fmla="*/ 40 h 76"/>
                  <a:gd name="T64" fmla="*/ 482 w 484"/>
                  <a:gd name="T65" fmla="*/ 36 h 76"/>
                  <a:gd name="T66" fmla="*/ 478 w 484"/>
                  <a:gd name="T67" fmla="*/ 32 h 76"/>
                  <a:gd name="T68" fmla="*/ 464 w 484"/>
                  <a:gd name="T69" fmla="*/ 24 h 76"/>
                  <a:gd name="T70" fmla="*/ 442 w 484"/>
                  <a:gd name="T71" fmla="*/ 18 h 76"/>
                  <a:gd name="T72" fmla="*/ 412 w 484"/>
                  <a:gd name="T73" fmla="*/ 12 h 76"/>
                  <a:gd name="T74" fmla="*/ 378 w 484"/>
                  <a:gd name="T75" fmla="*/ 6 h 76"/>
                  <a:gd name="T76" fmla="*/ 336 w 484"/>
                  <a:gd name="T77" fmla="*/ 2 h 76"/>
                  <a:gd name="T78" fmla="*/ 292 w 484"/>
                  <a:gd name="T79" fmla="*/ 0 h 76"/>
                  <a:gd name="T80" fmla="*/ 244 w 484"/>
                  <a:gd name="T81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4" h="76">
                    <a:moveTo>
                      <a:pt x="244" y="0"/>
                    </a:moveTo>
                    <a:lnTo>
                      <a:pt x="244" y="0"/>
                    </a:lnTo>
                    <a:lnTo>
                      <a:pt x="196" y="0"/>
                    </a:lnTo>
                    <a:lnTo>
                      <a:pt x="150" y="2"/>
                    </a:lnTo>
                    <a:lnTo>
                      <a:pt x="108" y="6"/>
                    </a:lnTo>
                    <a:lnTo>
                      <a:pt x="72" y="12"/>
                    </a:lnTo>
                    <a:lnTo>
                      <a:pt x="42" y="18"/>
                    </a:lnTo>
                    <a:lnTo>
                      <a:pt x="20" y="24"/>
                    </a:lnTo>
                    <a:lnTo>
                      <a:pt x="6" y="32"/>
                    </a:lnTo>
                    <a:lnTo>
                      <a:pt x="2" y="36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4"/>
                    </a:lnTo>
                    <a:lnTo>
                      <a:pt x="6" y="48"/>
                    </a:lnTo>
                    <a:lnTo>
                      <a:pt x="20" y="54"/>
                    </a:lnTo>
                    <a:lnTo>
                      <a:pt x="42" y="60"/>
                    </a:lnTo>
                    <a:lnTo>
                      <a:pt x="72" y="66"/>
                    </a:lnTo>
                    <a:lnTo>
                      <a:pt x="108" y="70"/>
                    </a:lnTo>
                    <a:lnTo>
                      <a:pt x="150" y="74"/>
                    </a:lnTo>
                    <a:lnTo>
                      <a:pt x="196" y="76"/>
                    </a:lnTo>
                    <a:lnTo>
                      <a:pt x="244" y="76"/>
                    </a:lnTo>
                    <a:lnTo>
                      <a:pt x="244" y="76"/>
                    </a:lnTo>
                    <a:lnTo>
                      <a:pt x="292" y="76"/>
                    </a:lnTo>
                    <a:lnTo>
                      <a:pt x="336" y="74"/>
                    </a:lnTo>
                    <a:lnTo>
                      <a:pt x="378" y="70"/>
                    </a:lnTo>
                    <a:lnTo>
                      <a:pt x="412" y="66"/>
                    </a:lnTo>
                    <a:lnTo>
                      <a:pt x="442" y="60"/>
                    </a:lnTo>
                    <a:lnTo>
                      <a:pt x="464" y="54"/>
                    </a:lnTo>
                    <a:lnTo>
                      <a:pt x="478" y="48"/>
                    </a:lnTo>
                    <a:lnTo>
                      <a:pt x="482" y="44"/>
                    </a:lnTo>
                    <a:lnTo>
                      <a:pt x="484" y="40"/>
                    </a:lnTo>
                    <a:lnTo>
                      <a:pt x="484" y="40"/>
                    </a:lnTo>
                    <a:lnTo>
                      <a:pt x="482" y="36"/>
                    </a:lnTo>
                    <a:lnTo>
                      <a:pt x="478" y="32"/>
                    </a:lnTo>
                    <a:lnTo>
                      <a:pt x="464" y="24"/>
                    </a:lnTo>
                    <a:lnTo>
                      <a:pt x="442" y="18"/>
                    </a:lnTo>
                    <a:lnTo>
                      <a:pt x="412" y="12"/>
                    </a:lnTo>
                    <a:lnTo>
                      <a:pt x="378" y="6"/>
                    </a:lnTo>
                    <a:lnTo>
                      <a:pt x="336" y="2"/>
                    </a:lnTo>
                    <a:lnTo>
                      <a:pt x="292" y="0"/>
                    </a:lnTo>
                    <a:lnTo>
                      <a:pt x="2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517"/>
              <p:cNvSpPr>
                <a:spLocks noEditPoints="1"/>
              </p:cNvSpPr>
              <p:nvPr/>
            </p:nvSpPr>
            <p:spPr bwMode="auto">
              <a:xfrm>
                <a:off x="4653" y="4188"/>
                <a:ext cx="480" cy="76"/>
              </a:xfrm>
              <a:custGeom>
                <a:avLst/>
                <a:gdLst>
                  <a:gd name="T0" fmla="*/ 242 w 480"/>
                  <a:gd name="T1" fmla="*/ 76 h 76"/>
                  <a:gd name="T2" fmla="*/ 150 w 480"/>
                  <a:gd name="T3" fmla="*/ 74 h 76"/>
                  <a:gd name="T4" fmla="*/ 74 w 480"/>
                  <a:gd name="T5" fmla="*/ 66 h 76"/>
                  <a:gd name="T6" fmla="*/ 22 w 480"/>
                  <a:gd name="T7" fmla="*/ 54 h 76"/>
                  <a:gd name="T8" fmla="*/ 4 w 480"/>
                  <a:gd name="T9" fmla="*/ 44 h 76"/>
                  <a:gd name="T10" fmla="*/ 2 w 480"/>
                  <a:gd name="T11" fmla="*/ 40 h 76"/>
                  <a:gd name="T12" fmla="*/ 8 w 480"/>
                  <a:gd name="T13" fmla="*/ 32 h 76"/>
                  <a:gd name="T14" fmla="*/ 44 w 480"/>
                  <a:gd name="T15" fmla="*/ 18 h 76"/>
                  <a:gd name="T16" fmla="*/ 108 w 480"/>
                  <a:gd name="T17" fmla="*/ 6 h 76"/>
                  <a:gd name="T18" fmla="*/ 194 w 480"/>
                  <a:gd name="T19" fmla="*/ 0 h 76"/>
                  <a:gd name="T20" fmla="*/ 242 w 480"/>
                  <a:gd name="T21" fmla="*/ 0 h 76"/>
                  <a:gd name="T22" fmla="*/ 332 w 480"/>
                  <a:gd name="T23" fmla="*/ 4 h 76"/>
                  <a:gd name="T24" fmla="*/ 408 w 480"/>
                  <a:gd name="T25" fmla="*/ 12 h 76"/>
                  <a:gd name="T26" fmla="*/ 458 w 480"/>
                  <a:gd name="T27" fmla="*/ 24 h 76"/>
                  <a:gd name="T28" fmla="*/ 476 w 480"/>
                  <a:gd name="T29" fmla="*/ 36 h 76"/>
                  <a:gd name="T30" fmla="*/ 478 w 480"/>
                  <a:gd name="T31" fmla="*/ 40 h 76"/>
                  <a:gd name="T32" fmla="*/ 472 w 480"/>
                  <a:gd name="T33" fmla="*/ 48 h 76"/>
                  <a:gd name="T34" fmla="*/ 436 w 480"/>
                  <a:gd name="T35" fmla="*/ 60 h 76"/>
                  <a:gd name="T36" fmla="*/ 372 w 480"/>
                  <a:gd name="T37" fmla="*/ 70 h 76"/>
                  <a:gd name="T38" fmla="*/ 290 w 480"/>
                  <a:gd name="T39" fmla="*/ 76 h 76"/>
                  <a:gd name="T40" fmla="*/ 242 w 480"/>
                  <a:gd name="T41" fmla="*/ 0 h 76"/>
                  <a:gd name="T42" fmla="*/ 194 w 480"/>
                  <a:gd name="T43" fmla="*/ 0 h 76"/>
                  <a:gd name="T44" fmla="*/ 108 w 480"/>
                  <a:gd name="T45" fmla="*/ 6 h 76"/>
                  <a:gd name="T46" fmla="*/ 42 w 480"/>
                  <a:gd name="T47" fmla="*/ 18 h 76"/>
                  <a:gd name="T48" fmla="*/ 6 w 480"/>
                  <a:gd name="T49" fmla="*/ 32 h 76"/>
                  <a:gd name="T50" fmla="*/ 0 w 480"/>
                  <a:gd name="T51" fmla="*/ 40 h 76"/>
                  <a:gd name="T52" fmla="*/ 2 w 480"/>
                  <a:gd name="T53" fmla="*/ 44 h 76"/>
                  <a:gd name="T54" fmla="*/ 20 w 480"/>
                  <a:gd name="T55" fmla="*/ 54 h 76"/>
                  <a:gd name="T56" fmla="*/ 72 w 480"/>
                  <a:gd name="T57" fmla="*/ 66 h 76"/>
                  <a:gd name="T58" fmla="*/ 148 w 480"/>
                  <a:gd name="T59" fmla="*/ 74 h 76"/>
                  <a:gd name="T60" fmla="*/ 242 w 480"/>
                  <a:gd name="T61" fmla="*/ 76 h 76"/>
                  <a:gd name="T62" fmla="*/ 290 w 480"/>
                  <a:gd name="T63" fmla="*/ 76 h 76"/>
                  <a:gd name="T64" fmla="*/ 374 w 480"/>
                  <a:gd name="T65" fmla="*/ 70 h 76"/>
                  <a:gd name="T66" fmla="*/ 438 w 480"/>
                  <a:gd name="T67" fmla="*/ 60 h 76"/>
                  <a:gd name="T68" fmla="*/ 474 w 480"/>
                  <a:gd name="T69" fmla="*/ 48 h 76"/>
                  <a:gd name="T70" fmla="*/ 480 w 480"/>
                  <a:gd name="T71" fmla="*/ 40 h 76"/>
                  <a:gd name="T72" fmla="*/ 478 w 480"/>
                  <a:gd name="T73" fmla="*/ 36 h 76"/>
                  <a:gd name="T74" fmla="*/ 460 w 480"/>
                  <a:gd name="T75" fmla="*/ 24 h 76"/>
                  <a:gd name="T76" fmla="*/ 410 w 480"/>
                  <a:gd name="T77" fmla="*/ 12 h 76"/>
                  <a:gd name="T78" fmla="*/ 334 w 480"/>
                  <a:gd name="T79" fmla="*/ 2 h 76"/>
                  <a:gd name="T80" fmla="*/ 242 w 480"/>
                  <a:gd name="T81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0" h="76">
                    <a:moveTo>
                      <a:pt x="242" y="76"/>
                    </a:moveTo>
                    <a:lnTo>
                      <a:pt x="242" y="76"/>
                    </a:lnTo>
                    <a:lnTo>
                      <a:pt x="194" y="76"/>
                    </a:lnTo>
                    <a:lnTo>
                      <a:pt x="150" y="74"/>
                    </a:lnTo>
                    <a:lnTo>
                      <a:pt x="108" y="70"/>
                    </a:lnTo>
                    <a:lnTo>
                      <a:pt x="74" y="66"/>
                    </a:lnTo>
                    <a:lnTo>
                      <a:pt x="44" y="60"/>
                    </a:lnTo>
                    <a:lnTo>
                      <a:pt x="22" y="54"/>
                    </a:lnTo>
                    <a:lnTo>
                      <a:pt x="8" y="48"/>
                    </a:lnTo>
                    <a:lnTo>
                      <a:pt x="4" y="44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8" y="32"/>
                    </a:lnTo>
                    <a:lnTo>
                      <a:pt x="22" y="24"/>
                    </a:lnTo>
                    <a:lnTo>
                      <a:pt x="44" y="18"/>
                    </a:lnTo>
                    <a:lnTo>
                      <a:pt x="74" y="12"/>
                    </a:lnTo>
                    <a:lnTo>
                      <a:pt x="108" y="6"/>
                    </a:lnTo>
                    <a:lnTo>
                      <a:pt x="150" y="4"/>
                    </a:lnTo>
                    <a:lnTo>
                      <a:pt x="194" y="0"/>
                    </a:lnTo>
                    <a:lnTo>
                      <a:pt x="242" y="0"/>
                    </a:lnTo>
                    <a:lnTo>
                      <a:pt x="242" y="0"/>
                    </a:lnTo>
                    <a:lnTo>
                      <a:pt x="290" y="0"/>
                    </a:lnTo>
                    <a:lnTo>
                      <a:pt x="332" y="4"/>
                    </a:lnTo>
                    <a:lnTo>
                      <a:pt x="372" y="6"/>
                    </a:lnTo>
                    <a:lnTo>
                      <a:pt x="408" y="12"/>
                    </a:lnTo>
                    <a:lnTo>
                      <a:pt x="436" y="18"/>
                    </a:lnTo>
                    <a:lnTo>
                      <a:pt x="458" y="24"/>
                    </a:lnTo>
                    <a:lnTo>
                      <a:pt x="472" y="32"/>
                    </a:lnTo>
                    <a:lnTo>
                      <a:pt x="476" y="36"/>
                    </a:lnTo>
                    <a:lnTo>
                      <a:pt x="478" y="40"/>
                    </a:lnTo>
                    <a:lnTo>
                      <a:pt x="478" y="40"/>
                    </a:lnTo>
                    <a:lnTo>
                      <a:pt x="476" y="44"/>
                    </a:lnTo>
                    <a:lnTo>
                      <a:pt x="472" y="48"/>
                    </a:lnTo>
                    <a:lnTo>
                      <a:pt x="458" y="54"/>
                    </a:lnTo>
                    <a:lnTo>
                      <a:pt x="436" y="60"/>
                    </a:lnTo>
                    <a:lnTo>
                      <a:pt x="408" y="66"/>
                    </a:lnTo>
                    <a:lnTo>
                      <a:pt x="372" y="70"/>
                    </a:lnTo>
                    <a:lnTo>
                      <a:pt x="332" y="74"/>
                    </a:lnTo>
                    <a:lnTo>
                      <a:pt x="290" y="76"/>
                    </a:lnTo>
                    <a:lnTo>
                      <a:pt x="242" y="76"/>
                    </a:lnTo>
                    <a:close/>
                    <a:moveTo>
                      <a:pt x="242" y="0"/>
                    </a:moveTo>
                    <a:lnTo>
                      <a:pt x="242" y="0"/>
                    </a:lnTo>
                    <a:lnTo>
                      <a:pt x="194" y="0"/>
                    </a:lnTo>
                    <a:lnTo>
                      <a:pt x="148" y="2"/>
                    </a:lnTo>
                    <a:lnTo>
                      <a:pt x="108" y="6"/>
                    </a:lnTo>
                    <a:lnTo>
                      <a:pt x="72" y="12"/>
                    </a:lnTo>
                    <a:lnTo>
                      <a:pt x="42" y="18"/>
                    </a:lnTo>
                    <a:lnTo>
                      <a:pt x="20" y="24"/>
                    </a:lnTo>
                    <a:lnTo>
                      <a:pt x="6" y="32"/>
                    </a:lnTo>
                    <a:lnTo>
                      <a:pt x="2" y="36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4"/>
                    </a:lnTo>
                    <a:lnTo>
                      <a:pt x="6" y="48"/>
                    </a:lnTo>
                    <a:lnTo>
                      <a:pt x="20" y="54"/>
                    </a:lnTo>
                    <a:lnTo>
                      <a:pt x="42" y="60"/>
                    </a:lnTo>
                    <a:lnTo>
                      <a:pt x="72" y="66"/>
                    </a:lnTo>
                    <a:lnTo>
                      <a:pt x="108" y="70"/>
                    </a:lnTo>
                    <a:lnTo>
                      <a:pt x="148" y="74"/>
                    </a:lnTo>
                    <a:lnTo>
                      <a:pt x="194" y="76"/>
                    </a:lnTo>
                    <a:lnTo>
                      <a:pt x="242" y="76"/>
                    </a:lnTo>
                    <a:lnTo>
                      <a:pt x="242" y="76"/>
                    </a:lnTo>
                    <a:lnTo>
                      <a:pt x="290" y="76"/>
                    </a:lnTo>
                    <a:lnTo>
                      <a:pt x="334" y="74"/>
                    </a:lnTo>
                    <a:lnTo>
                      <a:pt x="374" y="70"/>
                    </a:lnTo>
                    <a:lnTo>
                      <a:pt x="410" y="66"/>
                    </a:lnTo>
                    <a:lnTo>
                      <a:pt x="438" y="60"/>
                    </a:lnTo>
                    <a:lnTo>
                      <a:pt x="460" y="54"/>
                    </a:lnTo>
                    <a:lnTo>
                      <a:pt x="474" y="48"/>
                    </a:lnTo>
                    <a:lnTo>
                      <a:pt x="478" y="44"/>
                    </a:lnTo>
                    <a:lnTo>
                      <a:pt x="480" y="40"/>
                    </a:lnTo>
                    <a:lnTo>
                      <a:pt x="480" y="40"/>
                    </a:lnTo>
                    <a:lnTo>
                      <a:pt x="478" y="36"/>
                    </a:lnTo>
                    <a:lnTo>
                      <a:pt x="474" y="32"/>
                    </a:lnTo>
                    <a:lnTo>
                      <a:pt x="460" y="24"/>
                    </a:lnTo>
                    <a:lnTo>
                      <a:pt x="438" y="18"/>
                    </a:lnTo>
                    <a:lnTo>
                      <a:pt x="410" y="12"/>
                    </a:lnTo>
                    <a:lnTo>
                      <a:pt x="374" y="6"/>
                    </a:lnTo>
                    <a:lnTo>
                      <a:pt x="334" y="2"/>
                    </a:lnTo>
                    <a:lnTo>
                      <a:pt x="290" y="0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rgbClr val="AEA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518"/>
              <p:cNvSpPr>
                <a:spLocks/>
              </p:cNvSpPr>
              <p:nvPr/>
            </p:nvSpPr>
            <p:spPr bwMode="auto">
              <a:xfrm>
                <a:off x="4655" y="4188"/>
                <a:ext cx="476" cy="76"/>
              </a:xfrm>
              <a:custGeom>
                <a:avLst/>
                <a:gdLst>
                  <a:gd name="T0" fmla="*/ 240 w 476"/>
                  <a:gd name="T1" fmla="*/ 76 h 76"/>
                  <a:gd name="T2" fmla="*/ 240 w 476"/>
                  <a:gd name="T3" fmla="*/ 76 h 76"/>
                  <a:gd name="T4" fmla="*/ 192 w 476"/>
                  <a:gd name="T5" fmla="*/ 76 h 76"/>
                  <a:gd name="T6" fmla="*/ 148 w 476"/>
                  <a:gd name="T7" fmla="*/ 74 h 76"/>
                  <a:gd name="T8" fmla="*/ 106 w 476"/>
                  <a:gd name="T9" fmla="*/ 70 h 76"/>
                  <a:gd name="T10" fmla="*/ 72 w 476"/>
                  <a:gd name="T11" fmla="*/ 66 h 76"/>
                  <a:gd name="T12" fmla="*/ 42 w 476"/>
                  <a:gd name="T13" fmla="*/ 60 h 76"/>
                  <a:gd name="T14" fmla="*/ 20 w 476"/>
                  <a:gd name="T15" fmla="*/ 54 h 76"/>
                  <a:gd name="T16" fmla="*/ 6 w 476"/>
                  <a:gd name="T17" fmla="*/ 48 h 76"/>
                  <a:gd name="T18" fmla="*/ 2 w 476"/>
                  <a:gd name="T19" fmla="*/ 44 h 76"/>
                  <a:gd name="T20" fmla="*/ 0 w 476"/>
                  <a:gd name="T21" fmla="*/ 40 h 76"/>
                  <a:gd name="T22" fmla="*/ 0 w 476"/>
                  <a:gd name="T23" fmla="*/ 40 h 76"/>
                  <a:gd name="T24" fmla="*/ 2 w 476"/>
                  <a:gd name="T25" fmla="*/ 36 h 76"/>
                  <a:gd name="T26" fmla="*/ 6 w 476"/>
                  <a:gd name="T27" fmla="*/ 32 h 76"/>
                  <a:gd name="T28" fmla="*/ 20 w 476"/>
                  <a:gd name="T29" fmla="*/ 24 h 76"/>
                  <a:gd name="T30" fmla="*/ 42 w 476"/>
                  <a:gd name="T31" fmla="*/ 18 h 76"/>
                  <a:gd name="T32" fmla="*/ 72 w 476"/>
                  <a:gd name="T33" fmla="*/ 12 h 76"/>
                  <a:gd name="T34" fmla="*/ 106 w 476"/>
                  <a:gd name="T35" fmla="*/ 6 h 76"/>
                  <a:gd name="T36" fmla="*/ 148 w 476"/>
                  <a:gd name="T37" fmla="*/ 4 h 76"/>
                  <a:gd name="T38" fmla="*/ 192 w 476"/>
                  <a:gd name="T39" fmla="*/ 0 h 76"/>
                  <a:gd name="T40" fmla="*/ 240 w 476"/>
                  <a:gd name="T41" fmla="*/ 0 h 76"/>
                  <a:gd name="T42" fmla="*/ 240 w 476"/>
                  <a:gd name="T43" fmla="*/ 0 h 76"/>
                  <a:gd name="T44" fmla="*/ 288 w 476"/>
                  <a:gd name="T45" fmla="*/ 0 h 76"/>
                  <a:gd name="T46" fmla="*/ 330 w 476"/>
                  <a:gd name="T47" fmla="*/ 4 h 76"/>
                  <a:gd name="T48" fmla="*/ 370 w 476"/>
                  <a:gd name="T49" fmla="*/ 6 h 76"/>
                  <a:gd name="T50" fmla="*/ 406 w 476"/>
                  <a:gd name="T51" fmla="*/ 12 h 76"/>
                  <a:gd name="T52" fmla="*/ 434 w 476"/>
                  <a:gd name="T53" fmla="*/ 18 h 76"/>
                  <a:gd name="T54" fmla="*/ 456 w 476"/>
                  <a:gd name="T55" fmla="*/ 24 h 76"/>
                  <a:gd name="T56" fmla="*/ 470 w 476"/>
                  <a:gd name="T57" fmla="*/ 32 h 76"/>
                  <a:gd name="T58" fmla="*/ 474 w 476"/>
                  <a:gd name="T59" fmla="*/ 36 h 76"/>
                  <a:gd name="T60" fmla="*/ 476 w 476"/>
                  <a:gd name="T61" fmla="*/ 40 h 76"/>
                  <a:gd name="T62" fmla="*/ 476 w 476"/>
                  <a:gd name="T63" fmla="*/ 40 h 76"/>
                  <a:gd name="T64" fmla="*/ 474 w 476"/>
                  <a:gd name="T65" fmla="*/ 44 h 76"/>
                  <a:gd name="T66" fmla="*/ 470 w 476"/>
                  <a:gd name="T67" fmla="*/ 48 h 76"/>
                  <a:gd name="T68" fmla="*/ 456 w 476"/>
                  <a:gd name="T69" fmla="*/ 54 h 76"/>
                  <a:gd name="T70" fmla="*/ 434 w 476"/>
                  <a:gd name="T71" fmla="*/ 60 h 76"/>
                  <a:gd name="T72" fmla="*/ 406 w 476"/>
                  <a:gd name="T73" fmla="*/ 66 h 76"/>
                  <a:gd name="T74" fmla="*/ 370 w 476"/>
                  <a:gd name="T75" fmla="*/ 70 h 76"/>
                  <a:gd name="T76" fmla="*/ 330 w 476"/>
                  <a:gd name="T77" fmla="*/ 74 h 76"/>
                  <a:gd name="T78" fmla="*/ 288 w 476"/>
                  <a:gd name="T79" fmla="*/ 76 h 76"/>
                  <a:gd name="T80" fmla="*/ 240 w 476"/>
                  <a:gd name="T81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76" h="76">
                    <a:moveTo>
                      <a:pt x="240" y="76"/>
                    </a:moveTo>
                    <a:lnTo>
                      <a:pt x="240" y="76"/>
                    </a:lnTo>
                    <a:lnTo>
                      <a:pt x="192" y="76"/>
                    </a:lnTo>
                    <a:lnTo>
                      <a:pt x="148" y="74"/>
                    </a:lnTo>
                    <a:lnTo>
                      <a:pt x="106" y="70"/>
                    </a:lnTo>
                    <a:lnTo>
                      <a:pt x="72" y="66"/>
                    </a:lnTo>
                    <a:lnTo>
                      <a:pt x="42" y="60"/>
                    </a:lnTo>
                    <a:lnTo>
                      <a:pt x="20" y="54"/>
                    </a:lnTo>
                    <a:lnTo>
                      <a:pt x="6" y="48"/>
                    </a:lnTo>
                    <a:lnTo>
                      <a:pt x="2" y="44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36"/>
                    </a:lnTo>
                    <a:lnTo>
                      <a:pt x="6" y="32"/>
                    </a:lnTo>
                    <a:lnTo>
                      <a:pt x="20" y="24"/>
                    </a:lnTo>
                    <a:lnTo>
                      <a:pt x="42" y="18"/>
                    </a:lnTo>
                    <a:lnTo>
                      <a:pt x="72" y="12"/>
                    </a:lnTo>
                    <a:lnTo>
                      <a:pt x="106" y="6"/>
                    </a:lnTo>
                    <a:lnTo>
                      <a:pt x="148" y="4"/>
                    </a:lnTo>
                    <a:lnTo>
                      <a:pt x="192" y="0"/>
                    </a:lnTo>
                    <a:lnTo>
                      <a:pt x="240" y="0"/>
                    </a:lnTo>
                    <a:lnTo>
                      <a:pt x="240" y="0"/>
                    </a:lnTo>
                    <a:lnTo>
                      <a:pt x="288" y="0"/>
                    </a:lnTo>
                    <a:lnTo>
                      <a:pt x="330" y="4"/>
                    </a:lnTo>
                    <a:lnTo>
                      <a:pt x="370" y="6"/>
                    </a:lnTo>
                    <a:lnTo>
                      <a:pt x="406" y="12"/>
                    </a:lnTo>
                    <a:lnTo>
                      <a:pt x="434" y="18"/>
                    </a:lnTo>
                    <a:lnTo>
                      <a:pt x="456" y="24"/>
                    </a:lnTo>
                    <a:lnTo>
                      <a:pt x="470" y="32"/>
                    </a:lnTo>
                    <a:lnTo>
                      <a:pt x="474" y="36"/>
                    </a:lnTo>
                    <a:lnTo>
                      <a:pt x="476" y="40"/>
                    </a:lnTo>
                    <a:lnTo>
                      <a:pt x="476" y="40"/>
                    </a:lnTo>
                    <a:lnTo>
                      <a:pt x="474" y="44"/>
                    </a:lnTo>
                    <a:lnTo>
                      <a:pt x="470" y="48"/>
                    </a:lnTo>
                    <a:lnTo>
                      <a:pt x="456" y="54"/>
                    </a:lnTo>
                    <a:lnTo>
                      <a:pt x="434" y="60"/>
                    </a:lnTo>
                    <a:lnTo>
                      <a:pt x="406" y="66"/>
                    </a:lnTo>
                    <a:lnTo>
                      <a:pt x="370" y="70"/>
                    </a:lnTo>
                    <a:lnTo>
                      <a:pt x="330" y="74"/>
                    </a:lnTo>
                    <a:lnTo>
                      <a:pt x="288" y="76"/>
                    </a:lnTo>
                    <a:lnTo>
                      <a:pt x="240" y="7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519"/>
              <p:cNvSpPr>
                <a:spLocks/>
              </p:cNvSpPr>
              <p:nvPr/>
            </p:nvSpPr>
            <p:spPr bwMode="auto">
              <a:xfrm>
                <a:off x="4653" y="4188"/>
                <a:ext cx="480" cy="76"/>
              </a:xfrm>
              <a:custGeom>
                <a:avLst/>
                <a:gdLst>
                  <a:gd name="T0" fmla="*/ 242 w 480"/>
                  <a:gd name="T1" fmla="*/ 0 h 76"/>
                  <a:gd name="T2" fmla="*/ 242 w 480"/>
                  <a:gd name="T3" fmla="*/ 0 h 76"/>
                  <a:gd name="T4" fmla="*/ 194 w 480"/>
                  <a:gd name="T5" fmla="*/ 0 h 76"/>
                  <a:gd name="T6" fmla="*/ 148 w 480"/>
                  <a:gd name="T7" fmla="*/ 2 h 76"/>
                  <a:gd name="T8" fmla="*/ 108 w 480"/>
                  <a:gd name="T9" fmla="*/ 6 h 76"/>
                  <a:gd name="T10" fmla="*/ 72 w 480"/>
                  <a:gd name="T11" fmla="*/ 12 h 76"/>
                  <a:gd name="T12" fmla="*/ 42 w 480"/>
                  <a:gd name="T13" fmla="*/ 18 h 76"/>
                  <a:gd name="T14" fmla="*/ 20 w 480"/>
                  <a:gd name="T15" fmla="*/ 24 h 76"/>
                  <a:gd name="T16" fmla="*/ 6 w 480"/>
                  <a:gd name="T17" fmla="*/ 32 h 76"/>
                  <a:gd name="T18" fmla="*/ 2 w 480"/>
                  <a:gd name="T19" fmla="*/ 36 h 76"/>
                  <a:gd name="T20" fmla="*/ 0 w 480"/>
                  <a:gd name="T21" fmla="*/ 40 h 76"/>
                  <a:gd name="T22" fmla="*/ 0 w 480"/>
                  <a:gd name="T23" fmla="*/ 40 h 76"/>
                  <a:gd name="T24" fmla="*/ 2 w 480"/>
                  <a:gd name="T25" fmla="*/ 44 h 76"/>
                  <a:gd name="T26" fmla="*/ 6 w 480"/>
                  <a:gd name="T27" fmla="*/ 48 h 76"/>
                  <a:gd name="T28" fmla="*/ 20 w 480"/>
                  <a:gd name="T29" fmla="*/ 54 h 76"/>
                  <a:gd name="T30" fmla="*/ 42 w 480"/>
                  <a:gd name="T31" fmla="*/ 60 h 76"/>
                  <a:gd name="T32" fmla="*/ 72 w 480"/>
                  <a:gd name="T33" fmla="*/ 66 h 76"/>
                  <a:gd name="T34" fmla="*/ 108 w 480"/>
                  <a:gd name="T35" fmla="*/ 70 h 76"/>
                  <a:gd name="T36" fmla="*/ 148 w 480"/>
                  <a:gd name="T37" fmla="*/ 74 h 76"/>
                  <a:gd name="T38" fmla="*/ 194 w 480"/>
                  <a:gd name="T39" fmla="*/ 76 h 76"/>
                  <a:gd name="T40" fmla="*/ 242 w 480"/>
                  <a:gd name="T41" fmla="*/ 76 h 76"/>
                  <a:gd name="T42" fmla="*/ 242 w 480"/>
                  <a:gd name="T43" fmla="*/ 76 h 76"/>
                  <a:gd name="T44" fmla="*/ 290 w 480"/>
                  <a:gd name="T45" fmla="*/ 76 h 76"/>
                  <a:gd name="T46" fmla="*/ 334 w 480"/>
                  <a:gd name="T47" fmla="*/ 74 h 76"/>
                  <a:gd name="T48" fmla="*/ 374 w 480"/>
                  <a:gd name="T49" fmla="*/ 70 h 76"/>
                  <a:gd name="T50" fmla="*/ 410 w 480"/>
                  <a:gd name="T51" fmla="*/ 66 h 76"/>
                  <a:gd name="T52" fmla="*/ 438 w 480"/>
                  <a:gd name="T53" fmla="*/ 60 h 76"/>
                  <a:gd name="T54" fmla="*/ 460 w 480"/>
                  <a:gd name="T55" fmla="*/ 54 h 76"/>
                  <a:gd name="T56" fmla="*/ 474 w 480"/>
                  <a:gd name="T57" fmla="*/ 48 h 76"/>
                  <a:gd name="T58" fmla="*/ 478 w 480"/>
                  <a:gd name="T59" fmla="*/ 44 h 76"/>
                  <a:gd name="T60" fmla="*/ 480 w 480"/>
                  <a:gd name="T61" fmla="*/ 40 h 76"/>
                  <a:gd name="T62" fmla="*/ 480 w 480"/>
                  <a:gd name="T63" fmla="*/ 40 h 76"/>
                  <a:gd name="T64" fmla="*/ 478 w 480"/>
                  <a:gd name="T65" fmla="*/ 36 h 76"/>
                  <a:gd name="T66" fmla="*/ 474 w 480"/>
                  <a:gd name="T67" fmla="*/ 32 h 76"/>
                  <a:gd name="T68" fmla="*/ 460 w 480"/>
                  <a:gd name="T69" fmla="*/ 24 h 76"/>
                  <a:gd name="T70" fmla="*/ 438 w 480"/>
                  <a:gd name="T71" fmla="*/ 18 h 76"/>
                  <a:gd name="T72" fmla="*/ 410 w 480"/>
                  <a:gd name="T73" fmla="*/ 12 h 76"/>
                  <a:gd name="T74" fmla="*/ 374 w 480"/>
                  <a:gd name="T75" fmla="*/ 6 h 76"/>
                  <a:gd name="T76" fmla="*/ 334 w 480"/>
                  <a:gd name="T77" fmla="*/ 2 h 76"/>
                  <a:gd name="T78" fmla="*/ 290 w 480"/>
                  <a:gd name="T79" fmla="*/ 0 h 76"/>
                  <a:gd name="T80" fmla="*/ 242 w 480"/>
                  <a:gd name="T81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0" h="76">
                    <a:moveTo>
                      <a:pt x="242" y="0"/>
                    </a:moveTo>
                    <a:lnTo>
                      <a:pt x="242" y="0"/>
                    </a:lnTo>
                    <a:lnTo>
                      <a:pt x="194" y="0"/>
                    </a:lnTo>
                    <a:lnTo>
                      <a:pt x="148" y="2"/>
                    </a:lnTo>
                    <a:lnTo>
                      <a:pt x="108" y="6"/>
                    </a:lnTo>
                    <a:lnTo>
                      <a:pt x="72" y="12"/>
                    </a:lnTo>
                    <a:lnTo>
                      <a:pt x="42" y="18"/>
                    </a:lnTo>
                    <a:lnTo>
                      <a:pt x="20" y="24"/>
                    </a:lnTo>
                    <a:lnTo>
                      <a:pt x="6" y="32"/>
                    </a:lnTo>
                    <a:lnTo>
                      <a:pt x="2" y="36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4"/>
                    </a:lnTo>
                    <a:lnTo>
                      <a:pt x="6" y="48"/>
                    </a:lnTo>
                    <a:lnTo>
                      <a:pt x="20" y="54"/>
                    </a:lnTo>
                    <a:lnTo>
                      <a:pt x="42" y="60"/>
                    </a:lnTo>
                    <a:lnTo>
                      <a:pt x="72" y="66"/>
                    </a:lnTo>
                    <a:lnTo>
                      <a:pt x="108" y="70"/>
                    </a:lnTo>
                    <a:lnTo>
                      <a:pt x="148" y="74"/>
                    </a:lnTo>
                    <a:lnTo>
                      <a:pt x="194" y="76"/>
                    </a:lnTo>
                    <a:lnTo>
                      <a:pt x="242" y="76"/>
                    </a:lnTo>
                    <a:lnTo>
                      <a:pt x="242" y="76"/>
                    </a:lnTo>
                    <a:lnTo>
                      <a:pt x="290" y="76"/>
                    </a:lnTo>
                    <a:lnTo>
                      <a:pt x="334" y="74"/>
                    </a:lnTo>
                    <a:lnTo>
                      <a:pt x="374" y="70"/>
                    </a:lnTo>
                    <a:lnTo>
                      <a:pt x="410" y="66"/>
                    </a:lnTo>
                    <a:lnTo>
                      <a:pt x="438" y="60"/>
                    </a:lnTo>
                    <a:lnTo>
                      <a:pt x="460" y="54"/>
                    </a:lnTo>
                    <a:lnTo>
                      <a:pt x="474" y="48"/>
                    </a:lnTo>
                    <a:lnTo>
                      <a:pt x="478" y="44"/>
                    </a:lnTo>
                    <a:lnTo>
                      <a:pt x="480" y="40"/>
                    </a:lnTo>
                    <a:lnTo>
                      <a:pt x="480" y="40"/>
                    </a:lnTo>
                    <a:lnTo>
                      <a:pt x="478" y="36"/>
                    </a:lnTo>
                    <a:lnTo>
                      <a:pt x="474" y="32"/>
                    </a:lnTo>
                    <a:lnTo>
                      <a:pt x="460" y="24"/>
                    </a:lnTo>
                    <a:lnTo>
                      <a:pt x="438" y="18"/>
                    </a:lnTo>
                    <a:lnTo>
                      <a:pt x="410" y="12"/>
                    </a:lnTo>
                    <a:lnTo>
                      <a:pt x="374" y="6"/>
                    </a:lnTo>
                    <a:lnTo>
                      <a:pt x="334" y="2"/>
                    </a:lnTo>
                    <a:lnTo>
                      <a:pt x="290" y="0"/>
                    </a:lnTo>
                    <a:lnTo>
                      <a:pt x="2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520"/>
              <p:cNvSpPr>
                <a:spLocks noEditPoints="1"/>
              </p:cNvSpPr>
              <p:nvPr/>
            </p:nvSpPr>
            <p:spPr bwMode="auto">
              <a:xfrm>
                <a:off x="4655" y="4188"/>
                <a:ext cx="476" cy="76"/>
              </a:xfrm>
              <a:custGeom>
                <a:avLst/>
                <a:gdLst>
                  <a:gd name="T0" fmla="*/ 240 w 476"/>
                  <a:gd name="T1" fmla="*/ 76 h 76"/>
                  <a:gd name="T2" fmla="*/ 148 w 476"/>
                  <a:gd name="T3" fmla="*/ 72 h 76"/>
                  <a:gd name="T4" fmla="*/ 72 w 476"/>
                  <a:gd name="T5" fmla="*/ 66 h 76"/>
                  <a:gd name="T6" fmla="*/ 22 w 476"/>
                  <a:gd name="T7" fmla="*/ 54 h 76"/>
                  <a:gd name="T8" fmla="*/ 4 w 476"/>
                  <a:gd name="T9" fmla="*/ 44 h 76"/>
                  <a:gd name="T10" fmla="*/ 4 w 476"/>
                  <a:gd name="T11" fmla="*/ 40 h 76"/>
                  <a:gd name="T12" fmla="*/ 8 w 476"/>
                  <a:gd name="T13" fmla="*/ 32 h 76"/>
                  <a:gd name="T14" fmla="*/ 44 w 476"/>
                  <a:gd name="T15" fmla="*/ 18 h 76"/>
                  <a:gd name="T16" fmla="*/ 108 w 476"/>
                  <a:gd name="T17" fmla="*/ 8 h 76"/>
                  <a:gd name="T18" fmla="*/ 192 w 476"/>
                  <a:gd name="T19" fmla="*/ 2 h 76"/>
                  <a:gd name="T20" fmla="*/ 240 w 476"/>
                  <a:gd name="T21" fmla="*/ 0 h 76"/>
                  <a:gd name="T22" fmla="*/ 330 w 476"/>
                  <a:gd name="T23" fmla="*/ 4 h 76"/>
                  <a:gd name="T24" fmla="*/ 404 w 476"/>
                  <a:gd name="T25" fmla="*/ 12 h 76"/>
                  <a:gd name="T26" fmla="*/ 454 w 476"/>
                  <a:gd name="T27" fmla="*/ 24 h 76"/>
                  <a:gd name="T28" fmla="*/ 472 w 476"/>
                  <a:gd name="T29" fmla="*/ 36 h 76"/>
                  <a:gd name="T30" fmla="*/ 472 w 476"/>
                  <a:gd name="T31" fmla="*/ 40 h 76"/>
                  <a:gd name="T32" fmla="*/ 468 w 476"/>
                  <a:gd name="T33" fmla="*/ 48 h 76"/>
                  <a:gd name="T34" fmla="*/ 432 w 476"/>
                  <a:gd name="T35" fmla="*/ 60 h 76"/>
                  <a:gd name="T36" fmla="*/ 370 w 476"/>
                  <a:gd name="T37" fmla="*/ 70 h 76"/>
                  <a:gd name="T38" fmla="*/ 286 w 476"/>
                  <a:gd name="T39" fmla="*/ 76 h 76"/>
                  <a:gd name="T40" fmla="*/ 240 w 476"/>
                  <a:gd name="T41" fmla="*/ 0 h 76"/>
                  <a:gd name="T42" fmla="*/ 192 w 476"/>
                  <a:gd name="T43" fmla="*/ 0 h 76"/>
                  <a:gd name="T44" fmla="*/ 106 w 476"/>
                  <a:gd name="T45" fmla="*/ 6 h 76"/>
                  <a:gd name="T46" fmla="*/ 42 w 476"/>
                  <a:gd name="T47" fmla="*/ 18 h 76"/>
                  <a:gd name="T48" fmla="*/ 6 w 476"/>
                  <a:gd name="T49" fmla="*/ 32 h 76"/>
                  <a:gd name="T50" fmla="*/ 0 w 476"/>
                  <a:gd name="T51" fmla="*/ 40 h 76"/>
                  <a:gd name="T52" fmla="*/ 2 w 476"/>
                  <a:gd name="T53" fmla="*/ 44 h 76"/>
                  <a:gd name="T54" fmla="*/ 20 w 476"/>
                  <a:gd name="T55" fmla="*/ 54 h 76"/>
                  <a:gd name="T56" fmla="*/ 72 w 476"/>
                  <a:gd name="T57" fmla="*/ 66 h 76"/>
                  <a:gd name="T58" fmla="*/ 148 w 476"/>
                  <a:gd name="T59" fmla="*/ 74 h 76"/>
                  <a:gd name="T60" fmla="*/ 240 w 476"/>
                  <a:gd name="T61" fmla="*/ 76 h 76"/>
                  <a:gd name="T62" fmla="*/ 288 w 476"/>
                  <a:gd name="T63" fmla="*/ 76 h 76"/>
                  <a:gd name="T64" fmla="*/ 370 w 476"/>
                  <a:gd name="T65" fmla="*/ 70 h 76"/>
                  <a:gd name="T66" fmla="*/ 434 w 476"/>
                  <a:gd name="T67" fmla="*/ 60 h 76"/>
                  <a:gd name="T68" fmla="*/ 470 w 476"/>
                  <a:gd name="T69" fmla="*/ 48 h 76"/>
                  <a:gd name="T70" fmla="*/ 476 w 476"/>
                  <a:gd name="T71" fmla="*/ 40 h 76"/>
                  <a:gd name="T72" fmla="*/ 474 w 476"/>
                  <a:gd name="T73" fmla="*/ 36 h 76"/>
                  <a:gd name="T74" fmla="*/ 456 w 476"/>
                  <a:gd name="T75" fmla="*/ 24 h 76"/>
                  <a:gd name="T76" fmla="*/ 406 w 476"/>
                  <a:gd name="T77" fmla="*/ 12 h 76"/>
                  <a:gd name="T78" fmla="*/ 330 w 476"/>
                  <a:gd name="T79" fmla="*/ 4 h 76"/>
                  <a:gd name="T80" fmla="*/ 240 w 476"/>
                  <a:gd name="T81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76" h="76">
                    <a:moveTo>
                      <a:pt x="240" y="76"/>
                    </a:moveTo>
                    <a:lnTo>
                      <a:pt x="240" y="76"/>
                    </a:lnTo>
                    <a:lnTo>
                      <a:pt x="192" y="76"/>
                    </a:lnTo>
                    <a:lnTo>
                      <a:pt x="148" y="72"/>
                    </a:lnTo>
                    <a:lnTo>
                      <a:pt x="108" y="70"/>
                    </a:lnTo>
                    <a:lnTo>
                      <a:pt x="72" y="66"/>
                    </a:lnTo>
                    <a:lnTo>
                      <a:pt x="44" y="60"/>
                    </a:lnTo>
                    <a:lnTo>
                      <a:pt x="22" y="54"/>
                    </a:lnTo>
                    <a:lnTo>
                      <a:pt x="8" y="48"/>
                    </a:lnTo>
                    <a:lnTo>
                      <a:pt x="4" y="44"/>
                    </a:lnTo>
                    <a:lnTo>
                      <a:pt x="4" y="40"/>
                    </a:lnTo>
                    <a:lnTo>
                      <a:pt x="4" y="40"/>
                    </a:lnTo>
                    <a:lnTo>
                      <a:pt x="4" y="36"/>
                    </a:lnTo>
                    <a:lnTo>
                      <a:pt x="8" y="32"/>
                    </a:lnTo>
                    <a:lnTo>
                      <a:pt x="22" y="24"/>
                    </a:lnTo>
                    <a:lnTo>
                      <a:pt x="44" y="18"/>
                    </a:lnTo>
                    <a:lnTo>
                      <a:pt x="72" y="12"/>
                    </a:lnTo>
                    <a:lnTo>
                      <a:pt x="108" y="8"/>
                    </a:lnTo>
                    <a:lnTo>
                      <a:pt x="148" y="4"/>
                    </a:lnTo>
                    <a:lnTo>
                      <a:pt x="192" y="2"/>
                    </a:lnTo>
                    <a:lnTo>
                      <a:pt x="240" y="0"/>
                    </a:lnTo>
                    <a:lnTo>
                      <a:pt x="240" y="0"/>
                    </a:lnTo>
                    <a:lnTo>
                      <a:pt x="286" y="2"/>
                    </a:lnTo>
                    <a:lnTo>
                      <a:pt x="330" y="4"/>
                    </a:lnTo>
                    <a:lnTo>
                      <a:pt x="370" y="8"/>
                    </a:lnTo>
                    <a:lnTo>
                      <a:pt x="404" y="12"/>
                    </a:lnTo>
                    <a:lnTo>
                      <a:pt x="432" y="18"/>
                    </a:lnTo>
                    <a:lnTo>
                      <a:pt x="454" y="24"/>
                    </a:lnTo>
                    <a:lnTo>
                      <a:pt x="468" y="32"/>
                    </a:lnTo>
                    <a:lnTo>
                      <a:pt x="472" y="36"/>
                    </a:lnTo>
                    <a:lnTo>
                      <a:pt x="472" y="40"/>
                    </a:lnTo>
                    <a:lnTo>
                      <a:pt x="472" y="40"/>
                    </a:lnTo>
                    <a:lnTo>
                      <a:pt x="472" y="44"/>
                    </a:lnTo>
                    <a:lnTo>
                      <a:pt x="468" y="48"/>
                    </a:lnTo>
                    <a:lnTo>
                      <a:pt x="454" y="54"/>
                    </a:lnTo>
                    <a:lnTo>
                      <a:pt x="432" y="60"/>
                    </a:lnTo>
                    <a:lnTo>
                      <a:pt x="404" y="66"/>
                    </a:lnTo>
                    <a:lnTo>
                      <a:pt x="370" y="70"/>
                    </a:lnTo>
                    <a:lnTo>
                      <a:pt x="330" y="72"/>
                    </a:lnTo>
                    <a:lnTo>
                      <a:pt x="286" y="76"/>
                    </a:lnTo>
                    <a:lnTo>
                      <a:pt x="240" y="76"/>
                    </a:lnTo>
                    <a:close/>
                    <a:moveTo>
                      <a:pt x="240" y="0"/>
                    </a:moveTo>
                    <a:lnTo>
                      <a:pt x="240" y="0"/>
                    </a:lnTo>
                    <a:lnTo>
                      <a:pt x="192" y="0"/>
                    </a:lnTo>
                    <a:lnTo>
                      <a:pt x="148" y="4"/>
                    </a:lnTo>
                    <a:lnTo>
                      <a:pt x="106" y="6"/>
                    </a:lnTo>
                    <a:lnTo>
                      <a:pt x="72" y="12"/>
                    </a:lnTo>
                    <a:lnTo>
                      <a:pt x="42" y="18"/>
                    </a:lnTo>
                    <a:lnTo>
                      <a:pt x="20" y="24"/>
                    </a:lnTo>
                    <a:lnTo>
                      <a:pt x="6" y="32"/>
                    </a:lnTo>
                    <a:lnTo>
                      <a:pt x="2" y="36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4"/>
                    </a:lnTo>
                    <a:lnTo>
                      <a:pt x="6" y="48"/>
                    </a:lnTo>
                    <a:lnTo>
                      <a:pt x="20" y="54"/>
                    </a:lnTo>
                    <a:lnTo>
                      <a:pt x="42" y="60"/>
                    </a:lnTo>
                    <a:lnTo>
                      <a:pt x="72" y="66"/>
                    </a:lnTo>
                    <a:lnTo>
                      <a:pt x="106" y="70"/>
                    </a:lnTo>
                    <a:lnTo>
                      <a:pt x="148" y="74"/>
                    </a:lnTo>
                    <a:lnTo>
                      <a:pt x="192" y="76"/>
                    </a:lnTo>
                    <a:lnTo>
                      <a:pt x="240" y="76"/>
                    </a:lnTo>
                    <a:lnTo>
                      <a:pt x="240" y="76"/>
                    </a:lnTo>
                    <a:lnTo>
                      <a:pt x="288" y="76"/>
                    </a:lnTo>
                    <a:lnTo>
                      <a:pt x="330" y="74"/>
                    </a:lnTo>
                    <a:lnTo>
                      <a:pt x="370" y="70"/>
                    </a:lnTo>
                    <a:lnTo>
                      <a:pt x="406" y="66"/>
                    </a:lnTo>
                    <a:lnTo>
                      <a:pt x="434" y="60"/>
                    </a:lnTo>
                    <a:lnTo>
                      <a:pt x="456" y="54"/>
                    </a:lnTo>
                    <a:lnTo>
                      <a:pt x="470" y="48"/>
                    </a:lnTo>
                    <a:lnTo>
                      <a:pt x="474" y="44"/>
                    </a:lnTo>
                    <a:lnTo>
                      <a:pt x="476" y="40"/>
                    </a:lnTo>
                    <a:lnTo>
                      <a:pt x="476" y="40"/>
                    </a:lnTo>
                    <a:lnTo>
                      <a:pt x="474" y="36"/>
                    </a:lnTo>
                    <a:lnTo>
                      <a:pt x="470" y="32"/>
                    </a:lnTo>
                    <a:lnTo>
                      <a:pt x="456" y="24"/>
                    </a:lnTo>
                    <a:lnTo>
                      <a:pt x="434" y="18"/>
                    </a:lnTo>
                    <a:lnTo>
                      <a:pt x="406" y="12"/>
                    </a:lnTo>
                    <a:lnTo>
                      <a:pt x="370" y="6"/>
                    </a:lnTo>
                    <a:lnTo>
                      <a:pt x="330" y="4"/>
                    </a:lnTo>
                    <a:lnTo>
                      <a:pt x="288" y="0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rgbClr val="AEA7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Freeform 521"/>
              <p:cNvSpPr>
                <a:spLocks/>
              </p:cNvSpPr>
              <p:nvPr/>
            </p:nvSpPr>
            <p:spPr bwMode="auto">
              <a:xfrm>
                <a:off x="4659" y="4188"/>
                <a:ext cx="468" cy="76"/>
              </a:xfrm>
              <a:custGeom>
                <a:avLst/>
                <a:gdLst>
                  <a:gd name="T0" fmla="*/ 236 w 468"/>
                  <a:gd name="T1" fmla="*/ 76 h 76"/>
                  <a:gd name="T2" fmla="*/ 236 w 468"/>
                  <a:gd name="T3" fmla="*/ 76 h 76"/>
                  <a:gd name="T4" fmla="*/ 188 w 468"/>
                  <a:gd name="T5" fmla="*/ 76 h 76"/>
                  <a:gd name="T6" fmla="*/ 144 w 468"/>
                  <a:gd name="T7" fmla="*/ 72 h 76"/>
                  <a:gd name="T8" fmla="*/ 104 w 468"/>
                  <a:gd name="T9" fmla="*/ 70 h 76"/>
                  <a:gd name="T10" fmla="*/ 68 w 468"/>
                  <a:gd name="T11" fmla="*/ 66 h 76"/>
                  <a:gd name="T12" fmla="*/ 40 w 468"/>
                  <a:gd name="T13" fmla="*/ 60 h 76"/>
                  <a:gd name="T14" fmla="*/ 18 w 468"/>
                  <a:gd name="T15" fmla="*/ 54 h 76"/>
                  <a:gd name="T16" fmla="*/ 4 w 468"/>
                  <a:gd name="T17" fmla="*/ 48 h 76"/>
                  <a:gd name="T18" fmla="*/ 0 w 468"/>
                  <a:gd name="T19" fmla="*/ 44 h 76"/>
                  <a:gd name="T20" fmla="*/ 0 w 468"/>
                  <a:gd name="T21" fmla="*/ 40 h 76"/>
                  <a:gd name="T22" fmla="*/ 0 w 468"/>
                  <a:gd name="T23" fmla="*/ 40 h 76"/>
                  <a:gd name="T24" fmla="*/ 0 w 468"/>
                  <a:gd name="T25" fmla="*/ 36 h 76"/>
                  <a:gd name="T26" fmla="*/ 4 w 468"/>
                  <a:gd name="T27" fmla="*/ 32 h 76"/>
                  <a:gd name="T28" fmla="*/ 18 w 468"/>
                  <a:gd name="T29" fmla="*/ 24 h 76"/>
                  <a:gd name="T30" fmla="*/ 40 w 468"/>
                  <a:gd name="T31" fmla="*/ 18 h 76"/>
                  <a:gd name="T32" fmla="*/ 68 w 468"/>
                  <a:gd name="T33" fmla="*/ 12 h 76"/>
                  <a:gd name="T34" fmla="*/ 104 w 468"/>
                  <a:gd name="T35" fmla="*/ 8 h 76"/>
                  <a:gd name="T36" fmla="*/ 144 w 468"/>
                  <a:gd name="T37" fmla="*/ 4 h 76"/>
                  <a:gd name="T38" fmla="*/ 188 w 468"/>
                  <a:gd name="T39" fmla="*/ 2 h 76"/>
                  <a:gd name="T40" fmla="*/ 236 w 468"/>
                  <a:gd name="T41" fmla="*/ 0 h 76"/>
                  <a:gd name="T42" fmla="*/ 236 w 468"/>
                  <a:gd name="T43" fmla="*/ 0 h 76"/>
                  <a:gd name="T44" fmla="*/ 282 w 468"/>
                  <a:gd name="T45" fmla="*/ 2 h 76"/>
                  <a:gd name="T46" fmla="*/ 326 w 468"/>
                  <a:gd name="T47" fmla="*/ 4 h 76"/>
                  <a:gd name="T48" fmla="*/ 366 w 468"/>
                  <a:gd name="T49" fmla="*/ 8 h 76"/>
                  <a:gd name="T50" fmla="*/ 400 w 468"/>
                  <a:gd name="T51" fmla="*/ 12 h 76"/>
                  <a:gd name="T52" fmla="*/ 428 w 468"/>
                  <a:gd name="T53" fmla="*/ 18 h 76"/>
                  <a:gd name="T54" fmla="*/ 450 w 468"/>
                  <a:gd name="T55" fmla="*/ 24 h 76"/>
                  <a:gd name="T56" fmla="*/ 464 w 468"/>
                  <a:gd name="T57" fmla="*/ 32 h 76"/>
                  <a:gd name="T58" fmla="*/ 468 w 468"/>
                  <a:gd name="T59" fmla="*/ 36 h 76"/>
                  <a:gd name="T60" fmla="*/ 468 w 468"/>
                  <a:gd name="T61" fmla="*/ 40 h 76"/>
                  <a:gd name="T62" fmla="*/ 468 w 468"/>
                  <a:gd name="T63" fmla="*/ 40 h 76"/>
                  <a:gd name="T64" fmla="*/ 468 w 468"/>
                  <a:gd name="T65" fmla="*/ 44 h 76"/>
                  <a:gd name="T66" fmla="*/ 464 w 468"/>
                  <a:gd name="T67" fmla="*/ 48 h 76"/>
                  <a:gd name="T68" fmla="*/ 450 w 468"/>
                  <a:gd name="T69" fmla="*/ 54 h 76"/>
                  <a:gd name="T70" fmla="*/ 428 w 468"/>
                  <a:gd name="T71" fmla="*/ 60 h 76"/>
                  <a:gd name="T72" fmla="*/ 400 w 468"/>
                  <a:gd name="T73" fmla="*/ 66 h 76"/>
                  <a:gd name="T74" fmla="*/ 366 w 468"/>
                  <a:gd name="T75" fmla="*/ 70 h 76"/>
                  <a:gd name="T76" fmla="*/ 326 w 468"/>
                  <a:gd name="T77" fmla="*/ 72 h 76"/>
                  <a:gd name="T78" fmla="*/ 282 w 468"/>
                  <a:gd name="T79" fmla="*/ 76 h 76"/>
                  <a:gd name="T80" fmla="*/ 236 w 468"/>
                  <a:gd name="T81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68" h="76">
                    <a:moveTo>
                      <a:pt x="236" y="76"/>
                    </a:moveTo>
                    <a:lnTo>
                      <a:pt x="236" y="76"/>
                    </a:lnTo>
                    <a:lnTo>
                      <a:pt x="188" y="76"/>
                    </a:lnTo>
                    <a:lnTo>
                      <a:pt x="144" y="72"/>
                    </a:lnTo>
                    <a:lnTo>
                      <a:pt x="104" y="70"/>
                    </a:lnTo>
                    <a:lnTo>
                      <a:pt x="68" y="66"/>
                    </a:lnTo>
                    <a:lnTo>
                      <a:pt x="40" y="60"/>
                    </a:lnTo>
                    <a:lnTo>
                      <a:pt x="18" y="54"/>
                    </a:lnTo>
                    <a:lnTo>
                      <a:pt x="4" y="48"/>
                    </a:lnTo>
                    <a:lnTo>
                      <a:pt x="0" y="44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36"/>
                    </a:lnTo>
                    <a:lnTo>
                      <a:pt x="4" y="32"/>
                    </a:lnTo>
                    <a:lnTo>
                      <a:pt x="18" y="24"/>
                    </a:lnTo>
                    <a:lnTo>
                      <a:pt x="40" y="18"/>
                    </a:lnTo>
                    <a:lnTo>
                      <a:pt x="68" y="12"/>
                    </a:lnTo>
                    <a:lnTo>
                      <a:pt x="104" y="8"/>
                    </a:lnTo>
                    <a:lnTo>
                      <a:pt x="144" y="4"/>
                    </a:lnTo>
                    <a:lnTo>
                      <a:pt x="188" y="2"/>
                    </a:lnTo>
                    <a:lnTo>
                      <a:pt x="236" y="0"/>
                    </a:lnTo>
                    <a:lnTo>
                      <a:pt x="236" y="0"/>
                    </a:lnTo>
                    <a:lnTo>
                      <a:pt x="282" y="2"/>
                    </a:lnTo>
                    <a:lnTo>
                      <a:pt x="326" y="4"/>
                    </a:lnTo>
                    <a:lnTo>
                      <a:pt x="366" y="8"/>
                    </a:lnTo>
                    <a:lnTo>
                      <a:pt x="400" y="12"/>
                    </a:lnTo>
                    <a:lnTo>
                      <a:pt x="428" y="18"/>
                    </a:lnTo>
                    <a:lnTo>
                      <a:pt x="450" y="24"/>
                    </a:lnTo>
                    <a:lnTo>
                      <a:pt x="464" y="32"/>
                    </a:lnTo>
                    <a:lnTo>
                      <a:pt x="468" y="36"/>
                    </a:lnTo>
                    <a:lnTo>
                      <a:pt x="468" y="40"/>
                    </a:lnTo>
                    <a:lnTo>
                      <a:pt x="468" y="40"/>
                    </a:lnTo>
                    <a:lnTo>
                      <a:pt x="468" y="44"/>
                    </a:lnTo>
                    <a:lnTo>
                      <a:pt x="464" y="48"/>
                    </a:lnTo>
                    <a:lnTo>
                      <a:pt x="450" y="54"/>
                    </a:lnTo>
                    <a:lnTo>
                      <a:pt x="428" y="60"/>
                    </a:lnTo>
                    <a:lnTo>
                      <a:pt x="400" y="66"/>
                    </a:lnTo>
                    <a:lnTo>
                      <a:pt x="366" y="70"/>
                    </a:lnTo>
                    <a:lnTo>
                      <a:pt x="326" y="72"/>
                    </a:lnTo>
                    <a:lnTo>
                      <a:pt x="282" y="76"/>
                    </a:lnTo>
                    <a:lnTo>
                      <a:pt x="236" y="7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522"/>
              <p:cNvSpPr>
                <a:spLocks/>
              </p:cNvSpPr>
              <p:nvPr/>
            </p:nvSpPr>
            <p:spPr bwMode="auto">
              <a:xfrm>
                <a:off x="4655" y="4188"/>
                <a:ext cx="476" cy="76"/>
              </a:xfrm>
              <a:custGeom>
                <a:avLst/>
                <a:gdLst>
                  <a:gd name="T0" fmla="*/ 240 w 476"/>
                  <a:gd name="T1" fmla="*/ 0 h 76"/>
                  <a:gd name="T2" fmla="*/ 240 w 476"/>
                  <a:gd name="T3" fmla="*/ 0 h 76"/>
                  <a:gd name="T4" fmla="*/ 192 w 476"/>
                  <a:gd name="T5" fmla="*/ 0 h 76"/>
                  <a:gd name="T6" fmla="*/ 148 w 476"/>
                  <a:gd name="T7" fmla="*/ 4 h 76"/>
                  <a:gd name="T8" fmla="*/ 106 w 476"/>
                  <a:gd name="T9" fmla="*/ 6 h 76"/>
                  <a:gd name="T10" fmla="*/ 72 w 476"/>
                  <a:gd name="T11" fmla="*/ 12 h 76"/>
                  <a:gd name="T12" fmla="*/ 42 w 476"/>
                  <a:gd name="T13" fmla="*/ 18 h 76"/>
                  <a:gd name="T14" fmla="*/ 20 w 476"/>
                  <a:gd name="T15" fmla="*/ 24 h 76"/>
                  <a:gd name="T16" fmla="*/ 6 w 476"/>
                  <a:gd name="T17" fmla="*/ 32 h 76"/>
                  <a:gd name="T18" fmla="*/ 2 w 476"/>
                  <a:gd name="T19" fmla="*/ 36 h 76"/>
                  <a:gd name="T20" fmla="*/ 0 w 476"/>
                  <a:gd name="T21" fmla="*/ 40 h 76"/>
                  <a:gd name="T22" fmla="*/ 0 w 476"/>
                  <a:gd name="T23" fmla="*/ 40 h 76"/>
                  <a:gd name="T24" fmla="*/ 2 w 476"/>
                  <a:gd name="T25" fmla="*/ 44 h 76"/>
                  <a:gd name="T26" fmla="*/ 6 w 476"/>
                  <a:gd name="T27" fmla="*/ 48 h 76"/>
                  <a:gd name="T28" fmla="*/ 20 w 476"/>
                  <a:gd name="T29" fmla="*/ 54 h 76"/>
                  <a:gd name="T30" fmla="*/ 42 w 476"/>
                  <a:gd name="T31" fmla="*/ 60 h 76"/>
                  <a:gd name="T32" fmla="*/ 72 w 476"/>
                  <a:gd name="T33" fmla="*/ 66 h 76"/>
                  <a:gd name="T34" fmla="*/ 106 w 476"/>
                  <a:gd name="T35" fmla="*/ 70 h 76"/>
                  <a:gd name="T36" fmla="*/ 148 w 476"/>
                  <a:gd name="T37" fmla="*/ 74 h 76"/>
                  <a:gd name="T38" fmla="*/ 192 w 476"/>
                  <a:gd name="T39" fmla="*/ 76 h 76"/>
                  <a:gd name="T40" fmla="*/ 240 w 476"/>
                  <a:gd name="T41" fmla="*/ 76 h 76"/>
                  <a:gd name="T42" fmla="*/ 240 w 476"/>
                  <a:gd name="T43" fmla="*/ 76 h 76"/>
                  <a:gd name="T44" fmla="*/ 288 w 476"/>
                  <a:gd name="T45" fmla="*/ 76 h 76"/>
                  <a:gd name="T46" fmla="*/ 330 w 476"/>
                  <a:gd name="T47" fmla="*/ 74 h 76"/>
                  <a:gd name="T48" fmla="*/ 370 w 476"/>
                  <a:gd name="T49" fmla="*/ 70 h 76"/>
                  <a:gd name="T50" fmla="*/ 406 w 476"/>
                  <a:gd name="T51" fmla="*/ 66 h 76"/>
                  <a:gd name="T52" fmla="*/ 434 w 476"/>
                  <a:gd name="T53" fmla="*/ 60 h 76"/>
                  <a:gd name="T54" fmla="*/ 456 w 476"/>
                  <a:gd name="T55" fmla="*/ 54 h 76"/>
                  <a:gd name="T56" fmla="*/ 470 w 476"/>
                  <a:gd name="T57" fmla="*/ 48 h 76"/>
                  <a:gd name="T58" fmla="*/ 474 w 476"/>
                  <a:gd name="T59" fmla="*/ 44 h 76"/>
                  <a:gd name="T60" fmla="*/ 476 w 476"/>
                  <a:gd name="T61" fmla="*/ 40 h 76"/>
                  <a:gd name="T62" fmla="*/ 476 w 476"/>
                  <a:gd name="T63" fmla="*/ 40 h 76"/>
                  <a:gd name="T64" fmla="*/ 474 w 476"/>
                  <a:gd name="T65" fmla="*/ 36 h 76"/>
                  <a:gd name="T66" fmla="*/ 470 w 476"/>
                  <a:gd name="T67" fmla="*/ 32 h 76"/>
                  <a:gd name="T68" fmla="*/ 456 w 476"/>
                  <a:gd name="T69" fmla="*/ 24 h 76"/>
                  <a:gd name="T70" fmla="*/ 434 w 476"/>
                  <a:gd name="T71" fmla="*/ 18 h 76"/>
                  <a:gd name="T72" fmla="*/ 406 w 476"/>
                  <a:gd name="T73" fmla="*/ 12 h 76"/>
                  <a:gd name="T74" fmla="*/ 370 w 476"/>
                  <a:gd name="T75" fmla="*/ 6 h 76"/>
                  <a:gd name="T76" fmla="*/ 330 w 476"/>
                  <a:gd name="T77" fmla="*/ 4 h 76"/>
                  <a:gd name="T78" fmla="*/ 288 w 476"/>
                  <a:gd name="T79" fmla="*/ 0 h 76"/>
                  <a:gd name="T80" fmla="*/ 240 w 476"/>
                  <a:gd name="T81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76" h="76">
                    <a:moveTo>
                      <a:pt x="240" y="0"/>
                    </a:moveTo>
                    <a:lnTo>
                      <a:pt x="240" y="0"/>
                    </a:lnTo>
                    <a:lnTo>
                      <a:pt x="192" y="0"/>
                    </a:lnTo>
                    <a:lnTo>
                      <a:pt x="148" y="4"/>
                    </a:lnTo>
                    <a:lnTo>
                      <a:pt x="106" y="6"/>
                    </a:lnTo>
                    <a:lnTo>
                      <a:pt x="72" y="12"/>
                    </a:lnTo>
                    <a:lnTo>
                      <a:pt x="42" y="18"/>
                    </a:lnTo>
                    <a:lnTo>
                      <a:pt x="20" y="24"/>
                    </a:lnTo>
                    <a:lnTo>
                      <a:pt x="6" y="32"/>
                    </a:lnTo>
                    <a:lnTo>
                      <a:pt x="2" y="36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4"/>
                    </a:lnTo>
                    <a:lnTo>
                      <a:pt x="6" y="48"/>
                    </a:lnTo>
                    <a:lnTo>
                      <a:pt x="20" y="54"/>
                    </a:lnTo>
                    <a:lnTo>
                      <a:pt x="42" y="60"/>
                    </a:lnTo>
                    <a:lnTo>
                      <a:pt x="72" y="66"/>
                    </a:lnTo>
                    <a:lnTo>
                      <a:pt x="106" y="70"/>
                    </a:lnTo>
                    <a:lnTo>
                      <a:pt x="148" y="74"/>
                    </a:lnTo>
                    <a:lnTo>
                      <a:pt x="192" y="76"/>
                    </a:lnTo>
                    <a:lnTo>
                      <a:pt x="240" y="76"/>
                    </a:lnTo>
                    <a:lnTo>
                      <a:pt x="240" y="76"/>
                    </a:lnTo>
                    <a:lnTo>
                      <a:pt x="288" y="76"/>
                    </a:lnTo>
                    <a:lnTo>
                      <a:pt x="330" y="74"/>
                    </a:lnTo>
                    <a:lnTo>
                      <a:pt x="370" y="70"/>
                    </a:lnTo>
                    <a:lnTo>
                      <a:pt x="406" y="66"/>
                    </a:lnTo>
                    <a:lnTo>
                      <a:pt x="434" y="60"/>
                    </a:lnTo>
                    <a:lnTo>
                      <a:pt x="456" y="54"/>
                    </a:lnTo>
                    <a:lnTo>
                      <a:pt x="470" y="48"/>
                    </a:lnTo>
                    <a:lnTo>
                      <a:pt x="474" y="44"/>
                    </a:lnTo>
                    <a:lnTo>
                      <a:pt x="476" y="40"/>
                    </a:lnTo>
                    <a:lnTo>
                      <a:pt x="476" y="40"/>
                    </a:lnTo>
                    <a:lnTo>
                      <a:pt x="474" y="36"/>
                    </a:lnTo>
                    <a:lnTo>
                      <a:pt x="470" y="32"/>
                    </a:lnTo>
                    <a:lnTo>
                      <a:pt x="456" y="24"/>
                    </a:lnTo>
                    <a:lnTo>
                      <a:pt x="434" y="18"/>
                    </a:lnTo>
                    <a:lnTo>
                      <a:pt x="406" y="12"/>
                    </a:lnTo>
                    <a:lnTo>
                      <a:pt x="370" y="6"/>
                    </a:lnTo>
                    <a:lnTo>
                      <a:pt x="330" y="4"/>
                    </a:lnTo>
                    <a:lnTo>
                      <a:pt x="288" y="0"/>
                    </a:lnTo>
                    <a:lnTo>
                      <a:pt x="2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523"/>
              <p:cNvSpPr>
                <a:spLocks noEditPoints="1"/>
              </p:cNvSpPr>
              <p:nvPr/>
            </p:nvSpPr>
            <p:spPr bwMode="auto">
              <a:xfrm>
                <a:off x="4659" y="4188"/>
                <a:ext cx="468" cy="76"/>
              </a:xfrm>
              <a:custGeom>
                <a:avLst/>
                <a:gdLst>
                  <a:gd name="T0" fmla="*/ 236 w 468"/>
                  <a:gd name="T1" fmla="*/ 76 h 76"/>
                  <a:gd name="T2" fmla="*/ 146 w 468"/>
                  <a:gd name="T3" fmla="*/ 72 h 76"/>
                  <a:gd name="T4" fmla="*/ 70 w 468"/>
                  <a:gd name="T5" fmla="*/ 64 h 76"/>
                  <a:gd name="T6" fmla="*/ 20 w 468"/>
                  <a:gd name="T7" fmla="*/ 54 h 76"/>
                  <a:gd name="T8" fmla="*/ 2 w 468"/>
                  <a:gd name="T9" fmla="*/ 44 h 76"/>
                  <a:gd name="T10" fmla="*/ 2 w 468"/>
                  <a:gd name="T11" fmla="*/ 40 h 76"/>
                  <a:gd name="T12" fmla="*/ 6 w 468"/>
                  <a:gd name="T13" fmla="*/ 32 h 76"/>
                  <a:gd name="T14" fmla="*/ 42 w 468"/>
                  <a:gd name="T15" fmla="*/ 18 h 76"/>
                  <a:gd name="T16" fmla="*/ 106 w 468"/>
                  <a:gd name="T17" fmla="*/ 8 h 76"/>
                  <a:gd name="T18" fmla="*/ 190 w 468"/>
                  <a:gd name="T19" fmla="*/ 2 h 76"/>
                  <a:gd name="T20" fmla="*/ 236 w 468"/>
                  <a:gd name="T21" fmla="*/ 0 h 76"/>
                  <a:gd name="T22" fmla="*/ 326 w 468"/>
                  <a:gd name="T23" fmla="*/ 4 h 76"/>
                  <a:gd name="T24" fmla="*/ 398 w 468"/>
                  <a:gd name="T25" fmla="*/ 12 h 76"/>
                  <a:gd name="T26" fmla="*/ 448 w 468"/>
                  <a:gd name="T27" fmla="*/ 24 h 76"/>
                  <a:gd name="T28" fmla="*/ 466 w 468"/>
                  <a:gd name="T29" fmla="*/ 36 h 76"/>
                  <a:gd name="T30" fmla="*/ 466 w 468"/>
                  <a:gd name="T31" fmla="*/ 40 h 76"/>
                  <a:gd name="T32" fmla="*/ 462 w 468"/>
                  <a:gd name="T33" fmla="*/ 48 h 76"/>
                  <a:gd name="T34" fmla="*/ 428 w 468"/>
                  <a:gd name="T35" fmla="*/ 60 h 76"/>
                  <a:gd name="T36" fmla="*/ 364 w 468"/>
                  <a:gd name="T37" fmla="*/ 70 h 76"/>
                  <a:gd name="T38" fmla="*/ 282 w 468"/>
                  <a:gd name="T39" fmla="*/ 74 h 76"/>
                  <a:gd name="T40" fmla="*/ 236 w 468"/>
                  <a:gd name="T41" fmla="*/ 0 h 76"/>
                  <a:gd name="T42" fmla="*/ 188 w 468"/>
                  <a:gd name="T43" fmla="*/ 2 h 76"/>
                  <a:gd name="T44" fmla="*/ 104 w 468"/>
                  <a:gd name="T45" fmla="*/ 8 h 76"/>
                  <a:gd name="T46" fmla="*/ 40 w 468"/>
                  <a:gd name="T47" fmla="*/ 18 h 76"/>
                  <a:gd name="T48" fmla="*/ 4 w 468"/>
                  <a:gd name="T49" fmla="*/ 32 h 76"/>
                  <a:gd name="T50" fmla="*/ 0 w 468"/>
                  <a:gd name="T51" fmla="*/ 40 h 76"/>
                  <a:gd name="T52" fmla="*/ 0 w 468"/>
                  <a:gd name="T53" fmla="*/ 44 h 76"/>
                  <a:gd name="T54" fmla="*/ 18 w 468"/>
                  <a:gd name="T55" fmla="*/ 54 h 76"/>
                  <a:gd name="T56" fmla="*/ 68 w 468"/>
                  <a:gd name="T57" fmla="*/ 66 h 76"/>
                  <a:gd name="T58" fmla="*/ 144 w 468"/>
                  <a:gd name="T59" fmla="*/ 72 h 76"/>
                  <a:gd name="T60" fmla="*/ 236 w 468"/>
                  <a:gd name="T61" fmla="*/ 76 h 76"/>
                  <a:gd name="T62" fmla="*/ 282 w 468"/>
                  <a:gd name="T63" fmla="*/ 76 h 76"/>
                  <a:gd name="T64" fmla="*/ 366 w 468"/>
                  <a:gd name="T65" fmla="*/ 70 h 76"/>
                  <a:gd name="T66" fmla="*/ 428 w 468"/>
                  <a:gd name="T67" fmla="*/ 60 h 76"/>
                  <a:gd name="T68" fmla="*/ 464 w 468"/>
                  <a:gd name="T69" fmla="*/ 48 h 76"/>
                  <a:gd name="T70" fmla="*/ 468 w 468"/>
                  <a:gd name="T71" fmla="*/ 40 h 76"/>
                  <a:gd name="T72" fmla="*/ 468 w 468"/>
                  <a:gd name="T73" fmla="*/ 36 h 76"/>
                  <a:gd name="T74" fmla="*/ 450 w 468"/>
                  <a:gd name="T75" fmla="*/ 24 h 76"/>
                  <a:gd name="T76" fmla="*/ 400 w 468"/>
                  <a:gd name="T77" fmla="*/ 12 h 76"/>
                  <a:gd name="T78" fmla="*/ 326 w 468"/>
                  <a:gd name="T79" fmla="*/ 4 h 76"/>
                  <a:gd name="T80" fmla="*/ 236 w 468"/>
                  <a:gd name="T81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68" h="76">
                    <a:moveTo>
                      <a:pt x="236" y="76"/>
                    </a:moveTo>
                    <a:lnTo>
                      <a:pt x="236" y="76"/>
                    </a:lnTo>
                    <a:lnTo>
                      <a:pt x="190" y="74"/>
                    </a:lnTo>
                    <a:lnTo>
                      <a:pt x="146" y="72"/>
                    </a:lnTo>
                    <a:lnTo>
                      <a:pt x="106" y="70"/>
                    </a:lnTo>
                    <a:lnTo>
                      <a:pt x="70" y="64"/>
                    </a:lnTo>
                    <a:lnTo>
                      <a:pt x="42" y="60"/>
                    </a:lnTo>
                    <a:lnTo>
                      <a:pt x="20" y="54"/>
                    </a:lnTo>
                    <a:lnTo>
                      <a:pt x="6" y="48"/>
                    </a:lnTo>
                    <a:lnTo>
                      <a:pt x="2" y="44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2" y="36"/>
                    </a:lnTo>
                    <a:lnTo>
                      <a:pt x="6" y="32"/>
                    </a:lnTo>
                    <a:lnTo>
                      <a:pt x="20" y="24"/>
                    </a:lnTo>
                    <a:lnTo>
                      <a:pt x="42" y="18"/>
                    </a:lnTo>
                    <a:lnTo>
                      <a:pt x="70" y="12"/>
                    </a:lnTo>
                    <a:lnTo>
                      <a:pt x="106" y="8"/>
                    </a:lnTo>
                    <a:lnTo>
                      <a:pt x="146" y="4"/>
                    </a:lnTo>
                    <a:lnTo>
                      <a:pt x="190" y="2"/>
                    </a:lnTo>
                    <a:lnTo>
                      <a:pt x="236" y="0"/>
                    </a:lnTo>
                    <a:lnTo>
                      <a:pt x="236" y="0"/>
                    </a:lnTo>
                    <a:lnTo>
                      <a:pt x="282" y="2"/>
                    </a:lnTo>
                    <a:lnTo>
                      <a:pt x="326" y="4"/>
                    </a:lnTo>
                    <a:lnTo>
                      <a:pt x="364" y="8"/>
                    </a:lnTo>
                    <a:lnTo>
                      <a:pt x="398" y="12"/>
                    </a:lnTo>
                    <a:lnTo>
                      <a:pt x="428" y="18"/>
                    </a:lnTo>
                    <a:lnTo>
                      <a:pt x="448" y="24"/>
                    </a:lnTo>
                    <a:lnTo>
                      <a:pt x="462" y="32"/>
                    </a:lnTo>
                    <a:lnTo>
                      <a:pt x="466" y="36"/>
                    </a:lnTo>
                    <a:lnTo>
                      <a:pt x="466" y="40"/>
                    </a:lnTo>
                    <a:lnTo>
                      <a:pt x="466" y="40"/>
                    </a:lnTo>
                    <a:lnTo>
                      <a:pt x="466" y="44"/>
                    </a:lnTo>
                    <a:lnTo>
                      <a:pt x="462" y="48"/>
                    </a:lnTo>
                    <a:lnTo>
                      <a:pt x="448" y="54"/>
                    </a:lnTo>
                    <a:lnTo>
                      <a:pt x="428" y="60"/>
                    </a:lnTo>
                    <a:lnTo>
                      <a:pt x="398" y="64"/>
                    </a:lnTo>
                    <a:lnTo>
                      <a:pt x="364" y="70"/>
                    </a:lnTo>
                    <a:lnTo>
                      <a:pt x="326" y="72"/>
                    </a:lnTo>
                    <a:lnTo>
                      <a:pt x="282" y="74"/>
                    </a:lnTo>
                    <a:lnTo>
                      <a:pt x="236" y="76"/>
                    </a:lnTo>
                    <a:close/>
                    <a:moveTo>
                      <a:pt x="236" y="0"/>
                    </a:moveTo>
                    <a:lnTo>
                      <a:pt x="236" y="0"/>
                    </a:lnTo>
                    <a:lnTo>
                      <a:pt x="188" y="2"/>
                    </a:lnTo>
                    <a:lnTo>
                      <a:pt x="144" y="4"/>
                    </a:lnTo>
                    <a:lnTo>
                      <a:pt x="104" y="8"/>
                    </a:lnTo>
                    <a:lnTo>
                      <a:pt x="68" y="12"/>
                    </a:lnTo>
                    <a:lnTo>
                      <a:pt x="40" y="18"/>
                    </a:lnTo>
                    <a:lnTo>
                      <a:pt x="18" y="24"/>
                    </a:lnTo>
                    <a:lnTo>
                      <a:pt x="4" y="32"/>
                    </a:lnTo>
                    <a:lnTo>
                      <a:pt x="0" y="36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4" y="48"/>
                    </a:lnTo>
                    <a:lnTo>
                      <a:pt x="18" y="54"/>
                    </a:lnTo>
                    <a:lnTo>
                      <a:pt x="40" y="60"/>
                    </a:lnTo>
                    <a:lnTo>
                      <a:pt x="68" y="66"/>
                    </a:lnTo>
                    <a:lnTo>
                      <a:pt x="104" y="70"/>
                    </a:lnTo>
                    <a:lnTo>
                      <a:pt x="144" y="72"/>
                    </a:lnTo>
                    <a:lnTo>
                      <a:pt x="188" y="76"/>
                    </a:lnTo>
                    <a:lnTo>
                      <a:pt x="236" y="76"/>
                    </a:lnTo>
                    <a:lnTo>
                      <a:pt x="236" y="76"/>
                    </a:lnTo>
                    <a:lnTo>
                      <a:pt x="282" y="76"/>
                    </a:lnTo>
                    <a:lnTo>
                      <a:pt x="326" y="72"/>
                    </a:lnTo>
                    <a:lnTo>
                      <a:pt x="366" y="70"/>
                    </a:lnTo>
                    <a:lnTo>
                      <a:pt x="400" y="66"/>
                    </a:lnTo>
                    <a:lnTo>
                      <a:pt x="428" y="60"/>
                    </a:lnTo>
                    <a:lnTo>
                      <a:pt x="450" y="54"/>
                    </a:lnTo>
                    <a:lnTo>
                      <a:pt x="464" y="48"/>
                    </a:lnTo>
                    <a:lnTo>
                      <a:pt x="468" y="44"/>
                    </a:lnTo>
                    <a:lnTo>
                      <a:pt x="468" y="40"/>
                    </a:lnTo>
                    <a:lnTo>
                      <a:pt x="468" y="40"/>
                    </a:lnTo>
                    <a:lnTo>
                      <a:pt x="468" y="36"/>
                    </a:lnTo>
                    <a:lnTo>
                      <a:pt x="464" y="32"/>
                    </a:lnTo>
                    <a:lnTo>
                      <a:pt x="450" y="24"/>
                    </a:lnTo>
                    <a:lnTo>
                      <a:pt x="428" y="18"/>
                    </a:lnTo>
                    <a:lnTo>
                      <a:pt x="400" y="12"/>
                    </a:lnTo>
                    <a:lnTo>
                      <a:pt x="366" y="8"/>
                    </a:lnTo>
                    <a:lnTo>
                      <a:pt x="326" y="4"/>
                    </a:lnTo>
                    <a:lnTo>
                      <a:pt x="282" y="2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ADA6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524"/>
              <p:cNvSpPr>
                <a:spLocks/>
              </p:cNvSpPr>
              <p:nvPr/>
            </p:nvSpPr>
            <p:spPr bwMode="auto">
              <a:xfrm>
                <a:off x="4661" y="4188"/>
                <a:ext cx="464" cy="76"/>
              </a:xfrm>
              <a:custGeom>
                <a:avLst/>
                <a:gdLst>
                  <a:gd name="T0" fmla="*/ 234 w 464"/>
                  <a:gd name="T1" fmla="*/ 76 h 76"/>
                  <a:gd name="T2" fmla="*/ 234 w 464"/>
                  <a:gd name="T3" fmla="*/ 76 h 76"/>
                  <a:gd name="T4" fmla="*/ 188 w 464"/>
                  <a:gd name="T5" fmla="*/ 74 h 76"/>
                  <a:gd name="T6" fmla="*/ 144 w 464"/>
                  <a:gd name="T7" fmla="*/ 72 h 76"/>
                  <a:gd name="T8" fmla="*/ 104 w 464"/>
                  <a:gd name="T9" fmla="*/ 70 h 76"/>
                  <a:gd name="T10" fmla="*/ 68 w 464"/>
                  <a:gd name="T11" fmla="*/ 64 h 76"/>
                  <a:gd name="T12" fmla="*/ 40 w 464"/>
                  <a:gd name="T13" fmla="*/ 60 h 76"/>
                  <a:gd name="T14" fmla="*/ 18 w 464"/>
                  <a:gd name="T15" fmla="*/ 54 h 76"/>
                  <a:gd name="T16" fmla="*/ 4 w 464"/>
                  <a:gd name="T17" fmla="*/ 48 h 76"/>
                  <a:gd name="T18" fmla="*/ 0 w 464"/>
                  <a:gd name="T19" fmla="*/ 44 h 76"/>
                  <a:gd name="T20" fmla="*/ 0 w 464"/>
                  <a:gd name="T21" fmla="*/ 40 h 76"/>
                  <a:gd name="T22" fmla="*/ 0 w 464"/>
                  <a:gd name="T23" fmla="*/ 40 h 76"/>
                  <a:gd name="T24" fmla="*/ 0 w 464"/>
                  <a:gd name="T25" fmla="*/ 36 h 76"/>
                  <a:gd name="T26" fmla="*/ 4 w 464"/>
                  <a:gd name="T27" fmla="*/ 32 h 76"/>
                  <a:gd name="T28" fmla="*/ 18 w 464"/>
                  <a:gd name="T29" fmla="*/ 24 h 76"/>
                  <a:gd name="T30" fmla="*/ 40 w 464"/>
                  <a:gd name="T31" fmla="*/ 18 h 76"/>
                  <a:gd name="T32" fmla="*/ 68 w 464"/>
                  <a:gd name="T33" fmla="*/ 12 h 76"/>
                  <a:gd name="T34" fmla="*/ 104 w 464"/>
                  <a:gd name="T35" fmla="*/ 8 h 76"/>
                  <a:gd name="T36" fmla="*/ 144 w 464"/>
                  <a:gd name="T37" fmla="*/ 4 h 76"/>
                  <a:gd name="T38" fmla="*/ 188 w 464"/>
                  <a:gd name="T39" fmla="*/ 2 h 76"/>
                  <a:gd name="T40" fmla="*/ 234 w 464"/>
                  <a:gd name="T41" fmla="*/ 0 h 76"/>
                  <a:gd name="T42" fmla="*/ 234 w 464"/>
                  <a:gd name="T43" fmla="*/ 0 h 76"/>
                  <a:gd name="T44" fmla="*/ 280 w 464"/>
                  <a:gd name="T45" fmla="*/ 2 h 76"/>
                  <a:gd name="T46" fmla="*/ 324 w 464"/>
                  <a:gd name="T47" fmla="*/ 4 h 76"/>
                  <a:gd name="T48" fmla="*/ 362 w 464"/>
                  <a:gd name="T49" fmla="*/ 8 h 76"/>
                  <a:gd name="T50" fmla="*/ 396 w 464"/>
                  <a:gd name="T51" fmla="*/ 12 h 76"/>
                  <a:gd name="T52" fmla="*/ 426 w 464"/>
                  <a:gd name="T53" fmla="*/ 18 h 76"/>
                  <a:gd name="T54" fmla="*/ 446 w 464"/>
                  <a:gd name="T55" fmla="*/ 24 h 76"/>
                  <a:gd name="T56" fmla="*/ 460 w 464"/>
                  <a:gd name="T57" fmla="*/ 32 h 76"/>
                  <a:gd name="T58" fmla="*/ 464 w 464"/>
                  <a:gd name="T59" fmla="*/ 36 h 76"/>
                  <a:gd name="T60" fmla="*/ 464 w 464"/>
                  <a:gd name="T61" fmla="*/ 40 h 76"/>
                  <a:gd name="T62" fmla="*/ 464 w 464"/>
                  <a:gd name="T63" fmla="*/ 40 h 76"/>
                  <a:gd name="T64" fmla="*/ 464 w 464"/>
                  <a:gd name="T65" fmla="*/ 44 h 76"/>
                  <a:gd name="T66" fmla="*/ 460 w 464"/>
                  <a:gd name="T67" fmla="*/ 48 h 76"/>
                  <a:gd name="T68" fmla="*/ 446 w 464"/>
                  <a:gd name="T69" fmla="*/ 54 h 76"/>
                  <a:gd name="T70" fmla="*/ 426 w 464"/>
                  <a:gd name="T71" fmla="*/ 60 h 76"/>
                  <a:gd name="T72" fmla="*/ 396 w 464"/>
                  <a:gd name="T73" fmla="*/ 64 h 76"/>
                  <a:gd name="T74" fmla="*/ 362 w 464"/>
                  <a:gd name="T75" fmla="*/ 70 h 76"/>
                  <a:gd name="T76" fmla="*/ 324 w 464"/>
                  <a:gd name="T77" fmla="*/ 72 h 76"/>
                  <a:gd name="T78" fmla="*/ 280 w 464"/>
                  <a:gd name="T79" fmla="*/ 74 h 76"/>
                  <a:gd name="T80" fmla="*/ 234 w 464"/>
                  <a:gd name="T81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64" h="76">
                    <a:moveTo>
                      <a:pt x="234" y="76"/>
                    </a:moveTo>
                    <a:lnTo>
                      <a:pt x="234" y="76"/>
                    </a:lnTo>
                    <a:lnTo>
                      <a:pt x="188" y="74"/>
                    </a:lnTo>
                    <a:lnTo>
                      <a:pt x="144" y="72"/>
                    </a:lnTo>
                    <a:lnTo>
                      <a:pt x="104" y="70"/>
                    </a:lnTo>
                    <a:lnTo>
                      <a:pt x="68" y="64"/>
                    </a:lnTo>
                    <a:lnTo>
                      <a:pt x="40" y="60"/>
                    </a:lnTo>
                    <a:lnTo>
                      <a:pt x="18" y="54"/>
                    </a:lnTo>
                    <a:lnTo>
                      <a:pt x="4" y="48"/>
                    </a:lnTo>
                    <a:lnTo>
                      <a:pt x="0" y="44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36"/>
                    </a:lnTo>
                    <a:lnTo>
                      <a:pt x="4" y="32"/>
                    </a:lnTo>
                    <a:lnTo>
                      <a:pt x="18" y="24"/>
                    </a:lnTo>
                    <a:lnTo>
                      <a:pt x="40" y="18"/>
                    </a:lnTo>
                    <a:lnTo>
                      <a:pt x="68" y="12"/>
                    </a:lnTo>
                    <a:lnTo>
                      <a:pt x="104" y="8"/>
                    </a:lnTo>
                    <a:lnTo>
                      <a:pt x="144" y="4"/>
                    </a:lnTo>
                    <a:lnTo>
                      <a:pt x="188" y="2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80" y="2"/>
                    </a:lnTo>
                    <a:lnTo>
                      <a:pt x="324" y="4"/>
                    </a:lnTo>
                    <a:lnTo>
                      <a:pt x="362" y="8"/>
                    </a:lnTo>
                    <a:lnTo>
                      <a:pt x="396" y="12"/>
                    </a:lnTo>
                    <a:lnTo>
                      <a:pt x="426" y="18"/>
                    </a:lnTo>
                    <a:lnTo>
                      <a:pt x="446" y="24"/>
                    </a:lnTo>
                    <a:lnTo>
                      <a:pt x="460" y="32"/>
                    </a:lnTo>
                    <a:lnTo>
                      <a:pt x="464" y="36"/>
                    </a:lnTo>
                    <a:lnTo>
                      <a:pt x="464" y="40"/>
                    </a:lnTo>
                    <a:lnTo>
                      <a:pt x="464" y="40"/>
                    </a:lnTo>
                    <a:lnTo>
                      <a:pt x="464" y="44"/>
                    </a:lnTo>
                    <a:lnTo>
                      <a:pt x="460" y="48"/>
                    </a:lnTo>
                    <a:lnTo>
                      <a:pt x="446" y="54"/>
                    </a:lnTo>
                    <a:lnTo>
                      <a:pt x="426" y="60"/>
                    </a:lnTo>
                    <a:lnTo>
                      <a:pt x="396" y="64"/>
                    </a:lnTo>
                    <a:lnTo>
                      <a:pt x="362" y="70"/>
                    </a:lnTo>
                    <a:lnTo>
                      <a:pt x="324" y="72"/>
                    </a:lnTo>
                    <a:lnTo>
                      <a:pt x="280" y="74"/>
                    </a:lnTo>
                    <a:lnTo>
                      <a:pt x="234" y="7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Freeform 525"/>
              <p:cNvSpPr>
                <a:spLocks/>
              </p:cNvSpPr>
              <p:nvPr/>
            </p:nvSpPr>
            <p:spPr bwMode="auto">
              <a:xfrm>
                <a:off x="4659" y="4188"/>
                <a:ext cx="468" cy="76"/>
              </a:xfrm>
              <a:custGeom>
                <a:avLst/>
                <a:gdLst>
                  <a:gd name="T0" fmla="*/ 236 w 468"/>
                  <a:gd name="T1" fmla="*/ 0 h 76"/>
                  <a:gd name="T2" fmla="*/ 236 w 468"/>
                  <a:gd name="T3" fmla="*/ 0 h 76"/>
                  <a:gd name="T4" fmla="*/ 188 w 468"/>
                  <a:gd name="T5" fmla="*/ 2 h 76"/>
                  <a:gd name="T6" fmla="*/ 144 w 468"/>
                  <a:gd name="T7" fmla="*/ 4 h 76"/>
                  <a:gd name="T8" fmla="*/ 104 w 468"/>
                  <a:gd name="T9" fmla="*/ 8 h 76"/>
                  <a:gd name="T10" fmla="*/ 68 w 468"/>
                  <a:gd name="T11" fmla="*/ 12 h 76"/>
                  <a:gd name="T12" fmla="*/ 40 w 468"/>
                  <a:gd name="T13" fmla="*/ 18 h 76"/>
                  <a:gd name="T14" fmla="*/ 18 w 468"/>
                  <a:gd name="T15" fmla="*/ 24 h 76"/>
                  <a:gd name="T16" fmla="*/ 4 w 468"/>
                  <a:gd name="T17" fmla="*/ 32 h 76"/>
                  <a:gd name="T18" fmla="*/ 0 w 468"/>
                  <a:gd name="T19" fmla="*/ 36 h 76"/>
                  <a:gd name="T20" fmla="*/ 0 w 468"/>
                  <a:gd name="T21" fmla="*/ 40 h 76"/>
                  <a:gd name="T22" fmla="*/ 0 w 468"/>
                  <a:gd name="T23" fmla="*/ 40 h 76"/>
                  <a:gd name="T24" fmla="*/ 0 w 468"/>
                  <a:gd name="T25" fmla="*/ 44 h 76"/>
                  <a:gd name="T26" fmla="*/ 4 w 468"/>
                  <a:gd name="T27" fmla="*/ 48 h 76"/>
                  <a:gd name="T28" fmla="*/ 18 w 468"/>
                  <a:gd name="T29" fmla="*/ 54 h 76"/>
                  <a:gd name="T30" fmla="*/ 40 w 468"/>
                  <a:gd name="T31" fmla="*/ 60 h 76"/>
                  <a:gd name="T32" fmla="*/ 68 w 468"/>
                  <a:gd name="T33" fmla="*/ 66 h 76"/>
                  <a:gd name="T34" fmla="*/ 104 w 468"/>
                  <a:gd name="T35" fmla="*/ 70 h 76"/>
                  <a:gd name="T36" fmla="*/ 144 w 468"/>
                  <a:gd name="T37" fmla="*/ 72 h 76"/>
                  <a:gd name="T38" fmla="*/ 188 w 468"/>
                  <a:gd name="T39" fmla="*/ 76 h 76"/>
                  <a:gd name="T40" fmla="*/ 236 w 468"/>
                  <a:gd name="T41" fmla="*/ 76 h 76"/>
                  <a:gd name="T42" fmla="*/ 236 w 468"/>
                  <a:gd name="T43" fmla="*/ 76 h 76"/>
                  <a:gd name="T44" fmla="*/ 282 w 468"/>
                  <a:gd name="T45" fmla="*/ 76 h 76"/>
                  <a:gd name="T46" fmla="*/ 326 w 468"/>
                  <a:gd name="T47" fmla="*/ 72 h 76"/>
                  <a:gd name="T48" fmla="*/ 366 w 468"/>
                  <a:gd name="T49" fmla="*/ 70 h 76"/>
                  <a:gd name="T50" fmla="*/ 400 w 468"/>
                  <a:gd name="T51" fmla="*/ 66 h 76"/>
                  <a:gd name="T52" fmla="*/ 428 w 468"/>
                  <a:gd name="T53" fmla="*/ 60 h 76"/>
                  <a:gd name="T54" fmla="*/ 450 w 468"/>
                  <a:gd name="T55" fmla="*/ 54 h 76"/>
                  <a:gd name="T56" fmla="*/ 464 w 468"/>
                  <a:gd name="T57" fmla="*/ 48 h 76"/>
                  <a:gd name="T58" fmla="*/ 468 w 468"/>
                  <a:gd name="T59" fmla="*/ 44 h 76"/>
                  <a:gd name="T60" fmla="*/ 468 w 468"/>
                  <a:gd name="T61" fmla="*/ 40 h 76"/>
                  <a:gd name="T62" fmla="*/ 468 w 468"/>
                  <a:gd name="T63" fmla="*/ 40 h 76"/>
                  <a:gd name="T64" fmla="*/ 468 w 468"/>
                  <a:gd name="T65" fmla="*/ 36 h 76"/>
                  <a:gd name="T66" fmla="*/ 464 w 468"/>
                  <a:gd name="T67" fmla="*/ 32 h 76"/>
                  <a:gd name="T68" fmla="*/ 450 w 468"/>
                  <a:gd name="T69" fmla="*/ 24 h 76"/>
                  <a:gd name="T70" fmla="*/ 428 w 468"/>
                  <a:gd name="T71" fmla="*/ 18 h 76"/>
                  <a:gd name="T72" fmla="*/ 400 w 468"/>
                  <a:gd name="T73" fmla="*/ 12 h 76"/>
                  <a:gd name="T74" fmla="*/ 366 w 468"/>
                  <a:gd name="T75" fmla="*/ 8 h 76"/>
                  <a:gd name="T76" fmla="*/ 326 w 468"/>
                  <a:gd name="T77" fmla="*/ 4 h 76"/>
                  <a:gd name="T78" fmla="*/ 282 w 468"/>
                  <a:gd name="T79" fmla="*/ 2 h 76"/>
                  <a:gd name="T80" fmla="*/ 236 w 468"/>
                  <a:gd name="T81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68" h="76">
                    <a:moveTo>
                      <a:pt x="236" y="0"/>
                    </a:moveTo>
                    <a:lnTo>
                      <a:pt x="236" y="0"/>
                    </a:lnTo>
                    <a:lnTo>
                      <a:pt x="188" y="2"/>
                    </a:lnTo>
                    <a:lnTo>
                      <a:pt x="144" y="4"/>
                    </a:lnTo>
                    <a:lnTo>
                      <a:pt x="104" y="8"/>
                    </a:lnTo>
                    <a:lnTo>
                      <a:pt x="68" y="12"/>
                    </a:lnTo>
                    <a:lnTo>
                      <a:pt x="40" y="18"/>
                    </a:lnTo>
                    <a:lnTo>
                      <a:pt x="18" y="24"/>
                    </a:lnTo>
                    <a:lnTo>
                      <a:pt x="4" y="32"/>
                    </a:lnTo>
                    <a:lnTo>
                      <a:pt x="0" y="36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4" y="48"/>
                    </a:lnTo>
                    <a:lnTo>
                      <a:pt x="18" y="54"/>
                    </a:lnTo>
                    <a:lnTo>
                      <a:pt x="40" y="60"/>
                    </a:lnTo>
                    <a:lnTo>
                      <a:pt x="68" y="66"/>
                    </a:lnTo>
                    <a:lnTo>
                      <a:pt x="104" y="70"/>
                    </a:lnTo>
                    <a:lnTo>
                      <a:pt x="144" y="72"/>
                    </a:lnTo>
                    <a:lnTo>
                      <a:pt x="188" y="76"/>
                    </a:lnTo>
                    <a:lnTo>
                      <a:pt x="236" y="76"/>
                    </a:lnTo>
                    <a:lnTo>
                      <a:pt x="236" y="76"/>
                    </a:lnTo>
                    <a:lnTo>
                      <a:pt x="282" y="76"/>
                    </a:lnTo>
                    <a:lnTo>
                      <a:pt x="326" y="72"/>
                    </a:lnTo>
                    <a:lnTo>
                      <a:pt x="366" y="70"/>
                    </a:lnTo>
                    <a:lnTo>
                      <a:pt x="400" y="66"/>
                    </a:lnTo>
                    <a:lnTo>
                      <a:pt x="428" y="60"/>
                    </a:lnTo>
                    <a:lnTo>
                      <a:pt x="450" y="54"/>
                    </a:lnTo>
                    <a:lnTo>
                      <a:pt x="464" y="48"/>
                    </a:lnTo>
                    <a:lnTo>
                      <a:pt x="468" y="44"/>
                    </a:lnTo>
                    <a:lnTo>
                      <a:pt x="468" y="40"/>
                    </a:lnTo>
                    <a:lnTo>
                      <a:pt x="468" y="40"/>
                    </a:lnTo>
                    <a:lnTo>
                      <a:pt x="468" y="36"/>
                    </a:lnTo>
                    <a:lnTo>
                      <a:pt x="464" y="32"/>
                    </a:lnTo>
                    <a:lnTo>
                      <a:pt x="450" y="24"/>
                    </a:lnTo>
                    <a:lnTo>
                      <a:pt x="428" y="18"/>
                    </a:lnTo>
                    <a:lnTo>
                      <a:pt x="400" y="12"/>
                    </a:lnTo>
                    <a:lnTo>
                      <a:pt x="366" y="8"/>
                    </a:lnTo>
                    <a:lnTo>
                      <a:pt x="326" y="4"/>
                    </a:lnTo>
                    <a:lnTo>
                      <a:pt x="282" y="2"/>
                    </a:lnTo>
                    <a:lnTo>
                      <a:pt x="2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526"/>
              <p:cNvSpPr>
                <a:spLocks noEditPoints="1"/>
              </p:cNvSpPr>
              <p:nvPr/>
            </p:nvSpPr>
            <p:spPr bwMode="auto">
              <a:xfrm>
                <a:off x="4661" y="4188"/>
                <a:ext cx="464" cy="76"/>
              </a:xfrm>
              <a:custGeom>
                <a:avLst/>
                <a:gdLst>
                  <a:gd name="T0" fmla="*/ 234 w 464"/>
                  <a:gd name="T1" fmla="*/ 76 h 76"/>
                  <a:gd name="T2" fmla="*/ 144 w 464"/>
                  <a:gd name="T3" fmla="*/ 72 h 76"/>
                  <a:gd name="T4" fmla="*/ 70 w 464"/>
                  <a:gd name="T5" fmla="*/ 64 h 76"/>
                  <a:gd name="T6" fmla="*/ 20 w 464"/>
                  <a:gd name="T7" fmla="*/ 54 h 76"/>
                  <a:gd name="T8" fmla="*/ 2 w 464"/>
                  <a:gd name="T9" fmla="*/ 44 h 76"/>
                  <a:gd name="T10" fmla="*/ 2 w 464"/>
                  <a:gd name="T11" fmla="*/ 40 h 76"/>
                  <a:gd name="T12" fmla="*/ 6 w 464"/>
                  <a:gd name="T13" fmla="*/ 32 h 76"/>
                  <a:gd name="T14" fmla="*/ 42 w 464"/>
                  <a:gd name="T15" fmla="*/ 18 h 76"/>
                  <a:gd name="T16" fmla="*/ 104 w 464"/>
                  <a:gd name="T17" fmla="*/ 8 h 76"/>
                  <a:gd name="T18" fmla="*/ 188 w 464"/>
                  <a:gd name="T19" fmla="*/ 2 h 76"/>
                  <a:gd name="T20" fmla="*/ 234 w 464"/>
                  <a:gd name="T21" fmla="*/ 2 h 76"/>
                  <a:gd name="T22" fmla="*/ 322 w 464"/>
                  <a:gd name="T23" fmla="*/ 4 h 76"/>
                  <a:gd name="T24" fmla="*/ 396 w 464"/>
                  <a:gd name="T25" fmla="*/ 12 h 76"/>
                  <a:gd name="T26" fmla="*/ 444 w 464"/>
                  <a:gd name="T27" fmla="*/ 26 h 76"/>
                  <a:gd name="T28" fmla="*/ 462 w 464"/>
                  <a:gd name="T29" fmla="*/ 36 h 76"/>
                  <a:gd name="T30" fmla="*/ 462 w 464"/>
                  <a:gd name="T31" fmla="*/ 40 h 76"/>
                  <a:gd name="T32" fmla="*/ 458 w 464"/>
                  <a:gd name="T33" fmla="*/ 48 h 76"/>
                  <a:gd name="T34" fmla="*/ 424 w 464"/>
                  <a:gd name="T35" fmla="*/ 60 h 76"/>
                  <a:gd name="T36" fmla="*/ 362 w 464"/>
                  <a:gd name="T37" fmla="*/ 70 h 76"/>
                  <a:gd name="T38" fmla="*/ 280 w 464"/>
                  <a:gd name="T39" fmla="*/ 74 h 76"/>
                  <a:gd name="T40" fmla="*/ 234 w 464"/>
                  <a:gd name="T41" fmla="*/ 0 h 76"/>
                  <a:gd name="T42" fmla="*/ 188 w 464"/>
                  <a:gd name="T43" fmla="*/ 2 h 76"/>
                  <a:gd name="T44" fmla="*/ 104 w 464"/>
                  <a:gd name="T45" fmla="*/ 8 h 76"/>
                  <a:gd name="T46" fmla="*/ 40 w 464"/>
                  <a:gd name="T47" fmla="*/ 18 h 76"/>
                  <a:gd name="T48" fmla="*/ 4 w 464"/>
                  <a:gd name="T49" fmla="*/ 32 h 76"/>
                  <a:gd name="T50" fmla="*/ 0 w 464"/>
                  <a:gd name="T51" fmla="*/ 40 h 76"/>
                  <a:gd name="T52" fmla="*/ 0 w 464"/>
                  <a:gd name="T53" fmla="*/ 44 h 76"/>
                  <a:gd name="T54" fmla="*/ 18 w 464"/>
                  <a:gd name="T55" fmla="*/ 54 h 76"/>
                  <a:gd name="T56" fmla="*/ 68 w 464"/>
                  <a:gd name="T57" fmla="*/ 64 h 76"/>
                  <a:gd name="T58" fmla="*/ 144 w 464"/>
                  <a:gd name="T59" fmla="*/ 72 h 76"/>
                  <a:gd name="T60" fmla="*/ 234 w 464"/>
                  <a:gd name="T61" fmla="*/ 76 h 76"/>
                  <a:gd name="T62" fmla="*/ 280 w 464"/>
                  <a:gd name="T63" fmla="*/ 74 h 76"/>
                  <a:gd name="T64" fmla="*/ 362 w 464"/>
                  <a:gd name="T65" fmla="*/ 70 h 76"/>
                  <a:gd name="T66" fmla="*/ 426 w 464"/>
                  <a:gd name="T67" fmla="*/ 60 h 76"/>
                  <a:gd name="T68" fmla="*/ 460 w 464"/>
                  <a:gd name="T69" fmla="*/ 48 h 76"/>
                  <a:gd name="T70" fmla="*/ 464 w 464"/>
                  <a:gd name="T71" fmla="*/ 40 h 76"/>
                  <a:gd name="T72" fmla="*/ 464 w 464"/>
                  <a:gd name="T73" fmla="*/ 36 h 76"/>
                  <a:gd name="T74" fmla="*/ 446 w 464"/>
                  <a:gd name="T75" fmla="*/ 24 h 76"/>
                  <a:gd name="T76" fmla="*/ 396 w 464"/>
                  <a:gd name="T77" fmla="*/ 12 h 76"/>
                  <a:gd name="T78" fmla="*/ 324 w 464"/>
                  <a:gd name="T79" fmla="*/ 4 h 76"/>
                  <a:gd name="T80" fmla="*/ 234 w 464"/>
                  <a:gd name="T81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64" h="76">
                    <a:moveTo>
                      <a:pt x="234" y="76"/>
                    </a:moveTo>
                    <a:lnTo>
                      <a:pt x="234" y="76"/>
                    </a:lnTo>
                    <a:lnTo>
                      <a:pt x="188" y="74"/>
                    </a:lnTo>
                    <a:lnTo>
                      <a:pt x="144" y="72"/>
                    </a:lnTo>
                    <a:lnTo>
                      <a:pt x="104" y="70"/>
                    </a:lnTo>
                    <a:lnTo>
                      <a:pt x="70" y="64"/>
                    </a:lnTo>
                    <a:lnTo>
                      <a:pt x="42" y="60"/>
                    </a:lnTo>
                    <a:lnTo>
                      <a:pt x="20" y="54"/>
                    </a:lnTo>
                    <a:lnTo>
                      <a:pt x="6" y="48"/>
                    </a:lnTo>
                    <a:lnTo>
                      <a:pt x="2" y="44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2" y="36"/>
                    </a:lnTo>
                    <a:lnTo>
                      <a:pt x="6" y="32"/>
                    </a:lnTo>
                    <a:lnTo>
                      <a:pt x="20" y="26"/>
                    </a:lnTo>
                    <a:lnTo>
                      <a:pt x="42" y="18"/>
                    </a:lnTo>
                    <a:lnTo>
                      <a:pt x="70" y="12"/>
                    </a:lnTo>
                    <a:lnTo>
                      <a:pt x="104" y="8"/>
                    </a:lnTo>
                    <a:lnTo>
                      <a:pt x="144" y="4"/>
                    </a:lnTo>
                    <a:lnTo>
                      <a:pt x="188" y="2"/>
                    </a:lnTo>
                    <a:lnTo>
                      <a:pt x="234" y="2"/>
                    </a:lnTo>
                    <a:lnTo>
                      <a:pt x="234" y="2"/>
                    </a:lnTo>
                    <a:lnTo>
                      <a:pt x="280" y="2"/>
                    </a:lnTo>
                    <a:lnTo>
                      <a:pt x="322" y="4"/>
                    </a:lnTo>
                    <a:lnTo>
                      <a:pt x="362" y="8"/>
                    </a:lnTo>
                    <a:lnTo>
                      <a:pt x="396" y="12"/>
                    </a:lnTo>
                    <a:lnTo>
                      <a:pt x="424" y="18"/>
                    </a:lnTo>
                    <a:lnTo>
                      <a:pt x="444" y="26"/>
                    </a:lnTo>
                    <a:lnTo>
                      <a:pt x="458" y="32"/>
                    </a:lnTo>
                    <a:lnTo>
                      <a:pt x="462" y="36"/>
                    </a:lnTo>
                    <a:lnTo>
                      <a:pt x="462" y="40"/>
                    </a:lnTo>
                    <a:lnTo>
                      <a:pt x="462" y="40"/>
                    </a:lnTo>
                    <a:lnTo>
                      <a:pt x="462" y="44"/>
                    </a:lnTo>
                    <a:lnTo>
                      <a:pt x="458" y="48"/>
                    </a:lnTo>
                    <a:lnTo>
                      <a:pt x="444" y="54"/>
                    </a:lnTo>
                    <a:lnTo>
                      <a:pt x="424" y="60"/>
                    </a:lnTo>
                    <a:lnTo>
                      <a:pt x="396" y="64"/>
                    </a:lnTo>
                    <a:lnTo>
                      <a:pt x="362" y="70"/>
                    </a:lnTo>
                    <a:lnTo>
                      <a:pt x="322" y="72"/>
                    </a:lnTo>
                    <a:lnTo>
                      <a:pt x="280" y="74"/>
                    </a:lnTo>
                    <a:lnTo>
                      <a:pt x="234" y="76"/>
                    </a:lnTo>
                    <a:close/>
                    <a:moveTo>
                      <a:pt x="234" y="0"/>
                    </a:moveTo>
                    <a:lnTo>
                      <a:pt x="234" y="0"/>
                    </a:lnTo>
                    <a:lnTo>
                      <a:pt x="188" y="2"/>
                    </a:lnTo>
                    <a:lnTo>
                      <a:pt x="144" y="4"/>
                    </a:lnTo>
                    <a:lnTo>
                      <a:pt x="104" y="8"/>
                    </a:lnTo>
                    <a:lnTo>
                      <a:pt x="68" y="12"/>
                    </a:lnTo>
                    <a:lnTo>
                      <a:pt x="40" y="18"/>
                    </a:lnTo>
                    <a:lnTo>
                      <a:pt x="18" y="24"/>
                    </a:lnTo>
                    <a:lnTo>
                      <a:pt x="4" y="32"/>
                    </a:lnTo>
                    <a:lnTo>
                      <a:pt x="0" y="36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4" y="48"/>
                    </a:lnTo>
                    <a:lnTo>
                      <a:pt x="18" y="54"/>
                    </a:lnTo>
                    <a:lnTo>
                      <a:pt x="40" y="60"/>
                    </a:lnTo>
                    <a:lnTo>
                      <a:pt x="68" y="64"/>
                    </a:lnTo>
                    <a:lnTo>
                      <a:pt x="104" y="70"/>
                    </a:lnTo>
                    <a:lnTo>
                      <a:pt x="144" y="72"/>
                    </a:lnTo>
                    <a:lnTo>
                      <a:pt x="188" y="74"/>
                    </a:lnTo>
                    <a:lnTo>
                      <a:pt x="234" y="76"/>
                    </a:lnTo>
                    <a:lnTo>
                      <a:pt x="234" y="76"/>
                    </a:lnTo>
                    <a:lnTo>
                      <a:pt x="280" y="74"/>
                    </a:lnTo>
                    <a:lnTo>
                      <a:pt x="324" y="72"/>
                    </a:lnTo>
                    <a:lnTo>
                      <a:pt x="362" y="70"/>
                    </a:lnTo>
                    <a:lnTo>
                      <a:pt x="396" y="64"/>
                    </a:lnTo>
                    <a:lnTo>
                      <a:pt x="426" y="60"/>
                    </a:lnTo>
                    <a:lnTo>
                      <a:pt x="446" y="54"/>
                    </a:lnTo>
                    <a:lnTo>
                      <a:pt x="460" y="48"/>
                    </a:lnTo>
                    <a:lnTo>
                      <a:pt x="464" y="44"/>
                    </a:lnTo>
                    <a:lnTo>
                      <a:pt x="464" y="40"/>
                    </a:lnTo>
                    <a:lnTo>
                      <a:pt x="464" y="40"/>
                    </a:lnTo>
                    <a:lnTo>
                      <a:pt x="464" y="36"/>
                    </a:lnTo>
                    <a:lnTo>
                      <a:pt x="460" y="32"/>
                    </a:lnTo>
                    <a:lnTo>
                      <a:pt x="446" y="24"/>
                    </a:lnTo>
                    <a:lnTo>
                      <a:pt x="426" y="18"/>
                    </a:lnTo>
                    <a:lnTo>
                      <a:pt x="396" y="12"/>
                    </a:lnTo>
                    <a:lnTo>
                      <a:pt x="362" y="8"/>
                    </a:lnTo>
                    <a:lnTo>
                      <a:pt x="324" y="4"/>
                    </a:lnTo>
                    <a:lnTo>
                      <a:pt x="280" y="2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ACA5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Freeform 527"/>
              <p:cNvSpPr>
                <a:spLocks/>
              </p:cNvSpPr>
              <p:nvPr/>
            </p:nvSpPr>
            <p:spPr bwMode="auto">
              <a:xfrm>
                <a:off x="4663" y="4190"/>
                <a:ext cx="460" cy="74"/>
              </a:xfrm>
              <a:custGeom>
                <a:avLst/>
                <a:gdLst>
                  <a:gd name="T0" fmla="*/ 232 w 460"/>
                  <a:gd name="T1" fmla="*/ 74 h 74"/>
                  <a:gd name="T2" fmla="*/ 232 w 460"/>
                  <a:gd name="T3" fmla="*/ 74 h 74"/>
                  <a:gd name="T4" fmla="*/ 186 w 460"/>
                  <a:gd name="T5" fmla="*/ 72 h 74"/>
                  <a:gd name="T6" fmla="*/ 142 w 460"/>
                  <a:gd name="T7" fmla="*/ 70 h 74"/>
                  <a:gd name="T8" fmla="*/ 102 w 460"/>
                  <a:gd name="T9" fmla="*/ 68 h 74"/>
                  <a:gd name="T10" fmla="*/ 68 w 460"/>
                  <a:gd name="T11" fmla="*/ 62 h 74"/>
                  <a:gd name="T12" fmla="*/ 40 w 460"/>
                  <a:gd name="T13" fmla="*/ 58 h 74"/>
                  <a:gd name="T14" fmla="*/ 18 w 460"/>
                  <a:gd name="T15" fmla="*/ 52 h 74"/>
                  <a:gd name="T16" fmla="*/ 4 w 460"/>
                  <a:gd name="T17" fmla="*/ 46 h 74"/>
                  <a:gd name="T18" fmla="*/ 0 w 460"/>
                  <a:gd name="T19" fmla="*/ 42 h 74"/>
                  <a:gd name="T20" fmla="*/ 0 w 460"/>
                  <a:gd name="T21" fmla="*/ 38 h 74"/>
                  <a:gd name="T22" fmla="*/ 0 w 460"/>
                  <a:gd name="T23" fmla="*/ 38 h 74"/>
                  <a:gd name="T24" fmla="*/ 0 w 460"/>
                  <a:gd name="T25" fmla="*/ 34 h 74"/>
                  <a:gd name="T26" fmla="*/ 4 w 460"/>
                  <a:gd name="T27" fmla="*/ 30 h 74"/>
                  <a:gd name="T28" fmla="*/ 18 w 460"/>
                  <a:gd name="T29" fmla="*/ 24 h 74"/>
                  <a:gd name="T30" fmla="*/ 40 w 460"/>
                  <a:gd name="T31" fmla="*/ 16 h 74"/>
                  <a:gd name="T32" fmla="*/ 68 w 460"/>
                  <a:gd name="T33" fmla="*/ 10 h 74"/>
                  <a:gd name="T34" fmla="*/ 102 w 460"/>
                  <a:gd name="T35" fmla="*/ 6 h 74"/>
                  <a:gd name="T36" fmla="*/ 142 w 460"/>
                  <a:gd name="T37" fmla="*/ 2 h 74"/>
                  <a:gd name="T38" fmla="*/ 186 w 460"/>
                  <a:gd name="T39" fmla="*/ 0 h 74"/>
                  <a:gd name="T40" fmla="*/ 232 w 460"/>
                  <a:gd name="T41" fmla="*/ 0 h 74"/>
                  <a:gd name="T42" fmla="*/ 232 w 460"/>
                  <a:gd name="T43" fmla="*/ 0 h 74"/>
                  <a:gd name="T44" fmla="*/ 278 w 460"/>
                  <a:gd name="T45" fmla="*/ 0 h 74"/>
                  <a:gd name="T46" fmla="*/ 320 w 460"/>
                  <a:gd name="T47" fmla="*/ 2 h 74"/>
                  <a:gd name="T48" fmla="*/ 360 w 460"/>
                  <a:gd name="T49" fmla="*/ 6 h 74"/>
                  <a:gd name="T50" fmla="*/ 394 w 460"/>
                  <a:gd name="T51" fmla="*/ 10 h 74"/>
                  <a:gd name="T52" fmla="*/ 422 w 460"/>
                  <a:gd name="T53" fmla="*/ 16 h 74"/>
                  <a:gd name="T54" fmla="*/ 442 w 460"/>
                  <a:gd name="T55" fmla="*/ 24 h 74"/>
                  <a:gd name="T56" fmla="*/ 456 w 460"/>
                  <a:gd name="T57" fmla="*/ 30 h 74"/>
                  <a:gd name="T58" fmla="*/ 460 w 460"/>
                  <a:gd name="T59" fmla="*/ 34 h 74"/>
                  <a:gd name="T60" fmla="*/ 460 w 460"/>
                  <a:gd name="T61" fmla="*/ 38 h 74"/>
                  <a:gd name="T62" fmla="*/ 460 w 460"/>
                  <a:gd name="T63" fmla="*/ 38 h 74"/>
                  <a:gd name="T64" fmla="*/ 460 w 460"/>
                  <a:gd name="T65" fmla="*/ 42 h 74"/>
                  <a:gd name="T66" fmla="*/ 456 w 460"/>
                  <a:gd name="T67" fmla="*/ 46 h 74"/>
                  <a:gd name="T68" fmla="*/ 442 w 460"/>
                  <a:gd name="T69" fmla="*/ 52 h 74"/>
                  <a:gd name="T70" fmla="*/ 422 w 460"/>
                  <a:gd name="T71" fmla="*/ 58 h 74"/>
                  <a:gd name="T72" fmla="*/ 394 w 460"/>
                  <a:gd name="T73" fmla="*/ 62 h 74"/>
                  <a:gd name="T74" fmla="*/ 360 w 460"/>
                  <a:gd name="T75" fmla="*/ 68 h 74"/>
                  <a:gd name="T76" fmla="*/ 320 w 460"/>
                  <a:gd name="T77" fmla="*/ 70 h 74"/>
                  <a:gd name="T78" fmla="*/ 278 w 460"/>
                  <a:gd name="T79" fmla="*/ 72 h 74"/>
                  <a:gd name="T80" fmla="*/ 232 w 460"/>
                  <a:gd name="T81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60" h="74">
                    <a:moveTo>
                      <a:pt x="232" y="74"/>
                    </a:moveTo>
                    <a:lnTo>
                      <a:pt x="232" y="74"/>
                    </a:lnTo>
                    <a:lnTo>
                      <a:pt x="186" y="72"/>
                    </a:lnTo>
                    <a:lnTo>
                      <a:pt x="142" y="70"/>
                    </a:lnTo>
                    <a:lnTo>
                      <a:pt x="102" y="68"/>
                    </a:lnTo>
                    <a:lnTo>
                      <a:pt x="68" y="62"/>
                    </a:lnTo>
                    <a:lnTo>
                      <a:pt x="40" y="58"/>
                    </a:lnTo>
                    <a:lnTo>
                      <a:pt x="18" y="52"/>
                    </a:lnTo>
                    <a:lnTo>
                      <a:pt x="4" y="46"/>
                    </a:lnTo>
                    <a:lnTo>
                      <a:pt x="0" y="4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4"/>
                    </a:lnTo>
                    <a:lnTo>
                      <a:pt x="4" y="30"/>
                    </a:lnTo>
                    <a:lnTo>
                      <a:pt x="18" y="24"/>
                    </a:lnTo>
                    <a:lnTo>
                      <a:pt x="40" y="16"/>
                    </a:lnTo>
                    <a:lnTo>
                      <a:pt x="68" y="10"/>
                    </a:lnTo>
                    <a:lnTo>
                      <a:pt x="102" y="6"/>
                    </a:lnTo>
                    <a:lnTo>
                      <a:pt x="142" y="2"/>
                    </a:lnTo>
                    <a:lnTo>
                      <a:pt x="186" y="0"/>
                    </a:lnTo>
                    <a:lnTo>
                      <a:pt x="232" y="0"/>
                    </a:lnTo>
                    <a:lnTo>
                      <a:pt x="232" y="0"/>
                    </a:lnTo>
                    <a:lnTo>
                      <a:pt x="278" y="0"/>
                    </a:lnTo>
                    <a:lnTo>
                      <a:pt x="320" y="2"/>
                    </a:lnTo>
                    <a:lnTo>
                      <a:pt x="360" y="6"/>
                    </a:lnTo>
                    <a:lnTo>
                      <a:pt x="394" y="10"/>
                    </a:lnTo>
                    <a:lnTo>
                      <a:pt x="422" y="16"/>
                    </a:lnTo>
                    <a:lnTo>
                      <a:pt x="442" y="24"/>
                    </a:lnTo>
                    <a:lnTo>
                      <a:pt x="456" y="30"/>
                    </a:lnTo>
                    <a:lnTo>
                      <a:pt x="460" y="34"/>
                    </a:lnTo>
                    <a:lnTo>
                      <a:pt x="460" y="38"/>
                    </a:lnTo>
                    <a:lnTo>
                      <a:pt x="460" y="38"/>
                    </a:lnTo>
                    <a:lnTo>
                      <a:pt x="460" y="42"/>
                    </a:lnTo>
                    <a:lnTo>
                      <a:pt x="456" y="46"/>
                    </a:lnTo>
                    <a:lnTo>
                      <a:pt x="442" y="52"/>
                    </a:lnTo>
                    <a:lnTo>
                      <a:pt x="422" y="58"/>
                    </a:lnTo>
                    <a:lnTo>
                      <a:pt x="394" y="62"/>
                    </a:lnTo>
                    <a:lnTo>
                      <a:pt x="360" y="68"/>
                    </a:lnTo>
                    <a:lnTo>
                      <a:pt x="320" y="70"/>
                    </a:lnTo>
                    <a:lnTo>
                      <a:pt x="278" y="72"/>
                    </a:lnTo>
                    <a:lnTo>
                      <a:pt x="232" y="7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Freeform 528"/>
              <p:cNvSpPr>
                <a:spLocks/>
              </p:cNvSpPr>
              <p:nvPr/>
            </p:nvSpPr>
            <p:spPr bwMode="auto">
              <a:xfrm>
                <a:off x="4661" y="4188"/>
                <a:ext cx="464" cy="76"/>
              </a:xfrm>
              <a:custGeom>
                <a:avLst/>
                <a:gdLst>
                  <a:gd name="T0" fmla="*/ 234 w 464"/>
                  <a:gd name="T1" fmla="*/ 0 h 76"/>
                  <a:gd name="T2" fmla="*/ 234 w 464"/>
                  <a:gd name="T3" fmla="*/ 0 h 76"/>
                  <a:gd name="T4" fmla="*/ 188 w 464"/>
                  <a:gd name="T5" fmla="*/ 2 h 76"/>
                  <a:gd name="T6" fmla="*/ 144 w 464"/>
                  <a:gd name="T7" fmla="*/ 4 h 76"/>
                  <a:gd name="T8" fmla="*/ 104 w 464"/>
                  <a:gd name="T9" fmla="*/ 8 h 76"/>
                  <a:gd name="T10" fmla="*/ 68 w 464"/>
                  <a:gd name="T11" fmla="*/ 12 h 76"/>
                  <a:gd name="T12" fmla="*/ 40 w 464"/>
                  <a:gd name="T13" fmla="*/ 18 h 76"/>
                  <a:gd name="T14" fmla="*/ 18 w 464"/>
                  <a:gd name="T15" fmla="*/ 24 h 76"/>
                  <a:gd name="T16" fmla="*/ 4 w 464"/>
                  <a:gd name="T17" fmla="*/ 32 h 76"/>
                  <a:gd name="T18" fmla="*/ 0 w 464"/>
                  <a:gd name="T19" fmla="*/ 36 h 76"/>
                  <a:gd name="T20" fmla="*/ 0 w 464"/>
                  <a:gd name="T21" fmla="*/ 40 h 76"/>
                  <a:gd name="T22" fmla="*/ 0 w 464"/>
                  <a:gd name="T23" fmla="*/ 40 h 76"/>
                  <a:gd name="T24" fmla="*/ 0 w 464"/>
                  <a:gd name="T25" fmla="*/ 44 h 76"/>
                  <a:gd name="T26" fmla="*/ 4 w 464"/>
                  <a:gd name="T27" fmla="*/ 48 h 76"/>
                  <a:gd name="T28" fmla="*/ 18 w 464"/>
                  <a:gd name="T29" fmla="*/ 54 h 76"/>
                  <a:gd name="T30" fmla="*/ 40 w 464"/>
                  <a:gd name="T31" fmla="*/ 60 h 76"/>
                  <a:gd name="T32" fmla="*/ 68 w 464"/>
                  <a:gd name="T33" fmla="*/ 64 h 76"/>
                  <a:gd name="T34" fmla="*/ 104 w 464"/>
                  <a:gd name="T35" fmla="*/ 70 h 76"/>
                  <a:gd name="T36" fmla="*/ 144 w 464"/>
                  <a:gd name="T37" fmla="*/ 72 h 76"/>
                  <a:gd name="T38" fmla="*/ 188 w 464"/>
                  <a:gd name="T39" fmla="*/ 74 h 76"/>
                  <a:gd name="T40" fmla="*/ 234 w 464"/>
                  <a:gd name="T41" fmla="*/ 76 h 76"/>
                  <a:gd name="T42" fmla="*/ 234 w 464"/>
                  <a:gd name="T43" fmla="*/ 76 h 76"/>
                  <a:gd name="T44" fmla="*/ 280 w 464"/>
                  <a:gd name="T45" fmla="*/ 74 h 76"/>
                  <a:gd name="T46" fmla="*/ 324 w 464"/>
                  <a:gd name="T47" fmla="*/ 72 h 76"/>
                  <a:gd name="T48" fmla="*/ 362 w 464"/>
                  <a:gd name="T49" fmla="*/ 70 h 76"/>
                  <a:gd name="T50" fmla="*/ 396 w 464"/>
                  <a:gd name="T51" fmla="*/ 64 h 76"/>
                  <a:gd name="T52" fmla="*/ 426 w 464"/>
                  <a:gd name="T53" fmla="*/ 60 h 76"/>
                  <a:gd name="T54" fmla="*/ 446 w 464"/>
                  <a:gd name="T55" fmla="*/ 54 h 76"/>
                  <a:gd name="T56" fmla="*/ 460 w 464"/>
                  <a:gd name="T57" fmla="*/ 48 h 76"/>
                  <a:gd name="T58" fmla="*/ 464 w 464"/>
                  <a:gd name="T59" fmla="*/ 44 h 76"/>
                  <a:gd name="T60" fmla="*/ 464 w 464"/>
                  <a:gd name="T61" fmla="*/ 40 h 76"/>
                  <a:gd name="T62" fmla="*/ 464 w 464"/>
                  <a:gd name="T63" fmla="*/ 40 h 76"/>
                  <a:gd name="T64" fmla="*/ 464 w 464"/>
                  <a:gd name="T65" fmla="*/ 36 h 76"/>
                  <a:gd name="T66" fmla="*/ 460 w 464"/>
                  <a:gd name="T67" fmla="*/ 32 h 76"/>
                  <a:gd name="T68" fmla="*/ 446 w 464"/>
                  <a:gd name="T69" fmla="*/ 24 h 76"/>
                  <a:gd name="T70" fmla="*/ 426 w 464"/>
                  <a:gd name="T71" fmla="*/ 18 h 76"/>
                  <a:gd name="T72" fmla="*/ 396 w 464"/>
                  <a:gd name="T73" fmla="*/ 12 h 76"/>
                  <a:gd name="T74" fmla="*/ 362 w 464"/>
                  <a:gd name="T75" fmla="*/ 8 h 76"/>
                  <a:gd name="T76" fmla="*/ 324 w 464"/>
                  <a:gd name="T77" fmla="*/ 4 h 76"/>
                  <a:gd name="T78" fmla="*/ 280 w 464"/>
                  <a:gd name="T79" fmla="*/ 2 h 76"/>
                  <a:gd name="T80" fmla="*/ 234 w 464"/>
                  <a:gd name="T81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64" h="76">
                    <a:moveTo>
                      <a:pt x="234" y="0"/>
                    </a:moveTo>
                    <a:lnTo>
                      <a:pt x="234" y="0"/>
                    </a:lnTo>
                    <a:lnTo>
                      <a:pt x="188" y="2"/>
                    </a:lnTo>
                    <a:lnTo>
                      <a:pt x="144" y="4"/>
                    </a:lnTo>
                    <a:lnTo>
                      <a:pt x="104" y="8"/>
                    </a:lnTo>
                    <a:lnTo>
                      <a:pt x="68" y="12"/>
                    </a:lnTo>
                    <a:lnTo>
                      <a:pt x="40" y="18"/>
                    </a:lnTo>
                    <a:lnTo>
                      <a:pt x="18" y="24"/>
                    </a:lnTo>
                    <a:lnTo>
                      <a:pt x="4" y="32"/>
                    </a:lnTo>
                    <a:lnTo>
                      <a:pt x="0" y="36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4" y="48"/>
                    </a:lnTo>
                    <a:lnTo>
                      <a:pt x="18" y="54"/>
                    </a:lnTo>
                    <a:lnTo>
                      <a:pt x="40" y="60"/>
                    </a:lnTo>
                    <a:lnTo>
                      <a:pt x="68" y="64"/>
                    </a:lnTo>
                    <a:lnTo>
                      <a:pt x="104" y="70"/>
                    </a:lnTo>
                    <a:lnTo>
                      <a:pt x="144" y="72"/>
                    </a:lnTo>
                    <a:lnTo>
                      <a:pt x="188" y="74"/>
                    </a:lnTo>
                    <a:lnTo>
                      <a:pt x="234" y="76"/>
                    </a:lnTo>
                    <a:lnTo>
                      <a:pt x="234" y="76"/>
                    </a:lnTo>
                    <a:lnTo>
                      <a:pt x="280" y="74"/>
                    </a:lnTo>
                    <a:lnTo>
                      <a:pt x="324" y="72"/>
                    </a:lnTo>
                    <a:lnTo>
                      <a:pt x="362" y="70"/>
                    </a:lnTo>
                    <a:lnTo>
                      <a:pt x="396" y="64"/>
                    </a:lnTo>
                    <a:lnTo>
                      <a:pt x="426" y="60"/>
                    </a:lnTo>
                    <a:lnTo>
                      <a:pt x="446" y="54"/>
                    </a:lnTo>
                    <a:lnTo>
                      <a:pt x="460" y="48"/>
                    </a:lnTo>
                    <a:lnTo>
                      <a:pt x="464" y="44"/>
                    </a:lnTo>
                    <a:lnTo>
                      <a:pt x="464" y="40"/>
                    </a:lnTo>
                    <a:lnTo>
                      <a:pt x="464" y="40"/>
                    </a:lnTo>
                    <a:lnTo>
                      <a:pt x="464" y="36"/>
                    </a:lnTo>
                    <a:lnTo>
                      <a:pt x="460" y="32"/>
                    </a:lnTo>
                    <a:lnTo>
                      <a:pt x="446" y="24"/>
                    </a:lnTo>
                    <a:lnTo>
                      <a:pt x="426" y="18"/>
                    </a:lnTo>
                    <a:lnTo>
                      <a:pt x="396" y="12"/>
                    </a:lnTo>
                    <a:lnTo>
                      <a:pt x="362" y="8"/>
                    </a:lnTo>
                    <a:lnTo>
                      <a:pt x="324" y="4"/>
                    </a:lnTo>
                    <a:lnTo>
                      <a:pt x="280" y="2"/>
                    </a:lnTo>
                    <a:lnTo>
                      <a:pt x="2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529"/>
              <p:cNvSpPr>
                <a:spLocks noEditPoints="1"/>
              </p:cNvSpPr>
              <p:nvPr/>
            </p:nvSpPr>
            <p:spPr bwMode="auto">
              <a:xfrm>
                <a:off x="4663" y="4190"/>
                <a:ext cx="460" cy="74"/>
              </a:xfrm>
              <a:custGeom>
                <a:avLst/>
                <a:gdLst>
                  <a:gd name="T0" fmla="*/ 232 w 460"/>
                  <a:gd name="T1" fmla="*/ 72 h 74"/>
                  <a:gd name="T2" fmla="*/ 142 w 460"/>
                  <a:gd name="T3" fmla="*/ 70 h 74"/>
                  <a:gd name="T4" fmla="*/ 70 w 460"/>
                  <a:gd name="T5" fmla="*/ 62 h 74"/>
                  <a:gd name="T6" fmla="*/ 20 w 460"/>
                  <a:gd name="T7" fmla="*/ 52 h 74"/>
                  <a:gd name="T8" fmla="*/ 2 w 460"/>
                  <a:gd name="T9" fmla="*/ 42 h 74"/>
                  <a:gd name="T10" fmla="*/ 2 w 460"/>
                  <a:gd name="T11" fmla="*/ 38 h 74"/>
                  <a:gd name="T12" fmla="*/ 6 w 460"/>
                  <a:gd name="T13" fmla="*/ 30 h 74"/>
                  <a:gd name="T14" fmla="*/ 42 w 460"/>
                  <a:gd name="T15" fmla="*/ 16 h 74"/>
                  <a:gd name="T16" fmla="*/ 104 w 460"/>
                  <a:gd name="T17" fmla="*/ 6 h 74"/>
                  <a:gd name="T18" fmla="*/ 186 w 460"/>
                  <a:gd name="T19" fmla="*/ 0 h 74"/>
                  <a:gd name="T20" fmla="*/ 232 w 460"/>
                  <a:gd name="T21" fmla="*/ 0 h 74"/>
                  <a:gd name="T22" fmla="*/ 320 w 460"/>
                  <a:gd name="T23" fmla="*/ 2 h 74"/>
                  <a:gd name="T24" fmla="*/ 392 w 460"/>
                  <a:gd name="T25" fmla="*/ 10 h 74"/>
                  <a:gd name="T26" fmla="*/ 440 w 460"/>
                  <a:gd name="T27" fmla="*/ 24 h 74"/>
                  <a:gd name="T28" fmla="*/ 458 w 460"/>
                  <a:gd name="T29" fmla="*/ 34 h 74"/>
                  <a:gd name="T30" fmla="*/ 458 w 460"/>
                  <a:gd name="T31" fmla="*/ 38 h 74"/>
                  <a:gd name="T32" fmla="*/ 454 w 460"/>
                  <a:gd name="T33" fmla="*/ 46 h 74"/>
                  <a:gd name="T34" fmla="*/ 420 w 460"/>
                  <a:gd name="T35" fmla="*/ 58 h 74"/>
                  <a:gd name="T36" fmla="*/ 358 w 460"/>
                  <a:gd name="T37" fmla="*/ 66 h 74"/>
                  <a:gd name="T38" fmla="*/ 278 w 460"/>
                  <a:gd name="T39" fmla="*/ 72 h 74"/>
                  <a:gd name="T40" fmla="*/ 232 w 460"/>
                  <a:gd name="T41" fmla="*/ 0 h 74"/>
                  <a:gd name="T42" fmla="*/ 186 w 460"/>
                  <a:gd name="T43" fmla="*/ 0 h 74"/>
                  <a:gd name="T44" fmla="*/ 102 w 460"/>
                  <a:gd name="T45" fmla="*/ 6 h 74"/>
                  <a:gd name="T46" fmla="*/ 40 w 460"/>
                  <a:gd name="T47" fmla="*/ 16 h 74"/>
                  <a:gd name="T48" fmla="*/ 4 w 460"/>
                  <a:gd name="T49" fmla="*/ 30 h 74"/>
                  <a:gd name="T50" fmla="*/ 0 w 460"/>
                  <a:gd name="T51" fmla="*/ 38 h 74"/>
                  <a:gd name="T52" fmla="*/ 0 w 460"/>
                  <a:gd name="T53" fmla="*/ 42 h 74"/>
                  <a:gd name="T54" fmla="*/ 18 w 460"/>
                  <a:gd name="T55" fmla="*/ 52 h 74"/>
                  <a:gd name="T56" fmla="*/ 68 w 460"/>
                  <a:gd name="T57" fmla="*/ 62 h 74"/>
                  <a:gd name="T58" fmla="*/ 142 w 460"/>
                  <a:gd name="T59" fmla="*/ 70 h 74"/>
                  <a:gd name="T60" fmla="*/ 232 w 460"/>
                  <a:gd name="T61" fmla="*/ 74 h 74"/>
                  <a:gd name="T62" fmla="*/ 278 w 460"/>
                  <a:gd name="T63" fmla="*/ 72 h 74"/>
                  <a:gd name="T64" fmla="*/ 360 w 460"/>
                  <a:gd name="T65" fmla="*/ 68 h 74"/>
                  <a:gd name="T66" fmla="*/ 422 w 460"/>
                  <a:gd name="T67" fmla="*/ 58 h 74"/>
                  <a:gd name="T68" fmla="*/ 456 w 460"/>
                  <a:gd name="T69" fmla="*/ 46 h 74"/>
                  <a:gd name="T70" fmla="*/ 460 w 460"/>
                  <a:gd name="T71" fmla="*/ 38 h 74"/>
                  <a:gd name="T72" fmla="*/ 460 w 460"/>
                  <a:gd name="T73" fmla="*/ 34 h 74"/>
                  <a:gd name="T74" fmla="*/ 442 w 460"/>
                  <a:gd name="T75" fmla="*/ 24 h 74"/>
                  <a:gd name="T76" fmla="*/ 394 w 460"/>
                  <a:gd name="T77" fmla="*/ 10 h 74"/>
                  <a:gd name="T78" fmla="*/ 320 w 460"/>
                  <a:gd name="T79" fmla="*/ 2 h 74"/>
                  <a:gd name="T80" fmla="*/ 232 w 460"/>
                  <a:gd name="T81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60" h="74">
                    <a:moveTo>
                      <a:pt x="232" y="72"/>
                    </a:moveTo>
                    <a:lnTo>
                      <a:pt x="232" y="72"/>
                    </a:lnTo>
                    <a:lnTo>
                      <a:pt x="186" y="72"/>
                    </a:lnTo>
                    <a:lnTo>
                      <a:pt x="142" y="70"/>
                    </a:lnTo>
                    <a:lnTo>
                      <a:pt x="104" y="66"/>
                    </a:lnTo>
                    <a:lnTo>
                      <a:pt x="70" y="62"/>
                    </a:lnTo>
                    <a:lnTo>
                      <a:pt x="42" y="58"/>
                    </a:lnTo>
                    <a:lnTo>
                      <a:pt x="20" y="52"/>
                    </a:lnTo>
                    <a:lnTo>
                      <a:pt x="6" y="46"/>
                    </a:lnTo>
                    <a:lnTo>
                      <a:pt x="2" y="42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4"/>
                    </a:lnTo>
                    <a:lnTo>
                      <a:pt x="6" y="30"/>
                    </a:lnTo>
                    <a:lnTo>
                      <a:pt x="20" y="24"/>
                    </a:lnTo>
                    <a:lnTo>
                      <a:pt x="42" y="16"/>
                    </a:lnTo>
                    <a:lnTo>
                      <a:pt x="70" y="10"/>
                    </a:lnTo>
                    <a:lnTo>
                      <a:pt x="104" y="6"/>
                    </a:lnTo>
                    <a:lnTo>
                      <a:pt x="142" y="2"/>
                    </a:lnTo>
                    <a:lnTo>
                      <a:pt x="186" y="0"/>
                    </a:lnTo>
                    <a:lnTo>
                      <a:pt x="232" y="0"/>
                    </a:lnTo>
                    <a:lnTo>
                      <a:pt x="232" y="0"/>
                    </a:lnTo>
                    <a:lnTo>
                      <a:pt x="278" y="0"/>
                    </a:lnTo>
                    <a:lnTo>
                      <a:pt x="320" y="2"/>
                    </a:lnTo>
                    <a:lnTo>
                      <a:pt x="358" y="6"/>
                    </a:lnTo>
                    <a:lnTo>
                      <a:pt x="392" y="10"/>
                    </a:lnTo>
                    <a:lnTo>
                      <a:pt x="420" y="16"/>
                    </a:lnTo>
                    <a:lnTo>
                      <a:pt x="440" y="24"/>
                    </a:lnTo>
                    <a:lnTo>
                      <a:pt x="454" y="30"/>
                    </a:lnTo>
                    <a:lnTo>
                      <a:pt x="458" y="34"/>
                    </a:lnTo>
                    <a:lnTo>
                      <a:pt x="458" y="38"/>
                    </a:lnTo>
                    <a:lnTo>
                      <a:pt x="458" y="38"/>
                    </a:lnTo>
                    <a:lnTo>
                      <a:pt x="458" y="42"/>
                    </a:lnTo>
                    <a:lnTo>
                      <a:pt x="454" y="46"/>
                    </a:lnTo>
                    <a:lnTo>
                      <a:pt x="440" y="52"/>
                    </a:lnTo>
                    <a:lnTo>
                      <a:pt x="420" y="58"/>
                    </a:lnTo>
                    <a:lnTo>
                      <a:pt x="392" y="62"/>
                    </a:lnTo>
                    <a:lnTo>
                      <a:pt x="358" y="66"/>
                    </a:lnTo>
                    <a:lnTo>
                      <a:pt x="320" y="70"/>
                    </a:lnTo>
                    <a:lnTo>
                      <a:pt x="278" y="72"/>
                    </a:lnTo>
                    <a:lnTo>
                      <a:pt x="232" y="72"/>
                    </a:lnTo>
                    <a:close/>
                    <a:moveTo>
                      <a:pt x="232" y="0"/>
                    </a:moveTo>
                    <a:lnTo>
                      <a:pt x="232" y="0"/>
                    </a:lnTo>
                    <a:lnTo>
                      <a:pt x="186" y="0"/>
                    </a:lnTo>
                    <a:lnTo>
                      <a:pt x="142" y="2"/>
                    </a:lnTo>
                    <a:lnTo>
                      <a:pt x="102" y="6"/>
                    </a:lnTo>
                    <a:lnTo>
                      <a:pt x="68" y="10"/>
                    </a:lnTo>
                    <a:lnTo>
                      <a:pt x="40" y="16"/>
                    </a:lnTo>
                    <a:lnTo>
                      <a:pt x="18" y="24"/>
                    </a:lnTo>
                    <a:lnTo>
                      <a:pt x="4" y="30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4" y="46"/>
                    </a:lnTo>
                    <a:lnTo>
                      <a:pt x="18" y="52"/>
                    </a:lnTo>
                    <a:lnTo>
                      <a:pt x="40" y="58"/>
                    </a:lnTo>
                    <a:lnTo>
                      <a:pt x="68" y="62"/>
                    </a:lnTo>
                    <a:lnTo>
                      <a:pt x="102" y="68"/>
                    </a:lnTo>
                    <a:lnTo>
                      <a:pt x="142" y="70"/>
                    </a:lnTo>
                    <a:lnTo>
                      <a:pt x="186" y="72"/>
                    </a:lnTo>
                    <a:lnTo>
                      <a:pt x="232" y="74"/>
                    </a:lnTo>
                    <a:lnTo>
                      <a:pt x="232" y="74"/>
                    </a:lnTo>
                    <a:lnTo>
                      <a:pt x="278" y="72"/>
                    </a:lnTo>
                    <a:lnTo>
                      <a:pt x="320" y="70"/>
                    </a:lnTo>
                    <a:lnTo>
                      <a:pt x="360" y="68"/>
                    </a:lnTo>
                    <a:lnTo>
                      <a:pt x="394" y="62"/>
                    </a:lnTo>
                    <a:lnTo>
                      <a:pt x="422" y="58"/>
                    </a:lnTo>
                    <a:lnTo>
                      <a:pt x="442" y="52"/>
                    </a:lnTo>
                    <a:lnTo>
                      <a:pt x="456" y="46"/>
                    </a:lnTo>
                    <a:lnTo>
                      <a:pt x="460" y="42"/>
                    </a:lnTo>
                    <a:lnTo>
                      <a:pt x="460" y="38"/>
                    </a:lnTo>
                    <a:lnTo>
                      <a:pt x="460" y="38"/>
                    </a:lnTo>
                    <a:lnTo>
                      <a:pt x="460" y="34"/>
                    </a:lnTo>
                    <a:lnTo>
                      <a:pt x="456" y="30"/>
                    </a:lnTo>
                    <a:lnTo>
                      <a:pt x="442" y="24"/>
                    </a:lnTo>
                    <a:lnTo>
                      <a:pt x="422" y="16"/>
                    </a:lnTo>
                    <a:lnTo>
                      <a:pt x="394" y="10"/>
                    </a:lnTo>
                    <a:lnTo>
                      <a:pt x="360" y="6"/>
                    </a:lnTo>
                    <a:lnTo>
                      <a:pt x="320" y="2"/>
                    </a:lnTo>
                    <a:lnTo>
                      <a:pt x="278" y="0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ABA4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530"/>
              <p:cNvSpPr>
                <a:spLocks/>
              </p:cNvSpPr>
              <p:nvPr/>
            </p:nvSpPr>
            <p:spPr bwMode="auto">
              <a:xfrm>
                <a:off x="4665" y="4190"/>
                <a:ext cx="456" cy="72"/>
              </a:xfrm>
              <a:custGeom>
                <a:avLst/>
                <a:gdLst>
                  <a:gd name="T0" fmla="*/ 230 w 456"/>
                  <a:gd name="T1" fmla="*/ 72 h 72"/>
                  <a:gd name="T2" fmla="*/ 230 w 456"/>
                  <a:gd name="T3" fmla="*/ 72 h 72"/>
                  <a:gd name="T4" fmla="*/ 184 w 456"/>
                  <a:gd name="T5" fmla="*/ 72 h 72"/>
                  <a:gd name="T6" fmla="*/ 140 w 456"/>
                  <a:gd name="T7" fmla="*/ 70 h 72"/>
                  <a:gd name="T8" fmla="*/ 102 w 456"/>
                  <a:gd name="T9" fmla="*/ 66 h 72"/>
                  <a:gd name="T10" fmla="*/ 68 w 456"/>
                  <a:gd name="T11" fmla="*/ 62 h 72"/>
                  <a:gd name="T12" fmla="*/ 40 w 456"/>
                  <a:gd name="T13" fmla="*/ 58 h 72"/>
                  <a:gd name="T14" fmla="*/ 18 w 456"/>
                  <a:gd name="T15" fmla="*/ 52 h 72"/>
                  <a:gd name="T16" fmla="*/ 4 w 456"/>
                  <a:gd name="T17" fmla="*/ 46 h 72"/>
                  <a:gd name="T18" fmla="*/ 0 w 456"/>
                  <a:gd name="T19" fmla="*/ 42 h 72"/>
                  <a:gd name="T20" fmla="*/ 0 w 456"/>
                  <a:gd name="T21" fmla="*/ 38 h 72"/>
                  <a:gd name="T22" fmla="*/ 0 w 456"/>
                  <a:gd name="T23" fmla="*/ 38 h 72"/>
                  <a:gd name="T24" fmla="*/ 0 w 456"/>
                  <a:gd name="T25" fmla="*/ 34 h 72"/>
                  <a:gd name="T26" fmla="*/ 4 w 456"/>
                  <a:gd name="T27" fmla="*/ 30 h 72"/>
                  <a:gd name="T28" fmla="*/ 18 w 456"/>
                  <a:gd name="T29" fmla="*/ 24 h 72"/>
                  <a:gd name="T30" fmla="*/ 40 w 456"/>
                  <a:gd name="T31" fmla="*/ 16 h 72"/>
                  <a:gd name="T32" fmla="*/ 68 w 456"/>
                  <a:gd name="T33" fmla="*/ 10 h 72"/>
                  <a:gd name="T34" fmla="*/ 102 w 456"/>
                  <a:gd name="T35" fmla="*/ 6 h 72"/>
                  <a:gd name="T36" fmla="*/ 140 w 456"/>
                  <a:gd name="T37" fmla="*/ 2 h 72"/>
                  <a:gd name="T38" fmla="*/ 184 w 456"/>
                  <a:gd name="T39" fmla="*/ 0 h 72"/>
                  <a:gd name="T40" fmla="*/ 230 w 456"/>
                  <a:gd name="T41" fmla="*/ 0 h 72"/>
                  <a:gd name="T42" fmla="*/ 230 w 456"/>
                  <a:gd name="T43" fmla="*/ 0 h 72"/>
                  <a:gd name="T44" fmla="*/ 276 w 456"/>
                  <a:gd name="T45" fmla="*/ 0 h 72"/>
                  <a:gd name="T46" fmla="*/ 318 w 456"/>
                  <a:gd name="T47" fmla="*/ 2 h 72"/>
                  <a:gd name="T48" fmla="*/ 356 w 456"/>
                  <a:gd name="T49" fmla="*/ 6 h 72"/>
                  <a:gd name="T50" fmla="*/ 390 w 456"/>
                  <a:gd name="T51" fmla="*/ 10 h 72"/>
                  <a:gd name="T52" fmla="*/ 418 w 456"/>
                  <a:gd name="T53" fmla="*/ 16 h 72"/>
                  <a:gd name="T54" fmla="*/ 438 w 456"/>
                  <a:gd name="T55" fmla="*/ 24 h 72"/>
                  <a:gd name="T56" fmla="*/ 452 w 456"/>
                  <a:gd name="T57" fmla="*/ 30 h 72"/>
                  <a:gd name="T58" fmla="*/ 456 w 456"/>
                  <a:gd name="T59" fmla="*/ 34 h 72"/>
                  <a:gd name="T60" fmla="*/ 456 w 456"/>
                  <a:gd name="T61" fmla="*/ 38 h 72"/>
                  <a:gd name="T62" fmla="*/ 456 w 456"/>
                  <a:gd name="T63" fmla="*/ 38 h 72"/>
                  <a:gd name="T64" fmla="*/ 456 w 456"/>
                  <a:gd name="T65" fmla="*/ 42 h 72"/>
                  <a:gd name="T66" fmla="*/ 452 w 456"/>
                  <a:gd name="T67" fmla="*/ 46 h 72"/>
                  <a:gd name="T68" fmla="*/ 438 w 456"/>
                  <a:gd name="T69" fmla="*/ 52 h 72"/>
                  <a:gd name="T70" fmla="*/ 418 w 456"/>
                  <a:gd name="T71" fmla="*/ 58 h 72"/>
                  <a:gd name="T72" fmla="*/ 390 w 456"/>
                  <a:gd name="T73" fmla="*/ 62 h 72"/>
                  <a:gd name="T74" fmla="*/ 356 w 456"/>
                  <a:gd name="T75" fmla="*/ 66 h 72"/>
                  <a:gd name="T76" fmla="*/ 318 w 456"/>
                  <a:gd name="T77" fmla="*/ 70 h 72"/>
                  <a:gd name="T78" fmla="*/ 276 w 456"/>
                  <a:gd name="T79" fmla="*/ 72 h 72"/>
                  <a:gd name="T80" fmla="*/ 230 w 456"/>
                  <a:gd name="T81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56" h="72">
                    <a:moveTo>
                      <a:pt x="230" y="72"/>
                    </a:moveTo>
                    <a:lnTo>
                      <a:pt x="230" y="72"/>
                    </a:lnTo>
                    <a:lnTo>
                      <a:pt x="184" y="72"/>
                    </a:lnTo>
                    <a:lnTo>
                      <a:pt x="140" y="70"/>
                    </a:lnTo>
                    <a:lnTo>
                      <a:pt x="102" y="66"/>
                    </a:lnTo>
                    <a:lnTo>
                      <a:pt x="68" y="62"/>
                    </a:lnTo>
                    <a:lnTo>
                      <a:pt x="40" y="58"/>
                    </a:lnTo>
                    <a:lnTo>
                      <a:pt x="18" y="52"/>
                    </a:lnTo>
                    <a:lnTo>
                      <a:pt x="4" y="46"/>
                    </a:lnTo>
                    <a:lnTo>
                      <a:pt x="0" y="4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4"/>
                    </a:lnTo>
                    <a:lnTo>
                      <a:pt x="4" y="30"/>
                    </a:lnTo>
                    <a:lnTo>
                      <a:pt x="18" y="24"/>
                    </a:lnTo>
                    <a:lnTo>
                      <a:pt x="40" y="16"/>
                    </a:lnTo>
                    <a:lnTo>
                      <a:pt x="68" y="10"/>
                    </a:lnTo>
                    <a:lnTo>
                      <a:pt x="102" y="6"/>
                    </a:lnTo>
                    <a:lnTo>
                      <a:pt x="140" y="2"/>
                    </a:lnTo>
                    <a:lnTo>
                      <a:pt x="184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76" y="0"/>
                    </a:lnTo>
                    <a:lnTo>
                      <a:pt x="318" y="2"/>
                    </a:lnTo>
                    <a:lnTo>
                      <a:pt x="356" y="6"/>
                    </a:lnTo>
                    <a:lnTo>
                      <a:pt x="390" y="10"/>
                    </a:lnTo>
                    <a:lnTo>
                      <a:pt x="418" y="16"/>
                    </a:lnTo>
                    <a:lnTo>
                      <a:pt x="438" y="24"/>
                    </a:lnTo>
                    <a:lnTo>
                      <a:pt x="452" y="30"/>
                    </a:lnTo>
                    <a:lnTo>
                      <a:pt x="456" y="34"/>
                    </a:lnTo>
                    <a:lnTo>
                      <a:pt x="456" y="38"/>
                    </a:lnTo>
                    <a:lnTo>
                      <a:pt x="456" y="38"/>
                    </a:lnTo>
                    <a:lnTo>
                      <a:pt x="456" y="42"/>
                    </a:lnTo>
                    <a:lnTo>
                      <a:pt x="452" y="46"/>
                    </a:lnTo>
                    <a:lnTo>
                      <a:pt x="438" y="52"/>
                    </a:lnTo>
                    <a:lnTo>
                      <a:pt x="418" y="58"/>
                    </a:lnTo>
                    <a:lnTo>
                      <a:pt x="390" y="62"/>
                    </a:lnTo>
                    <a:lnTo>
                      <a:pt x="356" y="66"/>
                    </a:lnTo>
                    <a:lnTo>
                      <a:pt x="318" y="70"/>
                    </a:lnTo>
                    <a:lnTo>
                      <a:pt x="276" y="72"/>
                    </a:lnTo>
                    <a:lnTo>
                      <a:pt x="230" y="7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Freeform 531"/>
              <p:cNvSpPr>
                <a:spLocks/>
              </p:cNvSpPr>
              <p:nvPr/>
            </p:nvSpPr>
            <p:spPr bwMode="auto">
              <a:xfrm>
                <a:off x="4663" y="4190"/>
                <a:ext cx="460" cy="74"/>
              </a:xfrm>
              <a:custGeom>
                <a:avLst/>
                <a:gdLst>
                  <a:gd name="T0" fmla="*/ 232 w 460"/>
                  <a:gd name="T1" fmla="*/ 0 h 74"/>
                  <a:gd name="T2" fmla="*/ 232 w 460"/>
                  <a:gd name="T3" fmla="*/ 0 h 74"/>
                  <a:gd name="T4" fmla="*/ 186 w 460"/>
                  <a:gd name="T5" fmla="*/ 0 h 74"/>
                  <a:gd name="T6" fmla="*/ 142 w 460"/>
                  <a:gd name="T7" fmla="*/ 2 h 74"/>
                  <a:gd name="T8" fmla="*/ 102 w 460"/>
                  <a:gd name="T9" fmla="*/ 6 h 74"/>
                  <a:gd name="T10" fmla="*/ 68 w 460"/>
                  <a:gd name="T11" fmla="*/ 10 h 74"/>
                  <a:gd name="T12" fmla="*/ 40 w 460"/>
                  <a:gd name="T13" fmla="*/ 16 h 74"/>
                  <a:gd name="T14" fmla="*/ 18 w 460"/>
                  <a:gd name="T15" fmla="*/ 24 h 74"/>
                  <a:gd name="T16" fmla="*/ 4 w 460"/>
                  <a:gd name="T17" fmla="*/ 30 h 74"/>
                  <a:gd name="T18" fmla="*/ 0 w 460"/>
                  <a:gd name="T19" fmla="*/ 34 h 74"/>
                  <a:gd name="T20" fmla="*/ 0 w 460"/>
                  <a:gd name="T21" fmla="*/ 38 h 74"/>
                  <a:gd name="T22" fmla="*/ 0 w 460"/>
                  <a:gd name="T23" fmla="*/ 38 h 74"/>
                  <a:gd name="T24" fmla="*/ 0 w 460"/>
                  <a:gd name="T25" fmla="*/ 42 h 74"/>
                  <a:gd name="T26" fmla="*/ 4 w 460"/>
                  <a:gd name="T27" fmla="*/ 46 h 74"/>
                  <a:gd name="T28" fmla="*/ 18 w 460"/>
                  <a:gd name="T29" fmla="*/ 52 h 74"/>
                  <a:gd name="T30" fmla="*/ 40 w 460"/>
                  <a:gd name="T31" fmla="*/ 58 h 74"/>
                  <a:gd name="T32" fmla="*/ 68 w 460"/>
                  <a:gd name="T33" fmla="*/ 62 h 74"/>
                  <a:gd name="T34" fmla="*/ 102 w 460"/>
                  <a:gd name="T35" fmla="*/ 68 h 74"/>
                  <a:gd name="T36" fmla="*/ 142 w 460"/>
                  <a:gd name="T37" fmla="*/ 70 h 74"/>
                  <a:gd name="T38" fmla="*/ 186 w 460"/>
                  <a:gd name="T39" fmla="*/ 72 h 74"/>
                  <a:gd name="T40" fmla="*/ 232 w 460"/>
                  <a:gd name="T41" fmla="*/ 74 h 74"/>
                  <a:gd name="T42" fmla="*/ 232 w 460"/>
                  <a:gd name="T43" fmla="*/ 74 h 74"/>
                  <a:gd name="T44" fmla="*/ 278 w 460"/>
                  <a:gd name="T45" fmla="*/ 72 h 74"/>
                  <a:gd name="T46" fmla="*/ 320 w 460"/>
                  <a:gd name="T47" fmla="*/ 70 h 74"/>
                  <a:gd name="T48" fmla="*/ 360 w 460"/>
                  <a:gd name="T49" fmla="*/ 68 h 74"/>
                  <a:gd name="T50" fmla="*/ 394 w 460"/>
                  <a:gd name="T51" fmla="*/ 62 h 74"/>
                  <a:gd name="T52" fmla="*/ 422 w 460"/>
                  <a:gd name="T53" fmla="*/ 58 h 74"/>
                  <a:gd name="T54" fmla="*/ 442 w 460"/>
                  <a:gd name="T55" fmla="*/ 52 h 74"/>
                  <a:gd name="T56" fmla="*/ 456 w 460"/>
                  <a:gd name="T57" fmla="*/ 46 h 74"/>
                  <a:gd name="T58" fmla="*/ 460 w 460"/>
                  <a:gd name="T59" fmla="*/ 42 h 74"/>
                  <a:gd name="T60" fmla="*/ 460 w 460"/>
                  <a:gd name="T61" fmla="*/ 38 h 74"/>
                  <a:gd name="T62" fmla="*/ 460 w 460"/>
                  <a:gd name="T63" fmla="*/ 38 h 74"/>
                  <a:gd name="T64" fmla="*/ 460 w 460"/>
                  <a:gd name="T65" fmla="*/ 34 h 74"/>
                  <a:gd name="T66" fmla="*/ 456 w 460"/>
                  <a:gd name="T67" fmla="*/ 30 h 74"/>
                  <a:gd name="T68" fmla="*/ 442 w 460"/>
                  <a:gd name="T69" fmla="*/ 24 h 74"/>
                  <a:gd name="T70" fmla="*/ 422 w 460"/>
                  <a:gd name="T71" fmla="*/ 16 h 74"/>
                  <a:gd name="T72" fmla="*/ 394 w 460"/>
                  <a:gd name="T73" fmla="*/ 10 h 74"/>
                  <a:gd name="T74" fmla="*/ 360 w 460"/>
                  <a:gd name="T75" fmla="*/ 6 h 74"/>
                  <a:gd name="T76" fmla="*/ 320 w 460"/>
                  <a:gd name="T77" fmla="*/ 2 h 74"/>
                  <a:gd name="T78" fmla="*/ 278 w 460"/>
                  <a:gd name="T79" fmla="*/ 0 h 74"/>
                  <a:gd name="T80" fmla="*/ 232 w 460"/>
                  <a:gd name="T81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60" h="74">
                    <a:moveTo>
                      <a:pt x="232" y="0"/>
                    </a:moveTo>
                    <a:lnTo>
                      <a:pt x="232" y="0"/>
                    </a:lnTo>
                    <a:lnTo>
                      <a:pt x="186" y="0"/>
                    </a:lnTo>
                    <a:lnTo>
                      <a:pt x="142" y="2"/>
                    </a:lnTo>
                    <a:lnTo>
                      <a:pt x="102" y="6"/>
                    </a:lnTo>
                    <a:lnTo>
                      <a:pt x="68" y="10"/>
                    </a:lnTo>
                    <a:lnTo>
                      <a:pt x="40" y="16"/>
                    </a:lnTo>
                    <a:lnTo>
                      <a:pt x="18" y="24"/>
                    </a:lnTo>
                    <a:lnTo>
                      <a:pt x="4" y="30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4" y="46"/>
                    </a:lnTo>
                    <a:lnTo>
                      <a:pt x="18" y="52"/>
                    </a:lnTo>
                    <a:lnTo>
                      <a:pt x="40" y="58"/>
                    </a:lnTo>
                    <a:lnTo>
                      <a:pt x="68" y="62"/>
                    </a:lnTo>
                    <a:lnTo>
                      <a:pt x="102" y="68"/>
                    </a:lnTo>
                    <a:lnTo>
                      <a:pt x="142" y="70"/>
                    </a:lnTo>
                    <a:lnTo>
                      <a:pt x="186" y="72"/>
                    </a:lnTo>
                    <a:lnTo>
                      <a:pt x="232" y="74"/>
                    </a:lnTo>
                    <a:lnTo>
                      <a:pt x="232" y="74"/>
                    </a:lnTo>
                    <a:lnTo>
                      <a:pt x="278" y="72"/>
                    </a:lnTo>
                    <a:lnTo>
                      <a:pt x="320" y="70"/>
                    </a:lnTo>
                    <a:lnTo>
                      <a:pt x="360" y="68"/>
                    </a:lnTo>
                    <a:lnTo>
                      <a:pt x="394" y="62"/>
                    </a:lnTo>
                    <a:lnTo>
                      <a:pt x="422" y="58"/>
                    </a:lnTo>
                    <a:lnTo>
                      <a:pt x="442" y="52"/>
                    </a:lnTo>
                    <a:lnTo>
                      <a:pt x="456" y="46"/>
                    </a:lnTo>
                    <a:lnTo>
                      <a:pt x="460" y="42"/>
                    </a:lnTo>
                    <a:lnTo>
                      <a:pt x="460" y="38"/>
                    </a:lnTo>
                    <a:lnTo>
                      <a:pt x="460" y="38"/>
                    </a:lnTo>
                    <a:lnTo>
                      <a:pt x="460" y="34"/>
                    </a:lnTo>
                    <a:lnTo>
                      <a:pt x="456" y="30"/>
                    </a:lnTo>
                    <a:lnTo>
                      <a:pt x="442" y="24"/>
                    </a:lnTo>
                    <a:lnTo>
                      <a:pt x="422" y="16"/>
                    </a:lnTo>
                    <a:lnTo>
                      <a:pt x="394" y="10"/>
                    </a:lnTo>
                    <a:lnTo>
                      <a:pt x="360" y="6"/>
                    </a:lnTo>
                    <a:lnTo>
                      <a:pt x="320" y="2"/>
                    </a:lnTo>
                    <a:lnTo>
                      <a:pt x="278" y="0"/>
                    </a:lnTo>
                    <a:lnTo>
                      <a:pt x="23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Freeform 532"/>
              <p:cNvSpPr>
                <a:spLocks noEditPoints="1"/>
              </p:cNvSpPr>
              <p:nvPr/>
            </p:nvSpPr>
            <p:spPr bwMode="auto">
              <a:xfrm>
                <a:off x="4665" y="4190"/>
                <a:ext cx="456" cy="72"/>
              </a:xfrm>
              <a:custGeom>
                <a:avLst/>
                <a:gdLst>
                  <a:gd name="T0" fmla="*/ 230 w 456"/>
                  <a:gd name="T1" fmla="*/ 72 h 72"/>
                  <a:gd name="T2" fmla="*/ 142 w 456"/>
                  <a:gd name="T3" fmla="*/ 70 h 72"/>
                  <a:gd name="T4" fmla="*/ 68 w 456"/>
                  <a:gd name="T5" fmla="*/ 62 h 72"/>
                  <a:gd name="T6" fmla="*/ 20 w 456"/>
                  <a:gd name="T7" fmla="*/ 52 h 72"/>
                  <a:gd name="T8" fmla="*/ 2 w 456"/>
                  <a:gd name="T9" fmla="*/ 42 h 72"/>
                  <a:gd name="T10" fmla="*/ 2 w 456"/>
                  <a:gd name="T11" fmla="*/ 38 h 72"/>
                  <a:gd name="T12" fmla="*/ 6 w 456"/>
                  <a:gd name="T13" fmla="*/ 30 h 72"/>
                  <a:gd name="T14" fmla="*/ 40 w 456"/>
                  <a:gd name="T15" fmla="*/ 16 h 72"/>
                  <a:gd name="T16" fmla="*/ 102 w 456"/>
                  <a:gd name="T17" fmla="*/ 6 h 72"/>
                  <a:gd name="T18" fmla="*/ 184 w 456"/>
                  <a:gd name="T19" fmla="*/ 0 h 72"/>
                  <a:gd name="T20" fmla="*/ 230 w 456"/>
                  <a:gd name="T21" fmla="*/ 0 h 72"/>
                  <a:gd name="T22" fmla="*/ 316 w 456"/>
                  <a:gd name="T23" fmla="*/ 2 h 72"/>
                  <a:gd name="T24" fmla="*/ 388 w 456"/>
                  <a:gd name="T25" fmla="*/ 12 h 72"/>
                  <a:gd name="T26" fmla="*/ 436 w 456"/>
                  <a:gd name="T27" fmla="*/ 24 h 72"/>
                  <a:gd name="T28" fmla="*/ 454 w 456"/>
                  <a:gd name="T29" fmla="*/ 34 h 72"/>
                  <a:gd name="T30" fmla="*/ 454 w 456"/>
                  <a:gd name="T31" fmla="*/ 38 h 72"/>
                  <a:gd name="T32" fmla="*/ 450 w 456"/>
                  <a:gd name="T33" fmla="*/ 46 h 72"/>
                  <a:gd name="T34" fmla="*/ 416 w 456"/>
                  <a:gd name="T35" fmla="*/ 58 h 72"/>
                  <a:gd name="T36" fmla="*/ 354 w 456"/>
                  <a:gd name="T37" fmla="*/ 66 h 72"/>
                  <a:gd name="T38" fmla="*/ 276 w 456"/>
                  <a:gd name="T39" fmla="*/ 72 h 72"/>
                  <a:gd name="T40" fmla="*/ 230 w 456"/>
                  <a:gd name="T41" fmla="*/ 0 h 72"/>
                  <a:gd name="T42" fmla="*/ 184 w 456"/>
                  <a:gd name="T43" fmla="*/ 0 h 72"/>
                  <a:gd name="T44" fmla="*/ 102 w 456"/>
                  <a:gd name="T45" fmla="*/ 6 h 72"/>
                  <a:gd name="T46" fmla="*/ 40 w 456"/>
                  <a:gd name="T47" fmla="*/ 16 h 72"/>
                  <a:gd name="T48" fmla="*/ 4 w 456"/>
                  <a:gd name="T49" fmla="*/ 30 h 72"/>
                  <a:gd name="T50" fmla="*/ 0 w 456"/>
                  <a:gd name="T51" fmla="*/ 38 h 72"/>
                  <a:gd name="T52" fmla="*/ 0 w 456"/>
                  <a:gd name="T53" fmla="*/ 42 h 72"/>
                  <a:gd name="T54" fmla="*/ 18 w 456"/>
                  <a:gd name="T55" fmla="*/ 52 h 72"/>
                  <a:gd name="T56" fmla="*/ 68 w 456"/>
                  <a:gd name="T57" fmla="*/ 62 h 72"/>
                  <a:gd name="T58" fmla="*/ 140 w 456"/>
                  <a:gd name="T59" fmla="*/ 70 h 72"/>
                  <a:gd name="T60" fmla="*/ 230 w 456"/>
                  <a:gd name="T61" fmla="*/ 72 h 72"/>
                  <a:gd name="T62" fmla="*/ 276 w 456"/>
                  <a:gd name="T63" fmla="*/ 72 h 72"/>
                  <a:gd name="T64" fmla="*/ 356 w 456"/>
                  <a:gd name="T65" fmla="*/ 66 h 72"/>
                  <a:gd name="T66" fmla="*/ 418 w 456"/>
                  <a:gd name="T67" fmla="*/ 58 h 72"/>
                  <a:gd name="T68" fmla="*/ 452 w 456"/>
                  <a:gd name="T69" fmla="*/ 46 h 72"/>
                  <a:gd name="T70" fmla="*/ 456 w 456"/>
                  <a:gd name="T71" fmla="*/ 38 h 72"/>
                  <a:gd name="T72" fmla="*/ 456 w 456"/>
                  <a:gd name="T73" fmla="*/ 34 h 72"/>
                  <a:gd name="T74" fmla="*/ 438 w 456"/>
                  <a:gd name="T75" fmla="*/ 24 h 72"/>
                  <a:gd name="T76" fmla="*/ 390 w 456"/>
                  <a:gd name="T77" fmla="*/ 10 h 72"/>
                  <a:gd name="T78" fmla="*/ 318 w 456"/>
                  <a:gd name="T79" fmla="*/ 2 h 72"/>
                  <a:gd name="T80" fmla="*/ 230 w 456"/>
                  <a:gd name="T8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56" h="72">
                    <a:moveTo>
                      <a:pt x="230" y="72"/>
                    </a:moveTo>
                    <a:lnTo>
                      <a:pt x="230" y="72"/>
                    </a:lnTo>
                    <a:lnTo>
                      <a:pt x="184" y="72"/>
                    </a:lnTo>
                    <a:lnTo>
                      <a:pt x="142" y="70"/>
                    </a:lnTo>
                    <a:lnTo>
                      <a:pt x="102" y="66"/>
                    </a:lnTo>
                    <a:lnTo>
                      <a:pt x="68" y="62"/>
                    </a:lnTo>
                    <a:lnTo>
                      <a:pt x="40" y="58"/>
                    </a:lnTo>
                    <a:lnTo>
                      <a:pt x="20" y="52"/>
                    </a:lnTo>
                    <a:lnTo>
                      <a:pt x="6" y="46"/>
                    </a:lnTo>
                    <a:lnTo>
                      <a:pt x="2" y="42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4"/>
                    </a:lnTo>
                    <a:lnTo>
                      <a:pt x="6" y="30"/>
                    </a:lnTo>
                    <a:lnTo>
                      <a:pt x="20" y="24"/>
                    </a:lnTo>
                    <a:lnTo>
                      <a:pt x="40" y="16"/>
                    </a:lnTo>
                    <a:lnTo>
                      <a:pt x="68" y="12"/>
                    </a:lnTo>
                    <a:lnTo>
                      <a:pt x="102" y="6"/>
                    </a:lnTo>
                    <a:lnTo>
                      <a:pt x="142" y="2"/>
                    </a:lnTo>
                    <a:lnTo>
                      <a:pt x="184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76" y="0"/>
                    </a:lnTo>
                    <a:lnTo>
                      <a:pt x="316" y="2"/>
                    </a:lnTo>
                    <a:lnTo>
                      <a:pt x="354" y="6"/>
                    </a:lnTo>
                    <a:lnTo>
                      <a:pt x="388" y="12"/>
                    </a:lnTo>
                    <a:lnTo>
                      <a:pt x="416" y="16"/>
                    </a:lnTo>
                    <a:lnTo>
                      <a:pt x="436" y="24"/>
                    </a:lnTo>
                    <a:lnTo>
                      <a:pt x="450" y="30"/>
                    </a:lnTo>
                    <a:lnTo>
                      <a:pt x="454" y="34"/>
                    </a:lnTo>
                    <a:lnTo>
                      <a:pt x="454" y="38"/>
                    </a:lnTo>
                    <a:lnTo>
                      <a:pt x="454" y="38"/>
                    </a:lnTo>
                    <a:lnTo>
                      <a:pt x="454" y="42"/>
                    </a:lnTo>
                    <a:lnTo>
                      <a:pt x="450" y="46"/>
                    </a:lnTo>
                    <a:lnTo>
                      <a:pt x="436" y="52"/>
                    </a:lnTo>
                    <a:lnTo>
                      <a:pt x="416" y="58"/>
                    </a:lnTo>
                    <a:lnTo>
                      <a:pt x="388" y="62"/>
                    </a:lnTo>
                    <a:lnTo>
                      <a:pt x="354" y="66"/>
                    </a:lnTo>
                    <a:lnTo>
                      <a:pt x="316" y="70"/>
                    </a:lnTo>
                    <a:lnTo>
                      <a:pt x="276" y="72"/>
                    </a:lnTo>
                    <a:lnTo>
                      <a:pt x="230" y="72"/>
                    </a:lnTo>
                    <a:close/>
                    <a:moveTo>
                      <a:pt x="230" y="0"/>
                    </a:moveTo>
                    <a:lnTo>
                      <a:pt x="230" y="0"/>
                    </a:lnTo>
                    <a:lnTo>
                      <a:pt x="184" y="0"/>
                    </a:lnTo>
                    <a:lnTo>
                      <a:pt x="140" y="2"/>
                    </a:lnTo>
                    <a:lnTo>
                      <a:pt x="102" y="6"/>
                    </a:lnTo>
                    <a:lnTo>
                      <a:pt x="68" y="10"/>
                    </a:lnTo>
                    <a:lnTo>
                      <a:pt x="40" y="16"/>
                    </a:lnTo>
                    <a:lnTo>
                      <a:pt x="18" y="24"/>
                    </a:lnTo>
                    <a:lnTo>
                      <a:pt x="4" y="30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4" y="46"/>
                    </a:lnTo>
                    <a:lnTo>
                      <a:pt x="18" y="52"/>
                    </a:lnTo>
                    <a:lnTo>
                      <a:pt x="40" y="58"/>
                    </a:lnTo>
                    <a:lnTo>
                      <a:pt x="68" y="62"/>
                    </a:lnTo>
                    <a:lnTo>
                      <a:pt x="102" y="66"/>
                    </a:lnTo>
                    <a:lnTo>
                      <a:pt x="140" y="70"/>
                    </a:lnTo>
                    <a:lnTo>
                      <a:pt x="184" y="72"/>
                    </a:lnTo>
                    <a:lnTo>
                      <a:pt x="230" y="72"/>
                    </a:lnTo>
                    <a:lnTo>
                      <a:pt x="230" y="72"/>
                    </a:lnTo>
                    <a:lnTo>
                      <a:pt x="276" y="72"/>
                    </a:lnTo>
                    <a:lnTo>
                      <a:pt x="318" y="70"/>
                    </a:lnTo>
                    <a:lnTo>
                      <a:pt x="356" y="66"/>
                    </a:lnTo>
                    <a:lnTo>
                      <a:pt x="390" y="62"/>
                    </a:lnTo>
                    <a:lnTo>
                      <a:pt x="418" y="58"/>
                    </a:lnTo>
                    <a:lnTo>
                      <a:pt x="438" y="52"/>
                    </a:lnTo>
                    <a:lnTo>
                      <a:pt x="452" y="46"/>
                    </a:lnTo>
                    <a:lnTo>
                      <a:pt x="456" y="42"/>
                    </a:lnTo>
                    <a:lnTo>
                      <a:pt x="456" y="38"/>
                    </a:lnTo>
                    <a:lnTo>
                      <a:pt x="456" y="38"/>
                    </a:lnTo>
                    <a:lnTo>
                      <a:pt x="456" y="34"/>
                    </a:lnTo>
                    <a:lnTo>
                      <a:pt x="452" y="30"/>
                    </a:lnTo>
                    <a:lnTo>
                      <a:pt x="438" y="24"/>
                    </a:lnTo>
                    <a:lnTo>
                      <a:pt x="418" y="16"/>
                    </a:lnTo>
                    <a:lnTo>
                      <a:pt x="390" y="10"/>
                    </a:lnTo>
                    <a:lnTo>
                      <a:pt x="356" y="6"/>
                    </a:lnTo>
                    <a:lnTo>
                      <a:pt x="318" y="2"/>
                    </a:lnTo>
                    <a:lnTo>
                      <a:pt x="276" y="0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AAA4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533"/>
              <p:cNvSpPr>
                <a:spLocks/>
              </p:cNvSpPr>
              <p:nvPr/>
            </p:nvSpPr>
            <p:spPr bwMode="auto">
              <a:xfrm>
                <a:off x="4667" y="4190"/>
                <a:ext cx="452" cy="72"/>
              </a:xfrm>
              <a:custGeom>
                <a:avLst/>
                <a:gdLst>
                  <a:gd name="T0" fmla="*/ 228 w 452"/>
                  <a:gd name="T1" fmla="*/ 72 h 72"/>
                  <a:gd name="T2" fmla="*/ 228 w 452"/>
                  <a:gd name="T3" fmla="*/ 72 h 72"/>
                  <a:gd name="T4" fmla="*/ 182 w 452"/>
                  <a:gd name="T5" fmla="*/ 72 h 72"/>
                  <a:gd name="T6" fmla="*/ 140 w 452"/>
                  <a:gd name="T7" fmla="*/ 70 h 72"/>
                  <a:gd name="T8" fmla="*/ 100 w 452"/>
                  <a:gd name="T9" fmla="*/ 66 h 72"/>
                  <a:gd name="T10" fmla="*/ 66 w 452"/>
                  <a:gd name="T11" fmla="*/ 62 h 72"/>
                  <a:gd name="T12" fmla="*/ 38 w 452"/>
                  <a:gd name="T13" fmla="*/ 58 h 72"/>
                  <a:gd name="T14" fmla="*/ 18 w 452"/>
                  <a:gd name="T15" fmla="*/ 52 h 72"/>
                  <a:gd name="T16" fmla="*/ 4 w 452"/>
                  <a:gd name="T17" fmla="*/ 46 h 72"/>
                  <a:gd name="T18" fmla="*/ 0 w 452"/>
                  <a:gd name="T19" fmla="*/ 42 h 72"/>
                  <a:gd name="T20" fmla="*/ 0 w 452"/>
                  <a:gd name="T21" fmla="*/ 38 h 72"/>
                  <a:gd name="T22" fmla="*/ 0 w 452"/>
                  <a:gd name="T23" fmla="*/ 38 h 72"/>
                  <a:gd name="T24" fmla="*/ 0 w 452"/>
                  <a:gd name="T25" fmla="*/ 34 h 72"/>
                  <a:gd name="T26" fmla="*/ 4 w 452"/>
                  <a:gd name="T27" fmla="*/ 30 h 72"/>
                  <a:gd name="T28" fmla="*/ 18 w 452"/>
                  <a:gd name="T29" fmla="*/ 24 h 72"/>
                  <a:gd name="T30" fmla="*/ 38 w 452"/>
                  <a:gd name="T31" fmla="*/ 16 h 72"/>
                  <a:gd name="T32" fmla="*/ 66 w 452"/>
                  <a:gd name="T33" fmla="*/ 12 h 72"/>
                  <a:gd name="T34" fmla="*/ 100 w 452"/>
                  <a:gd name="T35" fmla="*/ 6 h 72"/>
                  <a:gd name="T36" fmla="*/ 140 w 452"/>
                  <a:gd name="T37" fmla="*/ 2 h 72"/>
                  <a:gd name="T38" fmla="*/ 182 w 452"/>
                  <a:gd name="T39" fmla="*/ 0 h 72"/>
                  <a:gd name="T40" fmla="*/ 228 w 452"/>
                  <a:gd name="T41" fmla="*/ 0 h 72"/>
                  <a:gd name="T42" fmla="*/ 228 w 452"/>
                  <a:gd name="T43" fmla="*/ 0 h 72"/>
                  <a:gd name="T44" fmla="*/ 274 w 452"/>
                  <a:gd name="T45" fmla="*/ 0 h 72"/>
                  <a:gd name="T46" fmla="*/ 314 w 452"/>
                  <a:gd name="T47" fmla="*/ 2 h 72"/>
                  <a:gd name="T48" fmla="*/ 352 w 452"/>
                  <a:gd name="T49" fmla="*/ 6 h 72"/>
                  <a:gd name="T50" fmla="*/ 386 w 452"/>
                  <a:gd name="T51" fmla="*/ 12 h 72"/>
                  <a:gd name="T52" fmla="*/ 414 w 452"/>
                  <a:gd name="T53" fmla="*/ 16 h 72"/>
                  <a:gd name="T54" fmla="*/ 434 w 452"/>
                  <a:gd name="T55" fmla="*/ 24 h 72"/>
                  <a:gd name="T56" fmla="*/ 448 w 452"/>
                  <a:gd name="T57" fmla="*/ 30 h 72"/>
                  <a:gd name="T58" fmla="*/ 452 w 452"/>
                  <a:gd name="T59" fmla="*/ 34 h 72"/>
                  <a:gd name="T60" fmla="*/ 452 w 452"/>
                  <a:gd name="T61" fmla="*/ 38 h 72"/>
                  <a:gd name="T62" fmla="*/ 452 w 452"/>
                  <a:gd name="T63" fmla="*/ 38 h 72"/>
                  <a:gd name="T64" fmla="*/ 452 w 452"/>
                  <a:gd name="T65" fmla="*/ 42 h 72"/>
                  <a:gd name="T66" fmla="*/ 448 w 452"/>
                  <a:gd name="T67" fmla="*/ 46 h 72"/>
                  <a:gd name="T68" fmla="*/ 434 w 452"/>
                  <a:gd name="T69" fmla="*/ 52 h 72"/>
                  <a:gd name="T70" fmla="*/ 414 w 452"/>
                  <a:gd name="T71" fmla="*/ 58 h 72"/>
                  <a:gd name="T72" fmla="*/ 386 w 452"/>
                  <a:gd name="T73" fmla="*/ 62 h 72"/>
                  <a:gd name="T74" fmla="*/ 352 w 452"/>
                  <a:gd name="T75" fmla="*/ 66 h 72"/>
                  <a:gd name="T76" fmla="*/ 314 w 452"/>
                  <a:gd name="T77" fmla="*/ 70 h 72"/>
                  <a:gd name="T78" fmla="*/ 274 w 452"/>
                  <a:gd name="T79" fmla="*/ 72 h 72"/>
                  <a:gd name="T80" fmla="*/ 228 w 452"/>
                  <a:gd name="T81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52" h="72">
                    <a:moveTo>
                      <a:pt x="228" y="72"/>
                    </a:moveTo>
                    <a:lnTo>
                      <a:pt x="228" y="72"/>
                    </a:lnTo>
                    <a:lnTo>
                      <a:pt x="182" y="72"/>
                    </a:lnTo>
                    <a:lnTo>
                      <a:pt x="140" y="70"/>
                    </a:lnTo>
                    <a:lnTo>
                      <a:pt x="100" y="66"/>
                    </a:lnTo>
                    <a:lnTo>
                      <a:pt x="66" y="62"/>
                    </a:lnTo>
                    <a:lnTo>
                      <a:pt x="38" y="58"/>
                    </a:lnTo>
                    <a:lnTo>
                      <a:pt x="18" y="52"/>
                    </a:lnTo>
                    <a:lnTo>
                      <a:pt x="4" y="46"/>
                    </a:lnTo>
                    <a:lnTo>
                      <a:pt x="0" y="4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4"/>
                    </a:lnTo>
                    <a:lnTo>
                      <a:pt x="4" y="30"/>
                    </a:lnTo>
                    <a:lnTo>
                      <a:pt x="18" y="24"/>
                    </a:lnTo>
                    <a:lnTo>
                      <a:pt x="38" y="16"/>
                    </a:lnTo>
                    <a:lnTo>
                      <a:pt x="66" y="12"/>
                    </a:lnTo>
                    <a:lnTo>
                      <a:pt x="100" y="6"/>
                    </a:lnTo>
                    <a:lnTo>
                      <a:pt x="140" y="2"/>
                    </a:lnTo>
                    <a:lnTo>
                      <a:pt x="182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74" y="0"/>
                    </a:lnTo>
                    <a:lnTo>
                      <a:pt x="314" y="2"/>
                    </a:lnTo>
                    <a:lnTo>
                      <a:pt x="352" y="6"/>
                    </a:lnTo>
                    <a:lnTo>
                      <a:pt x="386" y="12"/>
                    </a:lnTo>
                    <a:lnTo>
                      <a:pt x="414" y="16"/>
                    </a:lnTo>
                    <a:lnTo>
                      <a:pt x="434" y="24"/>
                    </a:lnTo>
                    <a:lnTo>
                      <a:pt x="448" y="30"/>
                    </a:lnTo>
                    <a:lnTo>
                      <a:pt x="452" y="34"/>
                    </a:lnTo>
                    <a:lnTo>
                      <a:pt x="452" y="38"/>
                    </a:lnTo>
                    <a:lnTo>
                      <a:pt x="452" y="38"/>
                    </a:lnTo>
                    <a:lnTo>
                      <a:pt x="452" y="42"/>
                    </a:lnTo>
                    <a:lnTo>
                      <a:pt x="448" y="46"/>
                    </a:lnTo>
                    <a:lnTo>
                      <a:pt x="434" y="52"/>
                    </a:lnTo>
                    <a:lnTo>
                      <a:pt x="414" y="58"/>
                    </a:lnTo>
                    <a:lnTo>
                      <a:pt x="386" y="62"/>
                    </a:lnTo>
                    <a:lnTo>
                      <a:pt x="352" y="66"/>
                    </a:lnTo>
                    <a:lnTo>
                      <a:pt x="314" y="70"/>
                    </a:lnTo>
                    <a:lnTo>
                      <a:pt x="274" y="72"/>
                    </a:lnTo>
                    <a:lnTo>
                      <a:pt x="228" y="7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534"/>
              <p:cNvSpPr>
                <a:spLocks/>
              </p:cNvSpPr>
              <p:nvPr/>
            </p:nvSpPr>
            <p:spPr bwMode="auto">
              <a:xfrm>
                <a:off x="4665" y="4190"/>
                <a:ext cx="456" cy="72"/>
              </a:xfrm>
              <a:custGeom>
                <a:avLst/>
                <a:gdLst>
                  <a:gd name="T0" fmla="*/ 230 w 456"/>
                  <a:gd name="T1" fmla="*/ 0 h 72"/>
                  <a:gd name="T2" fmla="*/ 230 w 456"/>
                  <a:gd name="T3" fmla="*/ 0 h 72"/>
                  <a:gd name="T4" fmla="*/ 184 w 456"/>
                  <a:gd name="T5" fmla="*/ 0 h 72"/>
                  <a:gd name="T6" fmla="*/ 140 w 456"/>
                  <a:gd name="T7" fmla="*/ 2 h 72"/>
                  <a:gd name="T8" fmla="*/ 102 w 456"/>
                  <a:gd name="T9" fmla="*/ 6 h 72"/>
                  <a:gd name="T10" fmla="*/ 68 w 456"/>
                  <a:gd name="T11" fmla="*/ 10 h 72"/>
                  <a:gd name="T12" fmla="*/ 40 w 456"/>
                  <a:gd name="T13" fmla="*/ 16 h 72"/>
                  <a:gd name="T14" fmla="*/ 18 w 456"/>
                  <a:gd name="T15" fmla="*/ 24 h 72"/>
                  <a:gd name="T16" fmla="*/ 4 w 456"/>
                  <a:gd name="T17" fmla="*/ 30 h 72"/>
                  <a:gd name="T18" fmla="*/ 0 w 456"/>
                  <a:gd name="T19" fmla="*/ 34 h 72"/>
                  <a:gd name="T20" fmla="*/ 0 w 456"/>
                  <a:gd name="T21" fmla="*/ 38 h 72"/>
                  <a:gd name="T22" fmla="*/ 0 w 456"/>
                  <a:gd name="T23" fmla="*/ 38 h 72"/>
                  <a:gd name="T24" fmla="*/ 0 w 456"/>
                  <a:gd name="T25" fmla="*/ 42 h 72"/>
                  <a:gd name="T26" fmla="*/ 4 w 456"/>
                  <a:gd name="T27" fmla="*/ 46 h 72"/>
                  <a:gd name="T28" fmla="*/ 18 w 456"/>
                  <a:gd name="T29" fmla="*/ 52 h 72"/>
                  <a:gd name="T30" fmla="*/ 40 w 456"/>
                  <a:gd name="T31" fmla="*/ 58 h 72"/>
                  <a:gd name="T32" fmla="*/ 68 w 456"/>
                  <a:gd name="T33" fmla="*/ 62 h 72"/>
                  <a:gd name="T34" fmla="*/ 102 w 456"/>
                  <a:gd name="T35" fmla="*/ 66 h 72"/>
                  <a:gd name="T36" fmla="*/ 140 w 456"/>
                  <a:gd name="T37" fmla="*/ 70 h 72"/>
                  <a:gd name="T38" fmla="*/ 184 w 456"/>
                  <a:gd name="T39" fmla="*/ 72 h 72"/>
                  <a:gd name="T40" fmla="*/ 230 w 456"/>
                  <a:gd name="T41" fmla="*/ 72 h 72"/>
                  <a:gd name="T42" fmla="*/ 230 w 456"/>
                  <a:gd name="T43" fmla="*/ 72 h 72"/>
                  <a:gd name="T44" fmla="*/ 276 w 456"/>
                  <a:gd name="T45" fmla="*/ 72 h 72"/>
                  <a:gd name="T46" fmla="*/ 318 w 456"/>
                  <a:gd name="T47" fmla="*/ 70 h 72"/>
                  <a:gd name="T48" fmla="*/ 356 w 456"/>
                  <a:gd name="T49" fmla="*/ 66 h 72"/>
                  <a:gd name="T50" fmla="*/ 390 w 456"/>
                  <a:gd name="T51" fmla="*/ 62 h 72"/>
                  <a:gd name="T52" fmla="*/ 418 w 456"/>
                  <a:gd name="T53" fmla="*/ 58 h 72"/>
                  <a:gd name="T54" fmla="*/ 438 w 456"/>
                  <a:gd name="T55" fmla="*/ 52 h 72"/>
                  <a:gd name="T56" fmla="*/ 452 w 456"/>
                  <a:gd name="T57" fmla="*/ 46 h 72"/>
                  <a:gd name="T58" fmla="*/ 456 w 456"/>
                  <a:gd name="T59" fmla="*/ 42 h 72"/>
                  <a:gd name="T60" fmla="*/ 456 w 456"/>
                  <a:gd name="T61" fmla="*/ 38 h 72"/>
                  <a:gd name="T62" fmla="*/ 456 w 456"/>
                  <a:gd name="T63" fmla="*/ 38 h 72"/>
                  <a:gd name="T64" fmla="*/ 456 w 456"/>
                  <a:gd name="T65" fmla="*/ 34 h 72"/>
                  <a:gd name="T66" fmla="*/ 452 w 456"/>
                  <a:gd name="T67" fmla="*/ 30 h 72"/>
                  <a:gd name="T68" fmla="*/ 438 w 456"/>
                  <a:gd name="T69" fmla="*/ 24 h 72"/>
                  <a:gd name="T70" fmla="*/ 418 w 456"/>
                  <a:gd name="T71" fmla="*/ 16 h 72"/>
                  <a:gd name="T72" fmla="*/ 390 w 456"/>
                  <a:gd name="T73" fmla="*/ 10 h 72"/>
                  <a:gd name="T74" fmla="*/ 356 w 456"/>
                  <a:gd name="T75" fmla="*/ 6 h 72"/>
                  <a:gd name="T76" fmla="*/ 318 w 456"/>
                  <a:gd name="T77" fmla="*/ 2 h 72"/>
                  <a:gd name="T78" fmla="*/ 276 w 456"/>
                  <a:gd name="T79" fmla="*/ 0 h 72"/>
                  <a:gd name="T80" fmla="*/ 230 w 456"/>
                  <a:gd name="T8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56" h="72">
                    <a:moveTo>
                      <a:pt x="230" y="0"/>
                    </a:moveTo>
                    <a:lnTo>
                      <a:pt x="230" y="0"/>
                    </a:lnTo>
                    <a:lnTo>
                      <a:pt x="184" y="0"/>
                    </a:lnTo>
                    <a:lnTo>
                      <a:pt x="140" y="2"/>
                    </a:lnTo>
                    <a:lnTo>
                      <a:pt x="102" y="6"/>
                    </a:lnTo>
                    <a:lnTo>
                      <a:pt x="68" y="10"/>
                    </a:lnTo>
                    <a:lnTo>
                      <a:pt x="40" y="16"/>
                    </a:lnTo>
                    <a:lnTo>
                      <a:pt x="18" y="24"/>
                    </a:lnTo>
                    <a:lnTo>
                      <a:pt x="4" y="30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4" y="46"/>
                    </a:lnTo>
                    <a:lnTo>
                      <a:pt x="18" y="52"/>
                    </a:lnTo>
                    <a:lnTo>
                      <a:pt x="40" y="58"/>
                    </a:lnTo>
                    <a:lnTo>
                      <a:pt x="68" y="62"/>
                    </a:lnTo>
                    <a:lnTo>
                      <a:pt x="102" y="66"/>
                    </a:lnTo>
                    <a:lnTo>
                      <a:pt x="140" y="70"/>
                    </a:lnTo>
                    <a:lnTo>
                      <a:pt x="184" y="72"/>
                    </a:lnTo>
                    <a:lnTo>
                      <a:pt x="230" y="72"/>
                    </a:lnTo>
                    <a:lnTo>
                      <a:pt x="230" y="72"/>
                    </a:lnTo>
                    <a:lnTo>
                      <a:pt x="276" y="72"/>
                    </a:lnTo>
                    <a:lnTo>
                      <a:pt x="318" y="70"/>
                    </a:lnTo>
                    <a:lnTo>
                      <a:pt x="356" y="66"/>
                    </a:lnTo>
                    <a:lnTo>
                      <a:pt x="390" y="62"/>
                    </a:lnTo>
                    <a:lnTo>
                      <a:pt x="418" y="58"/>
                    </a:lnTo>
                    <a:lnTo>
                      <a:pt x="438" y="52"/>
                    </a:lnTo>
                    <a:lnTo>
                      <a:pt x="452" y="46"/>
                    </a:lnTo>
                    <a:lnTo>
                      <a:pt x="456" y="42"/>
                    </a:lnTo>
                    <a:lnTo>
                      <a:pt x="456" y="38"/>
                    </a:lnTo>
                    <a:lnTo>
                      <a:pt x="456" y="38"/>
                    </a:lnTo>
                    <a:lnTo>
                      <a:pt x="456" y="34"/>
                    </a:lnTo>
                    <a:lnTo>
                      <a:pt x="452" y="30"/>
                    </a:lnTo>
                    <a:lnTo>
                      <a:pt x="438" y="24"/>
                    </a:lnTo>
                    <a:lnTo>
                      <a:pt x="418" y="16"/>
                    </a:lnTo>
                    <a:lnTo>
                      <a:pt x="390" y="10"/>
                    </a:lnTo>
                    <a:lnTo>
                      <a:pt x="356" y="6"/>
                    </a:lnTo>
                    <a:lnTo>
                      <a:pt x="318" y="2"/>
                    </a:lnTo>
                    <a:lnTo>
                      <a:pt x="276" y="0"/>
                    </a:lnTo>
                    <a:lnTo>
                      <a:pt x="2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Freeform 535"/>
              <p:cNvSpPr>
                <a:spLocks noEditPoints="1"/>
              </p:cNvSpPr>
              <p:nvPr/>
            </p:nvSpPr>
            <p:spPr bwMode="auto">
              <a:xfrm>
                <a:off x="4667" y="4190"/>
                <a:ext cx="452" cy="72"/>
              </a:xfrm>
              <a:custGeom>
                <a:avLst/>
                <a:gdLst>
                  <a:gd name="T0" fmla="*/ 228 w 452"/>
                  <a:gd name="T1" fmla="*/ 72 h 72"/>
                  <a:gd name="T2" fmla="*/ 140 w 452"/>
                  <a:gd name="T3" fmla="*/ 70 h 72"/>
                  <a:gd name="T4" fmla="*/ 68 w 452"/>
                  <a:gd name="T5" fmla="*/ 62 h 72"/>
                  <a:gd name="T6" fmla="*/ 20 w 452"/>
                  <a:gd name="T7" fmla="*/ 52 h 72"/>
                  <a:gd name="T8" fmla="*/ 2 w 452"/>
                  <a:gd name="T9" fmla="*/ 42 h 72"/>
                  <a:gd name="T10" fmla="*/ 2 w 452"/>
                  <a:gd name="T11" fmla="*/ 38 h 72"/>
                  <a:gd name="T12" fmla="*/ 6 w 452"/>
                  <a:gd name="T13" fmla="*/ 30 h 72"/>
                  <a:gd name="T14" fmla="*/ 40 w 452"/>
                  <a:gd name="T15" fmla="*/ 16 h 72"/>
                  <a:gd name="T16" fmla="*/ 102 w 452"/>
                  <a:gd name="T17" fmla="*/ 6 h 72"/>
                  <a:gd name="T18" fmla="*/ 182 w 452"/>
                  <a:gd name="T19" fmla="*/ 0 h 72"/>
                  <a:gd name="T20" fmla="*/ 228 w 452"/>
                  <a:gd name="T21" fmla="*/ 0 h 72"/>
                  <a:gd name="T22" fmla="*/ 314 w 452"/>
                  <a:gd name="T23" fmla="*/ 2 h 72"/>
                  <a:gd name="T24" fmla="*/ 384 w 452"/>
                  <a:gd name="T25" fmla="*/ 12 h 72"/>
                  <a:gd name="T26" fmla="*/ 432 w 452"/>
                  <a:gd name="T27" fmla="*/ 24 h 72"/>
                  <a:gd name="T28" fmla="*/ 450 w 452"/>
                  <a:gd name="T29" fmla="*/ 34 h 72"/>
                  <a:gd name="T30" fmla="*/ 450 w 452"/>
                  <a:gd name="T31" fmla="*/ 38 h 72"/>
                  <a:gd name="T32" fmla="*/ 446 w 452"/>
                  <a:gd name="T33" fmla="*/ 46 h 72"/>
                  <a:gd name="T34" fmla="*/ 412 w 452"/>
                  <a:gd name="T35" fmla="*/ 56 h 72"/>
                  <a:gd name="T36" fmla="*/ 352 w 452"/>
                  <a:gd name="T37" fmla="*/ 66 h 72"/>
                  <a:gd name="T38" fmla="*/ 272 w 452"/>
                  <a:gd name="T39" fmla="*/ 72 h 72"/>
                  <a:gd name="T40" fmla="*/ 228 w 452"/>
                  <a:gd name="T41" fmla="*/ 0 h 72"/>
                  <a:gd name="T42" fmla="*/ 182 w 452"/>
                  <a:gd name="T43" fmla="*/ 0 h 72"/>
                  <a:gd name="T44" fmla="*/ 100 w 452"/>
                  <a:gd name="T45" fmla="*/ 6 h 72"/>
                  <a:gd name="T46" fmla="*/ 38 w 452"/>
                  <a:gd name="T47" fmla="*/ 16 h 72"/>
                  <a:gd name="T48" fmla="*/ 4 w 452"/>
                  <a:gd name="T49" fmla="*/ 30 h 72"/>
                  <a:gd name="T50" fmla="*/ 0 w 452"/>
                  <a:gd name="T51" fmla="*/ 38 h 72"/>
                  <a:gd name="T52" fmla="*/ 0 w 452"/>
                  <a:gd name="T53" fmla="*/ 42 h 72"/>
                  <a:gd name="T54" fmla="*/ 18 w 452"/>
                  <a:gd name="T55" fmla="*/ 52 h 72"/>
                  <a:gd name="T56" fmla="*/ 66 w 452"/>
                  <a:gd name="T57" fmla="*/ 62 h 72"/>
                  <a:gd name="T58" fmla="*/ 140 w 452"/>
                  <a:gd name="T59" fmla="*/ 70 h 72"/>
                  <a:gd name="T60" fmla="*/ 228 w 452"/>
                  <a:gd name="T61" fmla="*/ 72 h 72"/>
                  <a:gd name="T62" fmla="*/ 274 w 452"/>
                  <a:gd name="T63" fmla="*/ 72 h 72"/>
                  <a:gd name="T64" fmla="*/ 352 w 452"/>
                  <a:gd name="T65" fmla="*/ 66 h 72"/>
                  <a:gd name="T66" fmla="*/ 414 w 452"/>
                  <a:gd name="T67" fmla="*/ 58 h 72"/>
                  <a:gd name="T68" fmla="*/ 448 w 452"/>
                  <a:gd name="T69" fmla="*/ 46 h 72"/>
                  <a:gd name="T70" fmla="*/ 452 w 452"/>
                  <a:gd name="T71" fmla="*/ 38 h 72"/>
                  <a:gd name="T72" fmla="*/ 452 w 452"/>
                  <a:gd name="T73" fmla="*/ 34 h 72"/>
                  <a:gd name="T74" fmla="*/ 434 w 452"/>
                  <a:gd name="T75" fmla="*/ 24 h 72"/>
                  <a:gd name="T76" fmla="*/ 386 w 452"/>
                  <a:gd name="T77" fmla="*/ 12 h 72"/>
                  <a:gd name="T78" fmla="*/ 314 w 452"/>
                  <a:gd name="T79" fmla="*/ 2 h 72"/>
                  <a:gd name="T80" fmla="*/ 228 w 452"/>
                  <a:gd name="T8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52" h="72">
                    <a:moveTo>
                      <a:pt x="228" y="72"/>
                    </a:moveTo>
                    <a:lnTo>
                      <a:pt x="228" y="72"/>
                    </a:lnTo>
                    <a:lnTo>
                      <a:pt x="182" y="72"/>
                    </a:lnTo>
                    <a:lnTo>
                      <a:pt x="140" y="70"/>
                    </a:lnTo>
                    <a:lnTo>
                      <a:pt x="102" y="66"/>
                    </a:lnTo>
                    <a:lnTo>
                      <a:pt x="68" y="62"/>
                    </a:lnTo>
                    <a:lnTo>
                      <a:pt x="40" y="56"/>
                    </a:lnTo>
                    <a:lnTo>
                      <a:pt x="20" y="52"/>
                    </a:lnTo>
                    <a:lnTo>
                      <a:pt x="6" y="46"/>
                    </a:lnTo>
                    <a:lnTo>
                      <a:pt x="2" y="42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4"/>
                    </a:lnTo>
                    <a:lnTo>
                      <a:pt x="6" y="30"/>
                    </a:lnTo>
                    <a:lnTo>
                      <a:pt x="20" y="24"/>
                    </a:lnTo>
                    <a:lnTo>
                      <a:pt x="40" y="16"/>
                    </a:lnTo>
                    <a:lnTo>
                      <a:pt x="68" y="12"/>
                    </a:lnTo>
                    <a:lnTo>
                      <a:pt x="102" y="6"/>
                    </a:lnTo>
                    <a:lnTo>
                      <a:pt x="140" y="2"/>
                    </a:lnTo>
                    <a:lnTo>
                      <a:pt x="182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72" y="0"/>
                    </a:lnTo>
                    <a:lnTo>
                      <a:pt x="314" y="2"/>
                    </a:lnTo>
                    <a:lnTo>
                      <a:pt x="352" y="6"/>
                    </a:lnTo>
                    <a:lnTo>
                      <a:pt x="384" y="12"/>
                    </a:lnTo>
                    <a:lnTo>
                      <a:pt x="412" y="16"/>
                    </a:lnTo>
                    <a:lnTo>
                      <a:pt x="432" y="24"/>
                    </a:lnTo>
                    <a:lnTo>
                      <a:pt x="446" y="30"/>
                    </a:lnTo>
                    <a:lnTo>
                      <a:pt x="450" y="34"/>
                    </a:lnTo>
                    <a:lnTo>
                      <a:pt x="450" y="38"/>
                    </a:lnTo>
                    <a:lnTo>
                      <a:pt x="450" y="38"/>
                    </a:lnTo>
                    <a:lnTo>
                      <a:pt x="450" y="42"/>
                    </a:lnTo>
                    <a:lnTo>
                      <a:pt x="446" y="46"/>
                    </a:lnTo>
                    <a:lnTo>
                      <a:pt x="432" y="52"/>
                    </a:lnTo>
                    <a:lnTo>
                      <a:pt x="412" y="56"/>
                    </a:lnTo>
                    <a:lnTo>
                      <a:pt x="384" y="62"/>
                    </a:lnTo>
                    <a:lnTo>
                      <a:pt x="352" y="66"/>
                    </a:lnTo>
                    <a:lnTo>
                      <a:pt x="314" y="70"/>
                    </a:lnTo>
                    <a:lnTo>
                      <a:pt x="272" y="72"/>
                    </a:lnTo>
                    <a:lnTo>
                      <a:pt x="228" y="72"/>
                    </a:lnTo>
                    <a:close/>
                    <a:moveTo>
                      <a:pt x="228" y="0"/>
                    </a:moveTo>
                    <a:lnTo>
                      <a:pt x="228" y="0"/>
                    </a:lnTo>
                    <a:lnTo>
                      <a:pt x="182" y="0"/>
                    </a:lnTo>
                    <a:lnTo>
                      <a:pt x="140" y="2"/>
                    </a:lnTo>
                    <a:lnTo>
                      <a:pt x="100" y="6"/>
                    </a:lnTo>
                    <a:lnTo>
                      <a:pt x="66" y="12"/>
                    </a:lnTo>
                    <a:lnTo>
                      <a:pt x="38" y="16"/>
                    </a:lnTo>
                    <a:lnTo>
                      <a:pt x="18" y="24"/>
                    </a:lnTo>
                    <a:lnTo>
                      <a:pt x="4" y="30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4" y="46"/>
                    </a:lnTo>
                    <a:lnTo>
                      <a:pt x="18" y="52"/>
                    </a:lnTo>
                    <a:lnTo>
                      <a:pt x="38" y="58"/>
                    </a:lnTo>
                    <a:lnTo>
                      <a:pt x="66" y="62"/>
                    </a:lnTo>
                    <a:lnTo>
                      <a:pt x="100" y="66"/>
                    </a:lnTo>
                    <a:lnTo>
                      <a:pt x="140" y="70"/>
                    </a:lnTo>
                    <a:lnTo>
                      <a:pt x="182" y="72"/>
                    </a:lnTo>
                    <a:lnTo>
                      <a:pt x="228" y="72"/>
                    </a:lnTo>
                    <a:lnTo>
                      <a:pt x="228" y="72"/>
                    </a:lnTo>
                    <a:lnTo>
                      <a:pt x="274" y="72"/>
                    </a:lnTo>
                    <a:lnTo>
                      <a:pt x="314" y="70"/>
                    </a:lnTo>
                    <a:lnTo>
                      <a:pt x="352" y="66"/>
                    </a:lnTo>
                    <a:lnTo>
                      <a:pt x="386" y="62"/>
                    </a:lnTo>
                    <a:lnTo>
                      <a:pt x="414" y="58"/>
                    </a:lnTo>
                    <a:lnTo>
                      <a:pt x="434" y="52"/>
                    </a:lnTo>
                    <a:lnTo>
                      <a:pt x="448" y="46"/>
                    </a:lnTo>
                    <a:lnTo>
                      <a:pt x="452" y="42"/>
                    </a:lnTo>
                    <a:lnTo>
                      <a:pt x="452" y="38"/>
                    </a:lnTo>
                    <a:lnTo>
                      <a:pt x="452" y="38"/>
                    </a:lnTo>
                    <a:lnTo>
                      <a:pt x="452" y="34"/>
                    </a:lnTo>
                    <a:lnTo>
                      <a:pt x="448" y="30"/>
                    </a:lnTo>
                    <a:lnTo>
                      <a:pt x="434" y="24"/>
                    </a:lnTo>
                    <a:lnTo>
                      <a:pt x="414" y="16"/>
                    </a:lnTo>
                    <a:lnTo>
                      <a:pt x="386" y="12"/>
                    </a:lnTo>
                    <a:lnTo>
                      <a:pt x="352" y="6"/>
                    </a:lnTo>
                    <a:lnTo>
                      <a:pt x="314" y="2"/>
                    </a:lnTo>
                    <a:lnTo>
                      <a:pt x="274" y="0"/>
                    </a:lnTo>
                    <a:lnTo>
                      <a:pt x="228" y="0"/>
                    </a:lnTo>
                    <a:close/>
                  </a:path>
                </a:pathLst>
              </a:custGeom>
              <a:solidFill>
                <a:srgbClr val="A9A2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Freeform 536"/>
              <p:cNvSpPr>
                <a:spLocks/>
              </p:cNvSpPr>
              <p:nvPr/>
            </p:nvSpPr>
            <p:spPr bwMode="auto">
              <a:xfrm>
                <a:off x="4669" y="4190"/>
                <a:ext cx="448" cy="72"/>
              </a:xfrm>
              <a:custGeom>
                <a:avLst/>
                <a:gdLst>
                  <a:gd name="T0" fmla="*/ 226 w 448"/>
                  <a:gd name="T1" fmla="*/ 72 h 72"/>
                  <a:gd name="T2" fmla="*/ 226 w 448"/>
                  <a:gd name="T3" fmla="*/ 72 h 72"/>
                  <a:gd name="T4" fmla="*/ 180 w 448"/>
                  <a:gd name="T5" fmla="*/ 72 h 72"/>
                  <a:gd name="T6" fmla="*/ 138 w 448"/>
                  <a:gd name="T7" fmla="*/ 70 h 72"/>
                  <a:gd name="T8" fmla="*/ 100 w 448"/>
                  <a:gd name="T9" fmla="*/ 66 h 72"/>
                  <a:gd name="T10" fmla="*/ 66 w 448"/>
                  <a:gd name="T11" fmla="*/ 62 h 72"/>
                  <a:gd name="T12" fmla="*/ 38 w 448"/>
                  <a:gd name="T13" fmla="*/ 56 h 72"/>
                  <a:gd name="T14" fmla="*/ 18 w 448"/>
                  <a:gd name="T15" fmla="*/ 52 h 72"/>
                  <a:gd name="T16" fmla="*/ 4 w 448"/>
                  <a:gd name="T17" fmla="*/ 46 h 72"/>
                  <a:gd name="T18" fmla="*/ 0 w 448"/>
                  <a:gd name="T19" fmla="*/ 42 h 72"/>
                  <a:gd name="T20" fmla="*/ 0 w 448"/>
                  <a:gd name="T21" fmla="*/ 38 h 72"/>
                  <a:gd name="T22" fmla="*/ 0 w 448"/>
                  <a:gd name="T23" fmla="*/ 38 h 72"/>
                  <a:gd name="T24" fmla="*/ 0 w 448"/>
                  <a:gd name="T25" fmla="*/ 34 h 72"/>
                  <a:gd name="T26" fmla="*/ 4 w 448"/>
                  <a:gd name="T27" fmla="*/ 30 h 72"/>
                  <a:gd name="T28" fmla="*/ 18 w 448"/>
                  <a:gd name="T29" fmla="*/ 24 h 72"/>
                  <a:gd name="T30" fmla="*/ 38 w 448"/>
                  <a:gd name="T31" fmla="*/ 16 h 72"/>
                  <a:gd name="T32" fmla="*/ 66 w 448"/>
                  <a:gd name="T33" fmla="*/ 12 h 72"/>
                  <a:gd name="T34" fmla="*/ 100 w 448"/>
                  <a:gd name="T35" fmla="*/ 6 h 72"/>
                  <a:gd name="T36" fmla="*/ 138 w 448"/>
                  <a:gd name="T37" fmla="*/ 2 h 72"/>
                  <a:gd name="T38" fmla="*/ 180 w 448"/>
                  <a:gd name="T39" fmla="*/ 0 h 72"/>
                  <a:gd name="T40" fmla="*/ 226 w 448"/>
                  <a:gd name="T41" fmla="*/ 0 h 72"/>
                  <a:gd name="T42" fmla="*/ 226 w 448"/>
                  <a:gd name="T43" fmla="*/ 0 h 72"/>
                  <a:gd name="T44" fmla="*/ 270 w 448"/>
                  <a:gd name="T45" fmla="*/ 0 h 72"/>
                  <a:gd name="T46" fmla="*/ 312 w 448"/>
                  <a:gd name="T47" fmla="*/ 2 h 72"/>
                  <a:gd name="T48" fmla="*/ 350 w 448"/>
                  <a:gd name="T49" fmla="*/ 6 h 72"/>
                  <a:gd name="T50" fmla="*/ 382 w 448"/>
                  <a:gd name="T51" fmla="*/ 12 h 72"/>
                  <a:gd name="T52" fmla="*/ 410 w 448"/>
                  <a:gd name="T53" fmla="*/ 16 h 72"/>
                  <a:gd name="T54" fmla="*/ 430 w 448"/>
                  <a:gd name="T55" fmla="*/ 24 h 72"/>
                  <a:gd name="T56" fmla="*/ 444 w 448"/>
                  <a:gd name="T57" fmla="*/ 30 h 72"/>
                  <a:gd name="T58" fmla="*/ 448 w 448"/>
                  <a:gd name="T59" fmla="*/ 34 h 72"/>
                  <a:gd name="T60" fmla="*/ 448 w 448"/>
                  <a:gd name="T61" fmla="*/ 38 h 72"/>
                  <a:gd name="T62" fmla="*/ 448 w 448"/>
                  <a:gd name="T63" fmla="*/ 38 h 72"/>
                  <a:gd name="T64" fmla="*/ 448 w 448"/>
                  <a:gd name="T65" fmla="*/ 42 h 72"/>
                  <a:gd name="T66" fmla="*/ 444 w 448"/>
                  <a:gd name="T67" fmla="*/ 46 h 72"/>
                  <a:gd name="T68" fmla="*/ 430 w 448"/>
                  <a:gd name="T69" fmla="*/ 52 h 72"/>
                  <a:gd name="T70" fmla="*/ 410 w 448"/>
                  <a:gd name="T71" fmla="*/ 56 h 72"/>
                  <a:gd name="T72" fmla="*/ 382 w 448"/>
                  <a:gd name="T73" fmla="*/ 62 h 72"/>
                  <a:gd name="T74" fmla="*/ 350 w 448"/>
                  <a:gd name="T75" fmla="*/ 66 h 72"/>
                  <a:gd name="T76" fmla="*/ 312 w 448"/>
                  <a:gd name="T77" fmla="*/ 70 h 72"/>
                  <a:gd name="T78" fmla="*/ 270 w 448"/>
                  <a:gd name="T79" fmla="*/ 72 h 72"/>
                  <a:gd name="T80" fmla="*/ 226 w 448"/>
                  <a:gd name="T81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48" h="72">
                    <a:moveTo>
                      <a:pt x="226" y="72"/>
                    </a:moveTo>
                    <a:lnTo>
                      <a:pt x="226" y="72"/>
                    </a:lnTo>
                    <a:lnTo>
                      <a:pt x="180" y="72"/>
                    </a:lnTo>
                    <a:lnTo>
                      <a:pt x="138" y="70"/>
                    </a:lnTo>
                    <a:lnTo>
                      <a:pt x="100" y="66"/>
                    </a:lnTo>
                    <a:lnTo>
                      <a:pt x="66" y="62"/>
                    </a:lnTo>
                    <a:lnTo>
                      <a:pt x="38" y="56"/>
                    </a:lnTo>
                    <a:lnTo>
                      <a:pt x="18" y="52"/>
                    </a:lnTo>
                    <a:lnTo>
                      <a:pt x="4" y="46"/>
                    </a:lnTo>
                    <a:lnTo>
                      <a:pt x="0" y="4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4"/>
                    </a:lnTo>
                    <a:lnTo>
                      <a:pt x="4" y="30"/>
                    </a:lnTo>
                    <a:lnTo>
                      <a:pt x="18" y="24"/>
                    </a:lnTo>
                    <a:lnTo>
                      <a:pt x="38" y="16"/>
                    </a:lnTo>
                    <a:lnTo>
                      <a:pt x="66" y="12"/>
                    </a:lnTo>
                    <a:lnTo>
                      <a:pt x="100" y="6"/>
                    </a:lnTo>
                    <a:lnTo>
                      <a:pt x="138" y="2"/>
                    </a:lnTo>
                    <a:lnTo>
                      <a:pt x="180" y="0"/>
                    </a:lnTo>
                    <a:lnTo>
                      <a:pt x="226" y="0"/>
                    </a:lnTo>
                    <a:lnTo>
                      <a:pt x="226" y="0"/>
                    </a:lnTo>
                    <a:lnTo>
                      <a:pt x="270" y="0"/>
                    </a:lnTo>
                    <a:lnTo>
                      <a:pt x="312" y="2"/>
                    </a:lnTo>
                    <a:lnTo>
                      <a:pt x="350" y="6"/>
                    </a:lnTo>
                    <a:lnTo>
                      <a:pt x="382" y="12"/>
                    </a:lnTo>
                    <a:lnTo>
                      <a:pt x="410" y="16"/>
                    </a:lnTo>
                    <a:lnTo>
                      <a:pt x="430" y="24"/>
                    </a:lnTo>
                    <a:lnTo>
                      <a:pt x="444" y="30"/>
                    </a:lnTo>
                    <a:lnTo>
                      <a:pt x="448" y="34"/>
                    </a:lnTo>
                    <a:lnTo>
                      <a:pt x="448" y="38"/>
                    </a:lnTo>
                    <a:lnTo>
                      <a:pt x="448" y="38"/>
                    </a:lnTo>
                    <a:lnTo>
                      <a:pt x="448" y="42"/>
                    </a:lnTo>
                    <a:lnTo>
                      <a:pt x="444" y="46"/>
                    </a:lnTo>
                    <a:lnTo>
                      <a:pt x="430" y="52"/>
                    </a:lnTo>
                    <a:lnTo>
                      <a:pt x="410" y="56"/>
                    </a:lnTo>
                    <a:lnTo>
                      <a:pt x="382" y="62"/>
                    </a:lnTo>
                    <a:lnTo>
                      <a:pt x="350" y="66"/>
                    </a:lnTo>
                    <a:lnTo>
                      <a:pt x="312" y="70"/>
                    </a:lnTo>
                    <a:lnTo>
                      <a:pt x="270" y="72"/>
                    </a:lnTo>
                    <a:lnTo>
                      <a:pt x="226" y="7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537"/>
              <p:cNvSpPr>
                <a:spLocks/>
              </p:cNvSpPr>
              <p:nvPr/>
            </p:nvSpPr>
            <p:spPr bwMode="auto">
              <a:xfrm>
                <a:off x="4667" y="4190"/>
                <a:ext cx="452" cy="72"/>
              </a:xfrm>
              <a:custGeom>
                <a:avLst/>
                <a:gdLst>
                  <a:gd name="T0" fmla="*/ 228 w 452"/>
                  <a:gd name="T1" fmla="*/ 0 h 72"/>
                  <a:gd name="T2" fmla="*/ 228 w 452"/>
                  <a:gd name="T3" fmla="*/ 0 h 72"/>
                  <a:gd name="T4" fmla="*/ 182 w 452"/>
                  <a:gd name="T5" fmla="*/ 0 h 72"/>
                  <a:gd name="T6" fmla="*/ 140 w 452"/>
                  <a:gd name="T7" fmla="*/ 2 h 72"/>
                  <a:gd name="T8" fmla="*/ 100 w 452"/>
                  <a:gd name="T9" fmla="*/ 6 h 72"/>
                  <a:gd name="T10" fmla="*/ 66 w 452"/>
                  <a:gd name="T11" fmla="*/ 12 h 72"/>
                  <a:gd name="T12" fmla="*/ 38 w 452"/>
                  <a:gd name="T13" fmla="*/ 16 h 72"/>
                  <a:gd name="T14" fmla="*/ 18 w 452"/>
                  <a:gd name="T15" fmla="*/ 24 h 72"/>
                  <a:gd name="T16" fmla="*/ 4 w 452"/>
                  <a:gd name="T17" fmla="*/ 30 h 72"/>
                  <a:gd name="T18" fmla="*/ 0 w 452"/>
                  <a:gd name="T19" fmla="*/ 34 h 72"/>
                  <a:gd name="T20" fmla="*/ 0 w 452"/>
                  <a:gd name="T21" fmla="*/ 38 h 72"/>
                  <a:gd name="T22" fmla="*/ 0 w 452"/>
                  <a:gd name="T23" fmla="*/ 38 h 72"/>
                  <a:gd name="T24" fmla="*/ 0 w 452"/>
                  <a:gd name="T25" fmla="*/ 42 h 72"/>
                  <a:gd name="T26" fmla="*/ 4 w 452"/>
                  <a:gd name="T27" fmla="*/ 46 h 72"/>
                  <a:gd name="T28" fmla="*/ 18 w 452"/>
                  <a:gd name="T29" fmla="*/ 52 h 72"/>
                  <a:gd name="T30" fmla="*/ 38 w 452"/>
                  <a:gd name="T31" fmla="*/ 58 h 72"/>
                  <a:gd name="T32" fmla="*/ 66 w 452"/>
                  <a:gd name="T33" fmla="*/ 62 h 72"/>
                  <a:gd name="T34" fmla="*/ 100 w 452"/>
                  <a:gd name="T35" fmla="*/ 66 h 72"/>
                  <a:gd name="T36" fmla="*/ 140 w 452"/>
                  <a:gd name="T37" fmla="*/ 70 h 72"/>
                  <a:gd name="T38" fmla="*/ 182 w 452"/>
                  <a:gd name="T39" fmla="*/ 72 h 72"/>
                  <a:gd name="T40" fmla="*/ 228 w 452"/>
                  <a:gd name="T41" fmla="*/ 72 h 72"/>
                  <a:gd name="T42" fmla="*/ 228 w 452"/>
                  <a:gd name="T43" fmla="*/ 72 h 72"/>
                  <a:gd name="T44" fmla="*/ 274 w 452"/>
                  <a:gd name="T45" fmla="*/ 72 h 72"/>
                  <a:gd name="T46" fmla="*/ 314 w 452"/>
                  <a:gd name="T47" fmla="*/ 70 h 72"/>
                  <a:gd name="T48" fmla="*/ 352 w 452"/>
                  <a:gd name="T49" fmla="*/ 66 h 72"/>
                  <a:gd name="T50" fmla="*/ 386 w 452"/>
                  <a:gd name="T51" fmla="*/ 62 h 72"/>
                  <a:gd name="T52" fmla="*/ 414 w 452"/>
                  <a:gd name="T53" fmla="*/ 58 h 72"/>
                  <a:gd name="T54" fmla="*/ 434 w 452"/>
                  <a:gd name="T55" fmla="*/ 52 h 72"/>
                  <a:gd name="T56" fmla="*/ 448 w 452"/>
                  <a:gd name="T57" fmla="*/ 46 h 72"/>
                  <a:gd name="T58" fmla="*/ 452 w 452"/>
                  <a:gd name="T59" fmla="*/ 42 h 72"/>
                  <a:gd name="T60" fmla="*/ 452 w 452"/>
                  <a:gd name="T61" fmla="*/ 38 h 72"/>
                  <a:gd name="T62" fmla="*/ 452 w 452"/>
                  <a:gd name="T63" fmla="*/ 38 h 72"/>
                  <a:gd name="T64" fmla="*/ 452 w 452"/>
                  <a:gd name="T65" fmla="*/ 34 h 72"/>
                  <a:gd name="T66" fmla="*/ 448 w 452"/>
                  <a:gd name="T67" fmla="*/ 30 h 72"/>
                  <a:gd name="T68" fmla="*/ 434 w 452"/>
                  <a:gd name="T69" fmla="*/ 24 h 72"/>
                  <a:gd name="T70" fmla="*/ 414 w 452"/>
                  <a:gd name="T71" fmla="*/ 16 h 72"/>
                  <a:gd name="T72" fmla="*/ 386 w 452"/>
                  <a:gd name="T73" fmla="*/ 12 h 72"/>
                  <a:gd name="T74" fmla="*/ 352 w 452"/>
                  <a:gd name="T75" fmla="*/ 6 h 72"/>
                  <a:gd name="T76" fmla="*/ 314 w 452"/>
                  <a:gd name="T77" fmla="*/ 2 h 72"/>
                  <a:gd name="T78" fmla="*/ 274 w 452"/>
                  <a:gd name="T79" fmla="*/ 0 h 72"/>
                  <a:gd name="T80" fmla="*/ 228 w 452"/>
                  <a:gd name="T8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52" h="72">
                    <a:moveTo>
                      <a:pt x="228" y="0"/>
                    </a:moveTo>
                    <a:lnTo>
                      <a:pt x="228" y="0"/>
                    </a:lnTo>
                    <a:lnTo>
                      <a:pt x="182" y="0"/>
                    </a:lnTo>
                    <a:lnTo>
                      <a:pt x="140" y="2"/>
                    </a:lnTo>
                    <a:lnTo>
                      <a:pt x="100" y="6"/>
                    </a:lnTo>
                    <a:lnTo>
                      <a:pt x="66" y="12"/>
                    </a:lnTo>
                    <a:lnTo>
                      <a:pt x="38" y="16"/>
                    </a:lnTo>
                    <a:lnTo>
                      <a:pt x="18" y="24"/>
                    </a:lnTo>
                    <a:lnTo>
                      <a:pt x="4" y="30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4" y="46"/>
                    </a:lnTo>
                    <a:lnTo>
                      <a:pt x="18" y="52"/>
                    </a:lnTo>
                    <a:lnTo>
                      <a:pt x="38" y="58"/>
                    </a:lnTo>
                    <a:lnTo>
                      <a:pt x="66" y="62"/>
                    </a:lnTo>
                    <a:lnTo>
                      <a:pt x="100" y="66"/>
                    </a:lnTo>
                    <a:lnTo>
                      <a:pt x="140" y="70"/>
                    </a:lnTo>
                    <a:lnTo>
                      <a:pt x="182" y="72"/>
                    </a:lnTo>
                    <a:lnTo>
                      <a:pt x="228" y="72"/>
                    </a:lnTo>
                    <a:lnTo>
                      <a:pt x="228" y="72"/>
                    </a:lnTo>
                    <a:lnTo>
                      <a:pt x="274" y="72"/>
                    </a:lnTo>
                    <a:lnTo>
                      <a:pt x="314" y="70"/>
                    </a:lnTo>
                    <a:lnTo>
                      <a:pt x="352" y="66"/>
                    </a:lnTo>
                    <a:lnTo>
                      <a:pt x="386" y="62"/>
                    </a:lnTo>
                    <a:lnTo>
                      <a:pt x="414" y="58"/>
                    </a:lnTo>
                    <a:lnTo>
                      <a:pt x="434" y="52"/>
                    </a:lnTo>
                    <a:lnTo>
                      <a:pt x="448" y="46"/>
                    </a:lnTo>
                    <a:lnTo>
                      <a:pt x="452" y="42"/>
                    </a:lnTo>
                    <a:lnTo>
                      <a:pt x="452" y="38"/>
                    </a:lnTo>
                    <a:lnTo>
                      <a:pt x="452" y="38"/>
                    </a:lnTo>
                    <a:lnTo>
                      <a:pt x="452" y="34"/>
                    </a:lnTo>
                    <a:lnTo>
                      <a:pt x="448" y="30"/>
                    </a:lnTo>
                    <a:lnTo>
                      <a:pt x="434" y="24"/>
                    </a:lnTo>
                    <a:lnTo>
                      <a:pt x="414" y="16"/>
                    </a:lnTo>
                    <a:lnTo>
                      <a:pt x="386" y="12"/>
                    </a:lnTo>
                    <a:lnTo>
                      <a:pt x="352" y="6"/>
                    </a:lnTo>
                    <a:lnTo>
                      <a:pt x="314" y="2"/>
                    </a:lnTo>
                    <a:lnTo>
                      <a:pt x="274" y="0"/>
                    </a:lnTo>
                    <a:lnTo>
                      <a:pt x="22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538"/>
              <p:cNvSpPr>
                <a:spLocks noEditPoints="1"/>
              </p:cNvSpPr>
              <p:nvPr/>
            </p:nvSpPr>
            <p:spPr bwMode="auto">
              <a:xfrm>
                <a:off x="4669" y="4190"/>
                <a:ext cx="448" cy="72"/>
              </a:xfrm>
              <a:custGeom>
                <a:avLst/>
                <a:gdLst>
                  <a:gd name="T0" fmla="*/ 226 w 448"/>
                  <a:gd name="T1" fmla="*/ 72 h 72"/>
                  <a:gd name="T2" fmla="*/ 140 w 448"/>
                  <a:gd name="T3" fmla="*/ 70 h 72"/>
                  <a:gd name="T4" fmla="*/ 68 w 448"/>
                  <a:gd name="T5" fmla="*/ 62 h 72"/>
                  <a:gd name="T6" fmla="*/ 20 w 448"/>
                  <a:gd name="T7" fmla="*/ 52 h 72"/>
                  <a:gd name="T8" fmla="*/ 2 w 448"/>
                  <a:gd name="T9" fmla="*/ 42 h 72"/>
                  <a:gd name="T10" fmla="*/ 2 w 448"/>
                  <a:gd name="T11" fmla="*/ 38 h 72"/>
                  <a:gd name="T12" fmla="*/ 6 w 448"/>
                  <a:gd name="T13" fmla="*/ 30 h 72"/>
                  <a:gd name="T14" fmla="*/ 40 w 448"/>
                  <a:gd name="T15" fmla="*/ 18 h 72"/>
                  <a:gd name="T16" fmla="*/ 102 w 448"/>
                  <a:gd name="T17" fmla="*/ 6 h 72"/>
                  <a:gd name="T18" fmla="*/ 182 w 448"/>
                  <a:gd name="T19" fmla="*/ 2 h 72"/>
                  <a:gd name="T20" fmla="*/ 226 w 448"/>
                  <a:gd name="T21" fmla="*/ 0 h 72"/>
                  <a:gd name="T22" fmla="*/ 312 w 448"/>
                  <a:gd name="T23" fmla="*/ 4 h 72"/>
                  <a:gd name="T24" fmla="*/ 382 w 448"/>
                  <a:gd name="T25" fmla="*/ 12 h 72"/>
                  <a:gd name="T26" fmla="*/ 428 w 448"/>
                  <a:gd name="T27" fmla="*/ 24 h 72"/>
                  <a:gd name="T28" fmla="*/ 446 w 448"/>
                  <a:gd name="T29" fmla="*/ 34 h 72"/>
                  <a:gd name="T30" fmla="*/ 446 w 448"/>
                  <a:gd name="T31" fmla="*/ 38 h 72"/>
                  <a:gd name="T32" fmla="*/ 442 w 448"/>
                  <a:gd name="T33" fmla="*/ 44 h 72"/>
                  <a:gd name="T34" fmla="*/ 408 w 448"/>
                  <a:gd name="T35" fmla="*/ 56 h 72"/>
                  <a:gd name="T36" fmla="*/ 348 w 448"/>
                  <a:gd name="T37" fmla="*/ 66 h 72"/>
                  <a:gd name="T38" fmla="*/ 270 w 448"/>
                  <a:gd name="T39" fmla="*/ 72 h 72"/>
                  <a:gd name="T40" fmla="*/ 226 w 448"/>
                  <a:gd name="T41" fmla="*/ 0 h 72"/>
                  <a:gd name="T42" fmla="*/ 180 w 448"/>
                  <a:gd name="T43" fmla="*/ 0 h 72"/>
                  <a:gd name="T44" fmla="*/ 100 w 448"/>
                  <a:gd name="T45" fmla="*/ 6 h 72"/>
                  <a:gd name="T46" fmla="*/ 38 w 448"/>
                  <a:gd name="T47" fmla="*/ 16 h 72"/>
                  <a:gd name="T48" fmla="*/ 4 w 448"/>
                  <a:gd name="T49" fmla="*/ 30 h 72"/>
                  <a:gd name="T50" fmla="*/ 0 w 448"/>
                  <a:gd name="T51" fmla="*/ 38 h 72"/>
                  <a:gd name="T52" fmla="*/ 0 w 448"/>
                  <a:gd name="T53" fmla="*/ 42 h 72"/>
                  <a:gd name="T54" fmla="*/ 18 w 448"/>
                  <a:gd name="T55" fmla="*/ 52 h 72"/>
                  <a:gd name="T56" fmla="*/ 66 w 448"/>
                  <a:gd name="T57" fmla="*/ 62 h 72"/>
                  <a:gd name="T58" fmla="*/ 138 w 448"/>
                  <a:gd name="T59" fmla="*/ 70 h 72"/>
                  <a:gd name="T60" fmla="*/ 226 w 448"/>
                  <a:gd name="T61" fmla="*/ 72 h 72"/>
                  <a:gd name="T62" fmla="*/ 270 w 448"/>
                  <a:gd name="T63" fmla="*/ 72 h 72"/>
                  <a:gd name="T64" fmla="*/ 350 w 448"/>
                  <a:gd name="T65" fmla="*/ 66 h 72"/>
                  <a:gd name="T66" fmla="*/ 410 w 448"/>
                  <a:gd name="T67" fmla="*/ 56 h 72"/>
                  <a:gd name="T68" fmla="*/ 444 w 448"/>
                  <a:gd name="T69" fmla="*/ 46 h 72"/>
                  <a:gd name="T70" fmla="*/ 448 w 448"/>
                  <a:gd name="T71" fmla="*/ 38 h 72"/>
                  <a:gd name="T72" fmla="*/ 448 w 448"/>
                  <a:gd name="T73" fmla="*/ 34 h 72"/>
                  <a:gd name="T74" fmla="*/ 430 w 448"/>
                  <a:gd name="T75" fmla="*/ 24 h 72"/>
                  <a:gd name="T76" fmla="*/ 382 w 448"/>
                  <a:gd name="T77" fmla="*/ 12 h 72"/>
                  <a:gd name="T78" fmla="*/ 312 w 448"/>
                  <a:gd name="T79" fmla="*/ 2 h 72"/>
                  <a:gd name="T80" fmla="*/ 226 w 448"/>
                  <a:gd name="T8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48" h="72">
                    <a:moveTo>
                      <a:pt x="226" y="72"/>
                    </a:moveTo>
                    <a:lnTo>
                      <a:pt x="226" y="72"/>
                    </a:lnTo>
                    <a:lnTo>
                      <a:pt x="182" y="72"/>
                    </a:lnTo>
                    <a:lnTo>
                      <a:pt x="140" y="70"/>
                    </a:lnTo>
                    <a:lnTo>
                      <a:pt x="102" y="66"/>
                    </a:lnTo>
                    <a:lnTo>
                      <a:pt x="68" y="62"/>
                    </a:lnTo>
                    <a:lnTo>
                      <a:pt x="40" y="56"/>
                    </a:lnTo>
                    <a:lnTo>
                      <a:pt x="20" y="52"/>
                    </a:lnTo>
                    <a:lnTo>
                      <a:pt x="6" y="44"/>
                    </a:lnTo>
                    <a:lnTo>
                      <a:pt x="2" y="42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4"/>
                    </a:lnTo>
                    <a:lnTo>
                      <a:pt x="6" y="30"/>
                    </a:lnTo>
                    <a:lnTo>
                      <a:pt x="20" y="24"/>
                    </a:lnTo>
                    <a:lnTo>
                      <a:pt x="40" y="18"/>
                    </a:lnTo>
                    <a:lnTo>
                      <a:pt x="68" y="12"/>
                    </a:lnTo>
                    <a:lnTo>
                      <a:pt x="102" y="6"/>
                    </a:lnTo>
                    <a:lnTo>
                      <a:pt x="140" y="4"/>
                    </a:lnTo>
                    <a:lnTo>
                      <a:pt x="182" y="2"/>
                    </a:lnTo>
                    <a:lnTo>
                      <a:pt x="226" y="0"/>
                    </a:lnTo>
                    <a:lnTo>
                      <a:pt x="226" y="0"/>
                    </a:lnTo>
                    <a:lnTo>
                      <a:pt x="270" y="2"/>
                    </a:lnTo>
                    <a:lnTo>
                      <a:pt x="312" y="4"/>
                    </a:lnTo>
                    <a:lnTo>
                      <a:pt x="348" y="6"/>
                    </a:lnTo>
                    <a:lnTo>
                      <a:pt x="382" y="12"/>
                    </a:lnTo>
                    <a:lnTo>
                      <a:pt x="408" y="18"/>
                    </a:lnTo>
                    <a:lnTo>
                      <a:pt x="428" y="24"/>
                    </a:lnTo>
                    <a:lnTo>
                      <a:pt x="442" y="30"/>
                    </a:lnTo>
                    <a:lnTo>
                      <a:pt x="446" y="34"/>
                    </a:lnTo>
                    <a:lnTo>
                      <a:pt x="446" y="38"/>
                    </a:lnTo>
                    <a:lnTo>
                      <a:pt x="446" y="38"/>
                    </a:lnTo>
                    <a:lnTo>
                      <a:pt x="446" y="42"/>
                    </a:lnTo>
                    <a:lnTo>
                      <a:pt x="442" y="44"/>
                    </a:lnTo>
                    <a:lnTo>
                      <a:pt x="428" y="52"/>
                    </a:lnTo>
                    <a:lnTo>
                      <a:pt x="408" y="56"/>
                    </a:lnTo>
                    <a:lnTo>
                      <a:pt x="382" y="62"/>
                    </a:lnTo>
                    <a:lnTo>
                      <a:pt x="348" y="66"/>
                    </a:lnTo>
                    <a:lnTo>
                      <a:pt x="312" y="70"/>
                    </a:lnTo>
                    <a:lnTo>
                      <a:pt x="270" y="72"/>
                    </a:lnTo>
                    <a:lnTo>
                      <a:pt x="226" y="72"/>
                    </a:lnTo>
                    <a:close/>
                    <a:moveTo>
                      <a:pt x="226" y="0"/>
                    </a:moveTo>
                    <a:lnTo>
                      <a:pt x="226" y="0"/>
                    </a:lnTo>
                    <a:lnTo>
                      <a:pt x="180" y="0"/>
                    </a:lnTo>
                    <a:lnTo>
                      <a:pt x="138" y="2"/>
                    </a:lnTo>
                    <a:lnTo>
                      <a:pt x="100" y="6"/>
                    </a:lnTo>
                    <a:lnTo>
                      <a:pt x="66" y="12"/>
                    </a:lnTo>
                    <a:lnTo>
                      <a:pt x="38" y="16"/>
                    </a:lnTo>
                    <a:lnTo>
                      <a:pt x="18" y="24"/>
                    </a:lnTo>
                    <a:lnTo>
                      <a:pt x="4" y="30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4" y="46"/>
                    </a:lnTo>
                    <a:lnTo>
                      <a:pt x="18" y="52"/>
                    </a:lnTo>
                    <a:lnTo>
                      <a:pt x="38" y="56"/>
                    </a:lnTo>
                    <a:lnTo>
                      <a:pt x="66" y="62"/>
                    </a:lnTo>
                    <a:lnTo>
                      <a:pt x="100" y="66"/>
                    </a:lnTo>
                    <a:lnTo>
                      <a:pt x="138" y="70"/>
                    </a:lnTo>
                    <a:lnTo>
                      <a:pt x="180" y="72"/>
                    </a:lnTo>
                    <a:lnTo>
                      <a:pt x="226" y="72"/>
                    </a:lnTo>
                    <a:lnTo>
                      <a:pt x="226" y="72"/>
                    </a:lnTo>
                    <a:lnTo>
                      <a:pt x="270" y="72"/>
                    </a:lnTo>
                    <a:lnTo>
                      <a:pt x="312" y="70"/>
                    </a:lnTo>
                    <a:lnTo>
                      <a:pt x="350" y="66"/>
                    </a:lnTo>
                    <a:lnTo>
                      <a:pt x="382" y="62"/>
                    </a:lnTo>
                    <a:lnTo>
                      <a:pt x="410" y="56"/>
                    </a:lnTo>
                    <a:lnTo>
                      <a:pt x="430" y="52"/>
                    </a:lnTo>
                    <a:lnTo>
                      <a:pt x="444" y="46"/>
                    </a:lnTo>
                    <a:lnTo>
                      <a:pt x="448" y="42"/>
                    </a:lnTo>
                    <a:lnTo>
                      <a:pt x="448" y="38"/>
                    </a:lnTo>
                    <a:lnTo>
                      <a:pt x="448" y="38"/>
                    </a:lnTo>
                    <a:lnTo>
                      <a:pt x="448" y="34"/>
                    </a:lnTo>
                    <a:lnTo>
                      <a:pt x="444" y="30"/>
                    </a:lnTo>
                    <a:lnTo>
                      <a:pt x="430" y="24"/>
                    </a:lnTo>
                    <a:lnTo>
                      <a:pt x="410" y="16"/>
                    </a:lnTo>
                    <a:lnTo>
                      <a:pt x="382" y="12"/>
                    </a:lnTo>
                    <a:lnTo>
                      <a:pt x="350" y="6"/>
                    </a:lnTo>
                    <a:lnTo>
                      <a:pt x="312" y="2"/>
                    </a:lnTo>
                    <a:lnTo>
                      <a:pt x="270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A9A2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Freeform 539"/>
              <p:cNvSpPr>
                <a:spLocks/>
              </p:cNvSpPr>
              <p:nvPr/>
            </p:nvSpPr>
            <p:spPr bwMode="auto">
              <a:xfrm>
                <a:off x="4671" y="4190"/>
                <a:ext cx="444" cy="72"/>
              </a:xfrm>
              <a:custGeom>
                <a:avLst/>
                <a:gdLst>
                  <a:gd name="T0" fmla="*/ 224 w 444"/>
                  <a:gd name="T1" fmla="*/ 72 h 72"/>
                  <a:gd name="T2" fmla="*/ 224 w 444"/>
                  <a:gd name="T3" fmla="*/ 72 h 72"/>
                  <a:gd name="T4" fmla="*/ 180 w 444"/>
                  <a:gd name="T5" fmla="*/ 72 h 72"/>
                  <a:gd name="T6" fmla="*/ 138 w 444"/>
                  <a:gd name="T7" fmla="*/ 70 h 72"/>
                  <a:gd name="T8" fmla="*/ 100 w 444"/>
                  <a:gd name="T9" fmla="*/ 66 h 72"/>
                  <a:gd name="T10" fmla="*/ 66 w 444"/>
                  <a:gd name="T11" fmla="*/ 62 h 72"/>
                  <a:gd name="T12" fmla="*/ 38 w 444"/>
                  <a:gd name="T13" fmla="*/ 56 h 72"/>
                  <a:gd name="T14" fmla="*/ 18 w 444"/>
                  <a:gd name="T15" fmla="*/ 52 h 72"/>
                  <a:gd name="T16" fmla="*/ 4 w 444"/>
                  <a:gd name="T17" fmla="*/ 44 h 72"/>
                  <a:gd name="T18" fmla="*/ 0 w 444"/>
                  <a:gd name="T19" fmla="*/ 42 h 72"/>
                  <a:gd name="T20" fmla="*/ 0 w 444"/>
                  <a:gd name="T21" fmla="*/ 38 h 72"/>
                  <a:gd name="T22" fmla="*/ 0 w 444"/>
                  <a:gd name="T23" fmla="*/ 38 h 72"/>
                  <a:gd name="T24" fmla="*/ 0 w 444"/>
                  <a:gd name="T25" fmla="*/ 34 h 72"/>
                  <a:gd name="T26" fmla="*/ 4 w 444"/>
                  <a:gd name="T27" fmla="*/ 30 h 72"/>
                  <a:gd name="T28" fmla="*/ 18 w 444"/>
                  <a:gd name="T29" fmla="*/ 24 h 72"/>
                  <a:gd name="T30" fmla="*/ 38 w 444"/>
                  <a:gd name="T31" fmla="*/ 18 h 72"/>
                  <a:gd name="T32" fmla="*/ 66 w 444"/>
                  <a:gd name="T33" fmla="*/ 12 h 72"/>
                  <a:gd name="T34" fmla="*/ 100 w 444"/>
                  <a:gd name="T35" fmla="*/ 6 h 72"/>
                  <a:gd name="T36" fmla="*/ 138 w 444"/>
                  <a:gd name="T37" fmla="*/ 4 h 72"/>
                  <a:gd name="T38" fmla="*/ 180 w 444"/>
                  <a:gd name="T39" fmla="*/ 2 h 72"/>
                  <a:gd name="T40" fmla="*/ 224 w 444"/>
                  <a:gd name="T41" fmla="*/ 0 h 72"/>
                  <a:gd name="T42" fmla="*/ 224 w 444"/>
                  <a:gd name="T43" fmla="*/ 0 h 72"/>
                  <a:gd name="T44" fmla="*/ 268 w 444"/>
                  <a:gd name="T45" fmla="*/ 2 h 72"/>
                  <a:gd name="T46" fmla="*/ 310 w 444"/>
                  <a:gd name="T47" fmla="*/ 4 h 72"/>
                  <a:gd name="T48" fmla="*/ 346 w 444"/>
                  <a:gd name="T49" fmla="*/ 6 h 72"/>
                  <a:gd name="T50" fmla="*/ 380 w 444"/>
                  <a:gd name="T51" fmla="*/ 12 h 72"/>
                  <a:gd name="T52" fmla="*/ 406 w 444"/>
                  <a:gd name="T53" fmla="*/ 18 h 72"/>
                  <a:gd name="T54" fmla="*/ 426 w 444"/>
                  <a:gd name="T55" fmla="*/ 24 h 72"/>
                  <a:gd name="T56" fmla="*/ 440 w 444"/>
                  <a:gd name="T57" fmla="*/ 30 h 72"/>
                  <a:gd name="T58" fmla="*/ 444 w 444"/>
                  <a:gd name="T59" fmla="*/ 34 h 72"/>
                  <a:gd name="T60" fmla="*/ 444 w 444"/>
                  <a:gd name="T61" fmla="*/ 38 h 72"/>
                  <a:gd name="T62" fmla="*/ 444 w 444"/>
                  <a:gd name="T63" fmla="*/ 38 h 72"/>
                  <a:gd name="T64" fmla="*/ 444 w 444"/>
                  <a:gd name="T65" fmla="*/ 42 h 72"/>
                  <a:gd name="T66" fmla="*/ 440 w 444"/>
                  <a:gd name="T67" fmla="*/ 44 h 72"/>
                  <a:gd name="T68" fmla="*/ 426 w 444"/>
                  <a:gd name="T69" fmla="*/ 52 h 72"/>
                  <a:gd name="T70" fmla="*/ 406 w 444"/>
                  <a:gd name="T71" fmla="*/ 56 h 72"/>
                  <a:gd name="T72" fmla="*/ 380 w 444"/>
                  <a:gd name="T73" fmla="*/ 62 h 72"/>
                  <a:gd name="T74" fmla="*/ 346 w 444"/>
                  <a:gd name="T75" fmla="*/ 66 h 72"/>
                  <a:gd name="T76" fmla="*/ 310 w 444"/>
                  <a:gd name="T77" fmla="*/ 70 h 72"/>
                  <a:gd name="T78" fmla="*/ 268 w 444"/>
                  <a:gd name="T79" fmla="*/ 72 h 72"/>
                  <a:gd name="T80" fmla="*/ 224 w 444"/>
                  <a:gd name="T81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44" h="72">
                    <a:moveTo>
                      <a:pt x="224" y="72"/>
                    </a:moveTo>
                    <a:lnTo>
                      <a:pt x="224" y="72"/>
                    </a:lnTo>
                    <a:lnTo>
                      <a:pt x="180" y="72"/>
                    </a:lnTo>
                    <a:lnTo>
                      <a:pt x="138" y="70"/>
                    </a:lnTo>
                    <a:lnTo>
                      <a:pt x="100" y="66"/>
                    </a:lnTo>
                    <a:lnTo>
                      <a:pt x="66" y="62"/>
                    </a:lnTo>
                    <a:lnTo>
                      <a:pt x="38" y="56"/>
                    </a:lnTo>
                    <a:lnTo>
                      <a:pt x="18" y="52"/>
                    </a:lnTo>
                    <a:lnTo>
                      <a:pt x="4" y="44"/>
                    </a:lnTo>
                    <a:lnTo>
                      <a:pt x="0" y="4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4"/>
                    </a:lnTo>
                    <a:lnTo>
                      <a:pt x="4" y="30"/>
                    </a:lnTo>
                    <a:lnTo>
                      <a:pt x="18" y="24"/>
                    </a:lnTo>
                    <a:lnTo>
                      <a:pt x="38" y="18"/>
                    </a:lnTo>
                    <a:lnTo>
                      <a:pt x="66" y="12"/>
                    </a:lnTo>
                    <a:lnTo>
                      <a:pt x="100" y="6"/>
                    </a:lnTo>
                    <a:lnTo>
                      <a:pt x="138" y="4"/>
                    </a:lnTo>
                    <a:lnTo>
                      <a:pt x="180" y="2"/>
                    </a:lnTo>
                    <a:lnTo>
                      <a:pt x="224" y="0"/>
                    </a:lnTo>
                    <a:lnTo>
                      <a:pt x="224" y="0"/>
                    </a:lnTo>
                    <a:lnTo>
                      <a:pt x="268" y="2"/>
                    </a:lnTo>
                    <a:lnTo>
                      <a:pt x="310" y="4"/>
                    </a:lnTo>
                    <a:lnTo>
                      <a:pt x="346" y="6"/>
                    </a:lnTo>
                    <a:lnTo>
                      <a:pt x="380" y="12"/>
                    </a:lnTo>
                    <a:lnTo>
                      <a:pt x="406" y="18"/>
                    </a:lnTo>
                    <a:lnTo>
                      <a:pt x="426" y="24"/>
                    </a:lnTo>
                    <a:lnTo>
                      <a:pt x="440" y="30"/>
                    </a:lnTo>
                    <a:lnTo>
                      <a:pt x="444" y="34"/>
                    </a:lnTo>
                    <a:lnTo>
                      <a:pt x="444" y="38"/>
                    </a:lnTo>
                    <a:lnTo>
                      <a:pt x="444" y="38"/>
                    </a:lnTo>
                    <a:lnTo>
                      <a:pt x="444" y="42"/>
                    </a:lnTo>
                    <a:lnTo>
                      <a:pt x="440" y="44"/>
                    </a:lnTo>
                    <a:lnTo>
                      <a:pt x="426" y="52"/>
                    </a:lnTo>
                    <a:lnTo>
                      <a:pt x="406" y="56"/>
                    </a:lnTo>
                    <a:lnTo>
                      <a:pt x="380" y="62"/>
                    </a:lnTo>
                    <a:lnTo>
                      <a:pt x="346" y="66"/>
                    </a:lnTo>
                    <a:lnTo>
                      <a:pt x="310" y="70"/>
                    </a:lnTo>
                    <a:lnTo>
                      <a:pt x="268" y="72"/>
                    </a:lnTo>
                    <a:lnTo>
                      <a:pt x="224" y="7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Freeform 540"/>
              <p:cNvSpPr>
                <a:spLocks/>
              </p:cNvSpPr>
              <p:nvPr/>
            </p:nvSpPr>
            <p:spPr bwMode="auto">
              <a:xfrm>
                <a:off x="4669" y="4190"/>
                <a:ext cx="448" cy="72"/>
              </a:xfrm>
              <a:custGeom>
                <a:avLst/>
                <a:gdLst>
                  <a:gd name="T0" fmla="*/ 226 w 448"/>
                  <a:gd name="T1" fmla="*/ 0 h 72"/>
                  <a:gd name="T2" fmla="*/ 226 w 448"/>
                  <a:gd name="T3" fmla="*/ 0 h 72"/>
                  <a:gd name="T4" fmla="*/ 180 w 448"/>
                  <a:gd name="T5" fmla="*/ 0 h 72"/>
                  <a:gd name="T6" fmla="*/ 138 w 448"/>
                  <a:gd name="T7" fmla="*/ 2 h 72"/>
                  <a:gd name="T8" fmla="*/ 100 w 448"/>
                  <a:gd name="T9" fmla="*/ 6 h 72"/>
                  <a:gd name="T10" fmla="*/ 66 w 448"/>
                  <a:gd name="T11" fmla="*/ 12 h 72"/>
                  <a:gd name="T12" fmla="*/ 38 w 448"/>
                  <a:gd name="T13" fmla="*/ 16 h 72"/>
                  <a:gd name="T14" fmla="*/ 18 w 448"/>
                  <a:gd name="T15" fmla="*/ 24 h 72"/>
                  <a:gd name="T16" fmla="*/ 4 w 448"/>
                  <a:gd name="T17" fmla="*/ 30 h 72"/>
                  <a:gd name="T18" fmla="*/ 0 w 448"/>
                  <a:gd name="T19" fmla="*/ 34 h 72"/>
                  <a:gd name="T20" fmla="*/ 0 w 448"/>
                  <a:gd name="T21" fmla="*/ 38 h 72"/>
                  <a:gd name="T22" fmla="*/ 0 w 448"/>
                  <a:gd name="T23" fmla="*/ 38 h 72"/>
                  <a:gd name="T24" fmla="*/ 0 w 448"/>
                  <a:gd name="T25" fmla="*/ 42 h 72"/>
                  <a:gd name="T26" fmla="*/ 4 w 448"/>
                  <a:gd name="T27" fmla="*/ 46 h 72"/>
                  <a:gd name="T28" fmla="*/ 18 w 448"/>
                  <a:gd name="T29" fmla="*/ 52 h 72"/>
                  <a:gd name="T30" fmla="*/ 38 w 448"/>
                  <a:gd name="T31" fmla="*/ 56 h 72"/>
                  <a:gd name="T32" fmla="*/ 66 w 448"/>
                  <a:gd name="T33" fmla="*/ 62 h 72"/>
                  <a:gd name="T34" fmla="*/ 100 w 448"/>
                  <a:gd name="T35" fmla="*/ 66 h 72"/>
                  <a:gd name="T36" fmla="*/ 138 w 448"/>
                  <a:gd name="T37" fmla="*/ 70 h 72"/>
                  <a:gd name="T38" fmla="*/ 180 w 448"/>
                  <a:gd name="T39" fmla="*/ 72 h 72"/>
                  <a:gd name="T40" fmla="*/ 226 w 448"/>
                  <a:gd name="T41" fmla="*/ 72 h 72"/>
                  <a:gd name="T42" fmla="*/ 226 w 448"/>
                  <a:gd name="T43" fmla="*/ 72 h 72"/>
                  <a:gd name="T44" fmla="*/ 270 w 448"/>
                  <a:gd name="T45" fmla="*/ 72 h 72"/>
                  <a:gd name="T46" fmla="*/ 312 w 448"/>
                  <a:gd name="T47" fmla="*/ 70 h 72"/>
                  <a:gd name="T48" fmla="*/ 350 w 448"/>
                  <a:gd name="T49" fmla="*/ 66 h 72"/>
                  <a:gd name="T50" fmla="*/ 382 w 448"/>
                  <a:gd name="T51" fmla="*/ 62 h 72"/>
                  <a:gd name="T52" fmla="*/ 410 w 448"/>
                  <a:gd name="T53" fmla="*/ 56 h 72"/>
                  <a:gd name="T54" fmla="*/ 430 w 448"/>
                  <a:gd name="T55" fmla="*/ 52 h 72"/>
                  <a:gd name="T56" fmla="*/ 444 w 448"/>
                  <a:gd name="T57" fmla="*/ 46 h 72"/>
                  <a:gd name="T58" fmla="*/ 448 w 448"/>
                  <a:gd name="T59" fmla="*/ 42 h 72"/>
                  <a:gd name="T60" fmla="*/ 448 w 448"/>
                  <a:gd name="T61" fmla="*/ 38 h 72"/>
                  <a:gd name="T62" fmla="*/ 448 w 448"/>
                  <a:gd name="T63" fmla="*/ 38 h 72"/>
                  <a:gd name="T64" fmla="*/ 448 w 448"/>
                  <a:gd name="T65" fmla="*/ 34 h 72"/>
                  <a:gd name="T66" fmla="*/ 444 w 448"/>
                  <a:gd name="T67" fmla="*/ 30 h 72"/>
                  <a:gd name="T68" fmla="*/ 430 w 448"/>
                  <a:gd name="T69" fmla="*/ 24 h 72"/>
                  <a:gd name="T70" fmla="*/ 410 w 448"/>
                  <a:gd name="T71" fmla="*/ 16 h 72"/>
                  <a:gd name="T72" fmla="*/ 382 w 448"/>
                  <a:gd name="T73" fmla="*/ 12 h 72"/>
                  <a:gd name="T74" fmla="*/ 350 w 448"/>
                  <a:gd name="T75" fmla="*/ 6 h 72"/>
                  <a:gd name="T76" fmla="*/ 312 w 448"/>
                  <a:gd name="T77" fmla="*/ 2 h 72"/>
                  <a:gd name="T78" fmla="*/ 270 w 448"/>
                  <a:gd name="T79" fmla="*/ 0 h 72"/>
                  <a:gd name="T80" fmla="*/ 226 w 448"/>
                  <a:gd name="T8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48" h="72">
                    <a:moveTo>
                      <a:pt x="226" y="0"/>
                    </a:moveTo>
                    <a:lnTo>
                      <a:pt x="226" y="0"/>
                    </a:lnTo>
                    <a:lnTo>
                      <a:pt x="180" y="0"/>
                    </a:lnTo>
                    <a:lnTo>
                      <a:pt x="138" y="2"/>
                    </a:lnTo>
                    <a:lnTo>
                      <a:pt x="100" y="6"/>
                    </a:lnTo>
                    <a:lnTo>
                      <a:pt x="66" y="12"/>
                    </a:lnTo>
                    <a:lnTo>
                      <a:pt x="38" y="16"/>
                    </a:lnTo>
                    <a:lnTo>
                      <a:pt x="18" y="24"/>
                    </a:lnTo>
                    <a:lnTo>
                      <a:pt x="4" y="30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4" y="46"/>
                    </a:lnTo>
                    <a:lnTo>
                      <a:pt x="18" y="52"/>
                    </a:lnTo>
                    <a:lnTo>
                      <a:pt x="38" y="56"/>
                    </a:lnTo>
                    <a:lnTo>
                      <a:pt x="66" y="62"/>
                    </a:lnTo>
                    <a:lnTo>
                      <a:pt x="100" y="66"/>
                    </a:lnTo>
                    <a:lnTo>
                      <a:pt x="138" y="70"/>
                    </a:lnTo>
                    <a:lnTo>
                      <a:pt x="180" y="72"/>
                    </a:lnTo>
                    <a:lnTo>
                      <a:pt x="226" y="72"/>
                    </a:lnTo>
                    <a:lnTo>
                      <a:pt x="226" y="72"/>
                    </a:lnTo>
                    <a:lnTo>
                      <a:pt x="270" y="72"/>
                    </a:lnTo>
                    <a:lnTo>
                      <a:pt x="312" y="70"/>
                    </a:lnTo>
                    <a:lnTo>
                      <a:pt x="350" y="66"/>
                    </a:lnTo>
                    <a:lnTo>
                      <a:pt x="382" y="62"/>
                    </a:lnTo>
                    <a:lnTo>
                      <a:pt x="410" y="56"/>
                    </a:lnTo>
                    <a:lnTo>
                      <a:pt x="430" y="52"/>
                    </a:lnTo>
                    <a:lnTo>
                      <a:pt x="444" y="46"/>
                    </a:lnTo>
                    <a:lnTo>
                      <a:pt x="448" y="42"/>
                    </a:lnTo>
                    <a:lnTo>
                      <a:pt x="448" y="38"/>
                    </a:lnTo>
                    <a:lnTo>
                      <a:pt x="448" y="38"/>
                    </a:lnTo>
                    <a:lnTo>
                      <a:pt x="448" y="34"/>
                    </a:lnTo>
                    <a:lnTo>
                      <a:pt x="444" y="30"/>
                    </a:lnTo>
                    <a:lnTo>
                      <a:pt x="430" y="24"/>
                    </a:lnTo>
                    <a:lnTo>
                      <a:pt x="410" y="16"/>
                    </a:lnTo>
                    <a:lnTo>
                      <a:pt x="382" y="12"/>
                    </a:lnTo>
                    <a:lnTo>
                      <a:pt x="350" y="6"/>
                    </a:lnTo>
                    <a:lnTo>
                      <a:pt x="312" y="2"/>
                    </a:lnTo>
                    <a:lnTo>
                      <a:pt x="270" y="0"/>
                    </a:lnTo>
                    <a:lnTo>
                      <a:pt x="22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541"/>
              <p:cNvSpPr>
                <a:spLocks noEditPoints="1"/>
              </p:cNvSpPr>
              <p:nvPr/>
            </p:nvSpPr>
            <p:spPr bwMode="auto">
              <a:xfrm>
                <a:off x="4671" y="4190"/>
                <a:ext cx="444" cy="72"/>
              </a:xfrm>
              <a:custGeom>
                <a:avLst/>
                <a:gdLst>
                  <a:gd name="T0" fmla="*/ 224 w 444"/>
                  <a:gd name="T1" fmla="*/ 72 h 72"/>
                  <a:gd name="T2" fmla="*/ 138 w 444"/>
                  <a:gd name="T3" fmla="*/ 68 h 72"/>
                  <a:gd name="T4" fmla="*/ 68 w 444"/>
                  <a:gd name="T5" fmla="*/ 62 h 72"/>
                  <a:gd name="T6" fmla="*/ 20 w 444"/>
                  <a:gd name="T7" fmla="*/ 52 h 72"/>
                  <a:gd name="T8" fmla="*/ 2 w 444"/>
                  <a:gd name="T9" fmla="*/ 42 h 72"/>
                  <a:gd name="T10" fmla="*/ 2 w 444"/>
                  <a:gd name="T11" fmla="*/ 38 h 72"/>
                  <a:gd name="T12" fmla="*/ 6 w 444"/>
                  <a:gd name="T13" fmla="*/ 30 h 72"/>
                  <a:gd name="T14" fmla="*/ 40 w 444"/>
                  <a:gd name="T15" fmla="*/ 18 h 72"/>
                  <a:gd name="T16" fmla="*/ 100 w 444"/>
                  <a:gd name="T17" fmla="*/ 8 h 72"/>
                  <a:gd name="T18" fmla="*/ 180 w 444"/>
                  <a:gd name="T19" fmla="*/ 2 h 72"/>
                  <a:gd name="T20" fmla="*/ 224 w 444"/>
                  <a:gd name="T21" fmla="*/ 0 h 72"/>
                  <a:gd name="T22" fmla="*/ 308 w 444"/>
                  <a:gd name="T23" fmla="*/ 4 h 72"/>
                  <a:gd name="T24" fmla="*/ 378 w 444"/>
                  <a:gd name="T25" fmla="*/ 12 h 72"/>
                  <a:gd name="T26" fmla="*/ 426 w 444"/>
                  <a:gd name="T27" fmla="*/ 24 h 72"/>
                  <a:gd name="T28" fmla="*/ 442 w 444"/>
                  <a:gd name="T29" fmla="*/ 34 h 72"/>
                  <a:gd name="T30" fmla="*/ 442 w 444"/>
                  <a:gd name="T31" fmla="*/ 38 h 72"/>
                  <a:gd name="T32" fmla="*/ 438 w 444"/>
                  <a:gd name="T33" fmla="*/ 44 h 72"/>
                  <a:gd name="T34" fmla="*/ 404 w 444"/>
                  <a:gd name="T35" fmla="*/ 56 h 72"/>
                  <a:gd name="T36" fmla="*/ 346 w 444"/>
                  <a:gd name="T37" fmla="*/ 66 h 72"/>
                  <a:gd name="T38" fmla="*/ 268 w 444"/>
                  <a:gd name="T39" fmla="*/ 70 h 72"/>
                  <a:gd name="T40" fmla="*/ 224 w 444"/>
                  <a:gd name="T41" fmla="*/ 0 h 72"/>
                  <a:gd name="T42" fmla="*/ 180 w 444"/>
                  <a:gd name="T43" fmla="*/ 2 h 72"/>
                  <a:gd name="T44" fmla="*/ 100 w 444"/>
                  <a:gd name="T45" fmla="*/ 6 h 72"/>
                  <a:gd name="T46" fmla="*/ 38 w 444"/>
                  <a:gd name="T47" fmla="*/ 18 h 72"/>
                  <a:gd name="T48" fmla="*/ 4 w 444"/>
                  <a:gd name="T49" fmla="*/ 30 h 72"/>
                  <a:gd name="T50" fmla="*/ 0 w 444"/>
                  <a:gd name="T51" fmla="*/ 38 h 72"/>
                  <a:gd name="T52" fmla="*/ 0 w 444"/>
                  <a:gd name="T53" fmla="*/ 42 h 72"/>
                  <a:gd name="T54" fmla="*/ 18 w 444"/>
                  <a:gd name="T55" fmla="*/ 52 h 72"/>
                  <a:gd name="T56" fmla="*/ 66 w 444"/>
                  <a:gd name="T57" fmla="*/ 62 h 72"/>
                  <a:gd name="T58" fmla="*/ 138 w 444"/>
                  <a:gd name="T59" fmla="*/ 70 h 72"/>
                  <a:gd name="T60" fmla="*/ 224 w 444"/>
                  <a:gd name="T61" fmla="*/ 72 h 72"/>
                  <a:gd name="T62" fmla="*/ 268 w 444"/>
                  <a:gd name="T63" fmla="*/ 72 h 72"/>
                  <a:gd name="T64" fmla="*/ 346 w 444"/>
                  <a:gd name="T65" fmla="*/ 66 h 72"/>
                  <a:gd name="T66" fmla="*/ 406 w 444"/>
                  <a:gd name="T67" fmla="*/ 56 h 72"/>
                  <a:gd name="T68" fmla="*/ 440 w 444"/>
                  <a:gd name="T69" fmla="*/ 44 h 72"/>
                  <a:gd name="T70" fmla="*/ 444 w 444"/>
                  <a:gd name="T71" fmla="*/ 38 h 72"/>
                  <a:gd name="T72" fmla="*/ 444 w 444"/>
                  <a:gd name="T73" fmla="*/ 34 h 72"/>
                  <a:gd name="T74" fmla="*/ 426 w 444"/>
                  <a:gd name="T75" fmla="*/ 24 h 72"/>
                  <a:gd name="T76" fmla="*/ 380 w 444"/>
                  <a:gd name="T77" fmla="*/ 12 h 72"/>
                  <a:gd name="T78" fmla="*/ 310 w 444"/>
                  <a:gd name="T79" fmla="*/ 4 h 72"/>
                  <a:gd name="T80" fmla="*/ 224 w 444"/>
                  <a:gd name="T8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44" h="72">
                    <a:moveTo>
                      <a:pt x="224" y="72"/>
                    </a:moveTo>
                    <a:lnTo>
                      <a:pt x="224" y="72"/>
                    </a:lnTo>
                    <a:lnTo>
                      <a:pt x="180" y="70"/>
                    </a:lnTo>
                    <a:lnTo>
                      <a:pt x="138" y="68"/>
                    </a:lnTo>
                    <a:lnTo>
                      <a:pt x="100" y="66"/>
                    </a:lnTo>
                    <a:lnTo>
                      <a:pt x="68" y="62"/>
                    </a:lnTo>
                    <a:lnTo>
                      <a:pt x="40" y="56"/>
                    </a:lnTo>
                    <a:lnTo>
                      <a:pt x="20" y="52"/>
                    </a:lnTo>
                    <a:lnTo>
                      <a:pt x="6" y="44"/>
                    </a:lnTo>
                    <a:lnTo>
                      <a:pt x="2" y="42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4"/>
                    </a:lnTo>
                    <a:lnTo>
                      <a:pt x="6" y="30"/>
                    </a:lnTo>
                    <a:lnTo>
                      <a:pt x="20" y="24"/>
                    </a:lnTo>
                    <a:lnTo>
                      <a:pt x="40" y="18"/>
                    </a:lnTo>
                    <a:lnTo>
                      <a:pt x="68" y="12"/>
                    </a:lnTo>
                    <a:lnTo>
                      <a:pt x="100" y="8"/>
                    </a:lnTo>
                    <a:lnTo>
                      <a:pt x="138" y="4"/>
                    </a:lnTo>
                    <a:lnTo>
                      <a:pt x="180" y="2"/>
                    </a:lnTo>
                    <a:lnTo>
                      <a:pt x="224" y="0"/>
                    </a:lnTo>
                    <a:lnTo>
                      <a:pt x="224" y="0"/>
                    </a:lnTo>
                    <a:lnTo>
                      <a:pt x="268" y="2"/>
                    </a:lnTo>
                    <a:lnTo>
                      <a:pt x="308" y="4"/>
                    </a:lnTo>
                    <a:lnTo>
                      <a:pt x="346" y="8"/>
                    </a:lnTo>
                    <a:lnTo>
                      <a:pt x="378" y="12"/>
                    </a:lnTo>
                    <a:lnTo>
                      <a:pt x="404" y="18"/>
                    </a:lnTo>
                    <a:lnTo>
                      <a:pt x="426" y="24"/>
                    </a:lnTo>
                    <a:lnTo>
                      <a:pt x="438" y="30"/>
                    </a:lnTo>
                    <a:lnTo>
                      <a:pt x="442" y="34"/>
                    </a:lnTo>
                    <a:lnTo>
                      <a:pt x="442" y="38"/>
                    </a:lnTo>
                    <a:lnTo>
                      <a:pt x="442" y="38"/>
                    </a:lnTo>
                    <a:lnTo>
                      <a:pt x="442" y="42"/>
                    </a:lnTo>
                    <a:lnTo>
                      <a:pt x="438" y="44"/>
                    </a:lnTo>
                    <a:lnTo>
                      <a:pt x="426" y="52"/>
                    </a:lnTo>
                    <a:lnTo>
                      <a:pt x="404" y="56"/>
                    </a:lnTo>
                    <a:lnTo>
                      <a:pt x="378" y="62"/>
                    </a:lnTo>
                    <a:lnTo>
                      <a:pt x="346" y="66"/>
                    </a:lnTo>
                    <a:lnTo>
                      <a:pt x="308" y="68"/>
                    </a:lnTo>
                    <a:lnTo>
                      <a:pt x="268" y="70"/>
                    </a:lnTo>
                    <a:lnTo>
                      <a:pt x="224" y="72"/>
                    </a:lnTo>
                    <a:close/>
                    <a:moveTo>
                      <a:pt x="224" y="0"/>
                    </a:moveTo>
                    <a:lnTo>
                      <a:pt x="224" y="0"/>
                    </a:lnTo>
                    <a:lnTo>
                      <a:pt x="180" y="2"/>
                    </a:lnTo>
                    <a:lnTo>
                      <a:pt x="138" y="4"/>
                    </a:lnTo>
                    <a:lnTo>
                      <a:pt x="100" y="6"/>
                    </a:lnTo>
                    <a:lnTo>
                      <a:pt x="66" y="12"/>
                    </a:lnTo>
                    <a:lnTo>
                      <a:pt x="38" y="18"/>
                    </a:lnTo>
                    <a:lnTo>
                      <a:pt x="18" y="24"/>
                    </a:lnTo>
                    <a:lnTo>
                      <a:pt x="4" y="30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4" y="44"/>
                    </a:lnTo>
                    <a:lnTo>
                      <a:pt x="18" y="52"/>
                    </a:lnTo>
                    <a:lnTo>
                      <a:pt x="38" y="56"/>
                    </a:lnTo>
                    <a:lnTo>
                      <a:pt x="66" y="62"/>
                    </a:lnTo>
                    <a:lnTo>
                      <a:pt x="100" y="66"/>
                    </a:lnTo>
                    <a:lnTo>
                      <a:pt x="138" y="70"/>
                    </a:lnTo>
                    <a:lnTo>
                      <a:pt x="180" y="72"/>
                    </a:lnTo>
                    <a:lnTo>
                      <a:pt x="224" y="72"/>
                    </a:lnTo>
                    <a:lnTo>
                      <a:pt x="224" y="72"/>
                    </a:lnTo>
                    <a:lnTo>
                      <a:pt x="268" y="72"/>
                    </a:lnTo>
                    <a:lnTo>
                      <a:pt x="310" y="70"/>
                    </a:lnTo>
                    <a:lnTo>
                      <a:pt x="346" y="66"/>
                    </a:lnTo>
                    <a:lnTo>
                      <a:pt x="380" y="62"/>
                    </a:lnTo>
                    <a:lnTo>
                      <a:pt x="406" y="56"/>
                    </a:lnTo>
                    <a:lnTo>
                      <a:pt x="426" y="52"/>
                    </a:lnTo>
                    <a:lnTo>
                      <a:pt x="440" y="44"/>
                    </a:lnTo>
                    <a:lnTo>
                      <a:pt x="444" y="42"/>
                    </a:lnTo>
                    <a:lnTo>
                      <a:pt x="444" y="38"/>
                    </a:lnTo>
                    <a:lnTo>
                      <a:pt x="444" y="38"/>
                    </a:lnTo>
                    <a:lnTo>
                      <a:pt x="444" y="34"/>
                    </a:lnTo>
                    <a:lnTo>
                      <a:pt x="440" y="30"/>
                    </a:lnTo>
                    <a:lnTo>
                      <a:pt x="426" y="24"/>
                    </a:lnTo>
                    <a:lnTo>
                      <a:pt x="406" y="18"/>
                    </a:lnTo>
                    <a:lnTo>
                      <a:pt x="380" y="12"/>
                    </a:lnTo>
                    <a:lnTo>
                      <a:pt x="346" y="6"/>
                    </a:lnTo>
                    <a:lnTo>
                      <a:pt x="310" y="4"/>
                    </a:lnTo>
                    <a:lnTo>
                      <a:pt x="268" y="2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rgbClr val="A7A0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542"/>
              <p:cNvSpPr>
                <a:spLocks/>
              </p:cNvSpPr>
              <p:nvPr/>
            </p:nvSpPr>
            <p:spPr bwMode="auto">
              <a:xfrm>
                <a:off x="4673" y="4190"/>
                <a:ext cx="440" cy="72"/>
              </a:xfrm>
              <a:custGeom>
                <a:avLst/>
                <a:gdLst>
                  <a:gd name="T0" fmla="*/ 222 w 440"/>
                  <a:gd name="T1" fmla="*/ 72 h 72"/>
                  <a:gd name="T2" fmla="*/ 222 w 440"/>
                  <a:gd name="T3" fmla="*/ 72 h 72"/>
                  <a:gd name="T4" fmla="*/ 178 w 440"/>
                  <a:gd name="T5" fmla="*/ 70 h 72"/>
                  <a:gd name="T6" fmla="*/ 136 w 440"/>
                  <a:gd name="T7" fmla="*/ 68 h 72"/>
                  <a:gd name="T8" fmla="*/ 98 w 440"/>
                  <a:gd name="T9" fmla="*/ 66 h 72"/>
                  <a:gd name="T10" fmla="*/ 66 w 440"/>
                  <a:gd name="T11" fmla="*/ 62 h 72"/>
                  <a:gd name="T12" fmla="*/ 38 w 440"/>
                  <a:gd name="T13" fmla="*/ 56 h 72"/>
                  <a:gd name="T14" fmla="*/ 18 w 440"/>
                  <a:gd name="T15" fmla="*/ 52 h 72"/>
                  <a:gd name="T16" fmla="*/ 4 w 440"/>
                  <a:gd name="T17" fmla="*/ 44 h 72"/>
                  <a:gd name="T18" fmla="*/ 0 w 440"/>
                  <a:gd name="T19" fmla="*/ 42 h 72"/>
                  <a:gd name="T20" fmla="*/ 0 w 440"/>
                  <a:gd name="T21" fmla="*/ 38 h 72"/>
                  <a:gd name="T22" fmla="*/ 0 w 440"/>
                  <a:gd name="T23" fmla="*/ 38 h 72"/>
                  <a:gd name="T24" fmla="*/ 0 w 440"/>
                  <a:gd name="T25" fmla="*/ 34 h 72"/>
                  <a:gd name="T26" fmla="*/ 4 w 440"/>
                  <a:gd name="T27" fmla="*/ 30 h 72"/>
                  <a:gd name="T28" fmla="*/ 18 w 440"/>
                  <a:gd name="T29" fmla="*/ 24 h 72"/>
                  <a:gd name="T30" fmla="*/ 38 w 440"/>
                  <a:gd name="T31" fmla="*/ 18 h 72"/>
                  <a:gd name="T32" fmla="*/ 66 w 440"/>
                  <a:gd name="T33" fmla="*/ 12 h 72"/>
                  <a:gd name="T34" fmla="*/ 98 w 440"/>
                  <a:gd name="T35" fmla="*/ 8 h 72"/>
                  <a:gd name="T36" fmla="*/ 136 w 440"/>
                  <a:gd name="T37" fmla="*/ 4 h 72"/>
                  <a:gd name="T38" fmla="*/ 178 w 440"/>
                  <a:gd name="T39" fmla="*/ 2 h 72"/>
                  <a:gd name="T40" fmla="*/ 222 w 440"/>
                  <a:gd name="T41" fmla="*/ 0 h 72"/>
                  <a:gd name="T42" fmla="*/ 222 w 440"/>
                  <a:gd name="T43" fmla="*/ 0 h 72"/>
                  <a:gd name="T44" fmla="*/ 266 w 440"/>
                  <a:gd name="T45" fmla="*/ 2 h 72"/>
                  <a:gd name="T46" fmla="*/ 306 w 440"/>
                  <a:gd name="T47" fmla="*/ 4 h 72"/>
                  <a:gd name="T48" fmla="*/ 344 w 440"/>
                  <a:gd name="T49" fmla="*/ 8 h 72"/>
                  <a:gd name="T50" fmla="*/ 376 w 440"/>
                  <a:gd name="T51" fmla="*/ 12 h 72"/>
                  <a:gd name="T52" fmla="*/ 402 w 440"/>
                  <a:gd name="T53" fmla="*/ 18 h 72"/>
                  <a:gd name="T54" fmla="*/ 424 w 440"/>
                  <a:gd name="T55" fmla="*/ 24 h 72"/>
                  <a:gd name="T56" fmla="*/ 436 w 440"/>
                  <a:gd name="T57" fmla="*/ 30 h 72"/>
                  <a:gd name="T58" fmla="*/ 440 w 440"/>
                  <a:gd name="T59" fmla="*/ 34 h 72"/>
                  <a:gd name="T60" fmla="*/ 440 w 440"/>
                  <a:gd name="T61" fmla="*/ 38 h 72"/>
                  <a:gd name="T62" fmla="*/ 440 w 440"/>
                  <a:gd name="T63" fmla="*/ 38 h 72"/>
                  <a:gd name="T64" fmla="*/ 440 w 440"/>
                  <a:gd name="T65" fmla="*/ 42 h 72"/>
                  <a:gd name="T66" fmla="*/ 436 w 440"/>
                  <a:gd name="T67" fmla="*/ 44 h 72"/>
                  <a:gd name="T68" fmla="*/ 424 w 440"/>
                  <a:gd name="T69" fmla="*/ 52 h 72"/>
                  <a:gd name="T70" fmla="*/ 402 w 440"/>
                  <a:gd name="T71" fmla="*/ 56 h 72"/>
                  <a:gd name="T72" fmla="*/ 376 w 440"/>
                  <a:gd name="T73" fmla="*/ 62 h 72"/>
                  <a:gd name="T74" fmla="*/ 344 w 440"/>
                  <a:gd name="T75" fmla="*/ 66 h 72"/>
                  <a:gd name="T76" fmla="*/ 306 w 440"/>
                  <a:gd name="T77" fmla="*/ 68 h 72"/>
                  <a:gd name="T78" fmla="*/ 266 w 440"/>
                  <a:gd name="T79" fmla="*/ 70 h 72"/>
                  <a:gd name="T80" fmla="*/ 222 w 440"/>
                  <a:gd name="T81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40" h="72">
                    <a:moveTo>
                      <a:pt x="222" y="72"/>
                    </a:moveTo>
                    <a:lnTo>
                      <a:pt x="222" y="72"/>
                    </a:lnTo>
                    <a:lnTo>
                      <a:pt x="178" y="70"/>
                    </a:lnTo>
                    <a:lnTo>
                      <a:pt x="136" y="68"/>
                    </a:lnTo>
                    <a:lnTo>
                      <a:pt x="98" y="66"/>
                    </a:lnTo>
                    <a:lnTo>
                      <a:pt x="66" y="62"/>
                    </a:lnTo>
                    <a:lnTo>
                      <a:pt x="38" y="56"/>
                    </a:lnTo>
                    <a:lnTo>
                      <a:pt x="18" y="52"/>
                    </a:lnTo>
                    <a:lnTo>
                      <a:pt x="4" y="44"/>
                    </a:lnTo>
                    <a:lnTo>
                      <a:pt x="0" y="4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4"/>
                    </a:lnTo>
                    <a:lnTo>
                      <a:pt x="4" y="30"/>
                    </a:lnTo>
                    <a:lnTo>
                      <a:pt x="18" y="24"/>
                    </a:lnTo>
                    <a:lnTo>
                      <a:pt x="38" y="18"/>
                    </a:lnTo>
                    <a:lnTo>
                      <a:pt x="66" y="12"/>
                    </a:lnTo>
                    <a:lnTo>
                      <a:pt x="98" y="8"/>
                    </a:lnTo>
                    <a:lnTo>
                      <a:pt x="136" y="4"/>
                    </a:lnTo>
                    <a:lnTo>
                      <a:pt x="178" y="2"/>
                    </a:lnTo>
                    <a:lnTo>
                      <a:pt x="222" y="0"/>
                    </a:lnTo>
                    <a:lnTo>
                      <a:pt x="222" y="0"/>
                    </a:lnTo>
                    <a:lnTo>
                      <a:pt x="266" y="2"/>
                    </a:lnTo>
                    <a:lnTo>
                      <a:pt x="306" y="4"/>
                    </a:lnTo>
                    <a:lnTo>
                      <a:pt x="344" y="8"/>
                    </a:lnTo>
                    <a:lnTo>
                      <a:pt x="376" y="12"/>
                    </a:lnTo>
                    <a:lnTo>
                      <a:pt x="402" y="18"/>
                    </a:lnTo>
                    <a:lnTo>
                      <a:pt x="424" y="24"/>
                    </a:lnTo>
                    <a:lnTo>
                      <a:pt x="436" y="30"/>
                    </a:lnTo>
                    <a:lnTo>
                      <a:pt x="440" y="34"/>
                    </a:lnTo>
                    <a:lnTo>
                      <a:pt x="440" y="38"/>
                    </a:lnTo>
                    <a:lnTo>
                      <a:pt x="440" y="38"/>
                    </a:lnTo>
                    <a:lnTo>
                      <a:pt x="440" y="42"/>
                    </a:lnTo>
                    <a:lnTo>
                      <a:pt x="436" y="44"/>
                    </a:lnTo>
                    <a:lnTo>
                      <a:pt x="424" y="52"/>
                    </a:lnTo>
                    <a:lnTo>
                      <a:pt x="402" y="56"/>
                    </a:lnTo>
                    <a:lnTo>
                      <a:pt x="376" y="62"/>
                    </a:lnTo>
                    <a:lnTo>
                      <a:pt x="344" y="66"/>
                    </a:lnTo>
                    <a:lnTo>
                      <a:pt x="306" y="68"/>
                    </a:lnTo>
                    <a:lnTo>
                      <a:pt x="266" y="70"/>
                    </a:lnTo>
                    <a:lnTo>
                      <a:pt x="222" y="7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543"/>
              <p:cNvSpPr>
                <a:spLocks/>
              </p:cNvSpPr>
              <p:nvPr/>
            </p:nvSpPr>
            <p:spPr bwMode="auto">
              <a:xfrm>
                <a:off x="4671" y="4190"/>
                <a:ext cx="444" cy="72"/>
              </a:xfrm>
              <a:custGeom>
                <a:avLst/>
                <a:gdLst>
                  <a:gd name="T0" fmla="*/ 224 w 444"/>
                  <a:gd name="T1" fmla="*/ 0 h 72"/>
                  <a:gd name="T2" fmla="*/ 224 w 444"/>
                  <a:gd name="T3" fmla="*/ 0 h 72"/>
                  <a:gd name="T4" fmla="*/ 180 w 444"/>
                  <a:gd name="T5" fmla="*/ 2 h 72"/>
                  <a:gd name="T6" fmla="*/ 138 w 444"/>
                  <a:gd name="T7" fmla="*/ 4 h 72"/>
                  <a:gd name="T8" fmla="*/ 100 w 444"/>
                  <a:gd name="T9" fmla="*/ 6 h 72"/>
                  <a:gd name="T10" fmla="*/ 66 w 444"/>
                  <a:gd name="T11" fmla="*/ 12 h 72"/>
                  <a:gd name="T12" fmla="*/ 38 w 444"/>
                  <a:gd name="T13" fmla="*/ 18 h 72"/>
                  <a:gd name="T14" fmla="*/ 18 w 444"/>
                  <a:gd name="T15" fmla="*/ 24 h 72"/>
                  <a:gd name="T16" fmla="*/ 4 w 444"/>
                  <a:gd name="T17" fmla="*/ 30 h 72"/>
                  <a:gd name="T18" fmla="*/ 0 w 444"/>
                  <a:gd name="T19" fmla="*/ 34 h 72"/>
                  <a:gd name="T20" fmla="*/ 0 w 444"/>
                  <a:gd name="T21" fmla="*/ 38 h 72"/>
                  <a:gd name="T22" fmla="*/ 0 w 444"/>
                  <a:gd name="T23" fmla="*/ 38 h 72"/>
                  <a:gd name="T24" fmla="*/ 0 w 444"/>
                  <a:gd name="T25" fmla="*/ 42 h 72"/>
                  <a:gd name="T26" fmla="*/ 4 w 444"/>
                  <a:gd name="T27" fmla="*/ 44 h 72"/>
                  <a:gd name="T28" fmla="*/ 18 w 444"/>
                  <a:gd name="T29" fmla="*/ 52 h 72"/>
                  <a:gd name="T30" fmla="*/ 38 w 444"/>
                  <a:gd name="T31" fmla="*/ 56 h 72"/>
                  <a:gd name="T32" fmla="*/ 66 w 444"/>
                  <a:gd name="T33" fmla="*/ 62 h 72"/>
                  <a:gd name="T34" fmla="*/ 100 w 444"/>
                  <a:gd name="T35" fmla="*/ 66 h 72"/>
                  <a:gd name="T36" fmla="*/ 138 w 444"/>
                  <a:gd name="T37" fmla="*/ 70 h 72"/>
                  <a:gd name="T38" fmla="*/ 180 w 444"/>
                  <a:gd name="T39" fmla="*/ 72 h 72"/>
                  <a:gd name="T40" fmla="*/ 224 w 444"/>
                  <a:gd name="T41" fmla="*/ 72 h 72"/>
                  <a:gd name="T42" fmla="*/ 224 w 444"/>
                  <a:gd name="T43" fmla="*/ 72 h 72"/>
                  <a:gd name="T44" fmla="*/ 268 w 444"/>
                  <a:gd name="T45" fmla="*/ 72 h 72"/>
                  <a:gd name="T46" fmla="*/ 310 w 444"/>
                  <a:gd name="T47" fmla="*/ 70 h 72"/>
                  <a:gd name="T48" fmla="*/ 346 w 444"/>
                  <a:gd name="T49" fmla="*/ 66 h 72"/>
                  <a:gd name="T50" fmla="*/ 380 w 444"/>
                  <a:gd name="T51" fmla="*/ 62 h 72"/>
                  <a:gd name="T52" fmla="*/ 406 w 444"/>
                  <a:gd name="T53" fmla="*/ 56 h 72"/>
                  <a:gd name="T54" fmla="*/ 426 w 444"/>
                  <a:gd name="T55" fmla="*/ 52 h 72"/>
                  <a:gd name="T56" fmla="*/ 440 w 444"/>
                  <a:gd name="T57" fmla="*/ 44 h 72"/>
                  <a:gd name="T58" fmla="*/ 444 w 444"/>
                  <a:gd name="T59" fmla="*/ 42 h 72"/>
                  <a:gd name="T60" fmla="*/ 444 w 444"/>
                  <a:gd name="T61" fmla="*/ 38 h 72"/>
                  <a:gd name="T62" fmla="*/ 444 w 444"/>
                  <a:gd name="T63" fmla="*/ 38 h 72"/>
                  <a:gd name="T64" fmla="*/ 444 w 444"/>
                  <a:gd name="T65" fmla="*/ 34 h 72"/>
                  <a:gd name="T66" fmla="*/ 440 w 444"/>
                  <a:gd name="T67" fmla="*/ 30 h 72"/>
                  <a:gd name="T68" fmla="*/ 426 w 444"/>
                  <a:gd name="T69" fmla="*/ 24 h 72"/>
                  <a:gd name="T70" fmla="*/ 406 w 444"/>
                  <a:gd name="T71" fmla="*/ 18 h 72"/>
                  <a:gd name="T72" fmla="*/ 380 w 444"/>
                  <a:gd name="T73" fmla="*/ 12 h 72"/>
                  <a:gd name="T74" fmla="*/ 346 w 444"/>
                  <a:gd name="T75" fmla="*/ 6 h 72"/>
                  <a:gd name="T76" fmla="*/ 310 w 444"/>
                  <a:gd name="T77" fmla="*/ 4 h 72"/>
                  <a:gd name="T78" fmla="*/ 268 w 444"/>
                  <a:gd name="T79" fmla="*/ 2 h 72"/>
                  <a:gd name="T80" fmla="*/ 224 w 444"/>
                  <a:gd name="T8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44" h="72">
                    <a:moveTo>
                      <a:pt x="224" y="0"/>
                    </a:moveTo>
                    <a:lnTo>
                      <a:pt x="224" y="0"/>
                    </a:lnTo>
                    <a:lnTo>
                      <a:pt x="180" y="2"/>
                    </a:lnTo>
                    <a:lnTo>
                      <a:pt x="138" y="4"/>
                    </a:lnTo>
                    <a:lnTo>
                      <a:pt x="100" y="6"/>
                    </a:lnTo>
                    <a:lnTo>
                      <a:pt x="66" y="12"/>
                    </a:lnTo>
                    <a:lnTo>
                      <a:pt x="38" y="18"/>
                    </a:lnTo>
                    <a:lnTo>
                      <a:pt x="18" y="24"/>
                    </a:lnTo>
                    <a:lnTo>
                      <a:pt x="4" y="30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4" y="44"/>
                    </a:lnTo>
                    <a:lnTo>
                      <a:pt x="18" y="52"/>
                    </a:lnTo>
                    <a:lnTo>
                      <a:pt x="38" y="56"/>
                    </a:lnTo>
                    <a:lnTo>
                      <a:pt x="66" y="62"/>
                    </a:lnTo>
                    <a:lnTo>
                      <a:pt x="100" y="66"/>
                    </a:lnTo>
                    <a:lnTo>
                      <a:pt x="138" y="70"/>
                    </a:lnTo>
                    <a:lnTo>
                      <a:pt x="180" y="72"/>
                    </a:lnTo>
                    <a:lnTo>
                      <a:pt x="224" y="72"/>
                    </a:lnTo>
                    <a:lnTo>
                      <a:pt x="224" y="72"/>
                    </a:lnTo>
                    <a:lnTo>
                      <a:pt x="268" y="72"/>
                    </a:lnTo>
                    <a:lnTo>
                      <a:pt x="310" y="70"/>
                    </a:lnTo>
                    <a:lnTo>
                      <a:pt x="346" y="66"/>
                    </a:lnTo>
                    <a:lnTo>
                      <a:pt x="380" y="62"/>
                    </a:lnTo>
                    <a:lnTo>
                      <a:pt x="406" y="56"/>
                    </a:lnTo>
                    <a:lnTo>
                      <a:pt x="426" y="52"/>
                    </a:lnTo>
                    <a:lnTo>
                      <a:pt x="440" y="44"/>
                    </a:lnTo>
                    <a:lnTo>
                      <a:pt x="444" y="42"/>
                    </a:lnTo>
                    <a:lnTo>
                      <a:pt x="444" y="38"/>
                    </a:lnTo>
                    <a:lnTo>
                      <a:pt x="444" y="38"/>
                    </a:lnTo>
                    <a:lnTo>
                      <a:pt x="444" y="34"/>
                    </a:lnTo>
                    <a:lnTo>
                      <a:pt x="440" y="30"/>
                    </a:lnTo>
                    <a:lnTo>
                      <a:pt x="426" y="24"/>
                    </a:lnTo>
                    <a:lnTo>
                      <a:pt x="406" y="18"/>
                    </a:lnTo>
                    <a:lnTo>
                      <a:pt x="380" y="12"/>
                    </a:lnTo>
                    <a:lnTo>
                      <a:pt x="346" y="6"/>
                    </a:lnTo>
                    <a:lnTo>
                      <a:pt x="310" y="4"/>
                    </a:lnTo>
                    <a:lnTo>
                      <a:pt x="268" y="2"/>
                    </a:lnTo>
                    <a:lnTo>
                      <a:pt x="2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544"/>
              <p:cNvSpPr>
                <a:spLocks noEditPoints="1"/>
              </p:cNvSpPr>
              <p:nvPr/>
            </p:nvSpPr>
            <p:spPr bwMode="auto">
              <a:xfrm>
                <a:off x="4673" y="4190"/>
                <a:ext cx="440" cy="72"/>
              </a:xfrm>
              <a:custGeom>
                <a:avLst/>
                <a:gdLst>
                  <a:gd name="T0" fmla="*/ 222 w 440"/>
                  <a:gd name="T1" fmla="*/ 72 h 72"/>
                  <a:gd name="T2" fmla="*/ 136 w 440"/>
                  <a:gd name="T3" fmla="*/ 68 h 72"/>
                  <a:gd name="T4" fmla="*/ 66 w 440"/>
                  <a:gd name="T5" fmla="*/ 62 h 72"/>
                  <a:gd name="T6" fmla="*/ 20 w 440"/>
                  <a:gd name="T7" fmla="*/ 50 h 72"/>
                  <a:gd name="T8" fmla="*/ 4 w 440"/>
                  <a:gd name="T9" fmla="*/ 42 h 72"/>
                  <a:gd name="T10" fmla="*/ 2 w 440"/>
                  <a:gd name="T11" fmla="*/ 38 h 72"/>
                  <a:gd name="T12" fmla="*/ 6 w 440"/>
                  <a:gd name="T13" fmla="*/ 30 h 72"/>
                  <a:gd name="T14" fmla="*/ 40 w 440"/>
                  <a:gd name="T15" fmla="*/ 18 h 72"/>
                  <a:gd name="T16" fmla="*/ 100 w 440"/>
                  <a:gd name="T17" fmla="*/ 8 h 72"/>
                  <a:gd name="T18" fmla="*/ 178 w 440"/>
                  <a:gd name="T19" fmla="*/ 2 h 72"/>
                  <a:gd name="T20" fmla="*/ 222 w 440"/>
                  <a:gd name="T21" fmla="*/ 0 h 72"/>
                  <a:gd name="T22" fmla="*/ 306 w 440"/>
                  <a:gd name="T23" fmla="*/ 4 h 72"/>
                  <a:gd name="T24" fmla="*/ 374 w 440"/>
                  <a:gd name="T25" fmla="*/ 12 h 72"/>
                  <a:gd name="T26" fmla="*/ 422 w 440"/>
                  <a:gd name="T27" fmla="*/ 24 h 72"/>
                  <a:gd name="T28" fmla="*/ 438 w 440"/>
                  <a:gd name="T29" fmla="*/ 34 h 72"/>
                  <a:gd name="T30" fmla="*/ 438 w 440"/>
                  <a:gd name="T31" fmla="*/ 38 h 72"/>
                  <a:gd name="T32" fmla="*/ 434 w 440"/>
                  <a:gd name="T33" fmla="*/ 44 h 72"/>
                  <a:gd name="T34" fmla="*/ 400 w 440"/>
                  <a:gd name="T35" fmla="*/ 56 h 72"/>
                  <a:gd name="T36" fmla="*/ 342 w 440"/>
                  <a:gd name="T37" fmla="*/ 66 h 72"/>
                  <a:gd name="T38" fmla="*/ 266 w 440"/>
                  <a:gd name="T39" fmla="*/ 70 h 72"/>
                  <a:gd name="T40" fmla="*/ 222 w 440"/>
                  <a:gd name="T41" fmla="*/ 0 h 72"/>
                  <a:gd name="T42" fmla="*/ 178 w 440"/>
                  <a:gd name="T43" fmla="*/ 2 h 72"/>
                  <a:gd name="T44" fmla="*/ 98 w 440"/>
                  <a:gd name="T45" fmla="*/ 8 h 72"/>
                  <a:gd name="T46" fmla="*/ 38 w 440"/>
                  <a:gd name="T47" fmla="*/ 18 h 72"/>
                  <a:gd name="T48" fmla="*/ 4 w 440"/>
                  <a:gd name="T49" fmla="*/ 30 h 72"/>
                  <a:gd name="T50" fmla="*/ 0 w 440"/>
                  <a:gd name="T51" fmla="*/ 38 h 72"/>
                  <a:gd name="T52" fmla="*/ 0 w 440"/>
                  <a:gd name="T53" fmla="*/ 42 h 72"/>
                  <a:gd name="T54" fmla="*/ 18 w 440"/>
                  <a:gd name="T55" fmla="*/ 52 h 72"/>
                  <a:gd name="T56" fmla="*/ 66 w 440"/>
                  <a:gd name="T57" fmla="*/ 62 h 72"/>
                  <a:gd name="T58" fmla="*/ 136 w 440"/>
                  <a:gd name="T59" fmla="*/ 68 h 72"/>
                  <a:gd name="T60" fmla="*/ 222 w 440"/>
                  <a:gd name="T61" fmla="*/ 72 h 72"/>
                  <a:gd name="T62" fmla="*/ 266 w 440"/>
                  <a:gd name="T63" fmla="*/ 70 h 72"/>
                  <a:gd name="T64" fmla="*/ 344 w 440"/>
                  <a:gd name="T65" fmla="*/ 66 h 72"/>
                  <a:gd name="T66" fmla="*/ 402 w 440"/>
                  <a:gd name="T67" fmla="*/ 56 h 72"/>
                  <a:gd name="T68" fmla="*/ 436 w 440"/>
                  <a:gd name="T69" fmla="*/ 44 h 72"/>
                  <a:gd name="T70" fmla="*/ 440 w 440"/>
                  <a:gd name="T71" fmla="*/ 38 h 72"/>
                  <a:gd name="T72" fmla="*/ 440 w 440"/>
                  <a:gd name="T73" fmla="*/ 34 h 72"/>
                  <a:gd name="T74" fmla="*/ 424 w 440"/>
                  <a:gd name="T75" fmla="*/ 24 h 72"/>
                  <a:gd name="T76" fmla="*/ 376 w 440"/>
                  <a:gd name="T77" fmla="*/ 12 h 72"/>
                  <a:gd name="T78" fmla="*/ 306 w 440"/>
                  <a:gd name="T79" fmla="*/ 4 h 72"/>
                  <a:gd name="T80" fmla="*/ 222 w 440"/>
                  <a:gd name="T8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40" h="72">
                    <a:moveTo>
                      <a:pt x="222" y="72"/>
                    </a:moveTo>
                    <a:lnTo>
                      <a:pt x="222" y="72"/>
                    </a:lnTo>
                    <a:lnTo>
                      <a:pt x="178" y="70"/>
                    </a:lnTo>
                    <a:lnTo>
                      <a:pt x="136" y="68"/>
                    </a:lnTo>
                    <a:lnTo>
                      <a:pt x="100" y="66"/>
                    </a:lnTo>
                    <a:lnTo>
                      <a:pt x="66" y="62"/>
                    </a:lnTo>
                    <a:lnTo>
                      <a:pt x="40" y="56"/>
                    </a:lnTo>
                    <a:lnTo>
                      <a:pt x="20" y="50"/>
                    </a:lnTo>
                    <a:lnTo>
                      <a:pt x="6" y="44"/>
                    </a:lnTo>
                    <a:lnTo>
                      <a:pt x="4" y="42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4" y="34"/>
                    </a:lnTo>
                    <a:lnTo>
                      <a:pt x="6" y="30"/>
                    </a:lnTo>
                    <a:lnTo>
                      <a:pt x="20" y="24"/>
                    </a:lnTo>
                    <a:lnTo>
                      <a:pt x="40" y="18"/>
                    </a:lnTo>
                    <a:lnTo>
                      <a:pt x="66" y="12"/>
                    </a:lnTo>
                    <a:lnTo>
                      <a:pt x="100" y="8"/>
                    </a:lnTo>
                    <a:lnTo>
                      <a:pt x="136" y="4"/>
                    </a:lnTo>
                    <a:lnTo>
                      <a:pt x="178" y="2"/>
                    </a:lnTo>
                    <a:lnTo>
                      <a:pt x="222" y="0"/>
                    </a:lnTo>
                    <a:lnTo>
                      <a:pt x="222" y="0"/>
                    </a:lnTo>
                    <a:lnTo>
                      <a:pt x="266" y="2"/>
                    </a:lnTo>
                    <a:lnTo>
                      <a:pt x="306" y="4"/>
                    </a:lnTo>
                    <a:lnTo>
                      <a:pt x="342" y="8"/>
                    </a:lnTo>
                    <a:lnTo>
                      <a:pt x="374" y="12"/>
                    </a:lnTo>
                    <a:lnTo>
                      <a:pt x="400" y="18"/>
                    </a:lnTo>
                    <a:lnTo>
                      <a:pt x="422" y="24"/>
                    </a:lnTo>
                    <a:lnTo>
                      <a:pt x="434" y="30"/>
                    </a:lnTo>
                    <a:lnTo>
                      <a:pt x="438" y="34"/>
                    </a:lnTo>
                    <a:lnTo>
                      <a:pt x="438" y="38"/>
                    </a:lnTo>
                    <a:lnTo>
                      <a:pt x="438" y="38"/>
                    </a:lnTo>
                    <a:lnTo>
                      <a:pt x="438" y="42"/>
                    </a:lnTo>
                    <a:lnTo>
                      <a:pt x="434" y="44"/>
                    </a:lnTo>
                    <a:lnTo>
                      <a:pt x="422" y="50"/>
                    </a:lnTo>
                    <a:lnTo>
                      <a:pt x="400" y="56"/>
                    </a:lnTo>
                    <a:lnTo>
                      <a:pt x="374" y="62"/>
                    </a:lnTo>
                    <a:lnTo>
                      <a:pt x="342" y="66"/>
                    </a:lnTo>
                    <a:lnTo>
                      <a:pt x="306" y="68"/>
                    </a:lnTo>
                    <a:lnTo>
                      <a:pt x="266" y="70"/>
                    </a:lnTo>
                    <a:lnTo>
                      <a:pt x="222" y="72"/>
                    </a:lnTo>
                    <a:close/>
                    <a:moveTo>
                      <a:pt x="222" y="0"/>
                    </a:moveTo>
                    <a:lnTo>
                      <a:pt x="222" y="0"/>
                    </a:lnTo>
                    <a:lnTo>
                      <a:pt x="178" y="2"/>
                    </a:lnTo>
                    <a:lnTo>
                      <a:pt x="136" y="4"/>
                    </a:lnTo>
                    <a:lnTo>
                      <a:pt x="98" y="8"/>
                    </a:lnTo>
                    <a:lnTo>
                      <a:pt x="66" y="12"/>
                    </a:lnTo>
                    <a:lnTo>
                      <a:pt x="38" y="18"/>
                    </a:lnTo>
                    <a:lnTo>
                      <a:pt x="18" y="24"/>
                    </a:lnTo>
                    <a:lnTo>
                      <a:pt x="4" y="30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4" y="44"/>
                    </a:lnTo>
                    <a:lnTo>
                      <a:pt x="18" y="52"/>
                    </a:lnTo>
                    <a:lnTo>
                      <a:pt x="38" y="56"/>
                    </a:lnTo>
                    <a:lnTo>
                      <a:pt x="66" y="62"/>
                    </a:lnTo>
                    <a:lnTo>
                      <a:pt x="98" y="66"/>
                    </a:lnTo>
                    <a:lnTo>
                      <a:pt x="136" y="68"/>
                    </a:lnTo>
                    <a:lnTo>
                      <a:pt x="178" y="70"/>
                    </a:lnTo>
                    <a:lnTo>
                      <a:pt x="222" y="72"/>
                    </a:lnTo>
                    <a:lnTo>
                      <a:pt x="222" y="72"/>
                    </a:lnTo>
                    <a:lnTo>
                      <a:pt x="266" y="70"/>
                    </a:lnTo>
                    <a:lnTo>
                      <a:pt x="306" y="68"/>
                    </a:lnTo>
                    <a:lnTo>
                      <a:pt x="344" y="66"/>
                    </a:lnTo>
                    <a:lnTo>
                      <a:pt x="376" y="62"/>
                    </a:lnTo>
                    <a:lnTo>
                      <a:pt x="402" y="56"/>
                    </a:lnTo>
                    <a:lnTo>
                      <a:pt x="424" y="52"/>
                    </a:lnTo>
                    <a:lnTo>
                      <a:pt x="436" y="44"/>
                    </a:lnTo>
                    <a:lnTo>
                      <a:pt x="440" y="42"/>
                    </a:lnTo>
                    <a:lnTo>
                      <a:pt x="440" y="38"/>
                    </a:lnTo>
                    <a:lnTo>
                      <a:pt x="440" y="38"/>
                    </a:lnTo>
                    <a:lnTo>
                      <a:pt x="440" y="34"/>
                    </a:lnTo>
                    <a:lnTo>
                      <a:pt x="436" y="30"/>
                    </a:lnTo>
                    <a:lnTo>
                      <a:pt x="424" y="24"/>
                    </a:lnTo>
                    <a:lnTo>
                      <a:pt x="402" y="18"/>
                    </a:lnTo>
                    <a:lnTo>
                      <a:pt x="376" y="12"/>
                    </a:lnTo>
                    <a:lnTo>
                      <a:pt x="344" y="8"/>
                    </a:lnTo>
                    <a:lnTo>
                      <a:pt x="306" y="4"/>
                    </a:lnTo>
                    <a:lnTo>
                      <a:pt x="266" y="2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rgbClr val="A7A0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545"/>
              <p:cNvSpPr>
                <a:spLocks/>
              </p:cNvSpPr>
              <p:nvPr/>
            </p:nvSpPr>
            <p:spPr bwMode="auto">
              <a:xfrm>
                <a:off x="4675" y="4190"/>
                <a:ext cx="436" cy="72"/>
              </a:xfrm>
              <a:custGeom>
                <a:avLst/>
                <a:gdLst>
                  <a:gd name="T0" fmla="*/ 220 w 436"/>
                  <a:gd name="T1" fmla="*/ 72 h 72"/>
                  <a:gd name="T2" fmla="*/ 220 w 436"/>
                  <a:gd name="T3" fmla="*/ 72 h 72"/>
                  <a:gd name="T4" fmla="*/ 176 w 436"/>
                  <a:gd name="T5" fmla="*/ 70 h 72"/>
                  <a:gd name="T6" fmla="*/ 134 w 436"/>
                  <a:gd name="T7" fmla="*/ 68 h 72"/>
                  <a:gd name="T8" fmla="*/ 98 w 436"/>
                  <a:gd name="T9" fmla="*/ 66 h 72"/>
                  <a:gd name="T10" fmla="*/ 64 w 436"/>
                  <a:gd name="T11" fmla="*/ 62 h 72"/>
                  <a:gd name="T12" fmla="*/ 38 w 436"/>
                  <a:gd name="T13" fmla="*/ 56 h 72"/>
                  <a:gd name="T14" fmla="*/ 18 w 436"/>
                  <a:gd name="T15" fmla="*/ 50 h 72"/>
                  <a:gd name="T16" fmla="*/ 4 w 436"/>
                  <a:gd name="T17" fmla="*/ 44 h 72"/>
                  <a:gd name="T18" fmla="*/ 2 w 436"/>
                  <a:gd name="T19" fmla="*/ 42 h 72"/>
                  <a:gd name="T20" fmla="*/ 0 w 436"/>
                  <a:gd name="T21" fmla="*/ 38 h 72"/>
                  <a:gd name="T22" fmla="*/ 0 w 436"/>
                  <a:gd name="T23" fmla="*/ 38 h 72"/>
                  <a:gd name="T24" fmla="*/ 2 w 436"/>
                  <a:gd name="T25" fmla="*/ 34 h 72"/>
                  <a:gd name="T26" fmla="*/ 4 w 436"/>
                  <a:gd name="T27" fmla="*/ 30 h 72"/>
                  <a:gd name="T28" fmla="*/ 18 w 436"/>
                  <a:gd name="T29" fmla="*/ 24 h 72"/>
                  <a:gd name="T30" fmla="*/ 38 w 436"/>
                  <a:gd name="T31" fmla="*/ 18 h 72"/>
                  <a:gd name="T32" fmla="*/ 64 w 436"/>
                  <a:gd name="T33" fmla="*/ 12 h 72"/>
                  <a:gd name="T34" fmla="*/ 98 w 436"/>
                  <a:gd name="T35" fmla="*/ 8 h 72"/>
                  <a:gd name="T36" fmla="*/ 134 w 436"/>
                  <a:gd name="T37" fmla="*/ 4 h 72"/>
                  <a:gd name="T38" fmla="*/ 176 w 436"/>
                  <a:gd name="T39" fmla="*/ 2 h 72"/>
                  <a:gd name="T40" fmla="*/ 220 w 436"/>
                  <a:gd name="T41" fmla="*/ 0 h 72"/>
                  <a:gd name="T42" fmla="*/ 220 w 436"/>
                  <a:gd name="T43" fmla="*/ 0 h 72"/>
                  <a:gd name="T44" fmla="*/ 264 w 436"/>
                  <a:gd name="T45" fmla="*/ 2 h 72"/>
                  <a:gd name="T46" fmla="*/ 304 w 436"/>
                  <a:gd name="T47" fmla="*/ 4 h 72"/>
                  <a:gd name="T48" fmla="*/ 340 w 436"/>
                  <a:gd name="T49" fmla="*/ 8 h 72"/>
                  <a:gd name="T50" fmla="*/ 372 w 436"/>
                  <a:gd name="T51" fmla="*/ 12 h 72"/>
                  <a:gd name="T52" fmla="*/ 398 w 436"/>
                  <a:gd name="T53" fmla="*/ 18 h 72"/>
                  <a:gd name="T54" fmla="*/ 420 w 436"/>
                  <a:gd name="T55" fmla="*/ 24 h 72"/>
                  <a:gd name="T56" fmla="*/ 432 w 436"/>
                  <a:gd name="T57" fmla="*/ 30 h 72"/>
                  <a:gd name="T58" fmla="*/ 436 w 436"/>
                  <a:gd name="T59" fmla="*/ 34 h 72"/>
                  <a:gd name="T60" fmla="*/ 436 w 436"/>
                  <a:gd name="T61" fmla="*/ 38 h 72"/>
                  <a:gd name="T62" fmla="*/ 436 w 436"/>
                  <a:gd name="T63" fmla="*/ 38 h 72"/>
                  <a:gd name="T64" fmla="*/ 436 w 436"/>
                  <a:gd name="T65" fmla="*/ 42 h 72"/>
                  <a:gd name="T66" fmla="*/ 432 w 436"/>
                  <a:gd name="T67" fmla="*/ 44 h 72"/>
                  <a:gd name="T68" fmla="*/ 420 w 436"/>
                  <a:gd name="T69" fmla="*/ 50 h 72"/>
                  <a:gd name="T70" fmla="*/ 398 w 436"/>
                  <a:gd name="T71" fmla="*/ 56 h 72"/>
                  <a:gd name="T72" fmla="*/ 372 w 436"/>
                  <a:gd name="T73" fmla="*/ 62 h 72"/>
                  <a:gd name="T74" fmla="*/ 340 w 436"/>
                  <a:gd name="T75" fmla="*/ 66 h 72"/>
                  <a:gd name="T76" fmla="*/ 304 w 436"/>
                  <a:gd name="T77" fmla="*/ 68 h 72"/>
                  <a:gd name="T78" fmla="*/ 264 w 436"/>
                  <a:gd name="T79" fmla="*/ 70 h 72"/>
                  <a:gd name="T80" fmla="*/ 220 w 436"/>
                  <a:gd name="T81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36" h="72">
                    <a:moveTo>
                      <a:pt x="220" y="72"/>
                    </a:moveTo>
                    <a:lnTo>
                      <a:pt x="220" y="72"/>
                    </a:lnTo>
                    <a:lnTo>
                      <a:pt x="176" y="70"/>
                    </a:lnTo>
                    <a:lnTo>
                      <a:pt x="134" y="68"/>
                    </a:lnTo>
                    <a:lnTo>
                      <a:pt x="98" y="66"/>
                    </a:lnTo>
                    <a:lnTo>
                      <a:pt x="64" y="62"/>
                    </a:lnTo>
                    <a:lnTo>
                      <a:pt x="38" y="56"/>
                    </a:lnTo>
                    <a:lnTo>
                      <a:pt x="18" y="50"/>
                    </a:lnTo>
                    <a:lnTo>
                      <a:pt x="4" y="44"/>
                    </a:lnTo>
                    <a:lnTo>
                      <a:pt x="2" y="4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34"/>
                    </a:lnTo>
                    <a:lnTo>
                      <a:pt x="4" y="30"/>
                    </a:lnTo>
                    <a:lnTo>
                      <a:pt x="18" y="24"/>
                    </a:lnTo>
                    <a:lnTo>
                      <a:pt x="38" y="18"/>
                    </a:lnTo>
                    <a:lnTo>
                      <a:pt x="64" y="12"/>
                    </a:lnTo>
                    <a:lnTo>
                      <a:pt x="98" y="8"/>
                    </a:lnTo>
                    <a:lnTo>
                      <a:pt x="134" y="4"/>
                    </a:lnTo>
                    <a:lnTo>
                      <a:pt x="176" y="2"/>
                    </a:lnTo>
                    <a:lnTo>
                      <a:pt x="220" y="0"/>
                    </a:lnTo>
                    <a:lnTo>
                      <a:pt x="220" y="0"/>
                    </a:lnTo>
                    <a:lnTo>
                      <a:pt x="264" y="2"/>
                    </a:lnTo>
                    <a:lnTo>
                      <a:pt x="304" y="4"/>
                    </a:lnTo>
                    <a:lnTo>
                      <a:pt x="340" y="8"/>
                    </a:lnTo>
                    <a:lnTo>
                      <a:pt x="372" y="12"/>
                    </a:lnTo>
                    <a:lnTo>
                      <a:pt x="398" y="18"/>
                    </a:lnTo>
                    <a:lnTo>
                      <a:pt x="420" y="24"/>
                    </a:lnTo>
                    <a:lnTo>
                      <a:pt x="432" y="30"/>
                    </a:lnTo>
                    <a:lnTo>
                      <a:pt x="436" y="34"/>
                    </a:lnTo>
                    <a:lnTo>
                      <a:pt x="436" y="38"/>
                    </a:lnTo>
                    <a:lnTo>
                      <a:pt x="436" y="38"/>
                    </a:lnTo>
                    <a:lnTo>
                      <a:pt x="436" y="42"/>
                    </a:lnTo>
                    <a:lnTo>
                      <a:pt x="432" y="44"/>
                    </a:lnTo>
                    <a:lnTo>
                      <a:pt x="420" y="50"/>
                    </a:lnTo>
                    <a:lnTo>
                      <a:pt x="398" y="56"/>
                    </a:lnTo>
                    <a:lnTo>
                      <a:pt x="372" y="62"/>
                    </a:lnTo>
                    <a:lnTo>
                      <a:pt x="340" y="66"/>
                    </a:lnTo>
                    <a:lnTo>
                      <a:pt x="304" y="68"/>
                    </a:lnTo>
                    <a:lnTo>
                      <a:pt x="264" y="70"/>
                    </a:lnTo>
                    <a:lnTo>
                      <a:pt x="220" y="7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546"/>
              <p:cNvSpPr>
                <a:spLocks/>
              </p:cNvSpPr>
              <p:nvPr/>
            </p:nvSpPr>
            <p:spPr bwMode="auto">
              <a:xfrm>
                <a:off x="4673" y="4190"/>
                <a:ext cx="440" cy="72"/>
              </a:xfrm>
              <a:custGeom>
                <a:avLst/>
                <a:gdLst>
                  <a:gd name="T0" fmla="*/ 222 w 440"/>
                  <a:gd name="T1" fmla="*/ 0 h 72"/>
                  <a:gd name="T2" fmla="*/ 222 w 440"/>
                  <a:gd name="T3" fmla="*/ 0 h 72"/>
                  <a:gd name="T4" fmla="*/ 178 w 440"/>
                  <a:gd name="T5" fmla="*/ 2 h 72"/>
                  <a:gd name="T6" fmla="*/ 136 w 440"/>
                  <a:gd name="T7" fmla="*/ 4 h 72"/>
                  <a:gd name="T8" fmla="*/ 98 w 440"/>
                  <a:gd name="T9" fmla="*/ 8 h 72"/>
                  <a:gd name="T10" fmla="*/ 66 w 440"/>
                  <a:gd name="T11" fmla="*/ 12 h 72"/>
                  <a:gd name="T12" fmla="*/ 38 w 440"/>
                  <a:gd name="T13" fmla="*/ 18 h 72"/>
                  <a:gd name="T14" fmla="*/ 18 w 440"/>
                  <a:gd name="T15" fmla="*/ 24 h 72"/>
                  <a:gd name="T16" fmla="*/ 4 w 440"/>
                  <a:gd name="T17" fmla="*/ 30 h 72"/>
                  <a:gd name="T18" fmla="*/ 0 w 440"/>
                  <a:gd name="T19" fmla="*/ 34 h 72"/>
                  <a:gd name="T20" fmla="*/ 0 w 440"/>
                  <a:gd name="T21" fmla="*/ 38 h 72"/>
                  <a:gd name="T22" fmla="*/ 0 w 440"/>
                  <a:gd name="T23" fmla="*/ 38 h 72"/>
                  <a:gd name="T24" fmla="*/ 0 w 440"/>
                  <a:gd name="T25" fmla="*/ 42 h 72"/>
                  <a:gd name="T26" fmla="*/ 4 w 440"/>
                  <a:gd name="T27" fmla="*/ 44 h 72"/>
                  <a:gd name="T28" fmla="*/ 18 w 440"/>
                  <a:gd name="T29" fmla="*/ 52 h 72"/>
                  <a:gd name="T30" fmla="*/ 38 w 440"/>
                  <a:gd name="T31" fmla="*/ 56 h 72"/>
                  <a:gd name="T32" fmla="*/ 66 w 440"/>
                  <a:gd name="T33" fmla="*/ 62 h 72"/>
                  <a:gd name="T34" fmla="*/ 98 w 440"/>
                  <a:gd name="T35" fmla="*/ 66 h 72"/>
                  <a:gd name="T36" fmla="*/ 136 w 440"/>
                  <a:gd name="T37" fmla="*/ 68 h 72"/>
                  <a:gd name="T38" fmla="*/ 178 w 440"/>
                  <a:gd name="T39" fmla="*/ 70 h 72"/>
                  <a:gd name="T40" fmla="*/ 222 w 440"/>
                  <a:gd name="T41" fmla="*/ 72 h 72"/>
                  <a:gd name="T42" fmla="*/ 222 w 440"/>
                  <a:gd name="T43" fmla="*/ 72 h 72"/>
                  <a:gd name="T44" fmla="*/ 266 w 440"/>
                  <a:gd name="T45" fmla="*/ 70 h 72"/>
                  <a:gd name="T46" fmla="*/ 306 w 440"/>
                  <a:gd name="T47" fmla="*/ 68 h 72"/>
                  <a:gd name="T48" fmla="*/ 344 w 440"/>
                  <a:gd name="T49" fmla="*/ 66 h 72"/>
                  <a:gd name="T50" fmla="*/ 376 w 440"/>
                  <a:gd name="T51" fmla="*/ 62 h 72"/>
                  <a:gd name="T52" fmla="*/ 402 w 440"/>
                  <a:gd name="T53" fmla="*/ 56 h 72"/>
                  <a:gd name="T54" fmla="*/ 424 w 440"/>
                  <a:gd name="T55" fmla="*/ 52 h 72"/>
                  <a:gd name="T56" fmla="*/ 436 w 440"/>
                  <a:gd name="T57" fmla="*/ 44 h 72"/>
                  <a:gd name="T58" fmla="*/ 440 w 440"/>
                  <a:gd name="T59" fmla="*/ 42 h 72"/>
                  <a:gd name="T60" fmla="*/ 440 w 440"/>
                  <a:gd name="T61" fmla="*/ 38 h 72"/>
                  <a:gd name="T62" fmla="*/ 440 w 440"/>
                  <a:gd name="T63" fmla="*/ 38 h 72"/>
                  <a:gd name="T64" fmla="*/ 440 w 440"/>
                  <a:gd name="T65" fmla="*/ 34 h 72"/>
                  <a:gd name="T66" fmla="*/ 436 w 440"/>
                  <a:gd name="T67" fmla="*/ 30 h 72"/>
                  <a:gd name="T68" fmla="*/ 424 w 440"/>
                  <a:gd name="T69" fmla="*/ 24 h 72"/>
                  <a:gd name="T70" fmla="*/ 402 w 440"/>
                  <a:gd name="T71" fmla="*/ 18 h 72"/>
                  <a:gd name="T72" fmla="*/ 376 w 440"/>
                  <a:gd name="T73" fmla="*/ 12 h 72"/>
                  <a:gd name="T74" fmla="*/ 344 w 440"/>
                  <a:gd name="T75" fmla="*/ 8 h 72"/>
                  <a:gd name="T76" fmla="*/ 306 w 440"/>
                  <a:gd name="T77" fmla="*/ 4 h 72"/>
                  <a:gd name="T78" fmla="*/ 266 w 440"/>
                  <a:gd name="T79" fmla="*/ 2 h 72"/>
                  <a:gd name="T80" fmla="*/ 222 w 440"/>
                  <a:gd name="T8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40" h="72">
                    <a:moveTo>
                      <a:pt x="222" y="0"/>
                    </a:moveTo>
                    <a:lnTo>
                      <a:pt x="222" y="0"/>
                    </a:lnTo>
                    <a:lnTo>
                      <a:pt x="178" y="2"/>
                    </a:lnTo>
                    <a:lnTo>
                      <a:pt x="136" y="4"/>
                    </a:lnTo>
                    <a:lnTo>
                      <a:pt x="98" y="8"/>
                    </a:lnTo>
                    <a:lnTo>
                      <a:pt x="66" y="12"/>
                    </a:lnTo>
                    <a:lnTo>
                      <a:pt x="38" y="18"/>
                    </a:lnTo>
                    <a:lnTo>
                      <a:pt x="18" y="24"/>
                    </a:lnTo>
                    <a:lnTo>
                      <a:pt x="4" y="30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4" y="44"/>
                    </a:lnTo>
                    <a:lnTo>
                      <a:pt x="18" y="52"/>
                    </a:lnTo>
                    <a:lnTo>
                      <a:pt x="38" y="56"/>
                    </a:lnTo>
                    <a:lnTo>
                      <a:pt x="66" y="62"/>
                    </a:lnTo>
                    <a:lnTo>
                      <a:pt x="98" y="66"/>
                    </a:lnTo>
                    <a:lnTo>
                      <a:pt x="136" y="68"/>
                    </a:lnTo>
                    <a:lnTo>
                      <a:pt x="178" y="70"/>
                    </a:lnTo>
                    <a:lnTo>
                      <a:pt x="222" y="72"/>
                    </a:lnTo>
                    <a:lnTo>
                      <a:pt x="222" y="72"/>
                    </a:lnTo>
                    <a:lnTo>
                      <a:pt x="266" y="70"/>
                    </a:lnTo>
                    <a:lnTo>
                      <a:pt x="306" y="68"/>
                    </a:lnTo>
                    <a:lnTo>
                      <a:pt x="344" y="66"/>
                    </a:lnTo>
                    <a:lnTo>
                      <a:pt x="376" y="62"/>
                    </a:lnTo>
                    <a:lnTo>
                      <a:pt x="402" y="56"/>
                    </a:lnTo>
                    <a:lnTo>
                      <a:pt x="424" y="52"/>
                    </a:lnTo>
                    <a:lnTo>
                      <a:pt x="436" y="44"/>
                    </a:lnTo>
                    <a:lnTo>
                      <a:pt x="440" y="42"/>
                    </a:lnTo>
                    <a:lnTo>
                      <a:pt x="440" y="38"/>
                    </a:lnTo>
                    <a:lnTo>
                      <a:pt x="440" y="38"/>
                    </a:lnTo>
                    <a:lnTo>
                      <a:pt x="440" y="34"/>
                    </a:lnTo>
                    <a:lnTo>
                      <a:pt x="436" y="30"/>
                    </a:lnTo>
                    <a:lnTo>
                      <a:pt x="424" y="24"/>
                    </a:lnTo>
                    <a:lnTo>
                      <a:pt x="402" y="18"/>
                    </a:lnTo>
                    <a:lnTo>
                      <a:pt x="376" y="12"/>
                    </a:lnTo>
                    <a:lnTo>
                      <a:pt x="344" y="8"/>
                    </a:lnTo>
                    <a:lnTo>
                      <a:pt x="306" y="4"/>
                    </a:lnTo>
                    <a:lnTo>
                      <a:pt x="266" y="2"/>
                    </a:lnTo>
                    <a:lnTo>
                      <a:pt x="2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547"/>
              <p:cNvSpPr>
                <a:spLocks noEditPoints="1"/>
              </p:cNvSpPr>
              <p:nvPr/>
            </p:nvSpPr>
            <p:spPr bwMode="auto">
              <a:xfrm>
                <a:off x="4675" y="4190"/>
                <a:ext cx="436" cy="72"/>
              </a:xfrm>
              <a:custGeom>
                <a:avLst/>
                <a:gdLst>
                  <a:gd name="T0" fmla="*/ 220 w 436"/>
                  <a:gd name="T1" fmla="*/ 70 h 72"/>
                  <a:gd name="T2" fmla="*/ 136 w 436"/>
                  <a:gd name="T3" fmla="*/ 68 h 72"/>
                  <a:gd name="T4" fmla="*/ 66 w 436"/>
                  <a:gd name="T5" fmla="*/ 62 h 72"/>
                  <a:gd name="T6" fmla="*/ 20 w 436"/>
                  <a:gd name="T7" fmla="*/ 50 h 72"/>
                  <a:gd name="T8" fmla="*/ 4 w 436"/>
                  <a:gd name="T9" fmla="*/ 42 h 72"/>
                  <a:gd name="T10" fmla="*/ 2 w 436"/>
                  <a:gd name="T11" fmla="*/ 38 h 72"/>
                  <a:gd name="T12" fmla="*/ 6 w 436"/>
                  <a:gd name="T13" fmla="*/ 30 h 72"/>
                  <a:gd name="T14" fmla="*/ 40 w 436"/>
                  <a:gd name="T15" fmla="*/ 18 h 72"/>
                  <a:gd name="T16" fmla="*/ 98 w 436"/>
                  <a:gd name="T17" fmla="*/ 8 h 72"/>
                  <a:gd name="T18" fmla="*/ 176 w 436"/>
                  <a:gd name="T19" fmla="*/ 2 h 72"/>
                  <a:gd name="T20" fmla="*/ 220 w 436"/>
                  <a:gd name="T21" fmla="*/ 2 h 72"/>
                  <a:gd name="T22" fmla="*/ 302 w 436"/>
                  <a:gd name="T23" fmla="*/ 4 h 72"/>
                  <a:gd name="T24" fmla="*/ 370 w 436"/>
                  <a:gd name="T25" fmla="*/ 12 h 72"/>
                  <a:gd name="T26" fmla="*/ 418 w 436"/>
                  <a:gd name="T27" fmla="*/ 24 h 72"/>
                  <a:gd name="T28" fmla="*/ 434 w 436"/>
                  <a:gd name="T29" fmla="*/ 34 h 72"/>
                  <a:gd name="T30" fmla="*/ 434 w 436"/>
                  <a:gd name="T31" fmla="*/ 38 h 72"/>
                  <a:gd name="T32" fmla="*/ 430 w 436"/>
                  <a:gd name="T33" fmla="*/ 44 h 72"/>
                  <a:gd name="T34" fmla="*/ 398 w 436"/>
                  <a:gd name="T35" fmla="*/ 56 h 72"/>
                  <a:gd name="T36" fmla="*/ 340 w 436"/>
                  <a:gd name="T37" fmla="*/ 66 h 72"/>
                  <a:gd name="T38" fmla="*/ 262 w 436"/>
                  <a:gd name="T39" fmla="*/ 70 h 72"/>
                  <a:gd name="T40" fmla="*/ 220 w 436"/>
                  <a:gd name="T41" fmla="*/ 0 h 72"/>
                  <a:gd name="T42" fmla="*/ 176 w 436"/>
                  <a:gd name="T43" fmla="*/ 2 h 72"/>
                  <a:gd name="T44" fmla="*/ 98 w 436"/>
                  <a:gd name="T45" fmla="*/ 8 h 72"/>
                  <a:gd name="T46" fmla="*/ 38 w 436"/>
                  <a:gd name="T47" fmla="*/ 18 h 72"/>
                  <a:gd name="T48" fmla="*/ 4 w 436"/>
                  <a:gd name="T49" fmla="*/ 30 h 72"/>
                  <a:gd name="T50" fmla="*/ 0 w 436"/>
                  <a:gd name="T51" fmla="*/ 38 h 72"/>
                  <a:gd name="T52" fmla="*/ 2 w 436"/>
                  <a:gd name="T53" fmla="*/ 42 h 72"/>
                  <a:gd name="T54" fmla="*/ 18 w 436"/>
                  <a:gd name="T55" fmla="*/ 50 h 72"/>
                  <a:gd name="T56" fmla="*/ 64 w 436"/>
                  <a:gd name="T57" fmla="*/ 62 h 72"/>
                  <a:gd name="T58" fmla="*/ 134 w 436"/>
                  <a:gd name="T59" fmla="*/ 68 h 72"/>
                  <a:gd name="T60" fmla="*/ 220 w 436"/>
                  <a:gd name="T61" fmla="*/ 72 h 72"/>
                  <a:gd name="T62" fmla="*/ 264 w 436"/>
                  <a:gd name="T63" fmla="*/ 70 h 72"/>
                  <a:gd name="T64" fmla="*/ 340 w 436"/>
                  <a:gd name="T65" fmla="*/ 66 h 72"/>
                  <a:gd name="T66" fmla="*/ 398 w 436"/>
                  <a:gd name="T67" fmla="*/ 56 h 72"/>
                  <a:gd name="T68" fmla="*/ 432 w 436"/>
                  <a:gd name="T69" fmla="*/ 44 h 72"/>
                  <a:gd name="T70" fmla="*/ 436 w 436"/>
                  <a:gd name="T71" fmla="*/ 38 h 72"/>
                  <a:gd name="T72" fmla="*/ 436 w 436"/>
                  <a:gd name="T73" fmla="*/ 34 h 72"/>
                  <a:gd name="T74" fmla="*/ 420 w 436"/>
                  <a:gd name="T75" fmla="*/ 24 h 72"/>
                  <a:gd name="T76" fmla="*/ 372 w 436"/>
                  <a:gd name="T77" fmla="*/ 12 h 72"/>
                  <a:gd name="T78" fmla="*/ 304 w 436"/>
                  <a:gd name="T79" fmla="*/ 4 h 72"/>
                  <a:gd name="T80" fmla="*/ 220 w 436"/>
                  <a:gd name="T8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36" h="72">
                    <a:moveTo>
                      <a:pt x="220" y="70"/>
                    </a:moveTo>
                    <a:lnTo>
                      <a:pt x="220" y="70"/>
                    </a:lnTo>
                    <a:lnTo>
                      <a:pt x="176" y="70"/>
                    </a:lnTo>
                    <a:lnTo>
                      <a:pt x="136" y="68"/>
                    </a:lnTo>
                    <a:lnTo>
                      <a:pt x="98" y="66"/>
                    </a:lnTo>
                    <a:lnTo>
                      <a:pt x="66" y="62"/>
                    </a:lnTo>
                    <a:lnTo>
                      <a:pt x="40" y="56"/>
                    </a:lnTo>
                    <a:lnTo>
                      <a:pt x="20" y="50"/>
                    </a:lnTo>
                    <a:lnTo>
                      <a:pt x="6" y="44"/>
                    </a:lnTo>
                    <a:lnTo>
                      <a:pt x="4" y="42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4" y="34"/>
                    </a:lnTo>
                    <a:lnTo>
                      <a:pt x="6" y="30"/>
                    </a:lnTo>
                    <a:lnTo>
                      <a:pt x="20" y="24"/>
                    </a:lnTo>
                    <a:lnTo>
                      <a:pt x="40" y="18"/>
                    </a:lnTo>
                    <a:lnTo>
                      <a:pt x="66" y="12"/>
                    </a:lnTo>
                    <a:lnTo>
                      <a:pt x="98" y="8"/>
                    </a:lnTo>
                    <a:lnTo>
                      <a:pt x="136" y="4"/>
                    </a:lnTo>
                    <a:lnTo>
                      <a:pt x="176" y="2"/>
                    </a:lnTo>
                    <a:lnTo>
                      <a:pt x="220" y="2"/>
                    </a:lnTo>
                    <a:lnTo>
                      <a:pt x="220" y="2"/>
                    </a:lnTo>
                    <a:lnTo>
                      <a:pt x="262" y="2"/>
                    </a:lnTo>
                    <a:lnTo>
                      <a:pt x="302" y="4"/>
                    </a:lnTo>
                    <a:lnTo>
                      <a:pt x="340" y="8"/>
                    </a:lnTo>
                    <a:lnTo>
                      <a:pt x="370" y="12"/>
                    </a:lnTo>
                    <a:lnTo>
                      <a:pt x="398" y="18"/>
                    </a:lnTo>
                    <a:lnTo>
                      <a:pt x="418" y="24"/>
                    </a:lnTo>
                    <a:lnTo>
                      <a:pt x="430" y="30"/>
                    </a:lnTo>
                    <a:lnTo>
                      <a:pt x="434" y="34"/>
                    </a:lnTo>
                    <a:lnTo>
                      <a:pt x="434" y="38"/>
                    </a:lnTo>
                    <a:lnTo>
                      <a:pt x="434" y="38"/>
                    </a:lnTo>
                    <a:lnTo>
                      <a:pt x="434" y="42"/>
                    </a:lnTo>
                    <a:lnTo>
                      <a:pt x="430" y="44"/>
                    </a:lnTo>
                    <a:lnTo>
                      <a:pt x="418" y="50"/>
                    </a:lnTo>
                    <a:lnTo>
                      <a:pt x="398" y="56"/>
                    </a:lnTo>
                    <a:lnTo>
                      <a:pt x="370" y="62"/>
                    </a:lnTo>
                    <a:lnTo>
                      <a:pt x="340" y="66"/>
                    </a:lnTo>
                    <a:lnTo>
                      <a:pt x="302" y="68"/>
                    </a:lnTo>
                    <a:lnTo>
                      <a:pt x="262" y="70"/>
                    </a:lnTo>
                    <a:lnTo>
                      <a:pt x="220" y="70"/>
                    </a:lnTo>
                    <a:close/>
                    <a:moveTo>
                      <a:pt x="220" y="0"/>
                    </a:moveTo>
                    <a:lnTo>
                      <a:pt x="220" y="0"/>
                    </a:lnTo>
                    <a:lnTo>
                      <a:pt x="176" y="2"/>
                    </a:lnTo>
                    <a:lnTo>
                      <a:pt x="134" y="4"/>
                    </a:lnTo>
                    <a:lnTo>
                      <a:pt x="98" y="8"/>
                    </a:lnTo>
                    <a:lnTo>
                      <a:pt x="64" y="12"/>
                    </a:lnTo>
                    <a:lnTo>
                      <a:pt x="38" y="18"/>
                    </a:lnTo>
                    <a:lnTo>
                      <a:pt x="18" y="24"/>
                    </a:lnTo>
                    <a:lnTo>
                      <a:pt x="4" y="30"/>
                    </a:lnTo>
                    <a:lnTo>
                      <a:pt x="2" y="3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18" y="50"/>
                    </a:lnTo>
                    <a:lnTo>
                      <a:pt x="38" y="56"/>
                    </a:lnTo>
                    <a:lnTo>
                      <a:pt x="64" y="62"/>
                    </a:lnTo>
                    <a:lnTo>
                      <a:pt x="98" y="66"/>
                    </a:lnTo>
                    <a:lnTo>
                      <a:pt x="134" y="68"/>
                    </a:lnTo>
                    <a:lnTo>
                      <a:pt x="176" y="70"/>
                    </a:lnTo>
                    <a:lnTo>
                      <a:pt x="220" y="72"/>
                    </a:lnTo>
                    <a:lnTo>
                      <a:pt x="220" y="72"/>
                    </a:lnTo>
                    <a:lnTo>
                      <a:pt x="264" y="70"/>
                    </a:lnTo>
                    <a:lnTo>
                      <a:pt x="304" y="68"/>
                    </a:lnTo>
                    <a:lnTo>
                      <a:pt x="340" y="66"/>
                    </a:lnTo>
                    <a:lnTo>
                      <a:pt x="372" y="62"/>
                    </a:lnTo>
                    <a:lnTo>
                      <a:pt x="398" y="56"/>
                    </a:lnTo>
                    <a:lnTo>
                      <a:pt x="420" y="50"/>
                    </a:lnTo>
                    <a:lnTo>
                      <a:pt x="432" y="44"/>
                    </a:lnTo>
                    <a:lnTo>
                      <a:pt x="436" y="42"/>
                    </a:lnTo>
                    <a:lnTo>
                      <a:pt x="436" y="38"/>
                    </a:lnTo>
                    <a:lnTo>
                      <a:pt x="436" y="38"/>
                    </a:lnTo>
                    <a:lnTo>
                      <a:pt x="436" y="34"/>
                    </a:lnTo>
                    <a:lnTo>
                      <a:pt x="432" y="30"/>
                    </a:lnTo>
                    <a:lnTo>
                      <a:pt x="420" y="24"/>
                    </a:lnTo>
                    <a:lnTo>
                      <a:pt x="398" y="18"/>
                    </a:lnTo>
                    <a:lnTo>
                      <a:pt x="372" y="12"/>
                    </a:lnTo>
                    <a:lnTo>
                      <a:pt x="340" y="8"/>
                    </a:lnTo>
                    <a:lnTo>
                      <a:pt x="304" y="4"/>
                    </a:lnTo>
                    <a:lnTo>
                      <a:pt x="264" y="2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A59E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548"/>
              <p:cNvSpPr>
                <a:spLocks/>
              </p:cNvSpPr>
              <p:nvPr/>
            </p:nvSpPr>
            <p:spPr bwMode="auto">
              <a:xfrm>
                <a:off x="4677" y="4192"/>
                <a:ext cx="432" cy="68"/>
              </a:xfrm>
              <a:custGeom>
                <a:avLst/>
                <a:gdLst>
                  <a:gd name="T0" fmla="*/ 218 w 432"/>
                  <a:gd name="T1" fmla="*/ 68 h 68"/>
                  <a:gd name="T2" fmla="*/ 218 w 432"/>
                  <a:gd name="T3" fmla="*/ 68 h 68"/>
                  <a:gd name="T4" fmla="*/ 174 w 432"/>
                  <a:gd name="T5" fmla="*/ 68 h 68"/>
                  <a:gd name="T6" fmla="*/ 134 w 432"/>
                  <a:gd name="T7" fmla="*/ 66 h 68"/>
                  <a:gd name="T8" fmla="*/ 96 w 432"/>
                  <a:gd name="T9" fmla="*/ 64 h 68"/>
                  <a:gd name="T10" fmla="*/ 64 w 432"/>
                  <a:gd name="T11" fmla="*/ 60 h 68"/>
                  <a:gd name="T12" fmla="*/ 38 w 432"/>
                  <a:gd name="T13" fmla="*/ 54 h 68"/>
                  <a:gd name="T14" fmla="*/ 18 w 432"/>
                  <a:gd name="T15" fmla="*/ 48 h 68"/>
                  <a:gd name="T16" fmla="*/ 4 w 432"/>
                  <a:gd name="T17" fmla="*/ 42 h 68"/>
                  <a:gd name="T18" fmla="*/ 2 w 432"/>
                  <a:gd name="T19" fmla="*/ 40 h 68"/>
                  <a:gd name="T20" fmla="*/ 0 w 432"/>
                  <a:gd name="T21" fmla="*/ 36 h 68"/>
                  <a:gd name="T22" fmla="*/ 0 w 432"/>
                  <a:gd name="T23" fmla="*/ 36 h 68"/>
                  <a:gd name="T24" fmla="*/ 2 w 432"/>
                  <a:gd name="T25" fmla="*/ 32 h 68"/>
                  <a:gd name="T26" fmla="*/ 4 w 432"/>
                  <a:gd name="T27" fmla="*/ 28 h 68"/>
                  <a:gd name="T28" fmla="*/ 18 w 432"/>
                  <a:gd name="T29" fmla="*/ 22 h 68"/>
                  <a:gd name="T30" fmla="*/ 38 w 432"/>
                  <a:gd name="T31" fmla="*/ 16 h 68"/>
                  <a:gd name="T32" fmla="*/ 64 w 432"/>
                  <a:gd name="T33" fmla="*/ 10 h 68"/>
                  <a:gd name="T34" fmla="*/ 96 w 432"/>
                  <a:gd name="T35" fmla="*/ 6 h 68"/>
                  <a:gd name="T36" fmla="*/ 134 w 432"/>
                  <a:gd name="T37" fmla="*/ 2 h 68"/>
                  <a:gd name="T38" fmla="*/ 174 w 432"/>
                  <a:gd name="T39" fmla="*/ 0 h 68"/>
                  <a:gd name="T40" fmla="*/ 218 w 432"/>
                  <a:gd name="T41" fmla="*/ 0 h 68"/>
                  <a:gd name="T42" fmla="*/ 218 w 432"/>
                  <a:gd name="T43" fmla="*/ 0 h 68"/>
                  <a:gd name="T44" fmla="*/ 260 w 432"/>
                  <a:gd name="T45" fmla="*/ 0 h 68"/>
                  <a:gd name="T46" fmla="*/ 300 w 432"/>
                  <a:gd name="T47" fmla="*/ 2 h 68"/>
                  <a:gd name="T48" fmla="*/ 338 w 432"/>
                  <a:gd name="T49" fmla="*/ 6 h 68"/>
                  <a:gd name="T50" fmla="*/ 368 w 432"/>
                  <a:gd name="T51" fmla="*/ 10 h 68"/>
                  <a:gd name="T52" fmla="*/ 396 w 432"/>
                  <a:gd name="T53" fmla="*/ 16 h 68"/>
                  <a:gd name="T54" fmla="*/ 416 w 432"/>
                  <a:gd name="T55" fmla="*/ 22 h 68"/>
                  <a:gd name="T56" fmla="*/ 428 w 432"/>
                  <a:gd name="T57" fmla="*/ 28 h 68"/>
                  <a:gd name="T58" fmla="*/ 432 w 432"/>
                  <a:gd name="T59" fmla="*/ 32 h 68"/>
                  <a:gd name="T60" fmla="*/ 432 w 432"/>
                  <a:gd name="T61" fmla="*/ 36 h 68"/>
                  <a:gd name="T62" fmla="*/ 432 w 432"/>
                  <a:gd name="T63" fmla="*/ 36 h 68"/>
                  <a:gd name="T64" fmla="*/ 432 w 432"/>
                  <a:gd name="T65" fmla="*/ 40 h 68"/>
                  <a:gd name="T66" fmla="*/ 428 w 432"/>
                  <a:gd name="T67" fmla="*/ 42 h 68"/>
                  <a:gd name="T68" fmla="*/ 416 w 432"/>
                  <a:gd name="T69" fmla="*/ 48 h 68"/>
                  <a:gd name="T70" fmla="*/ 396 w 432"/>
                  <a:gd name="T71" fmla="*/ 54 h 68"/>
                  <a:gd name="T72" fmla="*/ 368 w 432"/>
                  <a:gd name="T73" fmla="*/ 60 h 68"/>
                  <a:gd name="T74" fmla="*/ 338 w 432"/>
                  <a:gd name="T75" fmla="*/ 64 h 68"/>
                  <a:gd name="T76" fmla="*/ 300 w 432"/>
                  <a:gd name="T77" fmla="*/ 66 h 68"/>
                  <a:gd name="T78" fmla="*/ 260 w 432"/>
                  <a:gd name="T79" fmla="*/ 68 h 68"/>
                  <a:gd name="T80" fmla="*/ 218 w 432"/>
                  <a:gd name="T8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32" h="68">
                    <a:moveTo>
                      <a:pt x="218" y="68"/>
                    </a:moveTo>
                    <a:lnTo>
                      <a:pt x="218" y="68"/>
                    </a:lnTo>
                    <a:lnTo>
                      <a:pt x="174" y="68"/>
                    </a:lnTo>
                    <a:lnTo>
                      <a:pt x="134" y="66"/>
                    </a:lnTo>
                    <a:lnTo>
                      <a:pt x="96" y="64"/>
                    </a:lnTo>
                    <a:lnTo>
                      <a:pt x="64" y="60"/>
                    </a:lnTo>
                    <a:lnTo>
                      <a:pt x="38" y="54"/>
                    </a:lnTo>
                    <a:lnTo>
                      <a:pt x="18" y="48"/>
                    </a:lnTo>
                    <a:lnTo>
                      <a:pt x="4" y="42"/>
                    </a:lnTo>
                    <a:lnTo>
                      <a:pt x="2" y="40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2" y="32"/>
                    </a:lnTo>
                    <a:lnTo>
                      <a:pt x="4" y="28"/>
                    </a:lnTo>
                    <a:lnTo>
                      <a:pt x="18" y="22"/>
                    </a:lnTo>
                    <a:lnTo>
                      <a:pt x="38" y="16"/>
                    </a:lnTo>
                    <a:lnTo>
                      <a:pt x="64" y="10"/>
                    </a:lnTo>
                    <a:lnTo>
                      <a:pt x="96" y="6"/>
                    </a:lnTo>
                    <a:lnTo>
                      <a:pt x="134" y="2"/>
                    </a:lnTo>
                    <a:lnTo>
                      <a:pt x="174" y="0"/>
                    </a:lnTo>
                    <a:lnTo>
                      <a:pt x="218" y="0"/>
                    </a:lnTo>
                    <a:lnTo>
                      <a:pt x="218" y="0"/>
                    </a:lnTo>
                    <a:lnTo>
                      <a:pt x="260" y="0"/>
                    </a:lnTo>
                    <a:lnTo>
                      <a:pt x="300" y="2"/>
                    </a:lnTo>
                    <a:lnTo>
                      <a:pt x="338" y="6"/>
                    </a:lnTo>
                    <a:lnTo>
                      <a:pt x="368" y="10"/>
                    </a:lnTo>
                    <a:lnTo>
                      <a:pt x="396" y="16"/>
                    </a:lnTo>
                    <a:lnTo>
                      <a:pt x="416" y="22"/>
                    </a:lnTo>
                    <a:lnTo>
                      <a:pt x="428" y="28"/>
                    </a:lnTo>
                    <a:lnTo>
                      <a:pt x="432" y="32"/>
                    </a:lnTo>
                    <a:lnTo>
                      <a:pt x="432" y="36"/>
                    </a:lnTo>
                    <a:lnTo>
                      <a:pt x="432" y="36"/>
                    </a:lnTo>
                    <a:lnTo>
                      <a:pt x="432" y="40"/>
                    </a:lnTo>
                    <a:lnTo>
                      <a:pt x="428" y="42"/>
                    </a:lnTo>
                    <a:lnTo>
                      <a:pt x="416" y="48"/>
                    </a:lnTo>
                    <a:lnTo>
                      <a:pt x="396" y="54"/>
                    </a:lnTo>
                    <a:lnTo>
                      <a:pt x="368" y="60"/>
                    </a:lnTo>
                    <a:lnTo>
                      <a:pt x="338" y="64"/>
                    </a:lnTo>
                    <a:lnTo>
                      <a:pt x="300" y="66"/>
                    </a:lnTo>
                    <a:lnTo>
                      <a:pt x="260" y="68"/>
                    </a:lnTo>
                    <a:lnTo>
                      <a:pt x="218" y="6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Freeform 549"/>
              <p:cNvSpPr>
                <a:spLocks/>
              </p:cNvSpPr>
              <p:nvPr/>
            </p:nvSpPr>
            <p:spPr bwMode="auto">
              <a:xfrm>
                <a:off x="4675" y="4190"/>
                <a:ext cx="436" cy="72"/>
              </a:xfrm>
              <a:custGeom>
                <a:avLst/>
                <a:gdLst>
                  <a:gd name="T0" fmla="*/ 220 w 436"/>
                  <a:gd name="T1" fmla="*/ 0 h 72"/>
                  <a:gd name="T2" fmla="*/ 220 w 436"/>
                  <a:gd name="T3" fmla="*/ 0 h 72"/>
                  <a:gd name="T4" fmla="*/ 176 w 436"/>
                  <a:gd name="T5" fmla="*/ 2 h 72"/>
                  <a:gd name="T6" fmla="*/ 134 w 436"/>
                  <a:gd name="T7" fmla="*/ 4 h 72"/>
                  <a:gd name="T8" fmla="*/ 98 w 436"/>
                  <a:gd name="T9" fmla="*/ 8 h 72"/>
                  <a:gd name="T10" fmla="*/ 64 w 436"/>
                  <a:gd name="T11" fmla="*/ 12 h 72"/>
                  <a:gd name="T12" fmla="*/ 38 w 436"/>
                  <a:gd name="T13" fmla="*/ 18 h 72"/>
                  <a:gd name="T14" fmla="*/ 18 w 436"/>
                  <a:gd name="T15" fmla="*/ 24 h 72"/>
                  <a:gd name="T16" fmla="*/ 4 w 436"/>
                  <a:gd name="T17" fmla="*/ 30 h 72"/>
                  <a:gd name="T18" fmla="*/ 2 w 436"/>
                  <a:gd name="T19" fmla="*/ 34 h 72"/>
                  <a:gd name="T20" fmla="*/ 0 w 436"/>
                  <a:gd name="T21" fmla="*/ 38 h 72"/>
                  <a:gd name="T22" fmla="*/ 0 w 436"/>
                  <a:gd name="T23" fmla="*/ 38 h 72"/>
                  <a:gd name="T24" fmla="*/ 2 w 436"/>
                  <a:gd name="T25" fmla="*/ 42 h 72"/>
                  <a:gd name="T26" fmla="*/ 4 w 436"/>
                  <a:gd name="T27" fmla="*/ 44 h 72"/>
                  <a:gd name="T28" fmla="*/ 18 w 436"/>
                  <a:gd name="T29" fmla="*/ 50 h 72"/>
                  <a:gd name="T30" fmla="*/ 38 w 436"/>
                  <a:gd name="T31" fmla="*/ 56 h 72"/>
                  <a:gd name="T32" fmla="*/ 64 w 436"/>
                  <a:gd name="T33" fmla="*/ 62 h 72"/>
                  <a:gd name="T34" fmla="*/ 98 w 436"/>
                  <a:gd name="T35" fmla="*/ 66 h 72"/>
                  <a:gd name="T36" fmla="*/ 134 w 436"/>
                  <a:gd name="T37" fmla="*/ 68 h 72"/>
                  <a:gd name="T38" fmla="*/ 176 w 436"/>
                  <a:gd name="T39" fmla="*/ 70 h 72"/>
                  <a:gd name="T40" fmla="*/ 220 w 436"/>
                  <a:gd name="T41" fmla="*/ 72 h 72"/>
                  <a:gd name="T42" fmla="*/ 220 w 436"/>
                  <a:gd name="T43" fmla="*/ 72 h 72"/>
                  <a:gd name="T44" fmla="*/ 264 w 436"/>
                  <a:gd name="T45" fmla="*/ 70 h 72"/>
                  <a:gd name="T46" fmla="*/ 304 w 436"/>
                  <a:gd name="T47" fmla="*/ 68 h 72"/>
                  <a:gd name="T48" fmla="*/ 340 w 436"/>
                  <a:gd name="T49" fmla="*/ 66 h 72"/>
                  <a:gd name="T50" fmla="*/ 372 w 436"/>
                  <a:gd name="T51" fmla="*/ 62 h 72"/>
                  <a:gd name="T52" fmla="*/ 398 w 436"/>
                  <a:gd name="T53" fmla="*/ 56 h 72"/>
                  <a:gd name="T54" fmla="*/ 420 w 436"/>
                  <a:gd name="T55" fmla="*/ 50 h 72"/>
                  <a:gd name="T56" fmla="*/ 432 w 436"/>
                  <a:gd name="T57" fmla="*/ 44 h 72"/>
                  <a:gd name="T58" fmla="*/ 436 w 436"/>
                  <a:gd name="T59" fmla="*/ 42 h 72"/>
                  <a:gd name="T60" fmla="*/ 436 w 436"/>
                  <a:gd name="T61" fmla="*/ 38 h 72"/>
                  <a:gd name="T62" fmla="*/ 436 w 436"/>
                  <a:gd name="T63" fmla="*/ 38 h 72"/>
                  <a:gd name="T64" fmla="*/ 436 w 436"/>
                  <a:gd name="T65" fmla="*/ 34 h 72"/>
                  <a:gd name="T66" fmla="*/ 432 w 436"/>
                  <a:gd name="T67" fmla="*/ 30 h 72"/>
                  <a:gd name="T68" fmla="*/ 420 w 436"/>
                  <a:gd name="T69" fmla="*/ 24 h 72"/>
                  <a:gd name="T70" fmla="*/ 398 w 436"/>
                  <a:gd name="T71" fmla="*/ 18 h 72"/>
                  <a:gd name="T72" fmla="*/ 372 w 436"/>
                  <a:gd name="T73" fmla="*/ 12 h 72"/>
                  <a:gd name="T74" fmla="*/ 340 w 436"/>
                  <a:gd name="T75" fmla="*/ 8 h 72"/>
                  <a:gd name="T76" fmla="*/ 304 w 436"/>
                  <a:gd name="T77" fmla="*/ 4 h 72"/>
                  <a:gd name="T78" fmla="*/ 264 w 436"/>
                  <a:gd name="T79" fmla="*/ 2 h 72"/>
                  <a:gd name="T80" fmla="*/ 220 w 436"/>
                  <a:gd name="T8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36" h="72">
                    <a:moveTo>
                      <a:pt x="220" y="0"/>
                    </a:moveTo>
                    <a:lnTo>
                      <a:pt x="220" y="0"/>
                    </a:lnTo>
                    <a:lnTo>
                      <a:pt x="176" y="2"/>
                    </a:lnTo>
                    <a:lnTo>
                      <a:pt x="134" y="4"/>
                    </a:lnTo>
                    <a:lnTo>
                      <a:pt x="98" y="8"/>
                    </a:lnTo>
                    <a:lnTo>
                      <a:pt x="64" y="12"/>
                    </a:lnTo>
                    <a:lnTo>
                      <a:pt x="38" y="18"/>
                    </a:lnTo>
                    <a:lnTo>
                      <a:pt x="18" y="24"/>
                    </a:lnTo>
                    <a:lnTo>
                      <a:pt x="4" y="30"/>
                    </a:lnTo>
                    <a:lnTo>
                      <a:pt x="2" y="3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18" y="50"/>
                    </a:lnTo>
                    <a:lnTo>
                      <a:pt x="38" y="56"/>
                    </a:lnTo>
                    <a:lnTo>
                      <a:pt x="64" y="62"/>
                    </a:lnTo>
                    <a:lnTo>
                      <a:pt x="98" y="66"/>
                    </a:lnTo>
                    <a:lnTo>
                      <a:pt x="134" y="68"/>
                    </a:lnTo>
                    <a:lnTo>
                      <a:pt x="176" y="70"/>
                    </a:lnTo>
                    <a:lnTo>
                      <a:pt x="220" y="72"/>
                    </a:lnTo>
                    <a:lnTo>
                      <a:pt x="220" y="72"/>
                    </a:lnTo>
                    <a:lnTo>
                      <a:pt x="264" y="70"/>
                    </a:lnTo>
                    <a:lnTo>
                      <a:pt x="304" y="68"/>
                    </a:lnTo>
                    <a:lnTo>
                      <a:pt x="340" y="66"/>
                    </a:lnTo>
                    <a:lnTo>
                      <a:pt x="372" y="62"/>
                    </a:lnTo>
                    <a:lnTo>
                      <a:pt x="398" y="56"/>
                    </a:lnTo>
                    <a:lnTo>
                      <a:pt x="420" y="50"/>
                    </a:lnTo>
                    <a:lnTo>
                      <a:pt x="432" y="44"/>
                    </a:lnTo>
                    <a:lnTo>
                      <a:pt x="436" y="42"/>
                    </a:lnTo>
                    <a:lnTo>
                      <a:pt x="436" y="38"/>
                    </a:lnTo>
                    <a:lnTo>
                      <a:pt x="436" y="38"/>
                    </a:lnTo>
                    <a:lnTo>
                      <a:pt x="436" y="34"/>
                    </a:lnTo>
                    <a:lnTo>
                      <a:pt x="432" y="30"/>
                    </a:lnTo>
                    <a:lnTo>
                      <a:pt x="420" y="24"/>
                    </a:lnTo>
                    <a:lnTo>
                      <a:pt x="398" y="18"/>
                    </a:lnTo>
                    <a:lnTo>
                      <a:pt x="372" y="12"/>
                    </a:lnTo>
                    <a:lnTo>
                      <a:pt x="340" y="8"/>
                    </a:lnTo>
                    <a:lnTo>
                      <a:pt x="304" y="4"/>
                    </a:lnTo>
                    <a:lnTo>
                      <a:pt x="264" y="2"/>
                    </a:lnTo>
                    <a:lnTo>
                      <a:pt x="2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Freeform 550"/>
              <p:cNvSpPr>
                <a:spLocks noEditPoints="1"/>
              </p:cNvSpPr>
              <p:nvPr/>
            </p:nvSpPr>
            <p:spPr bwMode="auto">
              <a:xfrm>
                <a:off x="4677" y="4192"/>
                <a:ext cx="432" cy="68"/>
              </a:xfrm>
              <a:custGeom>
                <a:avLst/>
                <a:gdLst>
                  <a:gd name="T0" fmla="*/ 218 w 432"/>
                  <a:gd name="T1" fmla="*/ 68 h 68"/>
                  <a:gd name="T2" fmla="*/ 134 w 432"/>
                  <a:gd name="T3" fmla="*/ 66 h 68"/>
                  <a:gd name="T4" fmla="*/ 66 w 432"/>
                  <a:gd name="T5" fmla="*/ 58 h 68"/>
                  <a:gd name="T6" fmla="*/ 20 w 432"/>
                  <a:gd name="T7" fmla="*/ 48 h 68"/>
                  <a:gd name="T8" fmla="*/ 4 w 432"/>
                  <a:gd name="T9" fmla="*/ 40 h 68"/>
                  <a:gd name="T10" fmla="*/ 2 w 432"/>
                  <a:gd name="T11" fmla="*/ 36 h 68"/>
                  <a:gd name="T12" fmla="*/ 6 w 432"/>
                  <a:gd name="T13" fmla="*/ 30 h 68"/>
                  <a:gd name="T14" fmla="*/ 40 w 432"/>
                  <a:gd name="T15" fmla="*/ 16 h 68"/>
                  <a:gd name="T16" fmla="*/ 98 w 432"/>
                  <a:gd name="T17" fmla="*/ 6 h 68"/>
                  <a:gd name="T18" fmla="*/ 174 w 432"/>
                  <a:gd name="T19" fmla="*/ 0 h 68"/>
                  <a:gd name="T20" fmla="*/ 218 w 432"/>
                  <a:gd name="T21" fmla="*/ 0 h 68"/>
                  <a:gd name="T22" fmla="*/ 300 w 432"/>
                  <a:gd name="T23" fmla="*/ 2 h 68"/>
                  <a:gd name="T24" fmla="*/ 368 w 432"/>
                  <a:gd name="T25" fmla="*/ 10 h 68"/>
                  <a:gd name="T26" fmla="*/ 414 w 432"/>
                  <a:gd name="T27" fmla="*/ 22 h 68"/>
                  <a:gd name="T28" fmla="*/ 430 w 432"/>
                  <a:gd name="T29" fmla="*/ 32 h 68"/>
                  <a:gd name="T30" fmla="*/ 430 w 432"/>
                  <a:gd name="T31" fmla="*/ 36 h 68"/>
                  <a:gd name="T32" fmla="*/ 426 w 432"/>
                  <a:gd name="T33" fmla="*/ 42 h 68"/>
                  <a:gd name="T34" fmla="*/ 394 w 432"/>
                  <a:gd name="T35" fmla="*/ 54 h 68"/>
                  <a:gd name="T36" fmla="*/ 336 w 432"/>
                  <a:gd name="T37" fmla="*/ 62 h 68"/>
                  <a:gd name="T38" fmla="*/ 260 w 432"/>
                  <a:gd name="T39" fmla="*/ 68 h 68"/>
                  <a:gd name="T40" fmla="*/ 218 w 432"/>
                  <a:gd name="T41" fmla="*/ 0 h 68"/>
                  <a:gd name="T42" fmla="*/ 174 w 432"/>
                  <a:gd name="T43" fmla="*/ 0 h 68"/>
                  <a:gd name="T44" fmla="*/ 96 w 432"/>
                  <a:gd name="T45" fmla="*/ 6 h 68"/>
                  <a:gd name="T46" fmla="*/ 38 w 432"/>
                  <a:gd name="T47" fmla="*/ 16 h 68"/>
                  <a:gd name="T48" fmla="*/ 4 w 432"/>
                  <a:gd name="T49" fmla="*/ 28 h 68"/>
                  <a:gd name="T50" fmla="*/ 0 w 432"/>
                  <a:gd name="T51" fmla="*/ 36 h 68"/>
                  <a:gd name="T52" fmla="*/ 2 w 432"/>
                  <a:gd name="T53" fmla="*/ 40 h 68"/>
                  <a:gd name="T54" fmla="*/ 18 w 432"/>
                  <a:gd name="T55" fmla="*/ 48 h 68"/>
                  <a:gd name="T56" fmla="*/ 64 w 432"/>
                  <a:gd name="T57" fmla="*/ 60 h 68"/>
                  <a:gd name="T58" fmla="*/ 134 w 432"/>
                  <a:gd name="T59" fmla="*/ 66 h 68"/>
                  <a:gd name="T60" fmla="*/ 218 w 432"/>
                  <a:gd name="T61" fmla="*/ 68 h 68"/>
                  <a:gd name="T62" fmla="*/ 260 w 432"/>
                  <a:gd name="T63" fmla="*/ 68 h 68"/>
                  <a:gd name="T64" fmla="*/ 338 w 432"/>
                  <a:gd name="T65" fmla="*/ 64 h 68"/>
                  <a:gd name="T66" fmla="*/ 396 w 432"/>
                  <a:gd name="T67" fmla="*/ 54 h 68"/>
                  <a:gd name="T68" fmla="*/ 428 w 432"/>
                  <a:gd name="T69" fmla="*/ 42 h 68"/>
                  <a:gd name="T70" fmla="*/ 432 w 432"/>
                  <a:gd name="T71" fmla="*/ 36 h 68"/>
                  <a:gd name="T72" fmla="*/ 432 w 432"/>
                  <a:gd name="T73" fmla="*/ 32 h 68"/>
                  <a:gd name="T74" fmla="*/ 416 w 432"/>
                  <a:gd name="T75" fmla="*/ 22 h 68"/>
                  <a:gd name="T76" fmla="*/ 368 w 432"/>
                  <a:gd name="T77" fmla="*/ 10 h 68"/>
                  <a:gd name="T78" fmla="*/ 300 w 432"/>
                  <a:gd name="T79" fmla="*/ 2 h 68"/>
                  <a:gd name="T80" fmla="*/ 218 w 432"/>
                  <a:gd name="T81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32" h="68">
                    <a:moveTo>
                      <a:pt x="218" y="68"/>
                    </a:moveTo>
                    <a:lnTo>
                      <a:pt x="218" y="68"/>
                    </a:lnTo>
                    <a:lnTo>
                      <a:pt x="174" y="68"/>
                    </a:lnTo>
                    <a:lnTo>
                      <a:pt x="134" y="66"/>
                    </a:lnTo>
                    <a:lnTo>
                      <a:pt x="98" y="62"/>
                    </a:lnTo>
                    <a:lnTo>
                      <a:pt x="66" y="58"/>
                    </a:lnTo>
                    <a:lnTo>
                      <a:pt x="40" y="54"/>
                    </a:lnTo>
                    <a:lnTo>
                      <a:pt x="20" y="48"/>
                    </a:lnTo>
                    <a:lnTo>
                      <a:pt x="6" y="42"/>
                    </a:lnTo>
                    <a:lnTo>
                      <a:pt x="4" y="40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4" y="32"/>
                    </a:lnTo>
                    <a:lnTo>
                      <a:pt x="6" y="30"/>
                    </a:lnTo>
                    <a:lnTo>
                      <a:pt x="20" y="22"/>
                    </a:lnTo>
                    <a:lnTo>
                      <a:pt x="40" y="16"/>
                    </a:lnTo>
                    <a:lnTo>
                      <a:pt x="66" y="10"/>
                    </a:lnTo>
                    <a:lnTo>
                      <a:pt x="98" y="6"/>
                    </a:lnTo>
                    <a:lnTo>
                      <a:pt x="134" y="2"/>
                    </a:lnTo>
                    <a:lnTo>
                      <a:pt x="174" y="0"/>
                    </a:lnTo>
                    <a:lnTo>
                      <a:pt x="218" y="0"/>
                    </a:lnTo>
                    <a:lnTo>
                      <a:pt x="218" y="0"/>
                    </a:lnTo>
                    <a:lnTo>
                      <a:pt x="260" y="0"/>
                    </a:lnTo>
                    <a:lnTo>
                      <a:pt x="300" y="2"/>
                    </a:lnTo>
                    <a:lnTo>
                      <a:pt x="336" y="6"/>
                    </a:lnTo>
                    <a:lnTo>
                      <a:pt x="368" y="10"/>
                    </a:lnTo>
                    <a:lnTo>
                      <a:pt x="394" y="16"/>
                    </a:lnTo>
                    <a:lnTo>
                      <a:pt x="414" y="22"/>
                    </a:lnTo>
                    <a:lnTo>
                      <a:pt x="426" y="30"/>
                    </a:lnTo>
                    <a:lnTo>
                      <a:pt x="430" y="32"/>
                    </a:lnTo>
                    <a:lnTo>
                      <a:pt x="430" y="36"/>
                    </a:lnTo>
                    <a:lnTo>
                      <a:pt x="430" y="36"/>
                    </a:lnTo>
                    <a:lnTo>
                      <a:pt x="430" y="40"/>
                    </a:lnTo>
                    <a:lnTo>
                      <a:pt x="426" y="42"/>
                    </a:lnTo>
                    <a:lnTo>
                      <a:pt x="414" y="48"/>
                    </a:lnTo>
                    <a:lnTo>
                      <a:pt x="394" y="54"/>
                    </a:lnTo>
                    <a:lnTo>
                      <a:pt x="368" y="58"/>
                    </a:lnTo>
                    <a:lnTo>
                      <a:pt x="336" y="62"/>
                    </a:lnTo>
                    <a:lnTo>
                      <a:pt x="300" y="66"/>
                    </a:lnTo>
                    <a:lnTo>
                      <a:pt x="260" y="68"/>
                    </a:lnTo>
                    <a:lnTo>
                      <a:pt x="218" y="68"/>
                    </a:lnTo>
                    <a:close/>
                    <a:moveTo>
                      <a:pt x="218" y="0"/>
                    </a:moveTo>
                    <a:lnTo>
                      <a:pt x="218" y="0"/>
                    </a:lnTo>
                    <a:lnTo>
                      <a:pt x="174" y="0"/>
                    </a:lnTo>
                    <a:lnTo>
                      <a:pt x="134" y="2"/>
                    </a:lnTo>
                    <a:lnTo>
                      <a:pt x="96" y="6"/>
                    </a:lnTo>
                    <a:lnTo>
                      <a:pt x="64" y="10"/>
                    </a:lnTo>
                    <a:lnTo>
                      <a:pt x="38" y="16"/>
                    </a:lnTo>
                    <a:lnTo>
                      <a:pt x="18" y="22"/>
                    </a:lnTo>
                    <a:lnTo>
                      <a:pt x="4" y="28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4" y="42"/>
                    </a:lnTo>
                    <a:lnTo>
                      <a:pt x="18" y="48"/>
                    </a:lnTo>
                    <a:lnTo>
                      <a:pt x="38" y="54"/>
                    </a:lnTo>
                    <a:lnTo>
                      <a:pt x="64" y="60"/>
                    </a:lnTo>
                    <a:lnTo>
                      <a:pt x="96" y="64"/>
                    </a:lnTo>
                    <a:lnTo>
                      <a:pt x="134" y="66"/>
                    </a:lnTo>
                    <a:lnTo>
                      <a:pt x="174" y="68"/>
                    </a:lnTo>
                    <a:lnTo>
                      <a:pt x="218" y="68"/>
                    </a:lnTo>
                    <a:lnTo>
                      <a:pt x="218" y="68"/>
                    </a:lnTo>
                    <a:lnTo>
                      <a:pt x="260" y="68"/>
                    </a:lnTo>
                    <a:lnTo>
                      <a:pt x="300" y="66"/>
                    </a:lnTo>
                    <a:lnTo>
                      <a:pt x="338" y="64"/>
                    </a:lnTo>
                    <a:lnTo>
                      <a:pt x="368" y="60"/>
                    </a:lnTo>
                    <a:lnTo>
                      <a:pt x="396" y="54"/>
                    </a:lnTo>
                    <a:lnTo>
                      <a:pt x="416" y="48"/>
                    </a:lnTo>
                    <a:lnTo>
                      <a:pt x="428" y="42"/>
                    </a:lnTo>
                    <a:lnTo>
                      <a:pt x="432" y="40"/>
                    </a:lnTo>
                    <a:lnTo>
                      <a:pt x="432" y="36"/>
                    </a:lnTo>
                    <a:lnTo>
                      <a:pt x="432" y="36"/>
                    </a:lnTo>
                    <a:lnTo>
                      <a:pt x="432" y="32"/>
                    </a:lnTo>
                    <a:lnTo>
                      <a:pt x="428" y="28"/>
                    </a:lnTo>
                    <a:lnTo>
                      <a:pt x="416" y="22"/>
                    </a:lnTo>
                    <a:lnTo>
                      <a:pt x="396" y="16"/>
                    </a:lnTo>
                    <a:lnTo>
                      <a:pt x="368" y="10"/>
                    </a:lnTo>
                    <a:lnTo>
                      <a:pt x="338" y="6"/>
                    </a:lnTo>
                    <a:lnTo>
                      <a:pt x="300" y="2"/>
                    </a:lnTo>
                    <a:lnTo>
                      <a:pt x="260" y="0"/>
                    </a:lnTo>
                    <a:lnTo>
                      <a:pt x="218" y="0"/>
                    </a:lnTo>
                    <a:close/>
                  </a:path>
                </a:pathLst>
              </a:custGeom>
              <a:solidFill>
                <a:srgbClr val="A59E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551"/>
              <p:cNvSpPr>
                <a:spLocks/>
              </p:cNvSpPr>
              <p:nvPr/>
            </p:nvSpPr>
            <p:spPr bwMode="auto">
              <a:xfrm>
                <a:off x="4679" y="4192"/>
                <a:ext cx="428" cy="68"/>
              </a:xfrm>
              <a:custGeom>
                <a:avLst/>
                <a:gdLst>
                  <a:gd name="T0" fmla="*/ 216 w 428"/>
                  <a:gd name="T1" fmla="*/ 68 h 68"/>
                  <a:gd name="T2" fmla="*/ 216 w 428"/>
                  <a:gd name="T3" fmla="*/ 68 h 68"/>
                  <a:gd name="T4" fmla="*/ 172 w 428"/>
                  <a:gd name="T5" fmla="*/ 68 h 68"/>
                  <a:gd name="T6" fmla="*/ 132 w 428"/>
                  <a:gd name="T7" fmla="*/ 66 h 68"/>
                  <a:gd name="T8" fmla="*/ 96 w 428"/>
                  <a:gd name="T9" fmla="*/ 62 h 68"/>
                  <a:gd name="T10" fmla="*/ 64 w 428"/>
                  <a:gd name="T11" fmla="*/ 58 h 68"/>
                  <a:gd name="T12" fmla="*/ 38 w 428"/>
                  <a:gd name="T13" fmla="*/ 54 h 68"/>
                  <a:gd name="T14" fmla="*/ 18 w 428"/>
                  <a:gd name="T15" fmla="*/ 48 h 68"/>
                  <a:gd name="T16" fmla="*/ 4 w 428"/>
                  <a:gd name="T17" fmla="*/ 42 h 68"/>
                  <a:gd name="T18" fmla="*/ 2 w 428"/>
                  <a:gd name="T19" fmla="*/ 40 h 68"/>
                  <a:gd name="T20" fmla="*/ 0 w 428"/>
                  <a:gd name="T21" fmla="*/ 36 h 68"/>
                  <a:gd name="T22" fmla="*/ 0 w 428"/>
                  <a:gd name="T23" fmla="*/ 36 h 68"/>
                  <a:gd name="T24" fmla="*/ 2 w 428"/>
                  <a:gd name="T25" fmla="*/ 32 h 68"/>
                  <a:gd name="T26" fmla="*/ 4 w 428"/>
                  <a:gd name="T27" fmla="*/ 30 h 68"/>
                  <a:gd name="T28" fmla="*/ 18 w 428"/>
                  <a:gd name="T29" fmla="*/ 22 h 68"/>
                  <a:gd name="T30" fmla="*/ 38 w 428"/>
                  <a:gd name="T31" fmla="*/ 16 h 68"/>
                  <a:gd name="T32" fmla="*/ 64 w 428"/>
                  <a:gd name="T33" fmla="*/ 10 h 68"/>
                  <a:gd name="T34" fmla="*/ 96 w 428"/>
                  <a:gd name="T35" fmla="*/ 6 h 68"/>
                  <a:gd name="T36" fmla="*/ 132 w 428"/>
                  <a:gd name="T37" fmla="*/ 2 h 68"/>
                  <a:gd name="T38" fmla="*/ 172 w 428"/>
                  <a:gd name="T39" fmla="*/ 0 h 68"/>
                  <a:gd name="T40" fmla="*/ 216 w 428"/>
                  <a:gd name="T41" fmla="*/ 0 h 68"/>
                  <a:gd name="T42" fmla="*/ 216 w 428"/>
                  <a:gd name="T43" fmla="*/ 0 h 68"/>
                  <a:gd name="T44" fmla="*/ 258 w 428"/>
                  <a:gd name="T45" fmla="*/ 0 h 68"/>
                  <a:gd name="T46" fmla="*/ 298 w 428"/>
                  <a:gd name="T47" fmla="*/ 2 h 68"/>
                  <a:gd name="T48" fmla="*/ 334 w 428"/>
                  <a:gd name="T49" fmla="*/ 6 h 68"/>
                  <a:gd name="T50" fmla="*/ 366 w 428"/>
                  <a:gd name="T51" fmla="*/ 10 h 68"/>
                  <a:gd name="T52" fmla="*/ 392 w 428"/>
                  <a:gd name="T53" fmla="*/ 16 h 68"/>
                  <a:gd name="T54" fmla="*/ 412 w 428"/>
                  <a:gd name="T55" fmla="*/ 22 h 68"/>
                  <a:gd name="T56" fmla="*/ 424 w 428"/>
                  <a:gd name="T57" fmla="*/ 30 h 68"/>
                  <a:gd name="T58" fmla="*/ 428 w 428"/>
                  <a:gd name="T59" fmla="*/ 32 h 68"/>
                  <a:gd name="T60" fmla="*/ 428 w 428"/>
                  <a:gd name="T61" fmla="*/ 36 h 68"/>
                  <a:gd name="T62" fmla="*/ 428 w 428"/>
                  <a:gd name="T63" fmla="*/ 36 h 68"/>
                  <a:gd name="T64" fmla="*/ 428 w 428"/>
                  <a:gd name="T65" fmla="*/ 40 h 68"/>
                  <a:gd name="T66" fmla="*/ 424 w 428"/>
                  <a:gd name="T67" fmla="*/ 42 h 68"/>
                  <a:gd name="T68" fmla="*/ 412 w 428"/>
                  <a:gd name="T69" fmla="*/ 48 h 68"/>
                  <a:gd name="T70" fmla="*/ 392 w 428"/>
                  <a:gd name="T71" fmla="*/ 54 h 68"/>
                  <a:gd name="T72" fmla="*/ 366 w 428"/>
                  <a:gd name="T73" fmla="*/ 58 h 68"/>
                  <a:gd name="T74" fmla="*/ 334 w 428"/>
                  <a:gd name="T75" fmla="*/ 62 h 68"/>
                  <a:gd name="T76" fmla="*/ 298 w 428"/>
                  <a:gd name="T77" fmla="*/ 66 h 68"/>
                  <a:gd name="T78" fmla="*/ 258 w 428"/>
                  <a:gd name="T79" fmla="*/ 68 h 68"/>
                  <a:gd name="T80" fmla="*/ 216 w 428"/>
                  <a:gd name="T8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8" h="68">
                    <a:moveTo>
                      <a:pt x="216" y="68"/>
                    </a:moveTo>
                    <a:lnTo>
                      <a:pt x="216" y="68"/>
                    </a:lnTo>
                    <a:lnTo>
                      <a:pt x="172" y="68"/>
                    </a:lnTo>
                    <a:lnTo>
                      <a:pt x="132" y="66"/>
                    </a:lnTo>
                    <a:lnTo>
                      <a:pt x="96" y="62"/>
                    </a:lnTo>
                    <a:lnTo>
                      <a:pt x="64" y="58"/>
                    </a:lnTo>
                    <a:lnTo>
                      <a:pt x="38" y="54"/>
                    </a:lnTo>
                    <a:lnTo>
                      <a:pt x="18" y="48"/>
                    </a:lnTo>
                    <a:lnTo>
                      <a:pt x="4" y="42"/>
                    </a:lnTo>
                    <a:lnTo>
                      <a:pt x="2" y="40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2" y="32"/>
                    </a:lnTo>
                    <a:lnTo>
                      <a:pt x="4" y="30"/>
                    </a:lnTo>
                    <a:lnTo>
                      <a:pt x="18" y="22"/>
                    </a:lnTo>
                    <a:lnTo>
                      <a:pt x="38" y="16"/>
                    </a:lnTo>
                    <a:lnTo>
                      <a:pt x="64" y="10"/>
                    </a:lnTo>
                    <a:lnTo>
                      <a:pt x="96" y="6"/>
                    </a:lnTo>
                    <a:lnTo>
                      <a:pt x="132" y="2"/>
                    </a:lnTo>
                    <a:lnTo>
                      <a:pt x="172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258" y="0"/>
                    </a:lnTo>
                    <a:lnTo>
                      <a:pt x="298" y="2"/>
                    </a:lnTo>
                    <a:lnTo>
                      <a:pt x="334" y="6"/>
                    </a:lnTo>
                    <a:lnTo>
                      <a:pt x="366" y="10"/>
                    </a:lnTo>
                    <a:lnTo>
                      <a:pt x="392" y="16"/>
                    </a:lnTo>
                    <a:lnTo>
                      <a:pt x="412" y="22"/>
                    </a:lnTo>
                    <a:lnTo>
                      <a:pt x="424" y="30"/>
                    </a:lnTo>
                    <a:lnTo>
                      <a:pt x="428" y="32"/>
                    </a:lnTo>
                    <a:lnTo>
                      <a:pt x="428" y="36"/>
                    </a:lnTo>
                    <a:lnTo>
                      <a:pt x="428" y="36"/>
                    </a:lnTo>
                    <a:lnTo>
                      <a:pt x="428" y="40"/>
                    </a:lnTo>
                    <a:lnTo>
                      <a:pt x="424" y="42"/>
                    </a:lnTo>
                    <a:lnTo>
                      <a:pt x="412" y="48"/>
                    </a:lnTo>
                    <a:lnTo>
                      <a:pt x="392" y="54"/>
                    </a:lnTo>
                    <a:lnTo>
                      <a:pt x="366" y="58"/>
                    </a:lnTo>
                    <a:lnTo>
                      <a:pt x="334" y="62"/>
                    </a:lnTo>
                    <a:lnTo>
                      <a:pt x="298" y="66"/>
                    </a:lnTo>
                    <a:lnTo>
                      <a:pt x="258" y="68"/>
                    </a:lnTo>
                    <a:lnTo>
                      <a:pt x="216" y="6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552"/>
              <p:cNvSpPr>
                <a:spLocks/>
              </p:cNvSpPr>
              <p:nvPr/>
            </p:nvSpPr>
            <p:spPr bwMode="auto">
              <a:xfrm>
                <a:off x="4677" y="4192"/>
                <a:ext cx="432" cy="68"/>
              </a:xfrm>
              <a:custGeom>
                <a:avLst/>
                <a:gdLst>
                  <a:gd name="T0" fmla="*/ 218 w 432"/>
                  <a:gd name="T1" fmla="*/ 0 h 68"/>
                  <a:gd name="T2" fmla="*/ 218 w 432"/>
                  <a:gd name="T3" fmla="*/ 0 h 68"/>
                  <a:gd name="T4" fmla="*/ 174 w 432"/>
                  <a:gd name="T5" fmla="*/ 0 h 68"/>
                  <a:gd name="T6" fmla="*/ 134 w 432"/>
                  <a:gd name="T7" fmla="*/ 2 h 68"/>
                  <a:gd name="T8" fmla="*/ 96 w 432"/>
                  <a:gd name="T9" fmla="*/ 6 h 68"/>
                  <a:gd name="T10" fmla="*/ 64 w 432"/>
                  <a:gd name="T11" fmla="*/ 10 h 68"/>
                  <a:gd name="T12" fmla="*/ 38 w 432"/>
                  <a:gd name="T13" fmla="*/ 16 h 68"/>
                  <a:gd name="T14" fmla="*/ 18 w 432"/>
                  <a:gd name="T15" fmla="*/ 22 h 68"/>
                  <a:gd name="T16" fmla="*/ 4 w 432"/>
                  <a:gd name="T17" fmla="*/ 28 h 68"/>
                  <a:gd name="T18" fmla="*/ 2 w 432"/>
                  <a:gd name="T19" fmla="*/ 32 h 68"/>
                  <a:gd name="T20" fmla="*/ 0 w 432"/>
                  <a:gd name="T21" fmla="*/ 36 h 68"/>
                  <a:gd name="T22" fmla="*/ 0 w 432"/>
                  <a:gd name="T23" fmla="*/ 36 h 68"/>
                  <a:gd name="T24" fmla="*/ 2 w 432"/>
                  <a:gd name="T25" fmla="*/ 40 h 68"/>
                  <a:gd name="T26" fmla="*/ 4 w 432"/>
                  <a:gd name="T27" fmla="*/ 42 h 68"/>
                  <a:gd name="T28" fmla="*/ 18 w 432"/>
                  <a:gd name="T29" fmla="*/ 48 h 68"/>
                  <a:gd name="T30" fmla="*/ 38 w 432"/>
                  <a:gd name="T31" fmla="*/ 54 h 68"/>
                  <a:gd name="T32" fmla="*/ 64 w 432"/>
                  <a:gd name="T33" fmla="*/ 60 h 68"/>
                  <a:gd name="T34" fmla="*/ 96 w 432"/>
                  <a:gd name="T35" fmla="*/ 64 h 68"/>
                  <a:gd name="T36" fmla="*/ 134 w 432"/>
                  <a:gd name="T37" fmla="*/ 66 h 68"/>
                  <a:gd name="T38" fmla="*/ 174 w 432"/>
                  <a:gd name="T39" fmla="*/ 68 h 68"/>
                  <a:gd name="T40" fmla="*/ 218 w 432"/>
                  <a:gd name="T41" fmla="*/ 68 h 68"/>
                  <a:gd name="T42" fmla="*/ 218 w 432"/>
                  <a:gd name="T43" fmla="*/ 68 h 68"/>
                  <a:gd name="T44" fmla="*/ 260 w 432"/>
                  <a:gd name="T45" fmla="*/ 68 h 68"/>
                  <a:gd name="T46" fmla="*/ 300 w 432"/>
                  <a:gd name="T47" fmla="*/ 66 h 68"/>
                  <a:gd name="T48" fmla="*/ 338 w 432"/>
                  <a:gd name="T49" fmla="*/ 64 h 68"/>
                  <a:gd name="T50" fmla="*/ 368 w 432"/>
                  <a:gd name="T51" fmla="*/ 60 h 68"/>
                  <a:gd name="T52" fmla="*/ 396 w 432"/>
                  <a:gd name="T53" fmla="*/ 54 h 68"/>
                  <a:gd name="T54" fmla="*/ 416 w 432"/>
                  <a:gd name="T55" fmla="*/ 48 h 68"/>
                  <a:gd name="T56" fmla="*/ 428 w 432"/>
                  <a:gd name="T57" fmla="*/ 42 h 68"/>
                  <a:gd name="T58" fmla="*/ 432 w 432"/>
                  <a:gd name="T59" fmla="*/ 40 h 68"/>
                  <a:gd name="T60" fmla="*/ 432 w 432"/>
                  <a:gd name="T61" fmla="*/ 36 h 68"/>
                  <a:gd name="T62" fmla="*/ 432 w 432"/>
                  <a:gd name="T63" fmla="*/ 36 h 68"/>
                  <a:gd name="T64" fmla="*/ 432 w 432"/>
                  <a:gd name="T65" fmla="*/ 32 h 68"/>
                  <a:gd name="T66" fmla="*/ 428 w 432"/>
                  <a:gd name="T67" fmla="*/ 28 h 68"/>
                  <a:gd name="T68" fmla="*/ 416 w 432"/>
                  <a:gd name="T69" fmla="*/ 22 h 68"/>
                  <a:gd name="T70" fmla="*/ 396 w 432"/>
                  <a:gd name="T71" fmla="*/ 16 h 68"/>
                  <a:gd name="T72" fmla="*/ 368 w 432"/>
                  <a:gd name="T73" fmla="*/ 10 h 68"/>
                  <a:gd name="T74" fmla="*/ 338 w 432"/>
                  <a:gd name="T75" fmla="*/ 6 h 68"/>
                  <a:gd name="T76" fmla="*/ 300 w 432"/>
                  <a:gd name="T77" fmla="*/ 2 h 68"/>
                  <a:gd name="T78" fmla="*/ 260 w 432"/>
                  <a:gd name="T79" fmla="*/ 0 h 68"/>
                  <a:gd name="T80" fmla="*/ 218 w 432"/>
                  <a:gd name="T81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32" h="68">
                    <a:moveTo>
                      <a:pt x="218" y="0"/>
                    </a:moveTo>
                    <a:lnTo>
                      <a:pt x="218" y="0"/>
                    </a:lnTo>
                    <a:lnTo>
                      <a:pt x="174" y="0"/>
                    </a:lnTo>
                    <a:lnTo>
                      <a:pt x="134" y="2"/>
                    </a:lnTo>
                    <a:lnTo>
                      <a:pt x="96" y="6"/>
                    </a:lnTo>
                    <a:lnTo>
                      <a:pt x="64" y="10"/>
                    </a:lnTo>
                    <a:lnTo>
                      <a:pt x="38" y="16"/>
                    </a:lnTo>
                    <a:lnTo>
                      <a:pt x="18" y="22"/>
                    </a:lnTo>
                    <a:lnTo>
                      <a:pt x="4" y="28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4" y="42"/>
                    </a:lnTo>
                    <a:lnTo>
                      <a:pt x="18" y="48"/>
                    </a:lnTo>
                    <a:lnTo>
                      <a:pt x="38" y="54"/>
                    </a:lnTo>
                    <a:lnTo>
                      <a:pt x="64" y="60"/>
                    </a:lnTo>
                    <a:lnTo>
                      <a:pt x="96" y="64"/>
                    </a:lnTo>
                    <a:lnTo>
                      <a:pt x="134" y="66"/>
                    </a:lnTo>
                    <a:lnTo>
                      <a:pt x="174" y="68"/>
                    </a:lnTo>
                    <a:lnTo>
                      <a:pt x="218" y="68"/>
                    </a:lnTo>
                    <a:lnTo>
                      <a:pt x="218" y="68"/>
                    </a:lnTo>
                    <a:lnTo>
                      <a:pt x="260" y="68"/>
                    </a:lnTo>
                    <a:lnTo>
                      <a:pt x="300" y="66"/>
                    </a:lnTo>
                    <a:lnTo>
                      <a:pt x="338" y="64"/>
                    </a:lnTo>
                    <a:lnTo>
                      <a:pt x="368" y="60"/>
                    </a:lnTo>
                    <a:lnTo>
                      <a:pt x="396" y="54"/>
                    </a:lnTo>
                    <a:lnTo>
                      <a:pt x="416" y="48"/>
                    </a:lnTo>
                    <a:lnTo>
                      <a:pt x="428" y="42"/>
                    </a:lnTo>
                    <a:lnTo>
                      <a:pt x="432" y="40"/>
                    </a:lnTo>
                    <a:lnTo>
                      <a:pt x="432" y="36"/>
                    </a:lnTo>
                    <a:lnTo>
                      <a:pt x="432" y="36"/>
                    </a:lnTo>
                    <a:lnTo>
                      <a:pt x="432" y="32"/>
                    </a:lnTo>
                    <a:lnTo>
                      <a:pt x="428" y="28"/>
                    </a:lnTo>
                    <a:lnTo>
                      <a:pt x="416" y="22"/>
                    </a:lnTo>
                    <a:lnTo>
                      <a:pt x="396" y="16"/>
                    </a:lnTo>
                    <a:lnTo>
                      <a:pt x="368" y="10"/>
                    </a:lnTo>
                    <a:lnTo>
                      <a:pt x="338" y="6"/>
                    </a:lnTo>
                    <a:lnTo>
                      <a:pt x="300" y="2"/>
                    </a:lnTo>
                    <a:lnTo>
                      <a:pt x="260" y="0"/>
                    </a:lnTo>
                    <a:lnTo>
                      <a:pt x="2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553"/>
              <p:cNvSpPr>
                <a:spLocks noEditPoints="1"/>
              </p:cNvSpPr>
              <p:nvPr/>
            </p:nvSpPr>
            <p:spPr bwMode="auto">
              <a:xfrm>
                <a:off x="4679" y="4192"/>
                <a:ext cx="428" cy="68"/>
              </a:xfrm>
              <a:custGeom>
                <a:avLst/>
                <a:gdLst>
                  <a:gd name="T0" fmla="*/ 216 w 428"/>
                  <a:gd name="T1" fmla="*/ 68 h 68"/>
                  <a:gd name="T2" fmla="*/ 134 w 428"/>
                  <a:gd name="T3" fmla="*/ 66 h 68"/>
                  <a:gd name="T4" fmla="*/ 66 w 428"/>
                  <a:gd name="T5" fmla="*/ 58 h 68"/>
                  <a:gd name="T6" fmla="*/ 20 w 428"/>
                  <a:gd name="T7" fmla="*/ 48 h 68"/>
                  <a:gd name="T8" fmla="*/ 4 w 428"/>
                  <a:gd name="T9" fmla="*/ 40 h 68"/>
                  <a:gd name="T10" fmla="*/ 2 w 428"/>
                  <a:gd name="T11" fmla="*/ 36 h 68"/>
                  <a:gd name="T12" fmla="*/ 6 w 428"/>
                  <a:gd name="T13" fmla="*/ 30 h 68"/>
                  <a:gd name="T14" fmla="*/ 40 w 428"/>
                  <a:gd name="T15" fmla="*/ 16 h 68"/>
                  <a:gd name="T16" fmla="*/ 98 w 428"/>
                  <a:gd name="T17" fmla="*/ 6 h 68"/>
                  <a:gd name="T18" fmla="*/ 174 w 428"/>
                  <a:gd name="T19" fmla="*/ 0 h 68"/>
                  <a:gd name="T20" fmla="*/ 216 w 428"/>
                  <a:gd name="T21" fmla="*/ 0 h 68"/>
                  <a:gd name="T22" fmla="*/ 298 w 428"/>
                  <a:gd name="T23" fmla="*/ 2 h 68"/>
                  <a:gd name="T24" fmla="*/ 364 w 428"/>
                  <a:gd name="T25" fmla="*/ 10 h 68"/>
                  <a:gd name="T26" fmla="*/ 410 w 428"/>
                  <a:gd name="T27" fmla="*/ 22 h 68"/>
                  <a:gd name="T28" fmla="*/ 424 w 428"/>
                  <a:gd name="T29" fmla="*/ 32 h 68"/>
                  <a:gd name="T30" fmla="*/ 426 w 428"/>
                  <a:gd name="T31" fmla="*/ 36 h 68"/>
                  <a:gd name="T32" fmla="*/ 422 w 428"/>
                  <a:gd name="T33" fmla="*/ 42 h 68"/>
                  <a:gd name="T34" fmla="*/ 390 w 428"/>
                  <a:gd name="T35" fmla="*/ 54 h 68"/>
                  <a:gd name="T36" fmla="*/ 332 w 428"/>
                  <a:gd name="T37" fmla="*/ 62 h 68"/>
                  <a:gd name="T38" fmla="*/ 258 w 428"/>
                  <a:gd name="T39" fmla="*/ 68 h 68"/>
                  <a:gd name="T40" fmla="*/ 216 w 428"/>
                  <a:gd name="T41" fmla="*/ 0 h 68"/>
                  <a:gd name="T42" fmla="*/ 172 w 428"/>
                  <a:gd name="T43" fmla="*/ 0 h 68"/>
                  <a:gd name="T44" fmla="*/ 96 w 428"/>
                  <a:gd name="T45" fmla="*/ 6 h 68"/>
                  <a:gd name="T46" fmla="*/ 38 w 428"/>
                  <a:gd name="T47" fmla="*/ 16 h 68"/>
                  <a:gd name="T48" fmla="*/ 4 w 428"/>
                  <a:gd name="T49" fmla="*/ 30 h 68"/>
                  <a:gd name="T50" fmla="*/ 0 w 428"/>
                  <a:gd name="T51" fmla="*/ 36 h 68"/>
                  <a:gd name="T52" fmla="*/ 2 w 428"/>
                  <a:gd name="T53" fmla="*/ 40 h 68"/>
                  <a:gd name="T54" fmla="*/ 18 w 428"/>
                  <a:gd name="T55" fmla="*/ 48 h 68"/>
                  <a:gd name="T56" fmla="*/ 64 w 428"/>
                  <a:gd name="T57" fmla="*/ 58 h 68"/>
                  <a:gd name="T58" fmla="*/ 132 w 428"/>
                  <a:gd name="T59" fmla="*/ 66 h 68"/>
                  <a:gd name="T60" fmla="*/ 216 w 428"/>
                  <a:gd name="T61" fmla="*/ 68 h 68"/>
                  <a:gd name="T62" fmla="*/ 258 w 428"/>
                  <a:gd name="T63" fmla="*/ 68 h 68"/>
                  <a:gd name="T64" fmla="*/ 334 w 428"/>
                  <a:gd name="T65" fmla="*/ 62 h 68"/>
                  <a:gd name="T66" fmla="*/ 392 w 428"/>
                  <a:gd name="T67" fmla="*/ 54 h 68"/>
                  <a:gd name="T68" fmla="*/ 424 w 428"/>
                  <a:gd name="T69" fmla="*/ 42 h 68"/>
                  <a:gd name="T70" fmla="*/ 428 w 428"/>
                  <a:gd name="T71" fmla="*/ 36 h 68"/>
                  <a:gd name="T72" fmla="*/ 428 w 428"/>
                  <a:gd name="T73" fmla="*/ 32 h 68"/>
                  <a:gd name="T74" fmla="*/ 412 w 428"/>
                  <a:gd name="T75" fmla="*/ 22 h 68"/>
                  <a:gd name="T76" fmla="*/ 366 w 428"/>
                  <a:gd name="T77" fmla="*/ 10 h 68"/>
                  <a:gd name="T78" fmla="*/ 298 w 428"/>
                  <a:gd name="T79" fmla="*/ 2 h 68"/>
                  <a:gd name="T80" fmla="*/ 216 w 428"/>
                  <a:gd name="T81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8" h="68">
                    <a:moveTo>
                      <a:pt x="216" y="68"/>
                    </a:moveTo>
                    <a:lnTo>
                      <a:pt x="216" y="68"/>
                    </a:lnTo>
                    <a:lnTo>
                      <a:pt x="174" y="68"/>
                    </a:lnTo>
                    <a:lnTo>
                      <a:pt x="134" y="66"/>
                    </a:lnTo>
                    <a:lnTo>
                      <a:pt x="98" y="62"/>
                    </a:lnTo>
                    <a:lnTo>
                      <a:pt x="66" y="58"/>
                    </a:lnTo>
                    <a:lnTo>
                      <a:pt x="40" y="54"/>
                    </a:lnTo>
                    <a:lnTo>
                      <a:pt x="20" y="48"/>
                    </a:lnTo>
                    <a:lnTo>
                      <a:pt x="6" y="42"/>
                    </a:lnTo>
                    <a:lnTo>
                      <a:pt x="4" y="40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4" y="32"/>
                    </a:lnTo>
                    <a:lnTo>
                      <a:pt x="6" y="30"/>
                    </a:lnTo>
                    <a:lnTo>
                      <a:pt x="20" y="22"/>
                    </a:lnTo>
                    <a:lnTo>
                      <a:pt x="40" y="16"/>
                    </a:lnTo>
                    <a:lnTo>
                      <a:pt x="66" y="10"/>
                    </a:lnTo>
                    <a:lnTo>
                      <a:pt x="98" y="6"/>
                    </a:lnTo>
                    <a:lnTo>
                      <a:pt x="134" y="2"/>
                    </a:lnTo>
                    <a:lnTo>
                      <a:pt x="174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258" y="0"/>
                    </a:lnTo>
                    <a:lnTo>
                      <a:pt x="298" y="2"/>
                    </a:lnTo>
                    <a:lnTo>
                      <a:pt x="332" y="6"/>
                    </a:lnTo>
                    <a:lnTo>
                      <a:pt x="364" y="10"/>
                    </a:lnTo>
                    <a:lnTo>
                      <a:pt x="390" y="16"/>
                    </a:lnTo>
                    <a:lnTo>
                      <a:pt x="410" y="22"/>
                    </a:lnTo>
                    <a:lnTo>
                      <a:pt x="422" y="30"/>
                    </a:lnTo>
                    <a:lnTo>
                      <a:pt x="424" y="32"/>
                    </a:lnTo>
                    <a:lnTo>
                      <a:pt x="426" y="36"/>
                    </a:lnTo>
                    <a:lnTo>
                      <a:pt x="426" y="36"/>
                    </a:lnTo>
                    <a:lnTo>
                      <a:pt x="424" y="40"/>
                    </a:lnTo>
                    <a:lnTo>
                      <a:pt x="422" y="42"/>
                    </a:lnTo>
                    <a:lnTo>
                      <a:pt x="410" y="48"/>
                    </a:lnTo>
                    <a:lnTo>
                      <a:pt x="390" y="54"/>
                    </a:lnTo>
                    <a:lnTo>
                      <a:pt x="364" y="58"/>
                    </a:lnTo>
                    <a:lnTo>
                      <a:pt x="332" y="62"/>
                    </a:lnTo>
                    <a:lnTo>
                      <a:pt x="298" y="66"/>
                    </a:lnTo>
                    <a:lnTo>
                      <a:pt x="258" y="68"/>
                    </a:lnTo>
                    <a:lnTo>
                      <a:pt x="216" y="68"/>
                    </a:lnTo>
                    <a:close/>
                    <a:moveTo>
                      <a:pt x="216" y="0"/>
                    </a:moveTo>
                    <a:lnTo>
                      <a:pt x="216" y="0"/>
                    </a:lnTo>
                    <a:lnTo>
                      <a:pt x="172" y="0"/>
                    </a:lnTo>
                    <a:lnTo>
                      <a:pt x="132" y="2"/>
                    </a:lnTo>
                    <a:lnTo>
                      <a:pt x="96" y="6"/>
                    </a:lnTo>
                    <a:lnTo>
                      <a:pt x="64" y="10"/>
                    </a:lnTo>
                    <a:lnTo>
                      <a:pt x="38" y="16"/>
                    </a:lnTo>
                    <a:lnTo>
                      <a:pt x="18" y="22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4" y="42"/>
                    </a:lnTo>
                    <a:lnTo>
                      <a:pt x="18" y="48"/>
                    </a:lnTo>
                    <a:lnTo>
                      <a:pt x="38" y="54"/>
                    </a:lnTo>
                    <a:lnTo>
                      <a:pt x="64" y="58"/>
                    </a:lnTo>
                    <a:lnTo>
                      <a:pt x="96" y="62"/>
                    </a:lnTo>
                    <a:lnTo>
                      <a:pt x="132" y="66"/>
                    </a:lnTo>
                    <a:lnTo>
                      <a:pt x="172" y="68"/>
                    </a:lnTo>
                    <a:lnTo>
                      <a:pt x="216" y="68"/>
                    </a:lnTo>
                    <a:lnTo>
                      <a:pt x="216" y="68"/>
                    </a:lnTo>
                    <a:lnTo>
                      <a:pt x="258" y="68"/>
                    </a:lnTo>
                    <a:lnTo>
                      <a:pt x="298" y="66"/>
                    </a:lnTo>
                    <a:lnTo>
                      <a:pt x="334" y="62"/>
                    </a:lnTo>
                    <a:lnTo>
                      <a:pt x="366" y="58"/>
                    </a:lnTo>
                    <a:lnTo>
                      <a:pt x="392" y="54"/>
                    </a:lnTo>
                    <a:lnTo>
                      <a:pt x="412" y="48"/>
                    </a:lnTo>
                    <a:lnTo>
                      <a:pt x="424" y="42"/>
                    </a:lnTo>
                    <a:lnTo>
                      <a:pt x="428" y="40"/>
                    </a:lnTo>
                    <a:lnTo>
                      <a:pt x="428" y="36"/>
                    </a:lnTo>
                    <a:lnTo>
                      <a:pt x="428" y="36"/>
                    </a:lnTo>
                    <a:lnTo>
                      <a:pt x="428" y="32"/>
                    </a:lnTo>
                    <a:lnTo>
                      <a:pt x="424" y="30"/>
                    </a:lnTo>
                    <a:lnTo>
                      <a:pt x="412" y="22"/>
                    </a:lnTo>
                    <a:lnTo>
                      <a:pt x="392" y="16"/>
                    </a:lnTo>
                    <a:lnTo>
                      <a:pt x="366" y="10"/>
                    </a:lnTo>
                    <a:lnTo>
                      <a:pt x="334" y="6"/>
                    </a:lnTo>
                    <a:lnTo>
                      <a:pt x="298" y="2"/>
                    </a:lnTo>
                    <a:lnTo>
                      <a:pt x="258" y="0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A49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554"/>
              <p:cNvSpPr>
                <a:spLocks/>
              </p:cNvSpPr>
              <p:nvPr/>
            </p:nvSpPr>
            <p:spPr bwMode="auto">
              <a:xfrm>
                <a:off x="4681" y="4192"/>
                <a:ext cx="424" cy="68"/>
              </a:xfrm>
              <a:custGeom>
                <a:avLst/>
                <a:gdLst>
                  <a:gd name="T0" fmla="*/ 214 w 424"/>
                  <a:gd name="T1" fmla="*/ 68 h 68"/>
                  <a:gd name="T2" fmla="*/ 214 w 424"/>
                  <a:gd name="T3" fmla="*/ 68 h 68"/>
                  <a:gd name="T4" fmla="*/ 172 w 424"/>
                  <a:gd name="T5" fmla="*/ 68 h 68"/>
                  <a:gd name="T6" fmla="*/ 132 w 424"/>
                  <a:gd name="T7" fmla="*/ 66 h 68"/>
                  <a:gd name="T8" fmla="*/ 96 w 424"/>
                  <a:gd name="T9" fmla="*/ 62 h 68"/>
                  <a:gd name="T10" fmla="*/ 64 w 424"/>
                  <a:gd name="T11" fmla="*/ 58 h 68"/>
                  <a:gd name="T12" fmla="*/ 38 w 424"/>
                  <a:gd name="T13" fmla="*/ 54 h 68"/>
                  <a:gd name="T14" fmla="*/ 18 w 424"/>
                  <a:gd name="T15" fmla="*/ 48 h 68"/>
                  <a:gd name="T16" fmla="*/ 4 w 424"/>
                  <a:gd name="T17" fmla="*/ 42 h 68"/>
                  <a:gd name="T18" fmla="*/ 2 w 424"/>
                  <a:gd name="T19" fmla="*/ 40 h 68"/>
                  <a:gd name="T20" fmla="*/ 0 w 424"/>
                  <a:gd name="T21" fmla="*/ 36 h 68"/>
                  <a:gd name="T22" fmla="*/ 0 w 424"/>
                  <a:gd name="T23" fmla="*/ 36 h 68"/>
                  <a:gd name="T24" fmla="*/ 2 w 424"/>
                  <a:gd name="T25" fmla="*/ 32 h 68"/>
                  <a:gd name="T26" fmla="*/ 4 w 424"/>
                  <a:gd name="T27" fmla="*/ 30 h 68"/>
                  <a:gd name="T28" fmla="*/ 18 w 424"/>
                  <a:gd name="T29" fmla="*/ 22 h 68"/>
                  <a:gd name="T30" fmla="*/ 38 w 424"/>
                  <a:gd name="T31" fmla="*/ 16 h 68"/>
                  <a:gd name="T32" fmla="*/ 64 w 424"/>
                  <a:gd name="T33" fmla="*/ 10 h 68"/>
                  <a:gd name="T34" fmla="*/ 96 w 424"/>
                  <a:gd name="T35" fmla="*/ 6 h 68"/>
                  <a:gd name="T36" fmla="*/ 132 w 424"/>
                  <a:gd name="T37" fmla="*/ 2 h 68"/>
                  <a:gd name="T38" fmla="*/ 172 w 424"/>
                  <a:gd name="T39" fmla="*/ 0 h 68"/>
                  <a:gd name="T40" fmla="*/ 214 w 424"/>
                  <a:gd name="T41" fmla="*/ 0 h 68"/>
                  <a:gd name="T42" fmla="*/ 214 w 424"/>
                  <a:gd name="T43" fmla="*/ 0 h 68"/>
                  <a:gd name="T44" fmla="*/ 256 w 424"/>
                  <a:gd name="T45" fmla="*/ 0 h 68"/>
                  <a:gd name="T46" fmla="*/ 296 w 424"/>
                  <a:gd name="T47" fmla="*/ 2 h 68"/>
                  <a:gd name="T48" fmla="*/ 330 w 424"/>
                  <a:gd name="T49" fmla="*/ 6 h 68"/>
                  <a:gd name="T50" fmla="*/ 362 w 424"/>
                  <a:gd name="T51" fmla="*/ 10 h 68"/>
                  <a:gd name="T52" fmla="*/ 388 w 424"/>
                  <a:gd name="T53" fmla="*/ 16 h 68"/>
                  <a:gd name="T54" fmla="*/ 408 w 424"/>
                  <a:gd name="T55" fmla="*/ 22 h 68"/>
                  <a:gd name="T56" fmla="*/ 420 w 424"/>
                  <a:gd name="T57" fmla="*/ 30 h 68"/>
                  <a:gd name="T58" fmla="*/ 422 w 424"/>
                  <a:gd name="T59" fmla="*/ 32 h 68"/>
                  <a:gd name="T60" fmla="*/ 424 w 424"/>
                  <a:gd name="T61" fmla="*/ 36 h 68"/>
                  <a:gd name="T62" fmla="*/ 424 w 424"/>
                  <a:gd name="T63" fmla="*/ 36 h 68"/>
                  <a:gd name="T64" fmla="*/ 422 w 424"/>
                  <a:gd name="T65" fmla="*/ 40 h 68"/>
                  <a:gd name="T66" fmla="*/ 420 w 424"/>
                  <a:gd name="T67" fmla="*/ 42 h 68"/>
                  <a:gd name="T68" fmla="*/ 408 w 424"/>
                  <a:gd name="T69" fmla="*/ 48 h 68"/>
                  <a:gd name="T70" fmla="*/ 388 w 424"/>
                  <a:gd name="T71" fmla="*/ 54 h 68"/>
                  <a:gd name="T72" fmla="*/ 362 w 424"/>
                  <a:gd name="T73" fmla="*/ 58 h 68"/>
                  <a:gd name="T74" fmla="*/ 330 w 424"/>
                  <a:gd name="T75" fmla="*/ 62 h 68"/>
                  <a:gd name="T76" fmla="*/ 296 w 424"/>
                  <a:gd name="T77" fmla="*/ 66 h 68"/>
                  <a:gd name="T78" fmla="*/ 256 w 424"/>
                  <a:gd name="T79" fmla="*/ 68 h 68"/>
                  <a:gd name="T80" fmla="*/ 214 w 424"/>
                  <a:gd name="T8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4" h="68">
                    <a:moveTo>
                      <a:pt x="214" y="68"/>
                    </a:moveTo>
                    <a:lnTo>
                      <a:pt x="214" y="68"/>
                    </a:lnTo>
                    <a:lnTo>
                      <a:pt x="172" y="68"/>
                    </a:lnTo>
                    <a:lnTo>
                      <a:pt x="132" y="66"/>
                    </a:lnTo>
                    <a:lnTo>
                      <a:pt x="96" y="62"/>
                    </a:lnTo>
                    <a:lnTo>
                      <a:pt x="64" y="58"/>
                    </a:lnTo>
                    <a:lnTo>
                      <a:pt x="38" y="54"/>
                    </a:lnTo>
                    <a:lnTo>
                      <a:pt x="18" y="48"/>
                    </a:lnTo>
                    <a:lnTo>
                      <a:pt x="4" y="42"/>
                    </a:lnTo>
                    <a:lnTo>
                      <a:pt x="2" y="40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2" y="32"/>
                    </a:lnTo>
                    <a:lnTo>
                      <a:pt x="4" y="30"/>
                    </a:lnTo>
                    <a:lnTo>
                      <a:pt x="18" y="22"/>
                    </a:lnTo>
                    <a:lnTo>
                      <a:pt x="38" y="16"/>
                    </a:lnTo>
                    <a:lnTo>
                      <a:pt x="64" y="10"/>
                    </a:lnTo>
                    <a:lnTo>
                      <a:pt x="96" y="6"/>
                    </a:lnTo>
                    <a:lnTo>
                      <a:pt x="132" y="2"/>
                    </a:lnTo>
                    <a:lnTo>
                      <a:pt x="172" y="0"/>
                    </a:lnTo>
                    <a:lnTo>
                      <a:pt x="214" y="0"/>
                    </a:lnTo>
                    <a:lnTo>
                      <a:pt x="214" y="0"/>
                    </a:lnTo>
                    <a:lnTo>
                      <a:pt x="256" y="0"/>
                    </a:lnTo>
                    <a:lnTo>
                      <a:pt x="296" y="2"/>
                    </a:lnTo>
                    <a:lnTo>
                      <a:pt x="330" y="6"/>
                    </a:lnTo>
                    <a:lnTo>
                      <a:pt x="362" y="10"/>
                    </a:lnTo>
                    <a:lnTo>
                      <a:pt x="388" y="16"/>
                    </a:lnTo>
                    <a:lnTo>
                      <a:pt x="408" y="22"/>
                    </a:lnTo>
                    <a:lnTo>
                      <a:pt x="420" y="30"/>
                    </a:lnTo>
                    <a:lnTo>
                      <a:pt x="422" y="32"/>
                    </a:lnTo>
                    <a:lnTo>
                      <a:pt x="424" y="36"/>
                    </a:lnTo>
                    <a:lnTo>
                      <a:pt x="424" y="36"/>
                    </a:lnTo>
                    <a:lnTo>
                      <a:pt x="422" y="40"/>
                    </a:lnTo>
                    <a:lnTo>
                      <a:pt x="420" y="42"/>
                    </a:lnTo>
                    <a:lnTo>
                      <a:pt x="408" y="48"/>
                    </a:lnTo>
                    <a:lnTo>
                      <a:pt x="388" y="54"/>
                    </a:lnTo>
                    <a:lnTo>
                      <a:pt x="362" y="58"/>
                    </a:lnTo>
                    <a:lnTo>
                      <a:pt x="330" y="62"/>
                    </a:lnTo>
                    <a:lnTo>
                      <a:pt x="296" y="66"/>
                    </a:lnTo>
                    <a:lnTo>
                      <a:pt x="256" y="68"/>
                    </a:lnTo>
                    <a:lnTo>
                      <a:pt x="214" y="6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555"/>
              <p:cNvSpPr>
                <a:spLocks/>
              </p:cNvSpPr>
              <p:nvPr/>
            </p:nvSpPr>
            <p:spPr bwMode="auto">
              <a:xfrm>
                <a:off x="4679" y="4192"/>
                <a:ext cx="428" cy="68"/>
              </a:xfrm>
              <a:custGeom>
                <a:avLst/>
                <a:gdLst>
                  <a:gd name="T0" fmla="*/ 216 w 428"/>
                  <a:gd name="T1" fmla="*/ 0 h 68"/>
                  <a:gd name="T2" fmla="*/ 216 w 428"/>
                  <a:gd name="T3" fmla="*/ 0 h 68"/>
                  <a:gd name="T4" fmla="*/ 172 w 428"/>
                  <a:gd name="T5" fmla="*/ 0 h 68"/>
                  <a:gd name="T6" fmla="*/ 132 w 428"/>
                  <a:gd name="T7" fmla="*/ 2 h 68"/>
                  <a:gd name="T8" fmla="*/ 96 w 428"/>
                  <a:gd name="T9" fmla="*/ 6 h 68"/>
                  <a:gd name="T10" fmla="*/ 64 w 428"/>
                  <a:gd name="T11" fmla="*/ 10 h 68"/>
                  <a:gd name="T12" fmla="*/ 38 w 428"/>
                  <a:gd name="T13" fmla="*/ 16 h 68"/>
                  <a:gd name="T14" fmla="*/ 18 w 428"/>
                  <a:gd name="T15" fmla="*/ 22 h 68"/>
                  <a:gd name="T16" fmla="*/ 4 w 428"/>
                  <a:gd name="T17" fmla="*/ 30 h 68"/>
                  <a:gd name="T18" fmla="*/ 2 w 428"/>
                  <a:gd name="T19" fmla="*/ 32 h 68"/>
                  <a:gd name="T20" fmla="*/ 0 w 428"/>
                  <a:gd name="T21" fmla="*/ 36 h 68"/>
                  <a:gd name="T22" fmla="*/ 0 w 428"/>
                  <a:gd name="T23" fmla="*/ 36 h 68"/>
                  <a:gd name="T24" fmla="*/ 2 w 428"/>
                  <a:gd name="T25" fmla="*/ 40 h 68"/>
                  <a:gd name="T26" fmla="*/ 4 w 428"/>
                  <a:gd name="T27" fmla="*/ 42 h 68"/>
                  <a:gd name="T28" fmla="*/ 18 w 428"/>
                  <a:gd name="T29" fmla="*/ 48 h 68"/>
                  <a:gd name="T30" fmla="*/ 38 w 428"/>
                  <a:gd name="T31" fmla="*/ 54 h 68"/>
                  <a:gd name="T32" fmla="*/ 64 w 428"/>
                  <a:gd name="T33" fmla="*/ 58 h 68"/>
                  <a:gd name="T34" fmla="*/ 96 w 428"/>
                  <a:gd name="T35" fmla="*/ 62 h 68"/>
                  <a:gd name="T36" fmla="*/ 132 w 428"/>
                  <a:gd name="T37" fmla="*/ 66 h 68"/>
                  <a:gd name="T38" fmla="*/ 172 w 428"/>
                  <a:gd name="T39" fmla="*/ 68 h 68"/>
                  <a:gd name="T40" fmla="*/ 216 w 428"/>
                  <a:gd name="T41" fmla="*/ 68 h 68"/>
                  <a:gd name="T42" fmla="*/ 216 w 428"/>
                  <a:gd name="T43" fmla="*/ 68 h 68"/>
                  <a:gd name="T44" fmla="*/ 258 w 428"/>
                  <a:gd name="T45" fmla="*/ 68 h 68"/>
                  <a:gd name="T46" fmla="*/ 298 w 428"/>
                  <a:gd name="T47" fmla="*/ 66 h 68"/>
                  <a:gd name="T48" fmla="*/ 334 w 428"/>
                  <a:gd name="T49" fmla="*/ 62 h 68"/>
                  <a:gd name="T50" fmla="*/ 366 w 428"/>
                  <a:gd name="T51" fmla="*/ 58 h 68"/>
                  <a:gd name="T52" fmla="*/ 392 w 428"/>
                  <a:gd name="T53" fmla="*/ 54 h 68"/>
                  <a:gd name="T54" fmla="*/ 412 w 428"/>
                  <a:gd name="T55" fmla="*/ 48 h 68"/>
                  <a:gd name="T56" fmla="*/ 424 w 428"/>
                  <a:gd name="T57" fmla="*/ 42 h 68"/>
                  <a:gd name="T58" fmla="*/ 428 w 428"/>
                  <a:gd name="T59" fmla="*/ 40 h 68"/>
                  <a:gd name="T60" fmla="*/ 428 w 428"/>
                  <a:gd name="T61" fmla="*/ 36 h 68"/>
                  <a:gd name="T62" fmla="*/ 428 w 428"/>
                  <a:gd name="T63" fmla="*/ 36 h 68"/>
                  <a:gd name="T64" fmla="*/ 428 w 428"/>
                  <a:gd name="T65" fmla="*/ 32 h 68"/>
                  <a:gd name="T66" fmla="*/ 424 w 428"/>
                  <a:gd name="T67" fmla="*/ 30 h 68"/>
                  <a:gd name="T68" fmla="*/ 412 w 428"/>
                  <a:gd name="T69" fmla="*/ 22 h 68"/>
                  <a:gd name="T70" fmla="*/ 392 w 428"/>
                  <a:gd name="T71" fmla="*/ 16 h 68"/>
                  <a:gd name="T72" fmla="*/ 366 w 428"/>
                  <a:gd name="T73" fmla="*/ 10 h 68"/>
                  <a:gd name="T74" fmla="*/ 334 w 428"/>
                  <a:gd name="T75" fmla="*/ 6 h 68"/>
                  <a:gd name="T76" fmla="*/ 298 w 428"/>
                  <a:gd name="T77" fmla="*/ 2 h 68"/>
                  <a:gd name="T78" fmla="*/ 258 w 428"/>
                  <a:gd name="T79" fmla="*/ 0 h 68"/>
                  <a:gd name="T80" fmla="*/ 216 w 428"/>
                  <a:gd name="T81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8" h="68">
                    <a:moveTo>
                      <a:pt x="216" y="0"/>
                    </a:moveTo>
                    <a:lnTo>
                      <a:pt x="216" y="0"/>
                    </a:lnTo>
                    <a:lnTo>
                      <a:pt x="172" y="0"/>
                    </a:lnTo>
                    <a:lnTo>
                      <a:pt x="132" y="2"/>
                    </a:lnTo>
                    <a:lnTo>
                      <a:pt x="96" y="6"/>
                    </a:lnTo>
                    <a:lnTo>
                      <a:pt x="64" y="10"/>
                    </a:lnTo>
                    <a:lnTo>
                      <a:pt x="38" y="16"/>
                    </a:lnTo>
                    <a:lnTo>
                      <a:pt x="18" y="22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4" y="42"/>
                    </a:lnTo>
                    <a:lnTo>
                      <a:pt x="18" y="48"/>
                    </a:lnTo>
                    <a:lnTo>
                      <a:pt x="38" y="54"/>
                    </a:lnTo>
                    <a:lnTo>
                      <a:pt x="64" y="58"/>
                    </a:lnTo>
                    <a:lnTo>
                      <a:pt x="96" y="62"/>
                    </a:lnTo>
                    <a:lnTo>
                      <a:pt x="132" y="66"/>
                    </a:lnTo>
                    <a:lnTo>
                      <a:pt x="172" y="68"/>
                    </a:lnTo>
                    <a:lnTo>
                      <a:pt x="216" y="68"/>
                    </a:lnTo>
                    <a:lnTo>
                      <a:pt x="216" y="68"/>
                    </a:lnTo>
                    <a:lnTo>
                      <a:pt x="258" y="68"/>
                    </a:lnTo>
                    <a:lnTo>
                      <a:pt x="298" y="66"/>
                    </a:lnTo>
                    <a:lnTo>
                      <a:pt x="334" y="62"/>
                    </a:lnTo>
                    <a:lnTo>
                      <a:pt x="366" y="58"/>
                    </a:lnTo>
                    <a:lnTo>
                      <a:pt x="392" y="54"/>
                    </a:lnTo>
                    <a:lnTo>
                      <a:pt x="412" y="48"/>
                    </a:lnTo>
                    <a:lnTo>
                      <a:pt x="424" y="42"/>
                    </a:lnTo>
                    <a:lnTo>
                      <a:pt x="428" y="40"/>
                    </a:lnTo>
                    <a:lnTo>
                      <a:pt x="428" y="36"/>
                    </a:lnTo>
                    <a:lnTo>
                      <a:pt x="428" y="36"/>
                    </a:lnTo>
                    <a:lnTo>
                      <a:pt x="428" y="32"/>
                    </a:lnTo>
                    <a:lnTo>
                      <a:pt x="424" y="30"/>
                    </a:lnTo>
                    <a:lnTo>
                      <a:pt x="412" y="22"/>
                    </a:lnTo>
                    <a:lnTo>
                      <a:pt x="392" y="16"/>
                    </a:lnTo>
                    <a:lnTo>
                      <a:pt x="366" y="10"/>
                    </a:lnTo>
                    <a:lnTo>
                      <a:pt x="334" y="6"/>
                    </a:lnTo>
                    <a:lnTo>
                      <a:pt x="298" y="2"/>
                    </a:lnTo>
                    <a:lnTo>
                      <a:pt x="258" y="0"/>
                    </a:lnTo>
                    <a:lnTo>
                      <a:pt x="2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556"/>
              <p:cNvSpPr>
                <a:spLocks noEditPoints="1"/>
              </p:cNvSpPr>
              <p:nvPr/>
            </p:nvSpPr>
            <p:spPr bwMode="auto">
              <a:xfrm>
                <a:off x="4681" y="4192"/>
                <a:ext cx="424" cy="68"/>
              </a:xfrm>
              <a:custGeom>
                <a:avLst/>
                <a:gdLst>
                  <a:gd name="T0" fmla="*/ 214 w 424"/>
                  <a:gd name="T1" fmla="*/ 68 h 68"/>
                  <a:gd name="T2" fmla="*/ 132 w 424"/>
                  <a:gd name="T3" fmla="*/ 66 h 68"/>
                  <a:gd name="T4" fmla="*/ 64 w 424"/>
                  <a:gd name="T5" fmla="*/ 58 h 68"/>
                  <a:gd name="T6" fmla="*/ 20 w 424"/>
                  <a:gd name="T7" fmla="*/ 48 h 68"/>
                  <a:gd name="T8" fmla="*/ 4 w 424"/>
                  <a:gd name="T9" fmla="*/ 40 h 68"/>
                  <a:gd name="T10" fmla="*/ 2 w 424"/>
                  <a:gd name="T11" fmla="*/ 36 h 68"/>
                  <a:gd name="T12" fmla="*/ 6 w 424"/>
                  <a:gd name="T13" fmla="*/ 30 h 68"/>
                  <a:gd name="T14" fmla="*/ 38 w 424"/>
                  <a:gd name="T15" fmla="*/ 16 h 68"/>
                  <a:gd name="T16" fmla="*/ 96 w 424"/>
                  <a:gd name="T17" fmla="*/ 6 h 68"/>
                  <a:gd name="T18" fmla="*/ 172 w 424"/>
                  <a:gd name="T19" fmla="*/ 0 h 68"/>
                  <a:gd name="T20" fmla="*/ 214 w 424"/>
                  <a:gd name="T21" fmla="*/ 0 h 68"/>
                  <a:gd name="T22" fmla="*/ 294 w 424"/>
                  <a:gd name="T23" fmla="*/ 2 h 68"/>
                  <a:gd name="T24" fmla="*/ 360 w 424"/>
                  <a:gd name="T25" fmla="*/ 10 h 68"/>
                  <a:gd name="T26" fmla="*/ 406 w 424"/>
                  <a:gd name="T27" fmla="*/ 22 h 68"/>
                  <a:gd name="T28" fmla="*/ 420 w 424"/>
                  <a:gd name="T29" fmla="*/ 32 h 68"/>
                  <a:gd name="T30" fmla="*/ 422 w 424"/>
                  <a:gd name="T31" fmla="*/ 36 h 68"/>
                  <a:gd name="T32" fmla="*/ 418 w 424"/>
                  <a:gd name="T33" fmla="*/ 42 h 68"/>
                  <a:gd name="T34" fmla="*/ 386 w 424"/>
                  <a:gd name="T35" fmla="*/ 54 h 68"/>
                  <a:gd name="T36" fmla="*/ 330 w 424"/>
                  <a:gd name="T37" fmla="*/ 62 h 68"/>
                  <a:gd name="T38" fmla="*/ 256 w 424"/>
                  <a:gd name="T39" fmla="*/ 68 h 68"/>
                  <a:gd name="T40" fmla="*/ 214 w 424"/>
                  <a:gd name="T41" fmla="*/ 0 h 68"/>
                  <a:gd name="T42" fmla="*/ 172 w 424"/>
                  <a:gd name="T43" fmla="*/ 0 h 68"/>
                  <a:gd name="T44" fmla="*/ 96 w 424"/>
                  <a:gd name="T45" fmla="*/ 6 h 68"/>
                  <a:gd name="T46" fmla="*/ 38 w 424"/>
                  <a:gd name="T47" fmla="*/ 16 h 68"/>
                  <a:gd name="T48" fmla="*/ 4 w 424"/>
                  <a:gd name="T49" fmla="*/ 30 h 68"/>
                  <a:gd name="T50" fmla="*/ 0 w 424"/>
                  <a:gd name="T51" fmla="*/ 36 h 68"/>
                  <a:gd name="T52" fmla="*/ 2 w 424"/>
                  <a:gd name="T53" fmla="*/ 40 h 68"/>
                  <a:gd name="T54" fmla="*/ 18 w 424"/>
                  <a:gd name="T55" fmla="*/ 48 h 68"/>
                  <a:gd name="T56" fmla="*/ 64 w 424"/>
                  <a:gd name="T57" fmla="*/ 58 h 68"/>
                  <a:gd name="T58" fmla="*/ 132 w 424"/>
                  <a:gd name="T59" fmla="*/ 66 h 68"/>
                  <a:gd name="T60" fmla="*/ 214 w 424"/>
                  <a:gd name="T61" fmla="*/ 68 h 68"/>
                  <a:gd name="T62" fmla="*/ 256 w 424"/>
                  <a:gd name="T63" fmla="*/ 68 h 68"/>
                  <a:gd name="T64" fmla="*/ 330 w 424"/>
                  <a:gd name="T65" fmla="*/ 62 h 68"/>
                  <a:gd name="T66" fmla="*/ 388 w 424"/>
                  <a:gd name="T67" fmla="*/ 54 h 68"/>
                  <a:gd name="T68" fmla="*/ 420 w 424"/>
                  <a:gd name="T69" fmla="*/ 42 h 68"/>
                  <a:gd name="T70" fmla="*/ 424 w 424"/>
                  <a:gd name="T71" fmla="*/ 36 h 68"/>
                  <a:gd name="T72" fmla="*/ 422 w 424"/>
                  <a:gd name="T73" fmla="*/ 32 h 68"/>
                  <a:gd name="T74" fmla="*/ 408 w 424"/>
                  <a:gd name="T75" fmla="*/ 22 h 68"/>
                  <a:gd name="T76" fmla="*/ 362 w 424"/>
                  <a:gd name="T77" fmla="*/ 10 h 68"/>
                  <a:gd name="T78" fmla="*/ 296 w 424"/>
                  <a:gd name="T79" fmla="*/ 2 h 68"/>
                  <a:gd name="T80" fmla="*/ 214 w 424"/>
                  <a:gd name="T81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4" h="68">
                    <a:moveTo>
                      <a:pt x="214" y="68"/>
                    </a:moveTo>
                    <a:lnTo>
                      <a:pt x="214" y="68"/>
                    </a:lnTo>
                    <a:lnTo>
                      <a:pt x="172" y="68"/>
                    </a:lnTo>
                    <a:lnTo>
                      <a:pt x="132" y="66"/>
                    </a:lnTo>
                    <a:lnTo>
                      <a:pt x="96" y="62"/>
                    </a:lnTo>
                    <a:lnTo>
                      <a:pt x="64" y="58"/>
                    </a:lnTo>
                    <a:lnTo>
                      <a:pt x="38" y="54"/>
                    </a:lnTo>
                    <a:lnTo>
                      <a:pt x="20" y="48"/>
                    </a:lnTo>
                    <a:lnTo>
                      <a:pt x="6" y="42"/>
                    </a:lnTo>
                    <a:lnTo>
                      <a:pt x="4" y="40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4" y="32"/>
                    </a:lnTo>
                    <a:lnTo>
                      <a:pt x="6" y="30"/>
                    </a:lnTo>
                    <a:lnTo>
                      <a:pt x="20" y="22"/>
                    </a:lnTo>
                    <a:lnTo>
                      <a:pt x="38" y="16"/>
                    </a:lnTo>
                    <a:lnTo>
                      <a:pt x="64" y="10"/>
                    </a:lnTo>
                    <a:lnTo>
                      <a:pt x="96" y="6"/>
                    </a:lnTo>
                    <a:lnTo>
                      <a:pt x="132" y="2"/>
                    </a:lnTo>
                    <a:lnTo>
                      <a:pt x="172" y="0"/>
                    </a:lnTo>
                    <a:lnTo>
                      <a:pt x="214" y="0"/>
                    </a:lnTo>
                    <a:lnTo>
                      <a:pt x="214" y="0"/>
                    </a:lnTo>
                    <a:lnTo>
                      <a:pt x="256" y="0"/>
                    </a:lnTo>
                    <a:lnTo>
                      <a:pt x="294" y="2"/>
                    </a:lnTo>
                    <a:lnTo>
                      <a:pt x="330" y="6"/>
                    </a:lnTo>
                    <a:lnTo>
                      <a:pt x="360" y="10"/>
                    </a:lnTo>
                    <a:lnTo>
                      <a:pt x="386" y="16"/>
                    </a:lnTo>
                    <a:lnTo>
                      <a:pt x="406" y="22"/>
                    </a:lnTo>
                    <a:lnTo>
                      <a:pt x="418" y="30"/>
                    </a:lnTo>
                    <a:lnTo>
                      <a:pt x="420" y="32"/>
                    </a:lnTo>
                    <a:lnTo>
                      <a:pt x="422" y="36"/>
                    </a:lnTo>
                    <a:lnTo>
                      <a:pt x="422" y="36"/>
                    </a:lnTo>
                    <a:lnTo>
                      <a:pt x="420" y="40"/>
                    </a:lnTo>
                    <a:lnTo>
                      <a:pt x="418" y="42"/>
                    </a:lnTo>
                    <a:lnTo>
                      <a:pt x="406" y="48"/>
                    </a:lnTo>
                    <a:lnTo>
                      <a:pt x="386" y="54"/>
                    </a:lnTo>
                    <a:lnTo>
                      <a:pt x="360" y="58"/>
                    </a:lnTo>
                    <a:lnTo>
                      <a:pt x="330" y="62"/>
                    </a:lnTo>
                    <a:lnTo>
                      <a:pt x="294" y="66"/>
                    </a:lnTo>
                    <a:lnTo>
                      <a:pt x="256" y="68"/>
                    </a:lnTo>
                    <a:lnTo>
                      <a:pt x="214" y="68"/>
                    </a:lnTo>
                    <a:close/>
                    <a:moveTo>
                      <a:pt x="214" y="0"/>
                    </a:moveTo>
                    <a:lnTo>
                      <a:pt x="214" y="0"/>
                    </a:lnTo>
                    <a:lnTo>
                      <a:pt x="172" y="0"/>
                    </a:lnTo>
                    <a:lnTo>
                      <a:pt x="132" y="2"/>
                    </a:lnTo>
                    <a:lnTo>
                      <a:pt x="96" y="6"/>
                    </a:lnTo>
                    <a:lnTo>
                      <a:pt x="64" y="10"/>
                    </a:lnTo>
                    <a:lnTo>
                      <a:pt x="38" y="16"/>
                    </a:lnTo>
                    <a:lnTo>
                      <a:pt x="18" y="22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4" y="42"/>
                    </a:lnTo>
                    <a:lnTo>
                      <a:pt x="18" y="48"/>
                    </a:lnTo>
                    <a:lnTo>
                      <a:pt x="38" y="54"/>
                    </a:lnTo>
                    <a:lnTo>
                      <a:pt x="64" y="58"/>
                    </a:lnTo>
                    <a:lnTo>
                      <a:pt x="96" y="62"/>
                    </a:lnTo>
                    <a:lnTo>
                      <a:pt x="132" y="66"/>
                    </a:lnTo>
                    <a:lnTo>
                      <a:pt x="172" y="68"/>
                    </a:lnTo>
                    <a:lnTo>
                      <a:pt x="214" y="68"/>
                    </a:lnTo>
                    <a:lnTo>
                      <a:pt x="214" y="68"/>
                    </a:lnTo>
                    <a:lnTo>
                      <a:pt x="256" y="68"/>
                    </a:lnTo>
                    <a:lnTo>
                      <a:pt x="296" y="66"/>
                    </a:lnTo>
                    <a:lnTo>
                      <a:pt x="330" y="62"/>
                    </a:lnTo>
                    <a:lnTo>
                      <a:pt x="362" y="58"/>
                    </a:lnTo>
                    <a:lnTo>
                      <a:pt x="388" y="54"/>
                    </a:lnTo>
                    <a:lnTo>
                      <a:pt x="408" y="48"/>
                    </a:lnTo>
                    <a:lnTo>
                      <a:pt x="420" y="42"/>
                    </a:lnTo>
                    <a:lnTo>
                      <a:pt x="422" y="40"/>
                    </a:lnTo>
                    <a:lnTo>
                      <a:pt x="424" y="36"/>
                    </a:lnTo>
                    <a:lnTo>
                      <a:pt x="424" y="36"/>
                    </a:lnTo>
                    <a:lnTo>
                      <a:pt x="422" y="32"/>
                    </a:lnTo>
                    <a:lnTo>
                      <a:pt x="420" y="30"/>
                    </a:lnTo>
                    <a:lnTo>
                      <a:pt x="408" y="22"/>
                    </a:lnTo>
                    <a:lnTo>
                      <a:pt x="388" y="16"/>
                    </a:lnTo>
                    <a:lnTo>
                      <a:pt x="362" y="10"/>
                    </a:lnTo>
                    <a:lnTo>
                      <a:pt x="330" y="6"/>
                    </a:lnTo>
                    <a:lnTo>
                      <a:pt x="296" y="2"/>
                    </a:lnTo>
                    <a:lnTo>
                      <a:pt x="256" y="0"/>
                    </a:lnTo>
                    <a:lnTo>
                      <a:pt x="214" y="0"/>
                    </a:lnTo>
                    <a:close/>
                  </a:path>
                </a:pathLst>
              </a:custGeom>
              <a:solidFill>
                <a:srgbClr val="A39C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557"/>
              <p:cNvSpPr>
                <a:spLocks/>
              </p:cNvSpPr>
              <p:nvPr/>
            </p:nvSpPr>
            <p:spPr bwMode="auto">
              <a:xfrm>
                <a:off x="4683" y="4192"/>
                <a:ext cx="420" cy="68"/>
              </a:xfrm>
              <a:custGeom>
                <a:avLst/>
                <a:gdLst>
                  <a:gd name="T0" fmla="*/ 212 w 420"/>
                  <a:gd name="T1" fmla="*/ 68 h 68"/>
                  <a:gd name="T2" fmla="*/ 212 w 420"/>
                  <a:gd name="T3" fmla="*/ 68 h 68"/>
                  <a:gd name="T4" fmla="*/ 170 w 420"/>
                  <a:gd name="T5" fmla="*/ 68 h 68"/>
                  <a:gd name="T6" fmla="*/ 130 w 420"/>
                  <a:gd name="T7" fmla="*/ 66 h 68"/>
                  <a:gd name="T8" fmla="*/ 94 w 420"/>
                  <a:gd name="T9" fmla="*/ 62 h 68"/>
                  <a:gd name="T10" fmla="*/ 62 w 420"/>
                  <a:gd name="T11" fmla="*/ 58 h 68"/>
                  <a:gd name="T12" fmla="*/ 36 w 420"/>
                  <a:gd name="T13" fmla="*/ 54 h 68"/>
                  <a:gd name="T14" fmla="*/ 18 w 420"/>
                  <a:gd name="T15" fmla="*/ 48 h 68"/>
                  <a:gd name="T16" fmla="*/ 4 w 420"/>
                  <a:gd name="T17" fmla="*/ 42 h 68"/>
                  <a:gd name="T18" fmla="*/ 2 w 420"/>
                  <a:gd name="T19" fmla="*/ 40 h 68"/>
                  <a:gd name="T20" fmla="*/ 0 w 420"/>
                  <a:gd name="T21" fmla="*/ 36 h 68"/>
                  <a:gd name="T22" fmla="*/ 0 w 420"/>
                  <a:gd name="T23" fmla="*/ 36 h 68"/>
                  <a:gd name="T24" fmla="*/ 2 w 420"/>
                  <a:gd name="T25" fmla="*/ 32 h 68"/>
                  <a:gd name="T26" fmla="*/ 4 w 420"/>
                  <a:gd name="T27" fmla="*/ 30 h 68"/>
                  <a:gd name="T28" fmla="*/ 18 w 420"/>
                  <a:gd name="T29" fmla="*/ 22 h 68"/>
                  <a:gd name="T30" fmla="*/ 36 w 420"/>
                  <a:gd name="T31" fmla="*/ 16 h 68"/>
                  <a:gd name="T32" fmla="*/ 62 w 420"/>
                  <a:gd name="T33" fmla="*/ 10 h 68"/>
                  <a:gd name="T34" fmla="*/ 94 w 420"/>
                  <a:gd name="T35" fmla="*/ 6 h 68"/>
                  <a:gd name="T36" fmla="*/ 130 w 420"/>
                  <a:gd name="T37" fmla="*/ 2 h 68"/>
                  <a:gd name="T38" fmla="*/ 170 w 420"/>
                  <a:gd name="T39" fmla="*/ 0 h 68"/>
                  <a:gd name="T40" fmla="*/ 212 w 420"/>
                  <a:gd name="T41" fmla="*/ 0 h 68"/>
                  <a:gd name="T42" fmla="*/ 212 w 420"/>
                  <a:gd name="T43" fmla="*/ 0 h 68"/>
                  <a:gd name="T44" fmla="*/ 254 w 420"/>
                  <a:gd name="T45" fmla="*/ 0 h 68"/>
                  <a:gd name="T46" fmla="*/ 292 w 420"/>
                  <a:gd name="T47" fmla="*/ 2 h 68"/>
                  <a:gd name="T48" fmla="*/ 328 w 420"/>
                  <a:gd name="T49" fmla="*/ 6 h 68"/>
                  <a:gd name="T50" fmla="*/ 358 w 420"/>
                  <a:gd name="T51" fmla="*/ 10 h 68"/>
                  <a:gd name="T52" fmla="*/ 384 w 420"/>
                  <a:gd name="T53" fmla="*/ 16 h 68"/>
                  <a:gd name="T54" fmla="*/ 404 w 420"/>
                  <a:gd name="T55" fmla="*/ 22 h 68"/>
                  <a:gd name="T56" fmla="*/ 416 w 420"/>
                  <a:gd name="T57" fmla="*/ 30 h 68"/>
                  <a:gd name="T58" fmla="*/ 418 w 420"/>
                  <a:gd name="T59" fmla="*/ 32 h 68"/>
                  <a:gd name="T60" fmla="*/ 420 w 420"/>
                  <a:gd name="T61" fmla="*/ 36 h 68"/>
                  <a:gd name="T62" fmla="*/ 420 w 420"/>
                  <a:gd name="T63" fmla="*/ 36 h 68"/>
                  <a:gd name="T64" fmla="*/ 418 w 420"/>
                  <a:gd name="T65" fmla="*/ 40 h 68"/>
                  <a:gd name="T66" fmla="*/ 416 w 420"/>
                  <a:gd name="T67" fmla="*/ 42 h 68"/>
                  <a:gd name="T68" fmla="*/ 404 w 420"/>
                  <a:gd name="T69" fmla="*/ 48 h 68"/>
                  <a:gd name="T70" fmla="*/ 384 w 420"/>
                  <a:gd name="T71" fmla="*/ 54 h 68"/>
                  <a:gd name="T72" fmla="*/ 358 w 420"/>
                  <a:gd name="T73" fmla="*/ 58 h 68"/>
                  <a:gd name="T74" fmla="*/ 328 w 420"/>
                  <a:gd name="T75" fmla="*/ 62 h 68"/>
                  <a:gd name="T76" fmla="*/ 292 w 420"/>
                  <a:gd name="T77" fmla="*/ 66 h 68"/>
                  <a:gd name="T78" fmla="*/ 254 w 420"/>
                  <a:gd name="T79" fmla="*/ 68 h 68"/>
                  <a:gd name="T80" fmla="*/ 212 w 420"/>
                  <a:gd name="T8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0" h="68">
                    <a:moveTo>
                      <a:pt x="212" y="68"/>
                    </a:moveTo>
                    <a:lnTo>
                      <a:pt x="212" y="68"/>
                    </a:lnTo>
                    <a:lnTo>
                      <a:pt x="170" y="68"/>
                    </a:lnTo>
                    <a:lnTo>
                      <a:pt x="130" y="66"/>
                    </a:lnTo>
                    <a:lnTo>
                      <a:pt x="94" y="62"/>
                    </a:lnTo>
                    <a:lnTo>
                      <a:pt x="62" y="58"/>
                    </a:lnTo>
                    <a:lnTo>
                      <a:pt x="36" y="54"/>
                    </a:lnTo>
                    <a:lnTo>
                      <a:pt x="18" y="48"/>
                    </a:lnTo>
                    <a:lnTo>
                      <a:pt x="4" y="42"/>
                    </a:lnTo>
                    <a:lnTo>
                      <a:pt x="2" y="40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2" y="32"/>
                    </a:lnTo>
                    <a:lnTo>
                      <a:pt x="4" y="30"/>
                    </a:lnTo>
                    <a:lnTo>
                      <a:pt x="18" y="22"/>
                    </a:lnTo>
                    <a:lnTo>
                      <a:pt x="36" y="16"/>
                    </a:lnTo>
                    <a:lnTo>
                      <a:pt x="62" y="10"/>
                    </a:lnTo>
                    <a:lnTo>
                      <a:pt x="94" y="6"/>
                    </a:lnTo>
                    <a:lnTo>
                      <a:pt x="130" y="2"/>
                    </a:lnTo>
                    <a:lnTo>
                      <a:pt x="170" y="0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54" y="0"/>
                    </a:lnTo>
                    <a:lnTo>
                      <a:pt x="292" y="2"/>
                    </a:lnTo>
                    <a:lnTo>
                      <a:pt x="328" y="6"/>
                    </a:lnTo>
                    <a:lnTo>
                      <a:pt x="358" y="10"/>
                    </a:lnTo>
                    <a:lnTo>
                      <a:pt x="384" y="16"/>
                    </a:lnTo>
                    <a:lnTo>
                      <a:pt x="404" y="22"/>
                    </a:lnTo>
                    <a:lnTo>
                      <a:pt x="416" y="30"/>
                    </a:lnTo>
                    <a:lnTo>
                      <a:pt x="418" y="32"/>
                    </a:lnTo>
                    <a:lnTo>
                      <a:pt x="420" y="36"/>
                    </a:lnTo>
                    <a:lnTo>
                      <a:pt x="420" y="36"/>
                    </a:lnTo>
                    <a:lnTo>
                      <a:pt x="418" y="40"/>
                    </a:lnTo>
                    <a:lnTo>
                      <a:pt x="416" y="42"/>
                    </a:lnTo>
                    <a:lnTo>
                      <a:pt x="404" y="48"/>
                    </a:lnTo>
                    <a:lnTo>
                      <a:pt x="384" y="54"/>
                    </a:lnTo>
                    <a:lnTo>
                      <a:pt x="358" y="58"/>
                    </a:lnTo>
                    <a:lnTo>
                      <a:pt x="328" y="62"/>
                    </a:lnTo>
                    <a:lnTo>
                      <a:pt x="292" y="66"/>
                    </a:lnTo>
                    <a:lnTo>
                      <a:pt x="254" y="68"/>
                    </a:lnTo>
                    <a:lnTo>
                      <a:pt x="212" y="6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558"/>
              <p:cNvSpPr>
                <a:spLocks/>
              </p:cNvSpPr>
              <p:nvPr/>
            </p:nvSpPr>
            <p:spPr bwMode="auto">
              <a:xfrm>
                <a:off x="4681" y="4192"/>
                <a:ext cx="424" cy="68"/>
              </a:xfrm>
              <a:custGeom>
                <a:avLst/>
                <a:gdLst>
                  <a:gd name="T0" fmla="*/ 214 w 424"/>
                  <a:gd name="T1" fmla="*/ 0 h 68"/>
                  <a:gd name="T2" fmla="*/ 214 w 424"/>
                  <a:gd name="T3" fmla="*/ 0 h 68"/>
                  <a:gd name="T4" fmla="*/ 172 w 424"/>
                  <a:gd name="T5" fmla="*/ 0 h 68"/>
                  <a:gd name="T6" fmla="*/ 132 w 424"/>
                  <a:gd name="T7" fmla="*/ 2 h 68"/>
                  <a:gd name="T8" fmla="*/ 96 w 424"/>
                  <a:gd name="T9" fmla="*/ 6 h 68"/>
                  <a:gd name="T10" fmla="*/ 64 w 424"/>
                  <a:gd name="T11" fmla="*/ 10 h 68"/>
                  <a:gd name="T12" fmla="*/ 38 w 424"/>
                  <a:gd name="T13" fmla="*/ 16 h 68"/>
                  <a:gd name="T14" fmla="*/ 18 w 424"/>
                  <a:gd name="T15" fmla="*/ 22 h 68"/>
                  <a:gd name="T16" fmla="*/ 4 w 424"/>
                  <a:gd name="T17" fmla="*/ 30 h 68"/>
                  <a:gd name="T18" fmla="*/ 2 w 424"/>
                  <a:gd name="T19" fmla="*/ 32 h 68"/>
                  <a:gd name="T20" fmla="*/ 0 w 424"/>
                  <a:gd name="T21" fmla="*/ 36 h 68"/>
                  <a:gd name="T22" fmla="*/ 0 w 424"/>
                  <a:gd name="T23" fmla="*/ 36 h 68"/>
                  <a:gd name="T24" fmla="*/ 2 w 424"/>
                  <a:gd name="T25" fmla="*/ 40 h 68"/>
                  <a:gd name="T26" fmla="*/ 4 w 424"/>
                  <a:gd name="T27" fmla="*/ 42 h 68"/>
                  <a:gd name="T28" fmla="*/ 18 w 424"/>
                  <a:gd name="T29" fmla="*/ 48 h 68"/>
                  <a:gd name="T30" fmla="*/ 38 w 424"/>
                  <a:gd name="T31" fmla="*/ 54 h 68"/>
                  <a:gd name="T32" fmla="*/ 64 w 424"/>
                  <a:gd name="T33" fmla="*/ 58 h 68"/>
                  <a:gd name="T34" fmla="*/ 96 w 424"/>
                  <a:gd name="T35" fmla="*/ 62 h 68"/>
                  <a:gd name="T36" fmla="*/ 132 w 424"/>
                  <a:gd name="T37" fmla="*/ 66 h 68"/>
                  <a:gd name="T38" fmla="*/ 172 w 424"/>
                  <a:gd name="T39" fmla="*/ 68 h 68"/>
                  <a:gd name="T40" fmla="*/ 214 w 424"/>
                  <a:gd name="T41" fmla="*/ 68 h 68"/>
                  <a:gd name="T42" fmla="*/ 214 w 424"/>
                  <a:gd name="T43" fmla="*/ 68 h 68"/>
                  <a:gd name="T44" fmla="*/ 256 w 424"/>
                  <a:gd name="T45" fmla="*/ 68 h 68"/>
                  <a:gd name="T46" fmla="*/ 296 w 424"/>
                  <a:gd name="T47" fmla="*/ 66 h 68"/>
                  <a:gd name="T48" fmla="*/ 330 w 424"/>
                  <a:gd name="T49" fmla="*/ 62 h 68"/>
                  <a:gd name="T50" fmla="*/ 362 w 424"/>
                  <a:gd name="T51" fmla="*/ 58 h 68"/>
                  <a:gd name="T52" fmla="*/ 388 w 424"/>
                  <a:gd name="T53" fmla="*/ 54 h 68"/>
                  <a:gd name="T54" fmla="*/ 408 w 424"/>
                  <a:gd name="T55" fmla="*/ 48 h 68"/>
                  <a:gd name="T56" fmla="*/ 420 w 424"/>
                  <a:gd name="T57" fmla="*/ 42 h 68"/>
                  <a:gd name="T58" fmla="*/ 422 w 424"/>
                  <a:gd name="T59" fmla="*/ 40 h 68"/>
                  <a:gd name="T60" fmla="*/ 424 w 424"/>
                  <a:gd name="T61" fmla="*/ 36 h 68"/>
                  <a:gd name="T62" fmla="*/ 424 w 424"/>
                  <a:gd name="T63" fmla="*/ 36 h 68"/>
                  <a:gd name="T64" fmla="*/ 422 w 424"/>
                  <a:gd name="T65" fmla="*/ 32 h 68"/>
                  <a:gd name="T66" fmla="*/ 420 w 424"/>
                  <a:gd name="T67" fmla="*/ 30 h 68"/>
                  <a:gd name="T68" fmla="*/ 408 w 424"/>
                  <a:gd name="T69" fmla="*/ 22 h 68"/>
                  <a:gd name="T70" fmla="*/ 388 w 424"/>
                  <a:gd name="T71" fmla="*/ 16 h 68"/>
                  <a:gd name="T72" fmla="*/ 362 w 424"/>
                  <a:gd name="T73" fmla="*/ 10 h 68"/>
                  <a:gd name="T74" fmla="*/ 330 w 424"/>
                  <a:gd name="T75" fmla="*/ 6 h 68"/>
                  <a:gd name="T76" fmla="*/ 296 w 424"/>
                  <a:gd name="T77" fmla="*/ 2 h 68"/>
                  <a:gd name="T78" fmla="*/ 256 w 424"/>
                  <a:gd name="T79" fmla="*/ 0 h 68"/>
                  <a:gd name="T80" fmla="*/ 214 w 424"/>
                  <a:gd name="T81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4" h="68">
                    <a:moveTo>
                      <a:pt x="214" y="0"/>
                    </a:moveTo>
                    <a:lnTo>
                      <a:pt x="214" y="0"/>
                    </a:lnTo>
                    <a:lnTo>
                      <a:pt x="172" y="0"/>
                    </a:lnTo>
                    <a:lnTo>
                      <a:pt x="132" y="2"/>
                    </a:lnTo>
                    <a:lnTo>
                      <a:pt x="96" y="6"/>
                    </a:lnTo>
                    <a:lnTo>
                      <a:pt x="64" y="10"/>
                    </a:lnTo>
                    <a:lnTo>
                      <a:pt x="38" y="16"/>
                    </a:lnTo>
                    <a:lnTo>
                      <a:pt x="18" y="22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4" y="42"/>
                    </a:lnTo>
                    <a:lnTo>
                      <a:pt x="18" y="48"/>
                    </a:lnTo>
                    <a:lnTo>
                      <a:pt x="38" y="54"/>
                    </a:lnTo>
                    <a:lnTo>
                      <a:pt x="64" y="58"/>
                    </a:lnTo>
                    <a:lnTo>
                      <a:pt x="96" y="62"/>
                    </a:lnTo>
                    <a:lnTo>
                      <a:pt x="132" y="66"/>
                    </a:lnTo>
                    <a:lnTo>
                      <a:pt x="172" y="68"/>
                    </a:lnTo>
                    <a:lnTo>
                      <a:pt x="214" y="68"/>
                    </a:lnTo>
                    <a:lnTo>
                      <a:pt x="214" y="68"/>
                    </a:lnTo>
                    <a:lnTo>
                      <a:pt x="256" y="68"/>
                    </a:lnTo>
                    <a:lnTo>
                      <a:pt x="296" y="66"/>
                    </a:lnTo>
                    <a:lnTo>
                      <a:pt x="330" y="62"/>
                    </a:lnTo>
                    <a:lnTo>
                      <a:pt x="362" y="58"/>
                    </a:lnTo>
                    <a:lnTo>
                      <a:pt x="388" y="54"/>
                    </a:lnTo>
                    <a:lnTo>
                      <a:pt x="408" y="48"/>
                    </a:lnTo>
                    <a:lnTo>
                      <a:pt x="420" y="42"/>
                    </a:lnTo>
                    <a:lnTo>
                      <a:pt x="422" y="40"/>
                    </a:lnTo>
                    <a:lnTo>
                      <a:pt x="424" y="36"/>
                    </a:lnTo>
                    <a:lnTo>
                      <a:pt x="424" y="36"/>
                    </a:lnTo>
                    <a:lnTo>
                      <a:pt x="422" y="32"/>
                    </a:lnTo>
                    <a:lnTo>
                      <a:pt x="420" y="30"/>
                    </a:lnTo>
                    <a:lnTo>
                      <a:pt x="408" y="22"/>
                    </a:lnTo>
                    <a:lnTo>
                      <a:pt x="388" y="16"/>
                    </a:lnTo>
                    <a:lnTo>
                      <a:pt x="362" y="10"/>
                    </a:lnTo>
                    <a:lnTo>
                      <a:pt x="330" y="6"/>
                    </a:lnTo>
                    <a:lnTo>
                      <a:pt x="296" y="2"/>
                    </a:lnTo>
                    <a:lnTo>
                      <a:pt x="256" y="0"/>
                    </a:lnTo>
                    <a:lnTo>
                      <a:pt x="2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Freeform 559"/>
              <p:cNvSpPr>
                <a:spLocks noEditPoints="1"/>
              </p:cNvSpPr>
              <p:nvPr/>
            </p:nvSpPr>
            <p:spPr bwMode="auto">
              <a:xfrm>
                <a:off x="4683" y="4192"/>
                <a:ext cx="420" cy="68"/>
              </a:xfrm>
              <a:custGeom>
                <a:avLst/>
                <a:gdLst>
                  <a:gd name="T0" fmla="*/ 212 w 420"/>
                  <a:gd name="T1" fmla="*/ 68 h 68"/>
                  <a:gd name="T2" fmla="*/ 130 w 420"/>
                  <a:gd name="T3" fmla="*/ 66 h 68"/>
                  <a:gd name="T4" fmla="*/ 64 w 420"/>
                  <a:gd name="T5" fmla="*/ 58 h 68"/>
                  <a:gd name="T6" fmla="*/ 20 w 420"/>
                  <a:gd name="T7" fmla="*/ 48 h 68"/>
                  <a:gd name="T8" fmla="*/ 4 w 420"/>
                  <a:gd name="T9" fmla="*/ 40 h 68"/>
                  <a:gd name="T10" fmla="*/ 2 w 420"/>
                  <a:gd name="T11" fmla="*/ 36 h 68"/>
                  <a:gd name="T12" fmla="*/ 6 w 420"/>
                  <a:gd name="T13" fmla="*/ 30 h 68"/>
                  <a:gd name="T14" fmla="*/ 38 w 420"/>
                  <a:gd name="T15" fmla="*/ 16 h 68"/>
                  <a:gd name="T16" fmla="*/ 96 w 420"/>
                  <a:gd name="T17" fmla="*/ 6 h 68"/>
                  <a:gd name="T18" fmla="*/ 170 w 420"/>
                  <a:gd name="T19" fmla="*/ 2 h 68"/>
                  <a:gd name="T20" fmla="*/ 212 w 420"/>
                  <a:gd name="T21" fmla="*/ 0 h 68"/>
                  <a:gd name="T22" fmla="*/ 292 w 420"/>
                  <a:gd name="T23" fmla="*/ 4 h 68"/>
                  <a:gd name="T24" fmla="*/ 358 w 420"/>
                  <a:gd name="T25" fmla="*/ 12 h 68"/>
                  <a:gd name="T26" fmla="*/ 402 w 420"/>
                  <a:gd name="T27" fmla="*/ 22 h 68"/>
                  <a:gd name="T28" fmla="*/ 416 w 420"/>
                  <a:gd name="T29" fmla="*/ 32 h 68"/>
                  <a:gd name="T30" fmla="*/ 418 w 420"/>
                  <a:gd name="T31" fmla="*/ 36 h 68"/>
                  <a:gd name="T32" fmla="*/ 414 w 420"/>
                  <a:gd name="T33" fmla="*/ 42 h 68"/>
                  <a:gd name="T34" fmla="*/ 382 w 420"/>
                  <a:gd name="T35" fmla="*/ 54 h 68"/>
                  <a:gd name="T36" fmla="*/ 326 w 420"/>
                  <a:gd name="T37" fmla="*/ 62 h 68"/>
                  <a:gd name="T38" fmla="*/ 254 w 420"/>
                  <a:gd name="T39" fmla="*/ 66 h 68"/>
                  <a:gd name="T40" fmla="*/ 212 w 420"/>
                  <a:gd name="T41" fmla="*/ 0 h 68"/>
                  <a:gd name="T42" fmla="*/ 170 w 420"/>
                  <a:gd name="T43" fmla="*/ 0 h 68"/>
                  <a:gd name="T44" fmla="*/ 94 w 420"/>
                  <a:gd name="T45" fmla="*/ 6 h 68"/>
                  <a:gd name="T46" fmla="*/ 36 w 420"/>
                  <a:gd name="T47" fmla="*/ 16 h 68"/>
                  <a:gd name="T48" fmla="*/ 4 w 420"/>
                  <a:gd name="T49" fmla="*/ 30 h 68"/>
                  <a:gd name="T50" fmla="*/ 0 w 420"/>
                  <a:gd name="T51" fmla="*/ 36 h 68"/>
                  <a:gd name="T52" fmla="*/ 2 w 420"/>
                  <a:gd name="T53" fmla="*/ 40 h 68"/>
                  <a:gd name="T54" fmla="*/ 18 w 420"/>
                  <a:gd name="T55" fmla="*/ 48 h 68"/>
                  <a:gd name="T56" fmla="*/ 62 w 420"/>
                  <a:gd name="T57" fmla="*/ 58 h 68"/>
                  <a:gd name="T58" fmla="*/ 130 w 420"/>
                  <a:gd name="T59" fmla="*/ 66 h 68"/>
                  <a:gd name="T60" fmla="*/ 212 w 420"/>
                  <a:gd name="T61" fmla="*/ 68 h 68"/>
                  <a:gd name="T62" fmla="*/ 254 w 420"/>
                  <a:gd name="T63" fmla="*/ 68 h 68"/>
                  <a:gd name="T64" fmla="*/ 328 w 420"/>
                  <a:gd name="T65" fmla="*/ 62 h 68"/>
                  <a:gd name="T66" fmla="*/ 384 w 420"/>
                  <a:gd name="T67" fmla="*/ 54 h 68"/>
                  <a:gd name="T68" fmla="*/ 416 w 420"/>
                  <a:gd name="T69" fmla="*/ 42 h 68"/>
                  <a:gd name="T70" fmla="*/ 420 w 420"/>
                  <a:gd name="T71" fmla="*/ 36 h 68"/>
                  <a:gd name="T72" fmla="*/ 418 w 420"/>
                  <a:gd name="T73" fmla="*/ 32 h 68"/>
                  <a:gd name="T74" fmla="*/ 404 w 420"/>
                  <a:gd name="T75" fmla="*/ 22 h 68"/>
                  <a:gd name="T76" fmla="*/ 358 w 420"/>
                  <a:gd name="T77" fmla="*/ 10 h 68"/>
                  <a:gd name="T78" fmla="*/ 292 w 420"/>
                  <a:gd name="T79" fmla="*/ 2 h 68"/>
                  <a:gd name="T80" fmla="*/ 212 w 420"/>
                  <a:gd name="T81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0" h="68">
                    <a:moveTo>
                      <a:pt x="212" y="68"/>
                    </a:moveTo>
                    <a:lnTo>
                      <a:pt x="212" y="68"/>
                    </a:lnTo>
                    <a:lnTo>
                      <a:pt x="170" y="66"/>
                    </a:lnTo>
                    <a:lnTo>
                      <a:pt x="130" y="66"/>
                    </a:lnTo>
                    <a:lnTo>
                      <a:pt x="96" y="62"/>
                    </a:lnTo>
                    <a:lnTo>
                      <a:pt x="64" y="58"/>
                    </a:lnTo>
                    <a:lnTo>
                      <a:pt x="38" y="54"/>
                    </a:lnTo>
                    <a:lnTo>
                      <a:pt x="20" y="48"/>
                    </a:lnTo>
                    <a:lnTo>
                      <a:pt x="6" y="42"/>
                    </a:lnTo>
                    <a:lnTo>
                      <a:pt x="4" y="40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4" y="32"/>
                    </a:lnTo>
                    <a:lnTo>
                      <a:pt x="6" y="30"/>
                    </a:lnTo>
                    <a:lnTo>
                      <a:pt x="20" y="22"/>
                    </a:lnTo>
                    <a:lnTo>
                      <a:pt x="38" y="16"/>
                    </a:lnTo>
                    <a:lnTo>
                      <a:pt x="64" y="12"/>
                    </a:lnTo>
                    <a:lnTo>
                      <a:pt x="96" y="6"/>
                    </a:lnTo>
                    <a:lnTo>
                      <a:pt x="130" y="4"/>
                    </a:lnTo>
                    <a:lnTo>
                      <a:pt x="170" y="2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54" y="2"/>
                    </a:lnTo>
                    <a:lnTo>
                      <a:pt x="292" y="4"/>
                    </a:lnTo>
                    <a:lnTo>
                      <a:pt x="326" y="6"/>
                    </a:lnTo>
                    <a:lnTo>
                      <a:pt x="358" y="12"/>
                    </a:lnTo>
                    <a:lnTo>
                      <a:pt x="382" y="16"/>
                    </a:lnTo>
                    <a:lnTo>
                      <a:pt x="402" y="22"/>
                    </a:lnTo>
                    <a:lnTo>
                      <a:pt x="414" y="30"/>
                    </a:lnTo>
                    <a:lnTo>
                      <a:pt x="416" y="32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16" y="40"/>
                    </a:lnTo>
                    <a:lnTo>
                      <a:pt x="414" y="42"/>
                    </a:lnTo>
                    <a:lnTo>
                      <a:pt x="402" y="48"/>
                    </a:lnTo>
                    <a:lnTo>
                      <a:pt x="382" y="54"/>
                    </a:lnTo>
                    <a:lnTo>
                      <a:pt x="358" y="58"/>
                    </a:lnTo>
                    <a:lnTo>
                      <a:pt x="326" y="62"/>
                    </a:lnTo>
                    <a:lnTo>
                      <a:pt x="292" y="66"/>
                    </a:lnTo>
                    <a:lnTo>
                      <a:pt x="254" y="66"/>
                    </a:lnTo>
                    <a:lnTo>
                      <a:pt x="212" y="68"/>
                    </a:lnTo>
                    <a:close/>
                    <a:moveTo>
                      <a:pt x="212" y="0"/>
                    </a:moveTo>
                    <a:lnTo>
                      <a:pt x="212" y="0"/>
                    </a:lnTo>
                    <a:lnTo>
                      <a:pt x="170" y="0"/>
                    </a:lnTo>
                    <a:lnTo>
                      <a:pt x="130" y="2"/>
                    </a:lnTo>
                    <a:lnTo>
                      <a:pt x="94" y="6"/>
                    </a:lnTo>
                    <a:lnTo>
                      <a:pt x="62" y="10"/>
                    </a:lnTo>
                    <a:lnTo>
                      <a:pt x="36" y="16"/>
                    </a:lnTo>
                    <a:lnTo>
                      <a:pt x="18" y="22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4" y="42"/>
                    </a:lnTo>
                    <a:lnTo>
                      <a:pt x="18" y="48"/>
                    </a:lnTo>
                    <a:lnTo>
                      <a:pt x="36" y="54"/>
                    </a:lnTo>
                    <a:lnTo>
                      <a:pt x="62" y="58"/>
                    </a:lnTo>
                    <a:lnTo>
                      <a:pt x="94" y="62"/>
                    </a:lnTo>
                    <a:lnTo>
                      <a:pt x="130" y="66"/>
                    </a:lnTo>
                    <a:lnTo>
                      <a:pt x="170" y="68"/>
                    </a:lnTo>
                    <a:lnTo>
                      <a:pt x="212" y="68"/>
                    </a:lnTo>
                    <a:lnTo>
                      <a:pt x="212" y="68"/>
                    </a:lnTo>
                    <a:lnTo>
                      <a:pt x="254" y="68"/>
                    </a:lnTo>
                    <a:lnTo>
                      <a:pt x="292" y="66"/>
                    </a:lnTo>
                    <a:lnTo>
                      <a:pt x="328" y="62"/>
                    </a:lnTo>
                    <a:lnTo>
                      <a:pt x="358" y="58"/>
                    </a:lnTo>
                    <a:lnTo>
                      <a:pt x="384" y="54"/>
                    </a:lnTo>
                    <a:lnTo>
                      <a:pt x="404" y="48"/>
                    </a:lnTo>
                    <a:lnTo>
                      <a:pt x="416" y="42"/>
                    </a:lnTo>
                    <a:lnTo>
                      <a:pt x="418" y="40"/>
                    </a:lnTo>
                    <a:lnTo>
                      <a:pt x="420" y="36"/>
                    </a:lnTo>
                    <a:lnTo>
                      <a:pt x="420" y="36"/>
                    </a:lnTo>
                    <a:lnTo>
                      <a:pt x="418" y="32"/>
                    </a:lnTo>
                    <a:lnTo>
                      <a:pt x="416" y="30"/>
                    </a:lnTo>
                    <a:lnTo>
                      <a:pt x="404" y="22"/>
                    </a:lnTo>
                    <a:lnTo>
                      <a:pt x="384" y="16"/>
                    </a:lnTo>
                    <a:lnTo>
                      <a:pt x="358" y="10"/>
                    </a:lnTo>
                    <a:lnTo>
                      <a:pt x="328" y="6"/>
                    </a:lnTo>
                    <a:lnTo>
                      <a:pt x="292" y="2"/>
                    </a:lnTo>
                    <a:lnTo>
                      <a:pt x="254" y="0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rgbClr val="A29B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Freeform 560"/>
              <p:cNvSpPr>
                <a:spLocks/>
              </p:cNvSpPr>
              <p:nvPr/>
            </p:nvSpPr>
            <p:spPr bwMode="auto">
              <a:xfrm>
                <a:off x="4685" y="4192"/>
                <a:ext cx="416" cy="68"/>
              </a:xfrm>
              <a:custGeom>
                <a:avLst/>
                <a:gdLst>
                  <a:gd name="T0" fmla="*/ 210 w 416"/>
                  <a:gd name="T1" fmla="*/ 68 h 68"/>
                  <a:gd name="T2" fmla="*/ 210 w 416"/>
                  <a:gd name="T3" fmla="*/ 68 h 68"/>
                  <a:gd name="T4" fmla="*/ 168 w 416"/>
                  <a:gd name="T5" fmla="*/ 66 h 68"/>
                  <a:gd name="T6" fmla="*/ 128 w 416"/>
                  <a:gd name="T7" fmla="*/ 66 h 68"/>
                  <a:gd name="T8" fmla="*/ 94 w 416"/>
                  <a:gd name="T9" fmla="*/ 62 h 68"/>
                  <a:gd name="T10" fmla="*/ 62 w 416"/>
                  <a:gd name="T11" fmla="*/ 58 h 68"/>
                  <a:gd name="T12" fmla="*/ 36 w 416"/>
                  <a:gd name="T13" fmla="*/ 54 h 68"/>
                  <a:gd name="T14" fmla="*/ 18 w 416"/>
                  <a:gd name="T15" fmla="*/ 48 h 68"/>
                  <a:gd name="T16" fmla="*/ 4 w 416"/>
                  <a:gd name="T17" fmla="*/ 42 h 68"/>
                  <a:gd name="T18" fmla="*/ 2 w 416"/>
                  <a:gd name="T19" fmla="*/ 40 h 68"/>
                  <a:gd name="T20" fmla="*/ 0 w 416"/>
                  <a:gd name="T21" fmla="*/ 36 h 68"/>
                  <a:gd name="T22" fmla="*/ 0 w 416"/>
                  <a:gd name="T23" fmla="*/ 36 h 68"/>
                  <a:gd name="T24" fmla="*/ 2 w 416"/>
                  <a:gd name="T25" fmla="*/ 32 h 68"/>
                  <a:gd name="T26" fmla="*/ 4 w 416"/>
                  <a:gd name="T27" fmla="*/ 30 h 68"/>
                  <a:gd name="T28" fmla="*/ 18 w 416"/>
                  <a:gd name="T29" fmla="*/ 22 h 68"/>
                  <a:gd name="T30" fmla="*/ 36 w 416"/>
                  <a:gd name="T31" fmla="*/ 16 h 68"/>
                  <a:gd name="T32" fmla="*/ 62 w 416"/>
                  <a:gd name="T33" fmla="*/ 12 h 68"/>
                  <a:gd name="T34" fmla="*/ 94 w 416"/>
                  <a:gd name="T35" fmla="*/ 6 h 68"/>
                  <a:gd name="T36" fmla="*/ 128 w 416"/>
                  <a:gd name="T37" fmla="*/ 4 h 68"/>
                  <a:gd name="T38" fmla="*/ 168 w 416"/>
                  <a:gd name="T39" fmla="*/ 2 h 68"/>
                  <a:gd name="T40" fmla="*/ 210 w 416"/>
                  <a:gd name="T41" fmla="*/ 0 h 68"/>
                  <a:gd name="T42" fmla="*/ 210 w 416"/>
                  <a:gd name="T43" fmla="*/ 0 h 68"/>
                  <a:gd name="T44" fmla="*/ 252 w 416"/>
                  <a:gd name="T45" fmla="*/ 2 h 68"/>
                  <a:gd name="T46" fmla="*/ 290 w 416"/>
                  <a:gd name="T47" fmla="*/ 4 h 68"/>
                  <a:gd name="T48" fmla="*/ 324 w 416"/>
                  <a:gd name="T49" fmla="*/ 6 h 68"/>
                  <a:gd name="T50" fmla="*/ 356 w 416"/>
                  <a:gd name="T51" fmla="*/ 12 h 68"/>
                  <a:gd name="T52" fmla="*/ 380 w 416"/>
                  <a:gd name="T53" fmla="*/ 16 h 68"/>
                  <a:gd name="T54" fmla="*/ 400 w 416"/>
                  <a:gd name="T55" fmla="*/ 22 h 68"/>
                  <a:gd name="T56" fmla="*/ 412 w 416"/>
                  <a:gd name="T57" fmla="*/ 30 h 68"/>
                  <a:gd name="T58" fmla="*/ 414 w 416"/>
                  <a:gd name="T59" fmla="*/ 32 h 68"/>
                  <a:gd name="T60" fmla="*/ 416 w 416"/>
                  <a:gd name="T61" fmla="*/ 36 h 68"/>
                  <a:gd name="T62" fmla="*/ 416 w 416"/>
                  <a:gd name="T63" fmla="*/ 36 h 68"/>
                  <a:gd name="T64" fmla="*/ 414 w 416"/>
                  <a:gd name="T65" fmla="*/ 40 h 68"/>
                  <a:gd name="T66" fmla="*/ 412 w 416"/>
                  <a:gd name="T67" fmla="*/ 42 h 68"/>
                  <a:gd name="T68" fmla="*/ 400 w 416"/>
                  <a:gd name="T69" fmla="*/ 48 h 68"/>
                  <a:gd name="T70" fmla="*/ 380 w 416"/>
                  <a:gd name="T71" fmla="*/ 54 h 68"/>
                  <a:gd name="T72" fmla="*/ 356 w 416"/>
                  <a:gd name="T73" fmla="*/ 58 h 68"/>
                  <a:gd name="T74" fmla="*/ 324 w 416"/>
                  <a:gd name="T75" fmla="*/ 62 h 68"/>
                  <a:gd name="T76" fmla="*/ 290 w 416"/>
                  <a:gd name="T77" fmla="*/ 66 h 68"/>
                  <a:gd name="T78" fmla="*/ 252 w 416"/>
                  <a:gd name="T79" fmla="*/ 66 h 68"/>
                  <a:gd name="T80" fmla="*/ 210 w 416"/>
                  <a:gd name="T8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16" h="68">
                    <a:moveTo>
                      <a:pt x="210" y="68"/>
                    </a:moveTo>
                    <a:lnTo>
                      <a:pt x="210" y="68"/>
                    </a:lnTo>
                    <a:lnTo>
                      <a:pt x="168" y="66"/>
                    </a:lnTo>
                    <a:lnTo>
                      <a:pt x="128" y="66"/>
                    </a:lnTo>
                    <a:lnTo>
                      <a:pt x="94" y="62"/>
                    </a:lnTo>
                    <a:lnTo>
                      <a:pt x="62" y="58"/>
                    </a:lnTo>
                    <a:lnTo>
                      <a:pt x="36" y="54"/>
                    </a:lnTo>
                    <a:lnTo>
                      <a:pt x="18" y="48"/>
                    </a:lnTo>
                    <a:lnTo>
                      <a:pt x="4" y="42"/>
                    </a:lnTo>
                    <a:lnTo>
                      <a:pt x="2" y="40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2" y="32"/>
                    </a:lnTo>
                    <a:lnTo>
                      <a:pt x="4" y="30"/>
                    </a:lnTo>
                    <a:lnTo>
                      <a:pt x="18" y="22"/>
                    </a:lnTo>
                    <a:lnTo>
                      <a:pt x="36" y="16"/>
                    </a:lnTo>
                    <a:lnTo>
                      <a:pt x="62" y="12"/>
                    </a:lnTo>
                    <a:lnTo>
                      <a:pt x="94" y="6"/>
                    </a:lnTo>
                    <a:lnTo>
                      <a:pt x="128" y="4"/>
                    </a:lnTo>
                    <a:lnTo>
                      <a:pt x="168" y="2"/>
                    </a:lnTo>
                    <a:lnTo>
                      <a:pt x="210" y="0"/>
                    </a:lnTo>
                    <a:lnTo>
                      <a:pt x="210" y="0"/>
                    </a:lnTo>
                    <a:lnTo>
                      <a:pt x="252" y="2"/>
                    </a:lnTo>
                    <a:lnTo>
                      <a:pt x="290" y="4"/>
                    </a:lnTo>
                    <a:lnTo>
                      <a:pt x="324" y="6"/>
                    </a:lnTo>
                    <a:lnTo>
                      <a:pt x="356" y="12"/>
                    </a:lnTo>
                    <a:lnTo>
                      <a:pt x="380" y="16"/>
                    </a:lnTo>
                    <a:lnTo>
                      <a:pt x="400" y="22"/>
                    </a:lnTo>
                    <a:lnTo>
                      <a:pt x="412" y="30"/>
                    </a:lnTo>
                    <a:lnTo>
                      <a:pt x="414" y="32"/>
                    </a:lnTo>
                    <a:lnTo>
                      <a:pt x="416" y="36"/>
                    </a:lnTo>
                    <a:lnTo>
                      <a:pt x="416" y="36"/>
                    </a:lnTo>
                    <a:lnTo>
                      <a:pt x="414" y="40"/>
                    </a:lnTo>
                    <a:lnTo>
                      <a:pt x="412" y="42"/>
                    </a:lnTo>
                    <a:lnTo>
                      <a:pt x="400" y="48"/>
                    </a:lnTo>
                    <a:lnTo>
                      <a:pt x="380" y="54"/>
                    </a:lnTo>
                    <a:lnTo>
                      <a:pt x="356" y="58"/>
                    </a:lnTo>
                    <a:lnTo>
                      <a:pt x="324" y="62"/>
                    </a:lnTo>
                    <a:lnTo>
                      <a:pt x="290" y="66"/>
                    </a:lnTo>
                    <a:lnTo>
                      <a:pt x="252" y="66"/>
                    </a:lnTo>
                    <a:lnTo>
                      <a:pt x="210" y="6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61"/>
              <p:cNvSpPr>
                <a:spLocks/>
              </p:cNvSpPr>
              <p:nvPr/>
            </p:nvSpPr>
            <p:spPr bwMode="auto">
              <a:xfrm>
                <a:off x="4683" y="4192"/>
                <a:ext cx="420" cy="68"/>
              </a:xfrm>
              <a:custGeom>
                <a:avLst/>
                <a:gdLst>
                  <a:gd name="T0" fmla="*/ 212 w 420"/>
                  <a:gd name="T1" fmla="*/ 0 h 68"/>
                  <a:gd name="T2" fmla="*/ 212 w 420"/>
                  <a:gd name="T3" fmla="*/ 0 h 68"/>
                  <a:gd name="T4" fmla="*/ 170 w 420"/>
                  <a:gd name="T5" fmla="*/ 0 h 68"/>
                  <a:gd name="T6" fmla="*/ 130 w 420"/>
                  <a:gd name="T7" fmla="*/ 2 h 68"/>
                  <a:gd name="T8" fmla="*/ 94 w 420"/>
                  <a:gd name="T9" fmla="*/ 6 h 68"/>
                  <a:gd name="T10" fmla="*/ 62 w 420"/>
                  <a:gd name="T11" fmla="*/ 10 h 68"/>
                  <a:gd name="T12" fmla="*/ 36 w 420"/>
                  <a:gd name="T13" fmla="*/ 16 h 68"/>
                  <a:gd name="T14" fmla="*/ 18 w 420"/>
                  <a:gd name="T15" fmla="*/ 22 h 68"/>
                  <a:gd name="T16" fmla="*/ 4 w 420"/>
                  <a:gd name="T17" fmla="*/ 30 h 68"/>
                  <a:gd name="T18" fmla="*/ 2 w 420"/>
                  <a:gd name="T19" fmla="*/ 32 h 68"/>
                  <a:gd name="T20" fmla="*/ 0 w 420"/>
                  <a:gd name="T21" fmla="*/ 36 h 68"/>
                  <a:gd name="T22" fmla="*/ 0 w 420"/>
                  <a:gd name="T23" fmla="*/ 36 h 68"/>
                  <a:gd name="T24" fmla="*/ 2 w 420"/>
                  <a:gd name="T25" fmla="*/ 40 h 68"/>
                  <a:gd name="T26" fmla="*/ 4 w 420"/>
                  <a:gd name="T27" fmla="*/ 42 h 68"/>
                  <a:gd name="T28" fmla="*/ 18 w 420"/>
                  <a:gd name="T29" fmla="*/ 48 h 68"/>
                  <a:gd name="T30" fmla="*/ 36 w 420"/>
                  <a:gd name="T31" fmla="*/ 54 h 68"/>
                  <a:gd name="T32" fmla="*/ 62 w 420"/>
                  <a:gd name="T33" fmla="*/ 58 h 68"/>
                  <a:gd name="T34" fmla="*/ 94 w 420"/>
                  <a:gd name="T35" fmla="*/ 62 h 68"/>
                  <a:gd name="T36" fmla="*/ 130 w 420"/>
                  <a:gd name="T37" fmla="*/ 66 h 68"/>
                  <a:gd name="T38" fmla="*/ 170 w 420"/>
                  <a:gd name="T39" fmla="*/ 68 h 68"/>
                  <a:gd name="T40" fmla="*/ 212 w 420"/>
                  <a:gd name="T41" fmla="*/ 68 h 68"/>
                  <a:gd name="T42" fmla="*/ 212 w 420"/>
                  <a:gd name="T43" fmla="*/ 68 h 68"/>
                  <a:gd name="T44" fmla="*/ 254 w 420"/>
                  <a:gd name="T45" fmla="*/ 68 h 68"/>
                  <a:gd name="T46" fmla="*/ 292 w 420"/>
                  <a:gd name="T47" fmla="*/ 66 h 68"/>
                  <a:gd name="T48" fmla="*/ 328 w 420"/>
                  <a:gd name="T49" fmla="*/ 62 h 68"/>
                  <a:gd name="T50" fmla="*/ 358 w 420"/>
                  <a:gd name="T51" fmla="*/ 58 h 68"/>
                  <a:gd name="T52" fmla="*/ 384 w 420"/>
                  <a:gd name="T53" fmla="*/ 54 h 68"/>
                  <a:gd name="T54" fmla="*/ 404 w 420"/>
                  <a:gd name="T55" fmla="*/ 48 h 68"/>
                  <a:gd name="T56" fmla="*/ 416 w 420"/>
                  <a:gd name="T57" fmla="*/ 42 h 68"/>
                  <a:gd name="T58" fmla="*/ 418 w 420"/>
                  <a:gd name="T59" fmla="*/ 40 h 68"/>
                  <a:gd name="T60" fmla="*/ 420 w 420"/>
                  <a:gd name="T61" fmla="*/ 36 h 68"/>
                  <a:gd name="T62" fmla="*/ 420 w 420"/>
                  <a:gd name="T63" fmla="*/ 36 h 68"/>
                  <a:gd name="T64" fmla="*/ 418 w 420"/>
                  <a:gd name="T65" fmla="*/ 32 h 68"/>
                  <a:gd name="T66" fmla="*/ 416 w 420"/>
                  <a:gd name="T67" fmla="*/ 30 h 68"/>
                  <a:gd name="T68" fmla="*/ 404 w 420"/>
                  <a:gd name="T69" fmla="*/ 22 h 68"/>
                  <a:gd name="T70" fmla="*/ 384 w 420"/>
                  <a:gd name="T71" fmla="*/ 16 h 68"/>
                  <a:gd name="T72" fmla="*/ 358 w 420"/>
                  <a:gd name="T73" fmla="*/ 10 h 68"/>
                  <a:gd name="T74" fmla="*/ 328 w 420"/>
                  <a:gd name="T75" fmla="*/ 6 h 68"/>
                  <a:gd name="T76" fmla="*/ 292 w 420"/>
                  <a:gd name="T77" fmla="*/ 2 h 68"/>
                  <a:gd name="T78" fmla="*/ 254 w 420"/>
                  <a:gd name="T79" fmla="*/ 0 h 68"/>
                  <a:gd name="T80" fmla="*/ 212 w 420"/>
                  <a:gd name="T81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0" h="68">
                    <a:moveTo>
                      <a:pt x="212" y="0"/>
                    </a:moveTo>
                    <a:lnTo>
                      <a:pt x="212" y="0"/>
                    </a:lnTo>
                    <a:lnTo>
                      <a:pt x="170" y="0"/>
                    </a:lnTo>
                    <a:lnTo>
                      <a:pt x="130" y="2"/>
                    </a:lnTo>
                    <a:lnTo>
                      <a:pt x="94" y="6"/>
                    </a:lnTo>
                    <a:lnTo>
                      <a:pt x="62" y="10"/>
                    </a:lnTo>
                    <a:lnTo>
                      <a:pt x="36" y="16"/>
                    </a:lnTo>
                    <a:lnTo>
                      <a:pt x="18" y="22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4" y="42"/>
                    </a:lnTo>
                    <a:lnTo>
                      <a:pt x="18" y="48"/>
                    </a:lnTo>
                    <a:lnTo>
                      <a:pt x="36" y="54"/>
                    </a:lnTo>
                    <a:lnTo>
                      <a:pt x="62" y="58"/>
                    </a:lnTo>
                    <a:lnTo>
                      <a:pt x="94" y="62"/>
                    </a:lnTo>
                    <a:lnTo>
                      <a:pt x="130" y="66"/>
                    </a:lnTo>
                    <a:lnTo>
                      <a:pt x="170" y="68"/>
                    </a:lnTo>
                    <a:lnTo>
                      <a:pt x="212" y="68"/>
                    </a:lnTo>
                    <a:lnTo>
                      <a:pt x="212" y="68"/>
                    </a:lnTo>
                    <a:lnTo>
                      <a:pt x="254" y="68"/>
                    </a:lnTo>
                    <a:lnTo>
                      <a:pt x="292" y="66"/>
                    </a:lnTo>
                    <a:lnTo>
                      <a:pt x="328" y="62"/>
                    </a:lnTo>
                    <a:lnTo>
                      <a:pt x="358" y="58"/>
                    </a:lnTo>
                    <a:lnTo>
                      <a:pt x="384" y="54"/>
                    </a:lnTo>
                    <a:lnTo>
                      <a:pt x="404" y="48"/>
                    </a:lnTo>
                    <a:lnTo>
                      <a:pt x="416" y="42"/>
                    </a:lnTo>
                    <a:lnTo>
                      <a:pt x="418" y="40"/>
                    </a:lnTo>
                    <a:lnTo>
                      <a:pt x="420" y="36"/>
                    </a:lnTo>
                    <a:lnTo>
                      <a:pt x="420" y="36"/>
                    </a:lnTo>
                    <a:lnTo>
                      <a:pt x="418" y="32"/>
                    </a:lnTo>
                    <a:lnTo>
                      <a:pt x="416" y="30"/>
                    </a:lnTo>
                    <a:lnTo>
                      <a:pt x="404" y="22"/>
                    </a:lnTo>
                    <a:lnTo>
                      <a:pt x="384" y="16"/>
                    </a:lnTo>
                    <a:lnTo>
                      <a:pt x="358" y="10"/>
                    </a:lnTo>
                    <a:lnTo>
                      <a:pt x="328" y="6"/>
                    </a:lnTo>
                    <a:lnTo>
                      <a:pt x="292" y="2"/>
                    </a:lnTo>
                    <a:lnTo>
                      <a:pt x="254" y="0"/>
                    </a:lnTo>
                    <a:lnTo>
                      <a:pt x="2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562"/>
              <p:cNvSpPr>
                <a:spLocks noEditPoints="1"/>
              </p:cNvSpPr>
              <p:nvPr/>
            </p:nvSpPr>
            <p:spPr bwMode="auto">
              <a:xfrm>
                <a:off x="4685" y="4192"/>
                <a:ext cx="416" cy="68"/>
              </a:xfrm>
              <a:custGeom>
                <a:avLst/>
                <a:gdLst>
                  <a:gd name="T0" fmla="*/ 210 w 416"/>
                  <a:gd name="T1" fmla="*/ 68 h 68"/>
                  <a:gd name="T2" fmla="*/ 130 w 416"/>
                  <a:gd name="T3" fmla="*/ 64 h 68"/>
                  <a:gd name="T4" fmla="*/ 64 w 416"/>
                  <a:gd name="T5" fmla="*/ 58 h 68"/>
                  <a:gd name="T6" fmla="*/ 18 w 416"/>
                  <a:gd name="T7" fmla="*/ 48 h 68"/>
                  <a:gd name="T8" fmla="*/ 4 w 416"/>
                  <a:gd name="T9" fmla="*/ 40 h 68"/>
                  <a:gd name="T10" fmla="*/ 2 w 416"/>
                  <a:gd name="T11" fmla="*/ 36 h 68"/>
                  <a:gd name="T12" fmla="*/ 6 w 416"/>
                  <a:gd name="T13" fmla="*/ 30 h 68"/>
                  <a:gd name="T14" fmla="*/ 38 w 416"/>
                  <a:gd name="T15" fmla="*/ 16 h 68"/>
                  <a:gd name="T16" fmla="*/ 94 w 416"/>
                  <a:gd name="T17" fmla="*/ 6 h 68"/>
                  <a:gd name="T18" fmla="*/ 168 w 416"/>
                  <a:gd name="T19" fmla="*/ 2 h 68"/>
                  <a:gd name="T20" fmla="*/ 210 w 416"/>
                  <a:gd name="T21" fmla="*/ 0 h 68"/>
                  <a:gd name="T22" fmla="*/ 288 w 416"/>
                  <a:gd name="T23" fmla="*/ 4 h 68"/>
                  <a:gd name="T24" fmla="*/ 354 w 416"/>
                  <a:gd name="T25" fmla="*/ 12 h 68"/>
                  <a:gd name="T26" fmla="*/ 398 w 416"/>
                  <a:gd name="T27" fmla="*/ 22 h 68"/>
                  <a:gd name="T28" fmla="*/ 412 w 416"/>
                  <a:gd name="T29" fmla="*/ 32 h 68"/>
                  <a:gd name="T30" fmla="*/ 414 w 416"/>
                  <a:gd name="T31" fmla="*/ 36 h 68"/>
                  <a:gd name="T32" fmla="*/ 410 w 416"/>
                  <a:gd name="T33" fmla="*/ 42 h 68"/>
                  <a:gd name="T34" fmla="*/ 378 w 416"/>
                  <a:gd name="T35" fmla="*/ 54 h 68"/>
                  <a:gd name="T36" fmla="*/ 324 w 416"/>
                  <a:gd name="T37" fmla="*/ 62 h 68"/>
                  <a:gd name="T38" fmla="*/ 250 w 416"/>
                  <a:gd name="T39" fmla="*/ 66 h 68"/>
                  <a:gd name="T40" fmla="*/ 210 w 416"/>
                  <a:gd name="T41" fmla="*/ 0 h 68"/>
                  <a:gd name="T42" fmla="*/ 168 w 416"/>
                  <a:gd name="T43" fmla="*/ 2 h 68"/>
                  <a:gd name="T44" fmla="*/ 94 w 416"/>
                  <a:gd name="T45" fmla="*/ 6 h 68"/>
                  <a:gd name="T46" fmla="*/ 36 w 416"/>
                  <a:gd name="T47" fmla="*/ 16 h 68"/>
                  <a:gd name="T48" fmla="*/ 4 w 416"/>
                  <a:gd name="T49" fmla="*/ 30 h 68"/>
                  <a:gd name="T50" fmla="*/ 0 w 416"/>
                  <a:gd name="T51" fmla="*/ 36 h 68"/>
                  <a:gd name="T52" fmla="*/ 2 w 416"/>
                  <a:gd name="T53" fmla="*/ 40 h 68"/>
                  <a:gd name="T54" fmla="*/ 18 w 416"/>
                  <a:gd name="T55" fmla="*/ 48 h 68"/>
                  <a:gd name="T56" fmla="*/ 62 w 416"/>
                  <a:gd name="T57" fmla="*/ 58 h 68"/>
                  <a:gd name="T58" fmla="*/ 128 w 416"/>
                  <a:gd name="T59" fmla="*/ 66 h 68"/>
                  <a:gd name="T60" fmla="*/ 210 w 416"/>
                  <a:gd name="T61" fmla="*/ 68 h 68"/>
                  <a:gd name="T62" fmla="*/ 252 w 416"/>
                  <a:gd name="T63" fmla="*/ 66 h 68"/>
                  <a:gd name="T64" fmla="*/ 324 w 416"/>
                  <a:gd name="T65" fmla="*/ 62 h 68"/>
                  <a:gd name="T66" fmla="*/ 380 w 416"/>
                  <a:gd name="T67" fmla="*/ 54 h 68"/>
                  <a:gd name="T68" fmla="*/ 412 w 416"/>
                  <a:gd name="T69" fmla="*/ 42 h 68"/>
                  <a:gd name="T70" fmla="*/ 416 w 416"/>
                  <a:gd name="T71" fmla="*/ 36 h 68"/>
                  <a:gd name="T72" fmla="*/ 414 w 416"/>
                  <a:gd name="T73" fmla="*/ 32 h 68"/>
                  <a:gd name="T74" fmla="*/ 400 w 416"/>
                  <a:gd name="T75" fmla="*/ 22 h 68"/>
                  <a:gd name="T76" fmla="*/ 356 w 416"/>
                  <a:gd name="T77" fmla="*/ 12 h 68"/>
                  <a:gd name="T78" fmla="*/ 290 w 416"/>
                  <a:gd name="T79" fmla="*/ 4 h 68"/>
                  <a:gd name="T80" fmla="*/ 210 w 416"/>
                  <a:gd name="T81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16" h="68">
                    <a:moveTo>
                      <a:pt x="210" y="68"/>
                    </a:moveTo>
                    <a:lnTo>
                      <a:pt x="210" y="68"/>
                    </a:lnTo>
                    <a:lnTo>
                      <a:pt x="168" y="66"/>
                    </a:lnTo>
                    <a:lnTo>
                      <a:pt x="130" y="64"/>
                    </a:lnTo>
                    <a:lnTo>
                      <a:pt x="94" y="62"/>
                    </a:lnTo>
                    <a:lnTo>
                      <a:pt x="64" y="58"/>
                    </a:lnTo>
                    <a:lnTo>
                      <a:pt x="38" y="54"/>
                    </a:lnTo>
                    <a:lnTo>
                      <a:pt x="18" y="48"/>
                    </a:lnTo>
                    <a:lnTo>
                      <a:pt x="6" y="42"/>
                    </a:lnTo>
                    <a:lnTo>
                      <a:pt x="4" y="40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4" y="32"/>
                    </a:lnTo>
                    <a:lnTo>
                      <a:pt x="6" y="30"/>
                    </a:lnTo>
                    <a:lnTo>
                      <a:pt x="18" y="22"/>
                    </a:lnTo>
                    <a:lnTo>
                      <a:pt x="38" y="16"/>
                    </a:lnTo>
                    <a:lnTo>
                      <a:pt x="64" y="12"/>
                    </a:lnTo>
                    <a:lnTo>
                      <a:pt x="94" y="6"/>
                    </a:lnTo>
                    <a:lnTo>
                      <a:pt x="130" y="4"/>
                    </a:lnTo>
                    <a:lnTo>
                      <a:pt x="168" y="2"/>
                    </a:lnTo>
                    <a:lnTo>
                      <a:pt x="210" y="0"/>
                    </a:lnTo>
                    <a:lnTo>
                      <a:pt x="210" y="0"/>
                    </a:lnTo>
                    <a:lnTo>
                      <a:pt x="250" y="2"/>
                    </a:lnTo>
                    <a:lnTo>
                      <a:pt x="288" y="4"/>
                    </a:lnTo>
                    <a:lnTo>
                      <a:pt x="324" y="6"/>
                    </a:lnTo>
                    <a:lnTo>
                      <a:pt x="354" y="12"/>
                    </a:lnTo>
                    <a:lnTo>
                      <a:pt x="378" y="16"/>
                    </a:lnTo>
                    <a:lnTo>
                      <a:pt x="398" y="22"/>
                    </a:lnTo>
                    <a:lnTo>
                      <a:pt x="410" y="30"/>
                    </a:lnTo>
                    <a:lnTo>
                      <a:pt x="412" y="32"/>
                    </a:lnTo>
                    <a:lnTo>
                      <a:pt x="414" y="36"/>
                    </a:lnTo>
                    <a:lnTo>
                      <a:pt x="414" y="36"/>
                    </a:lnTo>
                    <a:lnTo>
                      <a:pt x="412" y="40"/>
                    </a:lnTo>
                    <a:lnTo>
                      <a:pt x="410" y="42"/>
                    </a:lnTo>
                    <a:lnTo>
                      <a:pt x="398" y="48"/>
                    </a:lnTo>
                    <a:lnTo>
                      <a:pt x="378" y="54"/>
                    </a:lnTo>
                    <a:lnTo>
                      <a:pt x="354" y="58"/>
                    </a:lnTo>
                    <a:lnTo>
                      <a:pt x="324" y="62"/>
                    </a:lnTo>
                    <a:lnTo>
                      <a:pt x="288" y="64"/>
                    </a:lnTo>
                    <a:lnTo>
                      <a:pt x="250" y="66"/>
                    </a:lnTo>
                    <a:lnTo>
                      <a:pt x="210" y="68"/>
                    </a:lnTo>
                    <a:close/>
                    <a:moveTo>
                      <a:pt x="210" y="0"/>
                    </a:moveTo>
                    <a:lnTo>
                      <a:pt x="210" y="0"/>
                    </a:lnTo>
                    <a:lnTo>
                      <a:pt x="168" y="2"/>
                    </a:lnTo>
                    <a:lnTo>
                      <a:pt x="128" y="4"/>
                    </a:lnTo>
                    <a:lnTo>
                      <a:pt x="94" y="6"/>
                    </a:lnTo>
                    <a:lnTo>
                      <a:pt x="62" y="12"/>
                    </a:lnTo>
                    <a:lnTo>
                      <a:pt x="36" y="16"/>
                    </a:lnTo>
                    <a:lnTo>
                      <a:pt x="18" y="22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4" y="42"/>
                    </a:lnTo>
                    <a:lnTo>
                      <a:pt x="18" y="48"/>
                    </a:lnTo>
                    <a:lnTo>
                      <a:pt x="36" y="54"/>
                    </a:lnTo>
                    <a:lnTo>
                      <a:pt x="62" y="58"/>
                    </a:lnTo>
                    <a:lnTo>
                      <a:pt x="94" y="62"/>
                    </a:lnTo>
                    <a:lnTo>
                      <a:pt x="128" y="66"/>
                    </a:lnTo>
                    <a:lnTo>
                      <a:pt x="168" y="66"/>
                    </a:lnTo>
                    <a:lnTo>
                      <a:pt x="210" y="68"/>
                    </a:lnTo>
                    <a:lnTo>
                      <a:pt x="210" y="68"/>
                    </a:lnTo>
                    <a:lnTo>
                      <a:pt x="252" y="66"/>
                    </a:lnTo>
                    <a:lnTo>
                      <a:pt x="290" y="66"/>
                    </a:lnTo>
                    <a:lnTo>
                      <a:pt x="324" y="62"/>
                    </a:lnTo>
                    <a:lnTo>
                      <a:pt x="356" y="58"/>
                    </a:lnTo>
                    <a:lnTo>
                      <a:pt x="380" y="54"/>
                    </a:lnTo>
                    <a:lnTo>
                      <a:pt x="400" y="48"/>
                    </a:lnTo>
                    <a:lnTo>
                      <a:pt x="412" y="42"/>
                    </a:lnTo>
                    <a:lnTo>
                      <a:pt x="414" y="40"/>
                    </a:lnTo>
                    <a:lnTo>
                      <a:pt x="416" y="36"/>
                    </a:lnTo>
                    <a:lnTo>
                      <a:pt x="416" y="36"/>
                    </a:lnTo>
                    <a:lnTo>
                      <a:pt x="414" y="32"/>
                    </a:lnTo>
                    <a:lnTo>
                      <a:pt x="412" y="30"/>
                    </a:lnTo>
                    <a:lnTo>
                      <a:pt x="400" y="22"/>
                    </a:lnTo>
                    <a:lnTo>
                      <a:pt x="380" y="16"/>
                    </a:lnTo>
                    <a:lnTo>
                      <a:pt x="356" y="12"/>
                    </a:lnTo>
                    <a:lnTo>
                      <a:pt x="324" y="6"/>
                    </a:lnTo>
                    <a:lnTo>
                      <a:pt x="290" y="4"/>
                    </a:lnTo>
                    <a:lnTo>
                      <a:pt x="252" y="2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A19A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563"/>
              <p:cNvSpPr>
                <a:spLocks/>
              </p:cNvSpPr>
              <p:nvPr/>
            </p:nvSpPr>
            <p:spPr bwMode="auto">
              <a:xfrm>
                <a:off x="4687" y="4192"/>
                <a:ext cx="412" cy="68"/>
              </a:xfrm>
              <a:custGeom>
                <a:avLst/>
                <a:gdLst>
                  <a:gd name="T0" fmla="*/ 208 w 412"/>
                  <a:gd name="T1" fmla="*/ 68 h 68"/>
                  <a:gd name="T2" fmla="*/ 208 w 412"/>
                  <a:gd name="T3" fmla="*/ 68 h 68"/>
                  <a:gd name="T4" fmla="*/ 166 w 412"/>
                  <a:gd name="T5" fmla="*/ 66 h 68"/>
                  <a:gd name="T6" fmla="*/ 128 w 412"/>
                  <a:gd name="T7" fmla="*/ 64 h 68"/>
                  <a:gd name="T8" fmla="*/ 92 w 412"/>
                  <a:gd name="T9" fmla="*/ 62 h 68"/>
                  <a:gd name="T10" fmla="*/ 62 w 412"/>
                  <a:gd name="T11" fmla="*/ 58 h 68"/>
                  <a:gd name="T12" fmla="*/ 36 w 412"/>
                  <a:gd name="T13" fmla="*/ 54 h 68"/>
                  <a:gd name="T14" fmla="*/ 16 w 412"/>
                  <a:gd name="T15" fmla="*/ 48 h 68"/>
                  <a:gd name="T16" fmla="*/ 4 w 412"/>
                  <a:gd name="T17" fmla="*/ 42 h 68"/>
                  <a:gd name="T18" fmla="*/ 2 w 412"/>
                  <a:gd name="T19" fmla="*/ 40 h 68"/>
                  <a:gd name="T20" fmla="*/ 0 w 412"/>
                  <a:gd name="T21" fmla="*/ 36 h 68"/>
                  <a:gd name="T22" fmla="*/ 0 w 412"/>
                  <a:gd name="T23" fmla="*/ 36 h 68"/>
                  <a:gd name="T24" fmla="*/ 2 w 412"/>
                  <a:gd name="T25" fmla="*/ 32 h 68"/>
                  <a:gd name="T26" fmla="*/ 4 w 412"/>
                  <a:gd name="T27" fmla="*/ 30 h 68"/>
                  <a:gd name="T28" fmla="*/ 16 w 412"/>
                  <a:gd name="T29" fmla="*/ 22 h 68"/>
                  <a:gd name="T30" fmla="*/ 36 w 412"/>
                  <a:gd name="T31" fmla="*/ 16 h 68"/>
                  <a:gd name="T32" fmla="*/ 62 w 412"/>
                  <a:gd name="T33" fmla="*/ 12 h 68"/>
                  <a:gd name="T34" fmla="*/ 92 w 412"/>
                  <a:gd name="T35" fmla="*/ 6 h 68"/>
                  <a:gd name="T36" fmla="*/ 128 w 412"/>
                  <a:gd name="T37" fmla="*/ 4 h 68"/>
                  <a:gd name="T38" fmla="*/ 166 w 412"/>
                  <a:gd name="T39" fmla="*/ 2 h 68"/>
                  <a:gd name="T40" fmla="*/ 208 w 412"/>
                  <a:gd name="T41" fmla="*/ 0 h 68"/>
                  <a:gd name="T42" fmla="*/ 208 w 412"/>
                  <a:gd name="T43" fmla="*/ 0 h 68"/>
                  <a:gd name="T44" fmla="*/ 248 w 412"/>
                  <a:gd name="T45" fmla="*/ 2 h 68"/>
                  <a:gd name="T46" fmla="*/ 286 w 412"/>
                  <a:gd name="T47" fmla="*/ 4 h 68"/>
                  <a:gd name="T48" fmla="*/ 322 w 412"/>
                  <a:gd name="T49" fmla="*/ 6 h 68"/>
                  <a:gd name="T50" fmla="*/ 352 w 412"/>
                  <a:gd name="T51" fmla="*/ 12 h 68"/>
                  <a:gd name="T52" fmla="*/ 376 w 412"/>
                  <a:gd name="T53" fmla="*/ 16 h 68"/>
                  <a:gd name="T54" fmla="*/ 396 w 412"/>
                  <a:gd name="T55" fmla="*/ 22 h 68"/>
                  <a:gd name="T56" fmla="*/ 408 w 412"/>
                  <a:gd name="T57" fmla="*/ 30 h 68"/>
                  <a:gd name="T58" fmla="*/ 410 w 412"/>
                  <a:gd name="T59" fmla="*/ 32 h 68"/>
                  <a:gd name="T60" fmla="*/ 412 w 412"/>
                  <a:gd name="T61" fmla="*/ 36 h 68"/>
                  <a:gd name="T62" fmla="*/ 412 w 412"/>
                  <a:gd name="T63" fmla="*/ 36 h 68"/>
                  <a:gd name="T64" fmla="*/ 410 w 412"/>
                  <a:gd name="T65" fmla="*/ 40 h 68"/>
                  <a:gd name="T66" fmla="*/ 408 w 412"/>
                  <a:gd name="T67" fmla="*/ 42 h 68"/>
                  <a:gd name="T68" fmla="*/ 396 w 412"/>
                  <a:gd name="T69" fmla="*/ 48 h 68"/>
                  <a:gd name="T70" fmla="*/ 376 w 412"/>
                  <a:gd name="T71" fmla="*/ 54 h 68"/>
                  <a:gd name="T72" fmla="*/ 352 w 412"/>
                  <a:gd name="T73" fmla="*/ 58 h 68"/>
                  <a:gd name="T74" fmla="*/ 322 w 412"/>
                  <a:gd name="T75" fmla="*/ 62 h 68"/>
                  <a:gd name="T76" fmla="*/ 286 w 412"/>
                  <a:gd name="T77" fmla="*/ 64 h 68"/>
                  <a:gd name="T78" fmla="*/ 248 w 412"/>
                  <a:gd name="T79" fmla="*/ 66 h 68"/>
                  <a:gd name="T80" fmla="*/ 208 w 412"/>
                  <a:gd name="T8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12" h="68">
                    <a:moveTo>
                      <a:pt x="208" y="68"/>
                    </a:moveTo>
                    <a:lnTo>
                      <a:pt x="208" y="68"/>
                    </a:lnTo>
                    <a:lnTo>
                      <a:pt x="166" y="66"/>
                    </a:lnTo>
                    <a:lnTo>
                      <a:pt x="128" y="64"/>
                    </a:lnTo>
                    <a:lnTo>
                      <a:pt x="92" y="62"/>
                    </a:lnTo>
                    <a:lnTo>
                      <a:pt x="62" y="58"/>
                    </a:lnTo>
                    <a:lnTo>
                      <a:pt x="36" y="54"/>
                    </a:lnTo>
                    <a:lnTo>
                      <a:pt x="16" y="48"/>
                    </a:lnTo>
                    <a:lnTo>
                      <a:pt x="4" y="42"/>
                    </a:lnTo>
                    <a:lnTo>
                      <a:pt x="2" y="40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2" y="32"/>
                    </a:lnTo>
                    <a:lnTo>
                      <a:pt x="4" y="30"/>
                    </a:lnTo>
                    <a:lnTo>
                      <a:pt x="16" y="22"/>
                    </a:lnTo>
                    <a:lnTo>
                      <a:pt x="36" y="16"/>
                    </a:lnTo>
                    <a:lnTo>
                      <a:pt x="62" y="12"/>
                    </a:lnTo>
                    <a:lnTo>
                      <a:pt x="92" y="6"/>
                    </a:lnTo>
                    <a:lnTo>
                      <a:pt x="128" y="4"/>
                    </a:lnTo>
                    <a:lnTo>
                      <a:pt x="166" y="2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48" y="2"/>
                    </a:lnTo>
                    <a:lnTo>
                      <a:pt x="286" y="4"/>
                    </a:lnTo>
                    <a:lnTo>
                      <a:pt x="322" y="6"/>
                    </a:lnTo>
                    <a:lnTo>
                      <a:pt x="352" y="12"/>
                    </a:lnTo>
                    <a:lnTo>
                      <a:pt x="376" y="16"/>
                    </a:lnTo>
                    <a:lnTo>
                      <a:pt x="396" y="22"/>
                    </a:lnTo>
                    <a:lnTo>
                      <a:pt x="408" y="30"/>
                    </a:lnTo>
                    <a:lnTo>
                      <a:pt x="410" y="32"/>
                    </a:lnTo>
                    <a:lnTo>
                      <a:pt x="412" y="36"/>
                    </a:lnTo>
                    <a:lnTo>
                      <a:pt x="412" y="36"/>
                    </a:lnTo>
                    <a:lnTo>
                      <a:pt x="410" y="40"/>
                    </a:lnTo>
                    <a:lnTo>
                      <a:pt x="408" y="42"/>
                    </a:lnTo>
                    <a:lnTo>
                      <a:pt x="396" y="48"/>
                    </a:lnTo>
                    <a:lnTo>
                      <a:pt x="376" y="54"/>
                    </a:lnTo>
                    <a:lnTo>
                      <a:pt x="352" y="58"/>
                    </a:lnTo>
                    <a:lnTo>
                      <a:pt x="322" y="62"/>
                    </a:lnTo>
                    <a:lnTo>
                      <a:pt x="286" y="64"/>
                    </a:lnTo>
                    <a:lnTo>
                      <a:pt x="248" y="66"/>
                    </a:lnTo>
                    <a:lnTo>
                      <a:pt x="208" y="6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564"/>
              <p:cNvSpPr>
                <a:spLocks/>
              </p:cNvSpPr>
              <p:nvPr/>
            </p:nvSpPr>
            <p:spPr bwMode="auto">
              <a:xfrm>
                <a:off x="4685" y="4192"/>
                <a:ext cx="416" cy="68"/>
              </a:xfrm>
              <a:custGeom>
                <a:avLst/>
                <a:gdLst>
                  <a:gd name="T0" fmla="*/ 210 w 416"/>
                  <a:gd name="T1" fmla="*/ 0 h 68"/>
                  <a:gd name="T2" fmla="*/ 210 w 416"/>
                  <a:gd name="T3" fmla="*/ 0 h 68"/>
                  <a:gd name="T4" fmla="*/ 168 w 416"/>
                  <a:gd name="T5" fmla="*/ 2 h 68"/>
                  <a:gd name="T6" fmla="*/ 128 w 416"/>
                  <a:gd name="T7" fmla="*/ 4 h 68"/>
                  <a:gd name="T8" fmla="*/ 94 w 416"/>
                  <a:gd name="T9" fmla="*/ 6 h 68"/>
                  <a:gd name="T10" fmla="*/ 62 w 416"/>
                  <a:gd name="T11" fmla="*/ 12 h 68"/>
                  <a:gd name="T12" fmla="*/ 36 w 416"/>
                  <a:gd name="T13" fmla="*/ 16 h 68"/>
                  <a:gd name="T14" fmla="*/ 18 w 416"/>
                  <a:gd name="T15" fmla="*/ 22 h 68"/>
                  <a:gd name="T16" fmla="*/ 4 w 416"/>
                  <a:gd name="T17" fmla="*/ 30 h 68"/>
                  <a:gd name="T18" fmla="*/ 2 w 416"/>
                  <a:gd name="T19" fmla="*/ 32 h 68"/>
                  <a:gd name="T20" fmla="*/ 0 w 416"/>
                  <a:gd name="T21" fmla="*/ 36 h 68"/>
                  <a:gd name="T22" fmla="*/ 0 w 416"/>
                  <a:gd name="T23" fmla="*/ 36 h 68"/>
                  <a:gd name="T24" fmla="*/ 2 w 416"/>
                  <a:gd name="T25" fmla="*/ 40 h 68"/>
                  <a:gd name="T26" fmla="*/ 4 w 416"/>
                  <a:gd name="T27" fmla="*/ 42 h 68"/>
                  <a:gd name="T28" fmla="*/ 18 w 416"/>
                  <a:gd name="T29" fmla="*/ 48 h 68"/>
                  <a:gd name="T30" fmla="*/ 36 w 416"/>
                  <a:gd name="T31" fmla="*/ 54 h 68"/>
                  <a:gd name="T32" fmla="*/ 62 w 416"/>
                  <a:gd name="T33" fmla="*/ 58 h 68"/>
                  <a:gd name="T34" fmla="*/ 94 w 416"/>
                  <a:gd name="T35" fmla="*/ 62 h 68"/>
                  <a:gd name="T36" fmla="*/ 128 w 416"/>
                  <a:gd name="T37" fmla="*/ 66 h 68"/>
                  <a:gd name="T38" fmla="*/ 168 w 416"/>
                  <a:gd name="T39" fmla="*/ 66 h 68"/>
                  <a:gd name="T40" fmla="*/ 210 w 416"/>
                  <a:gd name="T41" fmla="*/ 68 h 68"/>
                  <a:gd name="T42" fmla="*/ 210 w 416"/>
                  <a:gd name="T43" fmla="*/ 68 h 68"/>
                  <a:gd name="T44" fmla="*/ 252 w 416"/>
                  <a:gd name="T45" fmla="*/ 66 h 68"/>
                  <a:gd name="T46" fmla="*/ 290 w 416"/>
                  <a:gd name="T47" fmla="*/ 66 h 68"/>
                  <a:gd name="T48" fmla="*/ 324 w 416"/>
                  <a:gd name="T49" fmla="*/ 62 h 68"/>
                  <a:gd name="T50" fmla="*/ 356 w 416"/>
                  <a:gd name="T51" fmla="*/ 58 h 68"/>
                  <a:gd name="T52" fmla="*/ 380 w 416"/>
                  <a:gd name="T53" fmla="*/ 54 h 68"/>
                  <a:gd name="T54" fmla="*/ 400 w 416"/>
                  <a:gd name="T55" fmla="*/ 48 h 68"/>
                  <a:gd name="T56" fmla="*/ 412 w 416"/>
                  <a:gd name="T57" fmla="*/ 42 h 68"/>
                  <a:gd name="T58" fmla="*/ 414 w 416"/>
                  <a:gd name="T59" fmla="*/ 40 h 68"/>
                  <a:gd name="T60" fmla="*/ 416 w 416"/>
                  <a:gd name="T61" fmla="*/ 36 h 68"/>
                  <a:gd name="T62" fmla="*/ 416 w 416"/>
                  <a:gd name="T63" fmla="*/ 36 h 68"/>
                  <a:gd name="T64" fmla="*/ 414 w 416"/>
                  <a:gd name="T65" fmla="*/ 32 h 68"/>
                  <a:gd name="T66" fmla="*/ 412 w 416"/>
                  <a:gd name="T67" fmla="*/ 30 h 68"/>
                  <a:gd name="T68" fmla="*/ 400 w 416"/>
                  <a:gd name="T69" fmla="*/ 22 h 68"/>
                  <a:gd name="T70" fmla="*/ 380 w 416"/>
                  <a:gd name="T71" fmla="*/ 16 h 68"/>
                  <a:gd name="T72" fmla="*/ 356 w 416"/>
                  <a:gd name="T73" fmla="*/ 12 h 68"/>
                  <a:gd name="T74" fmla="*/ 324 w 416"/>
                  <a:gd name="T75" fmla="*/ 6 h 68"/>
                  <a:gd name="T76" fmla="*/ 290 w 416"/>
                  <a:gd name="T77" fmla="*/ 4 h 68"/>
                  <a:gd name="T78" fmla="*/ 252 w 416"/>
                  <a:gd name="T79" fmla="*/ 2 h 68"/>
                  <a:gd name="T80" fmla="*/ 210 w 416"/>
                  <a:gd name="T81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16" h="68">
                    <a:moveTo>
                      <a:pt x="210" y="0"/>
                    </a:moveTo>
                    <a:lnTo>
                      <a:pt x="210" y="0"/>
                    </a:lnTo>
                    <a:lnTo>
                      <a:pt x="168" y="2"/>
                    </a:lnTo>
                    <a:lnTo>
                      <a:pt x="128" y="4"/>
                    </a:lnTo>
                    <a:lnTo>
                      <a:pt x="94" y="6"/>
                    </a:lnTo>
                    <a:lnTo>
                      <a:pt x="62" y="12"/>
                    </a:lnTo>
                    <a:lnTo>
                      <a:pt x="36" y="16"/>
                    </a:lnTo>
                    <a:lnTo>
                      <a:pt x="18" y="22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4" y="42"/>
                    </a:lnTo>
                    <a:lnTo>
                      <a:pt x="18" y="48"/>
                    </a:lnTo>
                    <a:lnTo>
                      <a:pt x="36" y="54"/>
                    </a:lnTo>
                    <a:lnTo>
                      <a:pt x="62" y="58"/>
                    </a:lnTo>
                    <a:lnTo>
                      <a:pt x="94" y="62"/>
                    </a:lnTo>
                    <a:lnTo>
                      <a:pt x="128" y="66"/>
                    </a:lnTo>
                    <a:lnTo>
                      <a:pt x="168" y="66"/>
                    </a:lnTo>
                    <a:lnTo>
                      <a:pt x="210" y="68"/>
                    </a:lnTo>
                    <a:lnTo>
                      <a:pt x="210" y="68"/>
                    </a:lnTo>
                    <a:lnTo>
                      <a:pt x="252" y="66"/>
                    </a:lnTo>
                    <a:lnTo>
                      <a:pt x="290" y="66"/>
                    </a:lnTo>
                    <a:lnTo>
                      <a:pt x="324" y="62"/>
                    </a:lnTo>
                    <a:lnTo>
                      <a:pt x="356" y="58"/>
                    </a:lnTo>
                    <a:lnTo>
                      <a:pt x="380" y="54"/>
                    </a:lnTo>
                    <a:lnTo>
                      <a:pt x="400" y="48"/>
                    </a:lnTo>
                    <a:lnTo>
                      <a:pt x="412" y="42"/>
                    </a:lnTo>
                    <a:lnTo>
                      <a:pt x="414" y="40"/>
                    </a:lnTo>
                    <a:lnTo>
                      <a:pt x="416" y="36"/>
                    </a:lnTo>
                    <a:lnTo>
                      <a:pt x="416" y="36"/>
                    </a:lnTo>
                    <a:lnTo>
                      <a:pt x="414" y="32"/>
                    </a:lnTo>
                    <a:lnTo>
                      <a:pt x="412" y="30"/>
                    </a:lnTo>
                    <a:lnTo>
                      <a:pt x="400" y="22"/>
                    </a:lnTo>
                    <a:lnTo>
                      <a:pt x="380" y="16"/>
                    </a:lnTo>
                    <a:lnTo>
                      <a:pt x="356" y="12"/>
                    </a:lnTo>
                    <a:lnTo>
                      <a:pt x="324" y="6"/>
                    </a:lnTo>
                    <a:lnTo>
                      <a:pt x="290" y="4"/>
                    </a:lnTo>
                    <a:lnTo>
                      <a:pt x="252" y="2"/>
                    </a:lnTo>
                    <a:lnTo>
                      <a:pt x="2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565"/>
              <p:cNvSpPr>
                <a:spLocks noEditPoints="1"/>
              </p:cNvSpPr>
              <p:nvPr/>
            </p:nvSpPr>
            <p:spPr bwMode="auto">
              <a:xfrm>
                <a:off x="4687" y="4192"/>
                <a:ext cx="412" cy="68"/>
              </a:xfrm>
              <a:custGeom>
                <a:avLst/>
                <a:gdLst>
                  <a:gd name="T0" fmla="*/ 208 w 412"/>
                  <a:gd name="T1" fmla="*/ 66 h 68"/>
                  <a:gd name="T2" fmla="*/ 128 w 412"/>
                  <a:gd name="T3" fmla="*/ 64 h 68"/>
                  <a:gd name="T4" fmla="*/ 64 w 412"/>
                  <a:gd name="T5" fmla="*/ 58 h 68"/>
                  <a:gd name="T6" fmla="*/ 18 w 412"/>
                  <a:gd name="T7" fmla="*/ 48 h 68"/>
                  <a:gd name="T8" fmla="*/ 4 w 412"/>
                  <a:gd name="T9" fmla="*/ 40 h 68"/>
                  <a:gd name="T10" fmla="*/ 2 w 412"/>
                  <a:gd name="T11" fmla="*/ 36 h 68"/>
                  <a:gd name="T12" fmla="*/ 6 w 412"/>
                  <a:gd name="T13" fmla="*/ 30 h 68"/>
                  <a:gd name="T14" fmla="*/ 38 w 412"/>
                  <a:gd name="T15" fmla="*/ 16 h 68"/>
                  <a:gd name="T16" fmla="*/ 94 w 412"/>
                  <a:gd name="T17" fmla="*/ 8 h 68"/>
                  <a:gd name="T18" fmla="*/ 168 w 412"/>
                  <a:gd name="T19" fmla="*/ 2 h 68"/>
                  <a:gd name="T20" fmla="*/ 208 w 412"/>
                  <a:gd name="T21" fmla="*/ 2 h 68"/>
                  <a:gd name="T22" fmla="*/ 286 w 412"/>
                  <a:gd name="T23" fmla="*/ 4 h 68"/>
                  <a:gd name="T24" fmla="*/ 350 w 412"/>
                  <a:gd name="T25" fmla="*/ 12 h 68"/>
                  <a:gd name="T26" fmla="*/ 394 w 412"/>
                  <a:gd name="T27" fmla="*/ 22 h 68"/>
                  <a:gd name="T28" fmla="*/ 408 w 412"/>
                  <a:gd name="T29" fmla="*/ 32 h 68"/>
                  <a:gd name="T30" fmla="*/ 410 w 412"/>
                  <a:gd name="T31" fmla="*/ 36 h 68"/>
                  <a:gd name="T32" fmla="*/ 406 w 412"/>
                  <a:gd name="T33" fmla="*/ 42 h 68"/>
                  <a:gd name="T34" fmla="*/ 374 w 412"/>
                  <a:gd name="T35" fmla="*/ 54 h 68"/>
                  <a:gd name="T36" fmla="*/ 320 w 412"/>
                  <a:gd name="T37" fmla="*/ 62 h 68"/>
                  <a:gd name="T38" fmla="*/ 248 w 412"/>
                  <a:gd name="T39" fmla="*/ 66 h 68"/>
                  <a:gd name="T40" fmla="*/ 208 w 412"/>
                  <a:gd name="T41" fmla="*/ 0 h 68"/>
                  <a:gd name="T42" fmla="*/ 166 w 412"/>
                  <a:gd name="T43" fmla="*/ 2 h 68"/>
                  <a:gd name="T44" fmla="*/ 92 w 412"/>
                  <a:gd name="T45" fmla="*/ 6 h 68"/>
                  <a:gd name="T46" fmla="*/ 36 w 412"/>
                  <a:gd name="T47" fmla="*/ 16 h 68"/>
                  <a:gd name="T48" fmla="*/ 4 w 412"/>
                  <a:gd name="T49" fmla="*/ 30 h 68"/>
                  <a:gd name="T50" fmla="*/ 0 w 412"/>
                  <a:gd name="T51" fmla="*/ 36 h 68"/>
                  <a:gd name="T52" fmla="*/ 2 w 412"/>
                  <a:gd name="T53" fmla="*/ 40 h 68"/>
                  <a:gd name="T54" fmla="*/ 16 w 412"/>
                  <a:gd name="T55" fmla="*/ 48 h 68"/>
                  <a:gd name="T56" fmla="*/ 62 w 412"/>
                  <a:gd name="T57" fmla="*/ 58 h 68"/>
                  <a:gd name="T58" fmla="*/ 128 w 412"/>
                  <a:gd name="T59" fmla="*/ 64 h 68"/>
                  <a:gd name="T60" fmla="*/ 208 w 412"/>
                  <a:gd name="T61" fmla="*/ 68 h 68"/>
                  <a:gd name="T62" fmla="*/ 248 w 412"/>
                  <a:gd name="T63" fmla="*/ 66 h 68"/>
                  <a:gd name="T64" fmla="*/ 322 w 412"/>
                  <a:gd name="T65" fmla="*/ 62 h 68"/>
                  <a:gd name="T66" fmla="*/ 376 w 412"/>
                  <a:gd name="T67" fmla="*/ 54 h 68"/>
                  <a:gd name="T68" fmla="*/ 408 w 412"/>
                  <a:gd name="T69" fmla="*/ 42 h 68"/>
                  <a:gd name="T70" fmla="*/ 412 w 412"/>
                  <a:gd name="T71" fmla="*/ 36 h 68"/>
                  <a:gd name="T72" fmla="*/ 410 w 412"/>
                  <a:gd name="T73" fmla="*/ 32 h 68"/>
                  <a:gd name="T74" fmla="*/ 396 w 412"/>
                  <a:gd name="T75" fmla="*/ 22 h 68"/>
                  <a:gd name="T76" fmla="*/ 352 w 412"/>
                  <a:gd name="T77" fmla="*/ 12 h 68"/>
                  <a:gd name="T78" fmla="*/ 286 w 412"/>
                  <a:gd name="T79" fmla="*/ 4 h 68"/>
                  <a:gd name="T80" fmla="*/ 208 w 412"/>
                  <a:gd name="T81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12" h="68">
                    <a:moveTo>
                      <a:pt x="208" y="66"/>
                    </a:moveTo>
                    <a:lnTo>
                      <a:pt x="208" y="66"/>
                    </a:lnTo>
                    <a:lnTo>
                      <a:pt x="168" y="66"/>
                    </a:lnTo>
                    <a:lnTo>
                      <a:pt x="128" y="64"/>
                    </a:lnTo>
                    <a:lnTo>
                      <a:pt x="94" y="62"/>
                    </a:lnTo>
                    <a:lnTo>
                      <a:pt x="64" y="58"/>
                    </a:lnTo>
                    <a:lnTo>
                      <a:pt x="38" y="54"/>
                    </a:lnTo>
                    <a:lnTo>
                      <a:pt x="18" y="48"/>
                    </a:lnTo>
                    <a:lnTo>
                      <a:pt x="6" y="42"/>
                    </a:lnTo>
                    <a:lnTo>
                      <a:pt x="4" y="40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4" y="32"/>
                    </a:lnTo>
                    <a:lnTo>
                      <a:pt x="6" y="30"/>
                    </a:lnTo>
                    <a:lnTo>
                      <a:pt x="18" y="22"/>
                    </a:lnTo>
                    <a:lnTo>
                      <a:pt x="38" y="16"/>
                    </a:lnTo>
                    <a:lnTo>
                      <a:pt x="64" y="12"/>
                    </a:lnTo>
                    <a:lnTo>
                      <a:pt x="94" y="8"/>
                    </a:lnTo>
                    <a:lnTo>
                      <a:pt x="128" y="4"/>
                    </a:lnTo>
                    <a:lnTo>
                      <a:pt x="168" y="2"/>
                    </a:lnTo>
                    <a:lnTo>
                      <a:pt x="208" y="2"/>
                    </a:lnTo>
                    <a:lnTo>
                      <a:pt x="208" y="2"/>
                    </a:lnTo>
                    <a:lnTo>
                      <a:pt x="248" y="2"/>
                    </a:lnTo>
                    <a:lnTo>
                      <a:pt x="286" y="4"/>
                    </a:lnTo>
                    <a:lnTo>
                      <a:pt x="320" y="8"/>
                    </a:lnTo>
                    <a:lnTo>
                      <a:pt x="350" y="12"/>
                    </a:lnTo>
                    <a:lnTo>
                      <a:pt x="374" y="16"/>
                    </a:lnTo>
                    <a:lnTo>
                      <a:pt x="394" y="22"/>
                    </a:lnTo>
                    <a:lnTo>
                      <a:pt x="406" y="30"/>
                    </a:lnTo>
                    <a:lnTo>
                      <a:pt x="408" y="32"/>
                    </a:lnTo>
                    <a:lnTo>
                      <a:pt x="410" y="36"/>
                    </a:lnTo>
                    <a:lnTo>
                      <a:pt x="410" y="36"/>
                    </a:lnTo>
                    <a:lnTo>
                      <a:pt x="408" y="40"/>
                    </a:lnTo>
                    <a:lnTo>
                      <a:pt x="406" y="42"/>
                    </a:lnTo>
                    <a:lnTo>
                      <a:pt x="394" y="48"/>
                    </a:lnTo>
                    <a:lnTo>
                      <a:pt x="374" y="54"/>
                    </a:lnTo>
                    <a:lnTo>
                      <a:pt x="350" y="58"/>
                    </a:lnTo>
                    <a:lnTo>
                      <a:pt x="320" y="62"/>
                    </a:lnTo>
                    <a:lnTo>
                      <a:pt x="286" y="64"/>
                    </a:lnTo>
                    <a:lnTo>
                      <a:pt x="248" y="66"/>
                    </a:lnTo>
                    <a:lnTo>
                      <a:pt x="208" y="66"/>
                    </a:lnTo>
                    <a:close/>
                    <a:moveTo>
                      <a:pt x="208" y="0"/>
                    </a:moveTo>
                    <a:lnTo>
                      <a:pt x="208" y="0"/>
                    </a:lnTo>
                    <a:lnTo>
                      <a:pt x="166" y="2"/>
                    </a:lnTo>
                    <a:lnTo>
                      <a:pt x="128" y="4"/>
                    </a:lnTo>
                    <a:lnTo>
                      <a:pt x="92" y="6"/>
                    </a:lnTo>
                    <a:lnTo>
                      <a:pt x="62" y="12"/>
                    </a:lnTo>
                    <a:lnTo>
                      <a:pt x="36" y="16"/>
                    </a:lnTo>
                    <a:lnTo>
                      <a:pt x="16" y="22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4" y="42"/>
                    </a:lnTo>
                    <a:lnTo>
                      <a:pt x="16" y="48"/>
                    </a:lnTo>
                    <a:lnTo>
                      <a:pt x="36" y="54"/>
                    </a:lnTo>
                    <a:lnTo>
                      <a:pt x="62" y="58"/>
                    </a:lnTo>
                    <a:lnTo>
                      <a:pt x="92" y="62"/>
                    </a:lnTo>
                    <a:lnTo>
                      <a:pt x="128" y="64"/>
                    </a:lnTo>
                    <a:lnTo>
                      <a:pt x="166" y="66"/>
                    </a:lnTo>
                    <a:lnTo>
                      <a:pt x="208" y="68"/>
                    </a:lnTo>
                    <a:lnTo>
                      <a:pt x="208" y="68"/>
                    </a:lnTo>
                    <a:lnTo>
                      <a:pt x="248" y="66"/>
                    </a:lnTo>
                    <a:lnTo>
                      <a:pt x="286" y="64"/>
                    </a:lnTo>
                    <a:lnTo>
                      <a:pt x="322" y="62"/>
                    </a:lnTo>
                    <a:lnTo>
                      <a:pt x="352" y="58"/>
                    </a:lnTo>
                    <a:lnTo>
                      <a:pt x="376" y="54"/>
                    </a:lnTo>
                    <a:lnTo>
                      <a:pt x="396" y="48"/>
                    </a:lnTo>
                    <a:lnTo>
                      <a:pt x="408" y="42"/>
                    </a:lnTo>
                    <a:lnTo>
                      <a:pt x="410" y="40"/>
                    </a:lnTo>
                    <a:lnTo>
                      <a:pt x="412" y="36"/>
                    </a:lnTo>
                    <a:lnTo>
                      <a:pt x="412" y="36"/>
                    </a:lnTo>
                    <a:lnTo>
                      <a:pt x="410" y="32"/>
                    </a:lnTo>
                    <a:lnTo>
                      <a:pt x="408" y="30"/>
                    </a:lnTo>
                    <a:lnTo>
                      <a:pt x="396" y="22"/>
                    </a:lnTo>
                    <a:lnTo>
                      <a:pt x="376" y="16"/>
                    </a:lnTo>
                    <a:lnTo>
                      <a:pt x="352" y="12"/>
                    </a:lnTo>
                    <a:lnTo>
                      <a:pt x="322" y="6"/>
                    </a:lnTo>
                    <a:lnTo>
                      <a:pt x="286" y="4"/>
                    </a:lnTo>
                    <a:lnTo>
                      <a:pt x="248" y="2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A099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566"/>
              <p:cNvSpPr>
                <a:spLocks/>
              </p:cNvSpPr>
              <p:nvPr/>
            </p:nvSpPr>
            <p:spPr bwMode="auto">
              <a:xfrm>
                <a:off x="4689" y="4194"/>
                <a:ext cx="408" cy="64"/>
              </a:xfrm>
              <a:custGeom>
                <a:avLst/>
                <a:gdLst>
                  <a:gd name="T0" fmla="*/ 206 w 408"/>
                  <a:gd name="T1" fmla="*/ 64 h 64"/>
                  <a:gd name="T2" fmla="*/ 206 w 408"/>
                  <a:gd name="T3" fmla="*/ 64 h 64"/>
                  <a:gd name="T4" fmla="*/ 166 w 408"/>
                  <a:gd name="T5" fmla="*/ 64 h 64"/>
                  <a:gd name="T6" fmla="*/ 126 w 408"/>
                  <a:gd name="T7" fmla="*/ 62 h 64"/>
                  <a:gd name="T8" fmla="*/ 92 w 408"/>
                  <a:gd name="T9" fmla="*/ 60 h 64"/>
                  <a:gd name="T10" fmla="*/ 62 w 408"/>
                  <a:gd name="T11" fmla="*/ 56 h 64"/>
                  <a:gd name="T12" fmla="*/ 36 w 408"/>
                  <a:gd name="T13" fmla="*/ 52 h 64"/>
                  <a:gd name="T14" fmla="*/ 16 w 408"/>
                  <a:gd name="T15" fmla="*/ 46 h 64"/>
                  <a:gd name="T16" fmla="*/ 4 w 408"/>
                  <a:gd name="T17" fmla="*/ 40 h 64"/>
                  <a:gd name="T18" fmla="*/ 2 w 408"/>
                  <a:gd name="T19" fmla="*/ 38 h 64"/>
                  <a:gd name="T20" fmla="*/ 0 w 408"/>
                  <a:gd name="T21" fmla="*/ 34 h 64"/>
                  <a:gd name="T22" fmla="*/ 0 w 408"/>
                  <a:gd name="T23" fmla="*/ 34 h 64"/>
                  <a:gd name="T24" fmla="*/ 2 w 408"/>
                  <a:gd name="T25" fmla="*/ 30 h 64"/>
                  <a:gd name="T26" fmla="*/ 4 w 408"/>
                  <a:gd name="T27" fmla="*/ 28 h 64"/>
                  <a:gd name="T28" fmla="*/ 16 w 408"/>
                  <a:gd name="T29" fmla="*/ 20 h 64"/>
                  <a:gd name="T30" fmla="*/ 36 w 408"/>
                  <a:gd name="T31" fmla="*/ 14 h 64"/>
                  <a:gd name="T32" fmla="*/ 62 w 408"/>
                  <a:gd name="T33" fmla="*/ 10 h 64"/>
                  <a:gd name="T34" fmla="*/ 92 w 408"/>
                  <a:gd name="T35" fmla="*/ 6 h 64"/>
                  <a:gd name="T36" fmla="*/ 126 w 408"/>
                  <a:gd name="T37" fmla="*/ 2 h 64"/>
                  <a:gd name="T38" fmla="*/ 166 w 408"/>
                  <a:gd name="T39" fmla="*/ 0 h 64"/>
                  <a:gd name="T40" fmla="*/ 206 w 408"/>
                  <a:gd name="T41" fmla="*/ 0 h 64"/>
                  <a:gd name="T42" fmla="*/ 206 w 408"/>
                  <a:gd name="T43" fmla="*/ 0 h 64"/>
                  <a:gd name="T44" fmla="*/ 246 w 408"/>
                  <a:gd name="T45" fmla="*/ 0 h 64"/>
                  <a:gd name="T46" fmla="*/ 284 w 408"/>
                  <a:gd name="T47" fmla="*/ 2 h 64"/>
                  <a:gd name="T48" fmla="*/ 318 w 408"/>
                  <a:gd name="T49" fmla="*/ 6 h 64"/>
                  <a:gd name="T50" fmla="*/ 348 w 408"/>
                  <a:gd name="T51" fmla="*/ 10 h 64"/>
                  <a:gd name="T52" fmla="*/ 372 w 408"/>
                  <a:gd name="T53" fmla="*/ 14 h 64"/>
                  <a:gd name="T54" fmla="*/ 392 w 408"/>
                  <a:gd name="T55" fmla="*/ 20 h 64"/>
                  <a:gd name="T56" fmla="*/ 404 w 408"/>
                  <a:gd name="T57" fmla="*/ 28 h 64"/>
                  <a:gd name="T58" fmla="*/ 406 w 408"/>
                  <a:gd name="T59" fmla="*/ 30 h 64"/>
                  <a:gd name="T60" fmla="*/ 408 w 408"/>
                  <a:gd name="T61" fmla="*/ 34 h 64"/>
                  <a:gd name="T62" fmla="*/ 408 w 408"/>
                  <a:gd name="T63" fmla="*/ 34 h 64"/>
                  <a:gd name="T64" fmla="*/ 406 w 408"/>
                  <a:gd name="T65" fmla="*/ 38 h 64"/>
                  <a:gd name="T66" fmla="*/ 404 w 408"/>
                  <a:gd name="T67" fmla="*/ 40 h 64"/>
                  <a:gd name="T68" fmla="*/ 392 w 408"/>
                  <a:gd name="T69" fmla="*/ 46 h 64"/>
                  <a:gd name="T70" fmla="*/ 372 w 408"/>
                  <a:gd name="T71" fmla="*/ 52 h 64"/>
                  <a:gd name="T72" fmla="*/ 348 w 408"/>
                  <a:gd name="T73" fmla="*/ 56 h 64"/>
                  <a:gd name="T74" fmla="*/ 318 w 408"/>
                  <a:gd name="T75" fmla="*/ 60 h 64"/>
                  <a:gd name="T76" fmla="*/ 284 w 408"/>
                  <a:gd name="T77" fmla="*/ 62 h 64"/>
                  <a:gd name="T78" fmla="*/ 246 w 408"/>
                  <a:gd name="T79" fmla="*/ 64 h 64"/>
                  <a:gd name="T80" fmla="*/ 206 w 408"/>
                  <a:gd name="T81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08" h="64">
                    <a:moveTo>
                      <a:pt x="206" y="64"/>
                    </a:moveTo>
                    <a:lnTo>
                      <a:pt x="206" y="64"/>
                    </a:lnTo>
                    <a:lnTo>
                      <a:pt x="166" y="64"/>
                    </a:lnTo>
                    <a:lnTo>
                      <a:pt x="126" y="62"/>
                    </a:lnTo>
                    <a:lnTo>
                      <a:pt x="92" y="60"/>
                    </a:lnTo>
                    <a:lnTo>
                      <a:pt x="62" y="56"/>
                    </a:lnTo>
                    <a:lnTo>
                      <a:pt x="36" y="52"/>
                    </a:lnTo>
                    <a:lnTo>
                      <a:pt x="16" y="46"/>
                    </a:lnTo>
                    <a:lnTo>
                      <a:pt x="4" y="40"/>
                    </a:lnTo>
                    <a:lnTo>
                      <a:pt x="2" y="38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2" y="30"/>
                    </a:lnTo>
                    <a:lnTo>
                      <a:pt x="4" y="28"/>
                    </a:lnTo>
                    <a:lnTo>
                      <a:pt x="16" y="20"/>
                    </a:lnTo>
                    <a:lnTo>
                      <a:pt x="36" y="14"/>
                    </a:lnTo>
                    <a:lnTo>
                      <a:pt x="62" y="10"/>
                    </a:lnTo>
                    <a:lnTo>
                      <a:pt x="92" y="6"/>
                    </a:lnTo>
                    <a:lnTo>
                      <a:pt x="126" y="2"/>
                    </a:lnTo>
                    <a:lnTo>
                      <a:pt x="166" y="0"/>
                    </a:lnTo>
                    <a:lnTo>
                      <a:pt x="206" y="0"/>
                    </a:lnTo>
                    <a:lnTo>
                      <a:pt x="206" y="0"/>
                    </a:lnTo>
                    <a:lnTo>
                      <a:pt x="246" y="0"/>
                    </a:lnTo>
                    <a:lnTo>
                      <a:pt x="284" y="2"/>
                    </a:lnTo>
                    <a:lnTo>
                      <a:pt x="318" y="6"/>
                    </a:lnTo>
                    <a:lnTo>
                      <a:pt x="348" y="10"/>
                    </a:lnTo>
                    <a:lnTo>
                      <a:pt x="372" y="14"/>
                    </a:lnTo>
                    <a:lnTo>
                      <a:pt x="392" y="20"/>
                    </a:lnTo>
                    <a:lnTo>
                      <a:pt x="404" y="28"/>
                    </a:lnTo>
                    <a:lnTo>
                      <a:pt x="406" y="30"/>
                    </a:lnTo>
                    <a:lnTo>
                      <a:pt x="408" y="34"/>
                    </a:lnTo>
                    <a:lnTo>
                      <a:pt x="408" y="34"/>
                    </a:lnTo>
                    <a:lnTo>
                      <a:pt x="406" y="38"/>
                    </a:lnTo>
                    <a:lnTo>
                      <a:pt x="404" y="40"/>
                    </a:lnTo>
                    <a:lnTo>
                      <a:pt x="392" y="46"/>
                    </a:lnTo>
                    <a:lnTo>
                      <a:pt x="372" y="52"/>
                    </a:lnTo>
                    <a:lnTo>
                      <a:pt x="348" y="56"/>
                    </a:lnTo>
                    <a:lnTo>
                      <a:pt x="318" y="60"/>
                    </a:lnTo>
                    <a:lnTo>
                      <a:pt x="284" y="62"/>
                    </a:lnTo>
                    <a:lnTo>
                      <a:pt x="246" y="64"/>
                    </a:lnTo>
                    <a:lnTo>
                      <a:pt x="206" y="6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567"/>
              <p:cNvSpPr>
                <a:spLocks/>
              </p:cNvSpPr>
              <p:nvPr/>
            </p:nvSpPr>
            <p:spPr bwMode="auto">
              <a:xfrm>
                <a:off x="4687" y="4192"/>
                <a:ext cx="412" cy="68"/>
              </a:xfrm>
              <a:custGeom>
                <a:avLst/>
                <a:gdLst>
                  <a:gd name="T0" fmla="*/ 208 w 412"/>
                  <a:gd name="T1" fmla="*/ 0 h 68"/>
                  <a:gd name="T2" fmla="*/ 208 w 412"/>
                  <a:gd name="T3" fmla="*/ 0 h 68"/>
                  <a:gd name="T4" fmla="*/ 166 w 412"/>
                  <a:gd name="T5" fmla="*/ 2 h 68"/>
                  <a:gd name="T6" fmla="*/ 128 w 412"/>
                  <a:gd name="T7" fmla="*/ 4 h 68"/>
                  <a:gd name="T8" fmla="*/ 92 w 412"/>
                  <a:gd name="T9" fmla="*/ 6 h 68"/>
                  <a:gd name="T10" fmla="*/ 62 w 412"/>
                  <a:gd name="T11" fmla="*/ 12 h 68"/>
                  <a:gd name="T12" fmla="*/ 36 w 412"/>
                  <a:gd name="T13" fmla="*/ 16 h 68"/>
                  <a:gd name="T14" fmla="*/ 16 w 412"/>
                  <a:gd name="T15" fmla="*/ 22 h 68"/>
                  <a:gd name="T16" fmla="*/ 4 w 412"/>
                  <a:gd name="T17" fmla="*/ 30 h 68"/>
                  <a:gd name="T18" fmla="*/ 2 w 412"/>
                  <a:gd name="T19" fmla="*/ 32 h 68"/>
                  <a:gd name="T20" fmla="*/ 0 w 412"/>
                  <a:gd name="T21" fmla="*/ 36 h 68"/>
                  <a:gd name="T22" fmla="*/ 0 w 412"/>
                  <a:gd name="T23" fmla="*/ 36 h 68"/>
                  <a:gd name="T24" fmla="*/ 2 w 412"/>
                  <a:gd name="T25" fmla="*/ 40 h 68"/>
                  <a:gd name="T26" fmla="*/ 4 w 412"/>
                  <a:gd name="T27" fmla="*/ 42 h 68"/>
                  <a:gd name="T28" fmla="*/ 16 w 412"/>
                  <a:gd name="T29" fmla="*/ 48 h 68"/>
                  <a:gd name="T30" fmla="*/ 36 w 412"/>
                  <a:gd name="T31" fmla="*/ 54 h 68"/>
                  <a:gd name="T32" fmla="*/ 62 w 412"/>
                  <a:gd name="T33" fmla="*/ 58 h 68"/>
                  <a:gd name="T34" fmla="*/ 92 w 412"/>
                  <a:gd name="T35" fmla="*/ 62 h 68"/>
                  <a:gd name="T36" fmla="*/ 128 w 412"/>
                  <a:gd name="T37" fmla="*/ 64 h 68"/>
                  <a:gd name="T38" fmla="*/ 166 w 412"/>
                  <a:gd name="T39" fmla="*/ 66 h 68"/>
                  <a:gd name="T40" fmla="*/ 208 w 412"/>
                  <a:gd name="T41" fmla="*/ 68 h 68"/>
                  <a:gd name="T42" fmla="*/ 208 w 412"/>
                  <a:gd name="T43" fmla="*/ 68 h 68"/>
                  <a:gd name="T44" fmla="*/ 248 w 412"/>
                  <a:gd name="T45" fmla="*/ 66 h 68"/>
                  <a:gd name="T46" fmla="*/ 286 w 412"/>
                  <a:gd name="T47" fmla="*/ 64 h 68"/>
                  <a:gd name="T48" fmla="*/ 322 w 412"/>
                  <a:gd name="T49" fmla="*/ 62 h 68"/>
                  <a:gd name="T50" fmla="*/ 352 w 412"/>
                  <a:gd name="T51" fmla="*/ 58 h 68"/>
                  <a:gd name="T52" fmla="*/ 376 w 412"/>
                  <a:gd name="T53" fmla="*/ 54 h 68"/>
                  <a:gd name="T54" fmla="*/ 396 w 412"/>
                  <a:gd name="T55" fmla="*/ 48 h 68"/>
                  <a:gd name="T56" fmla="*/ 408 w 412"/>
                  <a:gd name="T57" fmla="*/ 42 h 68"/>
                  <a:gd name="T58" fmla="*/ 410 w 412"/>
                  <a:gd name="T59" fmla="*/ 40 h 68"/>
                  <a:gd name="T60" fmla="*/ 412 w 412"/>
                  <a:gd name="T61" fmla="*/ 36 h 68"/>
                  <a:gd name="T62" fmla="*/ 412 w 412"/>
                  <a:gd name="T63" fmla="*/ 36 h 68"/>
                  <a:gd name="T64" fmla="*/ 410 w 412"/>
                  <a:gd name="T65" fmla="*/ 32 h 68"/>
                  <a:gd name="T66" fmla="*/ 408 w 412"/>
                  <a:gd name="T67" fmla="*/ 30 h 68"/>
                  <a:gd name="T68" fmla="*/ 396 w 412"/>
                  <a:gd name="T69" fmla="*/ 22 h 68"/>
                  <a:gd name="T70" fmla="*/ 376 w 412"/>
                  <a:gd name="T71" fmla="*/ 16 h 68"/>
                  <a:gd name="T72" fmla="*/ 352 w 412"/>
                  <a:gd name="T73" fmla="*/ 12 h 68"/>
                  <a:gd name="T74" fmla="*/ 322 w 412"/>
                  <a:gd name="T75" fmla="*/ 6 h 68"/>
                  <a:gd name="T76" fmla="*/ 286 w 412"/>
                  <a:gd name="T77" fmla="*/ 4 h 68"/>
                  <a:gd name="T78" fmla="*/ 248 w 412"/>
                  <a:gd name="T79" fmla="*/ 2 h 68"/>
                  <a:gd name="T80" fmla="*/ 208 w 412"/>
                  <a:gd name="T81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12" h="68">
                    <a:moveTo>
                      <a:pt x="208" y="0"/>
                    </a:moveTo>
                    <a:lnTo>
                      <a:pt x="208" y="0"/>
                    </a:lnTo>
                    <a:lnTo>
                      <a:pt x="166" y="2"/>
                    </a:lnTo>
                    <a:lnTo>
                      <a:pt x="128" y="4"/>
                    </a:lnTo>
                    <a:lnTo>
                      <a:pt x="92" y="6"/>
                    </a:lnTo>
                    <a:lnTo>
                      <a:pt x="62" y="12"/>
                    </a:lnTo>
                    <a:lnTo>
                      <a:pt x="36" y="16"/>
                    </a:lnTo>
                    <a:lnTo>
                      <a:pt x="16" y="22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4" y="42"/>
                    </a:lnTo>
                    <a:lnTo>
                      <a:pt x="16" y="48"/>
                    </a:lnTo>
                    <a:lnTo>
                      <a:pt x="36" y="54"/>
                    </a:lnTo>
                    <a:lnTo>
                      <a:pt x="62" y="58"/>
                    </a:lnTo>
                    <a:lnTo>
                      <a:pt x="92" y="62"/>
                    </a:lnTo>
                    <a:lnTo>
                      <a:pt x="128" y="64"/>
                    </a:lnTo>
                    <a:lnTo>
                      <a:pt x="166" y="66"/>
                    </a:lnTo>
                    <a:lnTo>
                      <a:pt x="208" y="68"/>
                    </a:lnTo>
                    <a:lnTo>
                      <a:pt x="208" y="68"/>
                    </a:lnTo>
                    <a:lnTo>
                      <a:pt x="248" y="66"/>
                    </a:lnTo>
                    <a:lnTo>
                      <a:pt x="286" y="64"/>
                    </a:lnTo>
                    <a:lnTo>
                      <a:pt x="322" y="62"/>
                    </a:lnTo>
                    <a:lnTo>
                      <a:pt x="352" y="58"/>
                    </a:lnTo>
                    <a:lnTo>
                      <a:pt x="376" y="54"/>
                    </a:lnTo>
                    <a:lnTo>
                      <a:pt x="396" y="48"/>
                    </a:lnTo>
                    <a:lnTo>
                      <a:pt x="408" y="42"/>
                    </a:lnTo>
                    <a:lnTo>
                      <a:pt x="410" y="40"/>
                    </a:lnTo>
                    <a:lnTo>
                      <a:pt x="412" y="36"/>
                    </a:lnTo>
                    <a:lnTo>
                      <a:pt x="412" y="36"/>
                    </a:lnTo>
                    <a:lnTo>
                      <a:pt x="410" y="32"/>
                    </a:lnTo>
                    <a:lnTo>
                      <a:pt x="408" y="30"/>
                    </a:lnTo>
                    <a:lnTo>
                      <a:pt x="396" y="22"/>
                    </a:lnTo>
                    <a:lnTo>
                      <a:pt x="376" y="16"/>
                    </a:lnTo>
                    <a:lnTo>
                      <a:pt x="352" y="12"/>
                    </a:lnTo>
                    <a:lnTo>
                      <a:pt x="322" y="6"/>
                    </a:lnTo>
                    <a:lnTo>
                      <a:pt x="286" y="4"/>
                    </a:lnTo>
                    <a:lnTo>
                      <a:pt x="248" y="2"/>
                    </a:lnTo>
                    <a:lnTo>
                      <a:pt x="20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568"/>
              <p:cNvSpPr>
                <a:spLocks noEditPoints="1"/>
              </p:cNvSpPr>
              <p:nvPr/>
            </p:nvSpPr>
            <p:spPr bwMode="auto">
              <a:xfrm>
                <a:off x="4689" y="4194"/>
                <a:ext cx="408" cy="64"/>
              </a:xfrm>
              <a:custGeom>
                <a:avLst/>
                <a:gdLst>
                  <a:gd name="T0" fmla="*/ 206 w 408"/>
                  <a:gd name="T1" fmla="*/ 64 h 64"/>
                  <a:gd name="T2" fmla="*/ 128 w 408"/>
                  <a:gd name="T3" fmla="*/ 62 h 64"/>
                  <a:gd name="T4" fmla="*/ 62 w 408"/>
                  <a:gd name="T5" fmla="*/ 56 h 64"/>
                  <a:gd name="T6" fmla="*/ 18 w 408"/>
                  <a:gd name="T7" fmla="*/ 46 h 64"/>
                  <a:gd name="T8" fmla="*/ 4 w 408"/>
                  <a:gd name="T9" fmla="*/ 38 h 64"/>
                  <a:gd name="T10" fmla="*/ 2 w 408"/>
                  <a:gd name="T11" fmla="*/ 34 h 64"/>
                  <a:gd name="T12" fmla="*/ 6 w 408"/>
                  <a:gd name="T13" fmla="*/ 28 h 64"/>
                  <a:gd name="T14" fmla="*/ 38 w 408"/>
                  <a:gd name="T15" fmla="*/ 14 h 64"/>
                  <a:gd name="T16" fmla="*/ 92 w 408"/>
                  <a:gd name="T17" fmla="*/ 6 h 64"/>
                  <a:gd name="T18" fmla="*/ 166 w 408"/>
                  <a:gd name="T19" fmla="*/ 0 h 64"/>
                  <a:gd name="T20" fmla="*/ 206 w 408"/>
                  <a:gd name="T21" fmla="*/ 0 h 64"/>
                  <a:gd name="T22" fmla="*/ 284 w 408"/>
                  <a:gd name="T23" fmla="*/ 2 h 64"/>
                  <a:gd name="T24" fmla="*/ 346 w 408"/>
                  <a:gd name="T25" fmla="*/ 10 h 64"/>
                  <a:gd name="T26" fmla="*/ 390 w 408"/>
                  <a:gd name="T27" fmla="*/ 20 h 64"/>
                  <a:gd name="T28" fmla="*/ 404 w 408"/>
                  <a:gd name="T29" fmla="*/ 30 h 64"/>
                  <a:gd name="T30" fmla="*/ 406 w 408"/>
                  <a:gd name="T31" fmla="*/ 34 h 64"/>
                  <a:gd name="T32" fmla="*/ 402 w 408"/>
                  <a:gd name="T33" fmla="*/ 40 h 64"/>
                  <a:gd name="T34" fmla="*/ 372 w 408"/>
                  <a:gd name="T35" fmla="*/ 52 h 64"/>
                  <a:gd name="T36" fmla="*/ 316 w 408"/>
                  <a:gd name="T37" fmla="*/ 60 h 64"/>
                  <a:gd name="T38" fmla="*/ 246 w 408"/>
                  <a:gd name="T39" fmla="*/ 64 h 64"/>
                  <a:gd name="T40" fmla="*/ 206 w 408"/>
                  <a:gd name="T41" fmla="*/ 0 h 64"/>
                  <a:gd name="T42" fmla="*/ 166 w 408"/>
                  <a:gd name="T43" fmla="*/ 0 h 64"/>
                  <a:gd name="T44" fmla="*/ 92 w 408"/>
                  <a:gd name="T45" fmla="*/ 6 h 64"/>
                  <a:gd name="T46" fmla="*/ 36 w 408"/>
                  <a:gd name="T47" fmla="*/ 14 h 64"/>
                  <a:gd name="T48" fmla="*/ 4 w 408"/>
                  <a:gd name="T49" fmla="*/ 28 h 64"/>
                  <a:gd name="T50" fmla="*/ 0 w 408"/>
                  <a:gd name="T51" fmla="*/ 34 h 64"/>
                  <a:gd name="T52" fmla="*/ 2 w 408"/>
                  <a:gd name="T53" fmla="*/ 38 h 64"/>
                  <a:gd name="T54" fmla="*/ 16 w 408"/>
                  <a:gd name="T55" fmla="*/ 46 h 64"/>
                  <a:gd name="T56" fmla="*/ 62 w 408"/>
                  <a:gd name="T57" fmla="*/ 56 h 64"/>
                  <a:gd name="T58" fmla="*/ 126 w 408"/>
                  <a:gd name="T59" fmla="*/ 62 h 64"/>
                  <a:gd name="T60" fmla="*/ 206 w 408"/>
                  <a:gd name="T61" fmla="*/ 64 h 64"/>
                  <a:gd name="T62" fmla="*/ 246 w 408"/>
                  <a:gd name="T63" fmla="*/ 64 h 64"/>
                  <a:gd name="T64" fmla="*/ 318 w 408"/>
                  <a:gd name="T65" fmla="*/ 60 h 64"/>
                  <a:gd name="T66" fmla="*/ 372 w 408"/>
                  <a:gd name="T67" fmla="*/ 52 h 64"/>
                  <a:gd name="T68" fmla="*/ 404 w 408"/>
                  <a:gd name="T69" fmla="*/ 40 h 64"/>
                  <a:gd name="T70" fmla="*/ 408 w 408"/>
                  <a:gd name="T71" fmla="*/ 34 h 64"/>
                  <a:gd name="T72" fmla="*/ 406 w 408"/>
                  <a:gd name="T73" fmla="*/ 30 h 64"/>
                  <a:gd name="T74" fmla="*/ 392 w 408"/>
                  <a:gd name="T75" fmla="*/ 20 h 64"/>
                  <a:gd name="T76" fmla="*/ 348 w 408"/>
                  <a:gd name="T77" fmla="*/ 10 h 64"/>
                  <a:gd name="T78" fmla="*/ 284 w 408"/>
                  <a:gd name="T79" fmla="*/ 2 h 64"/>
                  <a:gd name="T80" fmla="*/ 206 w 408"/>
                  <a:gd name="T8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08" h="64">
                    <a:moveTo>
                      <a:pt x="206" y="64"/>
                    </a:moveTo>
                    <a:lnTo>
                      <a:pt x="206" y="64"/>
                    </a:lnTo>
                    <a:lnTo>
                      <a:pt x="166" y="64"/>
                    </a:lnTo>
                    <a:lnTo>
                      <a:pt x="128" y="62"/>
                    </a:lnTo>
                    <a:lnTo>
                      <a:pt x="92" y="60"/>
                    </a:lnTo>
                    <a:lnTo>
                      <a:pt x="62" y="56"/>
                    </a:lnTo>
                    <a:lnTo>
                      <a:pt x="38" y="52"/>
                    </a:lnTo>
                    <a:lnTo>
                      <a:pt x="18" y="46"/>
                    </a:lnTo>
                    <a:lnTo>
                      <a:pt x="6" y="40"/>
                    </a:lnTo>
                    <a:lnTo>
                      <a:pt x="4" y="38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4" y="30"/>
                    </a:lnTo>
                    <a:lnTo>
                      <a:pt x="6" y="28"/>
                    </a:lnTo>
                    <a:lnTo>
                      <a:pt x="18" y="20"/>
                    </a:lnTo>
                    <a:lnTo>
                      <a:pt x="38" y="14"/>
                    </a:lnTo>
                    <a:lnTo>
                      <a:pt x="62" y="10"/>
                    </a:lnTo>
                    <a:lnTo>
                      <a:pt x="92" y="6"/>
                    </a:lnTo>
                    <a:lnTo>
                      <a:pt x="128" y="2"/>
                    </a:lnTo>
                    <a:lnTo>
                      <a:pt x="166" y="0"/>
                    </a:lnTo>
                    <a:lnTo>
                      <a:pt x="206" y="0"/>
                    </a:lnTo>
                    <a:lnTo>
                      <a:pt x="206" y="0"/>
                    </a:lnTo>
                    <a:lnTo>
                      <a:pt x="246" y="0"/>
                    </a:lnTo>
                    <a:lnTo>
                      <a:pt x="284" y="2"/>
                    </a:lnTo>
                    <a:lnTo>
                      <a:pt x="316" y="6"/>
                    </a:lnTo>
                    <a:lnTo>
                      <a:pt x="346" y="10"/>
                    </a:lnTo>
                    <a:lnTo>
                      <a:pt x="372" y="14"/>
                    </a:lnTo>
                    <a:lnTo>
                      <a:pt x="390" y="20"/>
                    </a:lnTo>
                    <a:lnTo>
                      <a:pt x="402" y="28"/>
                    </a:lnTo>
                    <a:lnTo>
                      <a:pt x="404" y="30"/>
                    </a:lnTo>
                    <a:lnTo>
                      <a:pt x="406" y="34"/>
                    </a:lnTo>
                    <a:lnTo>
                      <a:pt x="406" y="34"/>
                    </a:lnTo>
                    <a:lnTo>
                      <a:pt x="404" y="38"/>
                    </a:lnTo>
                    <a:lnTo>
                      <a:pt x="402" y="40"/>
                    </a:lnTo>
                    <a:lnTo>
                      <a:pt x="390" y="46"/>
                    </a:lnTo>
                    <a:lnTo>
                      <a:pt x="372" y="52"/>
                    </a:lnTo>
                    <a:lnTo>
                      <a:pt x="346" y="56"/>
                    </a:lnTo>
                    <a:lnTo>
                      <a:pt x="316" y="60"/>
                    </a:lnTo>
                    <a:lnTo>
                      <a:pt x="284" y="62"/>
                    </a:lnTo>
                    <a:lnTo>
                      <a:pt x="246" y="64"/>
                    </a:lnTo>
                    <a:lnTo>
                      <a:pt x="206" y="64"/>
                    </a:lnTo>
                    <a:close/>
                    <a:moveTo>
                      <a:pt x="206" y="0"/>
                    </a:moveTo>
                    <a:lnTo>
                      <a:pt x="206" y="0"/>
                    </a:lnTo>
                    <a:lnTo>
                      <a:pt x="166" y="0"/>
                    </a:lnTo>
                    <a:lnTo>
                      <a:pt x="126" y="2"/>
                    </a:lnTo>
                    <a:lnTo>
                      <a:pt x="92" y="6"/>
                    </a:lnTo>
                    <a:lnTo>
                      <a:pt x="62" y="10"/>
                    </a:lnTo>
                    <a:lnTo>
                      <a:pt x="36" y="14"/>
                    </a:lnTo>
                    <a:lnTo>
                      <a:pt x="16" y="20"/>
                    </a:lnTo>
                    <a:lnTo>
                      <a:pt x="4" y="28"/>
                    </a:lnTo>
                    <a:lnTo>
                      <a:pt x="2" y="30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2" y="38"/>
                    </a:lnTo>
                    <a:lnTo>
                      <a:pt x="4" y="40"/>
                    </a:lnTo>
                    <a:lnTo>
                      <a:pt x="16" y="46"/>
                    </a:lnTo>
                    <a:lnTo>
                      <a:pt x="36" y="52"/>
                    </a:lnTo>
                    <a:lnTo>
                      <a:pt x="62" y="56"/>
                    </a:lnTo>
                    <a:lnTo>
                      <a:pt x="92" y="60"/>
                    </a:lnTo>
                    <a:lnTo>
                      <a:pt x="126" y="62"/>
                    </a:lnTo>
                    <a:lnTo>
                      <a:pt x="166" y="64"/>
                    </a:lnTo>
                    <a:lnTo>
                      <a:pt x="206" y="64"/>
                    </a:lnTo>
                    <a:lnTo>
                      <a:pt x="206" y="64"/>
                    </a:lnTo>
                    <a:lnTo>
                      <a:pt x="246" y="64"/>
                    </a:lnTo>
                    <a:lnTo>
                      <a:pt x="284" y="62"/>
                    </a:lnTo>
                    <a:lnTo>
                      <a:pt x="318" y="60"/>
                    </a:lnTo>
                    <a:lnTo>
                      <a:pt x="348" y="56"/>
                    </a:lnTo>
                    <a:lnTo>
                      <a:pt x="372" y="52"/>
                    </a:lnTo>
                    <a:lnTo>
                      <a:pt x="392" y="46"/>
                    </a:lnTo>
                    <a:lnTo>
                      <a:pt x="404" y="40"/>
                    </a:lnTo>
                    <a:lnTo>
                      <a:pt x="406" y="38"/>
                    </a:lnTo>
                    <a:lnTo>
                      <a:pt x="408" y="34"/>
                    </a:lnTo>
                    <a:lnTo>
                      <a:pt x="408" y="34"/>
                    </a:lnTo>
                    <a:lnTo>
                      <a:pt x="406" y="30"/>
                    </a:lnTo>
                    <a:lnTo>
                      <a:pt x="404" y="28"/>
                    </a:lnTo>
                    <a:lnTo>
                      <a:pt x="392" y="20"/>
                    </a:lnTo>
                    <a:lnTo>
                      <a:pt x="372" y="14"/>
                    </a:lnTo>
                    <a:lnTo>
                      <a:pt x="348" y="10"/>
                    </a:lnTo>
                    <a:lnTo>
                      <a:pt x="318" y="6"/>
                    </a:lnTo>
                    <a:lnTo>
                      <a:pt x="284" y="2"/>
                    </a:lnTo>
                    <a:lnTo>
                      <a:pt x="246" y="0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A098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569"/>
              <p:cNvSpPr>
                <a:spLocks/>
              </p:cNvSpPr>
              <p:nvPr/>
            </p:nvSpPr>
            <p:spPr bwMode="auto">
              <a:xfrm>
                <a:off x="4691" y="4194"/>
                <a:ext cx="404" cy="64"/>
              </a:xfrm>
              <a:custGeom>
                <a:avLst/>
                <a:gdLst>
                  <a:gd name="T0" fmla="*/ 204 w 404"/>
                  <a:gd name="T1" fmla="*/ 64 h 64"/>
                  <a:gd name="T2" fmla="*/ 204 w 404"/>
                  <a:gd name="T3" fmla="*/ 64 h 64"/>
                  <a:gd name="T4" fmla="*/ 164 w 404"/>
                  <a:gd name="T5" fmla="*/ 64 h 64"/>
                  <a:gd name="T6" fmla="*/ 126 w 404"/>
                  <a:gd name="T7" fmla="*/ 62 h 64"/>
                  <a:gd name="T8" fmla="*/ 90 w 404"/>
                  <a:gd name="T9" fmla="*/ 60 h 64"/>
                  <a:gd name="T10" fmla="*/ 60 w 404"/>
                  <a:gd name="T11" fmla="*/ 56 h 64"/>
                  <a:gd name="T12" fmla="*/ 36 w 404"/>
                  <a:gd name="T13" fmla="*/ 52 h 64"/>
                  <a:gd name="T14" fmla="*/ 16 w 404"/>
                  <a:gd name="T15" fmla="*/ 46 h 64"/>
                  <a:gd name="T16" fmla="*/ 4 w 404"/>
                  <a:gd name="T17" fmla="*/ 40 h 64"/>
                  <a:gd name="T18" fmla="*/ 2 w 404"/>
                  <a:gd name="T19" fmla="*/ 38 h 64"/>
                  <a:gd name="T20" fmla="*/ 0 w 404"/>
                  <a:gd name="T21" fmla="*/ 34 h 64"/>
                  <a:gd name="T22" fmla="*/ 0 w 404"/>
                  <a:gd name="T23" fmla="*/ 34 h 64"/>
                  <a:gd name="T24" fmla="*/ 2 w 404"/>
                  <a:gd name="T25" fmla="*/ 30 h 64"/>
                  <a:gd name="T26" fmla="*/ 4 w 404"/>
                  <a:gd name="T27" fmla="*/ 28 h 64"/>
                  <a:gd name="T28" fmla="*/ 16 w 404"/>
                  <a:gd name="T29" fmla="*/ 20 h 64"/>
                  <a:gd name="T30" fmla="*/ 36 w 404"/>
                  <a:gd name="T31" fmla="*/ 14 h 64"/>
                  <a:gd name="T32" fmla="*/ 60 w 404"/>
                  <a:gd name="T33" fmla="*/ 10 h 64"/>
                  <a:gd name="T34" fmla="*/ 90 w 404"/>
                  <a:gd name="T35" fmla="*/ 6 h 64"/>
                  <a:gd name="T36" fmla="*/ 126 w 404"/>
                  <a:gd name="T37" fmla="*/ 2 h 64"/>
                  <a:gd name="T38" fmla="*/ 164 w 404"/>
                  <a:gd name="T39" fmla="*/ 0 h 64"/>
                  <a:gd name="T40" fmla="*/ 204 w 404"/>
                  <a:gd name="T41" fmla="*/ 0 h 64"/>
                  <a:gd name="T42" fmla="*/ 204 w 404"/>
                  <a:gd name="T43" fmla="*/ 0 h 64"/>
                  <a:gd name="T44" fmla="*/ 244 w 404"/>
                  <a:gd name="T45" fmla="*/ 0 h 64"/>
                  <a:gd name="T46" fmla="*/ 282 w 404"/>
                  <a:gd name="T47" fmla="*/ 2 h 64"/>
                  <a:gd name="T48" fmla="*/ 314 w 404"/>
                  <a:gd name="T49" fmla="*/ 6 h 64"/>
                  <a:gd name="T50" fmla="*/ 344 w 404"/>
                  <a:gd name="T51" fmla="*/ 10 h 64"/>
                  <a:gd name="T52" fmla="*/ 370 w 404"/>
                  <a:gd name="T53" fmla="*/ 14 h 64"/>
                  <a:gd name="T54" fmla="*/ 388 w 404"/>
                  <a:gd name="T55" fmla="*/ 20 h 64"/>
                  <a:gd name="T56" fmla="*/ 400 w 404"/>
                  <a:gd name="T57" fmla="*/ 28 h 64"/>
                  <a:gd name="T58" fmla="*/ 402 w 404"/>
                  <a:gd name="T59" fmla="*/ 30 h 64"/>
                  <a:gd name="T60" fmla="*/ 404 w 404"/>
                  <a:gd name="T61" fmla="*/ 34 h 64"/>
                  <a:gd name="T62" fmla="*/ 404 w 404"/>
                  <a:gd name="T63" fmla="*/ 34 h 64"/>
                  <a:gd name="T64" fmla="*/ 402 w 404"/>
                  <a:gd name="T65" fmla="*/ 38 h 64"/>
                  <a:gd name="T66" fmla="*/ 400 w 404"/>
                  <a:gd name="T67" fmla="*/ 40 h 64"/>
                  <a:gd name="T68" fmla="*/ 388 w 404"/>
                  <a:gd name="T69" fmla="*/ 46 h 64"/>
                  <a:gd name="T70" fmla="*/ 370 w 404"/>
                  <a:gd name="T71" fmla="*/ 52 h 64"/>
                  <a:gd name="T72" fmla="*/ 344 w 404"/>
                  <a:gd name="T73" fmla="*/ 56 h 64"/>
                  <a:gd name="T74" fmla="*/ 314 w 404"/>
                  <a:gd name="T75" fmla="*/ 60 h 64"/>
                  <a:gd name="T76" fmla="*/ 282 w 404"/>
                  <a:gd name="T77" fmla="*/ 62 h 64"/>
                  <a:gd name="T78" fmla="*/ 244 w 404"/>
                  <a:gd name="T79" fmla="*/ 64 h 64"/>
                  <a:gd name="T80" fmla="*/ 204 w 404"/>
                  <a:gd name="T81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04" h="64">
                    <a:moveTo>
                      <a:pt x="204" y="64"/>
                    </a:moveTo>
                    <a:lnTo>
                      <a:pt x="204" y="64"/>
                    </a:lnTo>
                    <a:lnTo>
                      <a:pt x="164" y="64"/>
                    </a:lnTo>
                    <a:lnTo>
                      <a:pt x="126" y="62"/>
                    </a:lnTo>
                    <a:lnTo>
                      <a:pt x="90" y="60"/>
                    </a:lnTo>
                    <a:lnTo>
                      <a:pt x="60" y="56"/>
                    </a:lnTo>
                    <a:lnTo>
                      <a:pt x="36" y="52"/>
                    </a:lnTo>
                    <a:lnTo>
                      <a:pt x="16" y="46"/>
                    </a:lnTo>
                    <a:lnTo>
                      <a:pt x="4" y="40"/>
                    </a:lnTo>
                    <a:lnTo>
                      <a:pt x="2" y="38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2" y="30"/>
                    </a:lnTo>
                    <a:lnTo>
                      <a:pt x="4" y="28"/>
                    </a:lnTo>
                    <a:lnTo>
                      <a:pt x="16" y="20"/>
                    </a:lnTo>
                    <a:lnTo>
                      <a:pt x="36" y="14"/>
                    </a:lnTo>
                    <a:lnTo>
                      <a:pt x="60" y="10"/>
                    </a:lnTo>
                    <a:lnTo>
                      <a:pt x="90" y="6"/>
                    </a:lnTo>
                    <a:lnTo>
                      <a:pt x="126" y="2"/>
                    </a:lnTo>
                    <a:lnTo>
                      <a:pt x="164" y="0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244" y="0"/>
                    </a:lnTo>
                    <a:lnTo>
                      <a:pt x="282" y="2"/>
                    </a:lnTo>
                    <a:lnTo>
                      <a:pt x="314" y="6"/>
                    </a:lnTo>
                    <a:lnTo>
                      <a:pt x="344" y="10"/>
                    </a:lnTo>
                    <a:lnTo>
                      <a:pt x="370" y="14"/>
                    </a:lnTo>
                    <a:lnTo>
                      <a:pt x="388" y="20"/>
                    </a:lnTo>
                    <a:lnTo>
                      <a:pt x="400" y="28"/>
                    </a:lnTo>
                    <a:lnTo>
                      <a:pt x="402" y="30"/>
                    </a:lnTo>
                    <a:lnTo>
                      <a:pt x="404" y="34"/>
                    </a:lnTo>
                    <a:lnTo>
                      <a:pt x="404" y="34"/>
                    </a:lnTo>
                    <a:lnTo>
                      <a:pt x="402" y="38"/>
                    </a:lnTo>
                    <a:lnTo>
                      <a:pt x="400" y="40"/>
                    </a:lnTo>
                    <a:lnTo>
                      <a:pt x="388" y="46"/>
                    </a:lnTo>
                    <a:lnTo>
                      <a:pt x="370" y="52"/>
                    </a:lnTo>
                    <a:lnTo>
                      <a:pt x="344" y="56"/>
                    </a:lnTo>
                    <a:lnTo>
                      <a:pt x="314" y="60"/>
                    </a:lnTo>
                    <a:lnTo>
                      <a:pt x="282" y="62"/>
                    </a:lnTo>
                    <a:lnTo>
                      <a:pt x="244" y="64"/>
                    </a:lnTo>
                    <a:lnTo>
                      <a:pt x="204" y="6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570"/>
              <p:cNvSpPr>
                <a:spLocks/>
              </p:cNvSpPr>
              <p:nvPr/>
            </p:nvSpPr>
            <p:spPr bwMode="auto">
              <a:xfrm>
                <a:off x="4689" y="4194"/>
                <a:ext cx="408" cy="64"/>
              </a:xfrm>
              <a:custGeom>
                <a:avLst/>
                <a:gdLst>
                  <a:gd name="T0" fmla="*/ 206 w 408"/>
                  <a:gd name="T1" fmla="*/ 0 h 64"/>
                  <a:gd name="T2" fmla="*/ 206 w 408"/>
                  <a:gd name="T3" fmla="*/ 0 h 64"/>
                  <a:gd name="T4" fmla="*/ 166 w 408"/>
                  <a:gd name="T5" fmla="*/ 0 h 64"/>
                  <a:gd name="T6" fmla="*/ 126 w 408"/>
                  <a:gd name="T7" fmla="*/ 2 h 64"/>
                  <a:gd name="T8" fmla="*/ 92 w 408"/>
                  <a:gd name="T9" fmla="*/ 6 h 64"/>
                  <a:gd name="T10" fmla="*/ 62 w 408"/>
                  <a:gd name="T11" fmla="*/ 10 h 64"/>
                  <a:gd name="T12" fmla="*/ 36 w 408"/>
                  <a:gd name="T13" fmla="*/ 14 h 64"/>
                  <a:gd name="T14" fmla="*/ 16 w 408"/>
                  <a:gd name="T15" fmla="*/ 20 h 64"/>
                  <a:gd name="T16" fmla="*/ 4 w 408"/>
                  <a:gd name="T17" fmla="*/ 28 h 64"/>
                  <a:gd name="T18" fmla="*/ 2 w 408"/>
                  <a:gd name="T19" fmla="*/ 30 h 64"/>
                  <a:gd name="T20" fmla="*/ 0 w 408"/>
                  <a:gd name="T21" fmla="*/ 34 h 64"/>
                  <a:gd name="T22" fmla="*/ 0 w 408"/>
                  <a:gd name="T23" fmla="*/ 34 h 64"/>
                  <a:gd name="T24" fmla="*/ 2 w 408"/>
                  <a:gd name="T25" fmla="*/ 38 h 64"/>
                  <a:gd name="T26" fmla="*/ 4 w 408"/>
                  <a:gd name="T27" fmla="*/ 40 h 64"/>
                  <a:gd name="T28" fmla="*/ 16 w 408"/>
                  <a:gd name="T29" fmla="*/ 46 h 64"/>
                  <a:gd name="T30" fmla="*/ 36 w 408"/>
                  <a:gd name="T31" fmla="*/ 52 h 64"/>
                  <a:gd name="T32" fmla="*/ 62 w 408"/>
                  <a:gd name="T33" fmla="*/ 56 h 64"/>
                  <a:gd name="T34" fmla="*/ 92 w 408"/>
                  <a:gd name="T35" fmla="*/ 60 h 64"/>
                  <a:gd name="T36" fmla="*/ 126 w 408"/>
                  <a:gd name="T37" fmla="*/ 62 h 64"/>
                  <a:gd name="T38" fmla="*/ 166 w 408"/>
                  <a:gd name="T39" fmla="*/ 64 h 64"/>
                  <a:gd name="T40" fmla="*/ 206 w 408"/>
                  <a:gd name="T41" fmla="*/ 64 h 64"/>
                  <a:gd name="T42" fmla="*/ 206 w 408"/>
                  <a:gd name="T43" fmla="*/ 64 h 64"/>
                  <a:gd name="T44" fmla="*/ 246 w 408"/>
                  <a:gd name="T45" fmla="*/ 64 h 64"/>
                  <a:gd name="T46" fmla="*/ 284 w 408"/>
                  <a:gd name="T47" fmla="*/ 62 h 64"/>
                  <a:gd name="T48" fmla="*/ 318 w 408"/>
                  <a:gd name="T49" fmla="*/ 60 h 64"/>
                  <a:gd name="T50" fmla="*/ 348 w 408"/>
                  <a:gd name="T51" fmla="*/ 56 h 64"/>
                  <a:gd name="T52" fmla="*/ 372 w 408"/>
                  <a:gd name="T53" fmla="*/ 52 h 64"/>
                  <a:gd name="T54" fmla="*/ 392 w 408"/>
                  <a:gd name="T55" fmla="*/ 46 h 64"/>
                  <a:gd name="T56" fmla="*/ 404 w 408"/>
                  <a:gd name="T57" fmla="*/ 40 h 64"/>
                  <a:gd name="T58" fmla="*/ 406 w 408"/>
                  <a:gd name="T59" fmla="*/ 38 h 64"/>
                  <a:gd name="T60" fmla="*/ 408 w 408"/>
                  <a:gd name="T61" fmla="*/ 34 h 64"/>
                  <a:gd name="T62" fmla="*/ 408 w 408"/>
                  <a:gd name="T63" fmla="*/ 34 h 64"/>
                  <a:gd name="T64" fmla="*/ 406 w 408"/>
                  <a:gd name="T65" fmla="*/ 30 h 64"/>
                  <a:gd name="T66" fmla="*/ 404 w 408"/>
                  <a:gd name="T67" fmla="*/ 28 h 64"/>
                  <a:gd name="T68" fmla="*/ 392 w 408"/>
                  <a:gd name="T69" fmla="*/ 20 h 64"/>
                  <a:gd name="T70" fmla="*/ 372 w 408"/>
                  <a:gd name="T71" fmla="*/ 14 h 64"/>
                  <a:gd name="T72" fmla="*/ 348 w 408"/>
                  <a:gd name="T73" fmla="*/ 10 h 64"/>
                  <a:gd name="T74" fmla="*/ 318 w 408"/>
                  <a:gd name="T75" fmla="*/ 6 h 64"/>
                  <a:gd name="T76" fmla="*/ 284 w 408"/>
                  <a:gd name="T77" fmla="*/ 2 h 64"/>
                  <a:gd name="T78" fmla="*/ 246 w 408"/>
                  <a:gd name="T79" fmla="*/ 0 h 64"/>
                  <a:gd name="T80" fmla="*/ 206 w 408"/>
                  <a:gd name="T8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08" h="64">
                    <a:moveTo>
                      <a:pt x="206" y="0"/>
                    </a:moveTo>
                    <a:lnTo>
                      <a:pt x="206" y="0"/>
                    </a:lnTo>
                    <a:lnTo>
                      <a:pt x="166" y="0"/>
                    </a:lnTo>
                    <a:lnTo>
                      <a:pt x="126" y="2"/>
                    </a:lnTo>
                    <a:lnTo>
                      <a:pt x="92" y="6"/>
                    </a:lnTo>
                    <a:lnTo>
                      <a:pt x="62" y="10"/>
                    </a:lnTo>
                    <a:lnTo>
                      <a:pt x="36" y="14"/>
                    </a:lnTo>
                    <a:lnTo>
                      <a:pt x="16" y="20"/>
                    </a:lnTo>
                    <a:lnTo>
                      <a:pt x="4" y="28"/>
                    </a:lnTo>
                    <a:lnTo>
                      <a:pt x="2" y="30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2" y="38"/>
                    </a:lnTo>
                    <a:lnTo>
                      <a:pt x="4" y="40"/>
                    </a:lnTo>
                    <a:lnTo>
                      <a:pt x="16" y="46"/>
                    </a:lnTo>
                    <a:lnTo>
                      <a:pt x="36" y="52"/>
                    </a:lnTo>
                    <a:lnTo>
                      <a:pt x="62" y="56"/>
                    </a:lnTo>
                    <a:lnTo>
                      <a:pt x="92" y="60"/>
                    </a:lnTo>
                    <a:lnTo>
                      <a:pt x="126" y="62"/>
                    </a:lnTo>
                    <a:lnTo>
                      <a:pt x="166" y="64"/>
                    </a:lnTo>
                    <a:lnTo>
                      <a:pt x="206" y="64"/>
                    </a:lnTo>
                    <a:lnTo>
                      <a:pt x="206" y="64"/>
                    </a:lnTo>
                    <a:lnTo>
                      <a:pt x="246" y="64"/>
                    </a:lnTo>
                    <a:lnTo>
                      <a:pt x="284" y="62"/>
                    </a:lnTo>
                    <a:lnTo>
                      <a:pt x="318" y="60"/>
                    </a:lnTo>
                    <a:lnTo>
                      <a:pt x="348" y="56"/>
                    </a:lnTo>
                    <a:lnTo>
                      <a:pt x="372" y="52"/>
                    </a:lnTo>
                    <a:lnTo>
                      <a:pt x="392" y="46"/>
                    </a:lnTo>
                    <a:lnTo>
                      <a:pt x="404" y="40"/>
                    </a:lnTo>
                    <a:lnTo>
                      <a:pt x="406" y="38"/>
                    </a:lnTo>
                    <a:lnTo>
                      <a:pt x="408" y="34"/>
                    </a:lnTo>
                    <a:lnTo>
                      <a:pt x="408" y="34"/>
                    </a:lnTo>
                    <a:lnTo>
                      <a:pt x="406" y="30"/>
                    </a:lnTo>
                    <a:lnTo>
                      <a:pt x="404" y="28"/>
                    </a:lnTo>
                    <a:lnTo>
                      <a:pt x="392" y="20"/>
                    </a:lnTo>
                    <a:lnTo>
                      <a:pt x="372" y="14"/>
                    </a:lnTo>
                    <a:lnTo>
                      <a:pt x="348" y="10"/>
                    </a:lnTo>
                    <a:lnTo>
                      <a:pt x="318" y="6"/>
                    </a:lnTo>
                    <a:lnTo>
                      <a:pt x="284" y="2"/>
                    </a:lnTo>
                    <a:lnTo>
                      <a:pt x="246" y="0"/>
                    </a:lnTo>
                    <a:lnTo>
                      <a:pt x="20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Freeform 571"/>
              <p:cNvSpPr>
                <a:spLocks noEditPoints="1"/>
              </p:cNvSpPr>
              <p:nvPr/>
            </p:nvSpPr>
            <p:spPr bwMode="auto">
              <a:xfrm>
                <a:off x="4691" y="4194"/>
                <a:ext cx="404" cy="64"/>
              </a:xfrm>
              <a:custGeom>
                <a:avLst/>
                <a:gdLst>
                  <a:gd name="T0" fmla="*/ 204 w 404"/>
                  <a:gd name="T1" fmla="*/ 64 h 64"/>
                  <a:gd name="T2" fmla="*/ 126 w 404"/>
                  <a:gd name="T3" fmla="*/ 62 h 64"/>
                  <a:gd name="T4" fmla="*/ 62 w 404"/>
                  <a:gd name="T5" fmla="*/ 56 h 64"/>
                  <a:gd name="T6" fmla="*/ 18 w 404"/>
                  <a:gd name="T7" fmla="*/ 46 h 64"/>
                  <a:gd name="T8" fmla="*/ 4 w 404"/>
                  <a:gd name="T9" fmla="*/ 38 h 64"/>
                  <a:gd name="T10" fmla="*/ 2 w 404"/>
                  <a:gd name="T11" fmla="*/ 34 h 64"/>
                  <a:gd name="T12" fmla="*/ 6 w 404"/>
                  <a:gd name="T13" fmla="*/ 28 h 64"/>
                  <a:gd name="T14" fmla="*/ 38 w 404"/>
                  <a:gd name="T15" fmla="*/ 16 h 64"/>
                  <a:gd name="T16" fmla="*/ 92 w 404"/>
                  <a:gd name="T17" fmla="*/ 6 h 64"/>
                  <a:gd name="T18" fmla="*/ 164 w 404"/>
                  <a:gd name="T19" fmla="*/ 0 h 64"/>
                  <a:gd name="T20" fmla="*/ 204 w 404"/>
                  <a:gd name="T21" fmla="*/ 0 h 64"/>
                  <a:gd name="T22" fmla="*/ 280 w 404"/>
                  <a:gd name="T23" fmla="*/ 2 h 64"/>
                  <a:gd name="T24" fmla="*/ 344 w 404"/>
                  <a:gd name="T25" fmla="*/ 10 h 64"/>
                  <a:gd name="T26" fmla="*/ 386 w 404"/>
                  <a:gd name="T27" fmla="*/ 20 h 64"/>
                  <a:gd name="T28" fmla="*/ 400 w 404"/>
                  <a:gd name="T29" fmla="*/ 30 h 64"/>
                  <a:gd name="T30" fmla="*/ 402 w 404"/>
                  <a:gd name="T31" fmla="*/ 34 h 64"/>
                  <a:gd name="T32" fmla="*/ 398 w 404"/>
                  <a:gd name="T33" fmla="*/ 40 h 64"/>
                  <a:gd name="T34" fmla="*/ 368 w 404"/>
                  <a:gd name="T35" fmla="*/ 50 h 64"/>
                  <a:gd name="T36" fmla="*/ 314 w 404"/>
                  <a:gd name="T37" fmla="*/ 60 h 64"/>
                  <a:gd name="T38" fmla="*/ 244 w 404"/>
                  <a:gd name="T39" fmla="*/ 64 h 64"/>
                  <a:gd name="T40" fmla="*/ 204 w 404"/>
                  <a:gd name="T41" fmla="*/ 0 h 64"/>
                  <a:gd name="T42" fmla="*/ 164 w 404"/>
                  <a:gd name="T43" fmla="*/ 0 h 64"/>
                  <a:gd name="T44" fmla="*/ 90 w 404"/>
                  <a:gd name="T45" fmla="*/ 6 h 64"/>
                  <a:gd name="T46" fmla="*/ 36 w 404"/>
                  <a:gd name="T47" fmla="*/ 14 h 64"/>
                  <a:gd name="T48" fmla="*/ 4 w 404"/>
                  <a:gd name="T49" fmla="*/ 28 h 64"/>
                  <a:gd name="T50" fmla="*/ 0 w 404"/>
                  <a:gd name="T51" fmla="*/ 34 h 64"/>
                  <a:gd name="T52" fmla="*/ 2 w 404"/>
                  <a:gd name="T53" fmla="*/ 38 h 64"/>
                  <a:gd name="T54" fmla="*/ 16 w 404"/>
                  <a:gd name="T55" fmla="*/ 46 h 64"/>
                  <a:gd name="T56" fmla="*/ 60 w 404"/>
                  <a:gd name="T57" fmla="*/ 56 h 64"/>
                  <a:gd name="T58" fmla="*/ 126 w 404"/>
                  <a:gd name="T59" fmla="*/ 62 h 64"/>
                  <a:gd name="T60" fmla="*/ 204 w 404"/>
                  <a:gd name="T61" fmla="*/ 64 h 64"/>
                  <a:gd name="T62" fmla="*/ 244 w 404"/>
                  <a:gd name="T63" fmla="*/ 64 h 64"/>
                  <a:gd name="T64" fmla="*/ 314 w 404"/>
                  <a:gd name="T65" fmla="*/ 60 h 64"/>
                  <a:gd name="T66" fmla="*/ 370 w 404"/>
                  <a:gd name="T67" fmla="*/ 52 h 64"/>
                  <a:gd name="T68" fmla="*/ 400 w 404"/>
                  <a:gd name="T69" fmla="*/ 40 h 64"/>
                  <a:gd name="T70" fmla="*/ 404 w 404"/>
                  <a:gd name="T71" fmla="*/ 34 h 64"/>
                  <a:gd name="T72" fmla="*/ 402 w 404"/>
                  <a:gd name="T73" fmla="*/ 30 h 64"/>
                  <a:gd name="T74" fmla="*/ 388 w 404"/>
                  <a:gd name="T75" fmla="*/ 20 h 64"/>
                  <a:gd name="T76" fmla="*/ 344 w 404"/>
                  <a:gd name="T77" fmla="*/ 10 h 64"/>
                  <a:gd name="T78" fmla="*/ 282 w 404"/>
                  <a:gd name="T79" fmla="*/ 2 h 64"/>
                  <a:gd name="T80" fmla="*/ 204 w 404"/>
                  <a:gd name="T8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04" h="64">
                    <a:moveTo>
                      <a:pt x="204" y="64"/>
                    </a:moveTo>
                    <a:lnTo>
                      <a:pt x="204" y="64"/>
                    </a:lnTo>
                    <a:lnTo>
                      <a:pt x="164" y="64"/>
                    </a:lnTo>
                    <a:lnTo>
                      <a:pt x="126" y="62"/>
                    </a:lnTo>
                    <a:lnTo>
                      <a:pt x="92" y="60"/>
                    </a:lnTo>
                    <a:lnTo>
                      <a:pt x="62" y="56"/>
                    </a:lnTo>
                    <a:lnTo>
                      <a:pt x="38" y="50"/>
                    </a:lnTo>
                    <a:lnTo>
                      <a:pt x="18" y="46"/>
                    </a:lnTo>
                    <a:lnTo>
                      <a:pt x="6" y="40"/>
                    </a:lnTo>
                    <a:lnTo>
                      <a:pt x="4" y="38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4" y="30"/>
                    </a:lnTo>
                    <a:lnTo>
                      <a:pt x="6" y="28"/>
                    </a:lnTo>
                    <a:lnTo>
                      <a:pt x="18" y="20"/>
                    </a:lnTo>
                    <a:lnTo>
                      <a:pt x="38" y="16"/>
                    </a:lnTo>
                    <a:lnTo>
                      <a:pt x="62" y="10"/>
                    </a:lnTo>
                    <a:lnTo>
                      <a:pt x="92" y="6"/>
                    </a:lnTo>
                    <a:lnTo>
                      <a:pt x="126" y="2"/>
                    </a:lnTo>
                    <a:lnTo>
                      <a:pt x="164" y="0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244" y="0"/>
                    </a:lnTo>
                    <a:lnTo>
                      <a:pt x="280" y="2"/>
                    </a:lnTo>
                    <a:lnTo>
                      <a:pt x="314" y="6"/>
                    </a:lnTo>
                    <a:lnTo>
                      <a:pt x="344" y="10"/>
                    </a:lnTo>
                    <a:lnTo>
                      <a:pt x="368" y="16"/>
                    </a:lnTo>
                    <a:lnTo>
                      <a:pt x="386" y="20"/>
                    </a:lnTo>
                    <a:lnTo>
                      <a:pt x="398" y="28"/>
                    </a:lnTo>
                    <a:lnTo>
                      <a:pt x="400" y="30"/>
                    </a:lnTo>
                    <a:lnTo>
                      <a:pt x="402" y="34"/>
                    </a:lnTo>
                    <a:lnTo>
                      <a:pt x="402" y="34"/>
                    </a:lnTo>
                    <a:lnTo>
                      <a:pt x="400" y="38"/>
                    </a:lnTo>
                    <a:lnTo>
                      <a:pt x="398" y="40"/>
                    </a:lnTo>
                    <a:lnTo>
                      <a:pt x="386" y="46"/>
                    </a:lnTo>
                    <a:lnTo>
                      <a:pt x="368" y="50"/>
                    </a:lnTo>
                    <a:lnTo>
                      <a:pt x="344" y="56"/>
                    </a:lnTo>
                    <a:lnTo>
                      <a:pt x="314" y="60"/>
                    </a:lnTo>
                    <a:lnTo>
                      <a:pt x="280" y="62"/>
                    </a:lnTo>
                    <a:lnTo>
                      <a:pt x="244" y="64"/>
                    </a:lnTo>
                    <a:lnTo>
                      <a:pt x="204" y="64"/>
                    </a:lnTo>
                    <a:close/>
                    <a:moveTo>
                      <a:pt x="204" y="0"/>
                    </a:moveTo>
                    <a:lnTo>
                      <a:pt x="204" y="0"/>
                    </a:lnTo>
                    <a:lnTo>
                      <a:pt x="164" y="0"/>
                    </a:lnTo>
                    <a:lnTo>
                      <a:pt x="126" y="2"/>
                    </a:lnTo>
                    <a:lnTo>
                      <a:pt x="90" y="6"/>
                    </a:lnTo>
                    <a:lnTo>
                      <a:pt x="60" y="10"/>
                    </a:lnTo>
                    <a:lnTo>
                      <a:pt x="36" y="14"/>
                    </a:lnTo>
                    <a:lnTo>
                      <a:pt x="16" y="20"/>
                    </a:lnTo>
                    <a:lnTo>
                      <a:pt x="4" y="28"/>
                    </a:lnTo>
                    <a:lnTo>
                      <a:pt x="2" y="30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2" y="38"/>
                    </a:lnTo>
                    <a:lnTo>
                      <a:pt x="4" y="40"/>
                    </a:lnTo>
                    <a:lnTo>
                      <a:pt x="16" y="46"/>
                    </a:lnTo>
                    <a:lnTo>
                      <a:pt x="36" y="52"/>
                    </a:lnTo>
                    <a:lnTo>
                      <a:pt x="60" y="56"/>
                    </a:lnTo>
                    <a:lnTo>
                      <a:pt x="90" y="60"/>
                    </a:lnTo>
                    <a:lnTo>
                      <a:pt x="126" y="62"/>
                    </a:lnTo>
                    <a:lnTo>
                      <a:pt x="164" y="64"/>
                    </a:lnTo>
                    <a:lnTo>
                      <a:pt x="204" y="64"/>
                    </a:lnTo>
                    <a:lnTo>
                      <a:pt x="204" y="64"/>
                    </a:lnTo>
                    <a:lnTo>
                      <a:pt x="244" y="64"/>
                    </a:lnTo>
                    <a:lnTo>
                      <a:pt x="282" y="62"/>
                    </a:lnTo>
                    <a:lnTo>
                      <a:pt x="314" y="60"/>
                    </a:lnTo>
                    <a:lnTo>
                      <a:pt x="344" y="56"/>
                    </a:lnTo>
                    <a:lnTo>
                      <a:pt x="370" y="52"/>
                    </a:lnTo>
                    <a:lnTo>
                      <a:pt x="388" y="46"/>
                    </a:lnTo>
                    <a:lnTo>
                      <a:pt x="400" y="40"/>
                    </a:lnTo>
                    <a:lnTo>
                      <a:pt x="402" y="38"/>
                    </a:lnTo>
                    <a:lnTo>
                      <a:pt x="404" y="34"/>
                    </a:lnTo>
                    <a:lnTo>
                      <a:pt x="404" y="34"/>
                    </a:lnTo>
                    <a:lnTo>
                      <a:pt x="402" y="30"/>
                    </a:lnTo>
                    <a:lnTo>
                      <a:pt x="400" y="28"/>
                    </a:lnTo>
                    <a:lnTo>
                      <a:pt x="388" y="20"/>
                    </a:lnTo>
                    <a:lnTo>
                      <a:pt x="370" y="14"/>
                    </a:lnTo>
                    <a:lnTo>
                      <a:pt x="344" y="10"/>
                    </a:lnTo>
                    <a:lnTo>
                      <a:pt x="314" y="6"/>
                    </a:lnTo>
                    <a:lnTo>
                      <a:pt x="282" y="2"/>
                    </a:lnTo>
                    <a:lnTo>
                      <a:pt x="244" y="0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9F98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572"/>
              <p:cNvSpPr>
                <a:spLocks/>
              </p:cNvSpPr>
              <p:nvPr/>
            </p:nvSpPr>
            <p:spPr bwMode="auto">
              <a:xfrm>
                <a:off x="4693" y="4194"/>
                <a:ext cx="400" cy="64"/>
              </a:xfrm>
              <a:custGeom>
                <a:avLst/>
                <a:gdLst>
                  <a:gd name="T0" fmla="*/ 202 w 400"/>
                  <a:gd name="T1" fmla="*/ 64 h 64"/>
                  <a:gd name="T2" fmla="*/ 202 w 400"/>
                  <a:gd name="T3" fmla="*/ 64 h 64"/>
                  <a:gd name="T4" fmla="*/ 162 w 400"/>
                  <a:gd name="T5" fmla="*/ 64 h 64"/>
                  <a:gd name="T6" fmla="*/ 124 w 400"/>
                  <a:gd name="T7" fmla="*/ 62 h 64"/>
                  <a:gd name="T8" fmla="*/ 90 w 400"/>
                  <a:gd name="T9" fmla="*/ 60 h 64"/>
                  <a:gd name="T10" fmla="*/ 60 w 400"/>
                  <a:gd name="T11" fmla="*/ 56 h 64"/>
                  <a:gd name="T12" fmla="*/ 36 w 400"/>
                  <a:gd name="T13" fmla="*/ 50 h 64"/>
                  <a:gd name="T14" fmla="*/ 16 w 400"/>
                  <a:gd name="T15" fmla="*/ 46 h 64"/>
                  <a:gd name="T16" fmla="*/ 4 w 400"/>
                  <a:gd name="T17" fmla="*/ 40 h 64"/>
                  <a:gd name="T18" fmla="*/ 2 w 400"/>
                  <a:gd name="T19" fmla="*/ 38 h 64"/>
                  <a:gd name="T20" fmla="*/ 0 w 400"/>
                  <a:gd name="T21" fmla="*/ 34 h 64"/>
                  <a:gd name="T22" fmla="*/ 0 w 400"/>
                  <a:gd name="T23" fmla="*/ 34 h 64"/>
                  <a:gd name="T24" fmla="*/ 2 w 400"/>
                  <a:gd name="T25" fmla="*/ 30 h 64"/>
                  <a:gd name="T26" fmla="*/ 4 w 400"/>
                  <a:gd name="T27" fmla="*/ 28 h 64"/>
                  <a:gd name="T28" fmla="*/ 16 w 400"/>
                  <a:gd name="T29" fmla="*/ 20 h 64"/>
                  <a:gd name="T30" fmla="*/ 36 w 400"/>
                  <a:gd name="T31" fmla="*/ 16 h 64"/>
                  <a:gd name="T32" fmla="*/ 60 w 400"/>
                  <a:gd name="T33" fmla="*/ 10 h 64"/>
                  <a:gd name="T34" fmla="*/ 90 w 400"/>
                  <a:gd name="T35" fmla="*/ 6 h 64"/>
                  <a:gd name="T36" fmla="*/ 124 w 400"/>
                  <a:gd name="T37" fmla="*/ 2 h 64"/>
                  <a:gd name="T38" fmla="*/ 162 w 400"/>
                  <a:gd name="T39" fmla="*/ 0 h 64"/>
                  <a:gd name="T40" fmla="*/ 202 w 400"/>
                  <a:gd name="T41" fmla="*/ 0 h 64"/>
                  <a:gd name="T42" fmla="*/ 202 w 400"/>
                  <a:gd name="T43" fmla="*/ 0 h 64"/>
                  <a:gd name="T44" fmla="*/ 242 w 400"/>
                  <a:gd name="T45" fmla="*/ 0 h 64"/>
                  <a:gd name="T46" fmla="*/ 278 w 400"/>
                  <a:gd name="T47" fmla="*/ 2 h 64"/>
                  <a:gd name="T48" fmla="*/ 312 w 400"/>
                  <a:gd name="T49" fmla="*/ 6 h 64"/>
                  <a:gd name="T50" fmla="*/ 342 w 400"/>
                  <a:gd name="T51" fmla="*/ 10 h 64"/>
                  <a:gd name="T52" fmla="*/ 366 w 400"/>
                  <a:gd name="T53" fmla="*/ 16 h 64"/>
                  <a:gd name="T54" fmla="*/ 384 w 400"/>
                  <a:gd name="T55" fmla="*/ 20 h 64"/>
                  <a:gd name="T56" fmla="*/ 396 w 400"/>
                  <a:gd name="T57" fmla="*/ 28 h 64"/>
                  <a:gd name="T58" fmla="*/ 398 w 400"/>
                  <a:gd name="T59" fmla="*/ 30 h 64"/>
                  <a:gd name="T60" fmla="*/ 400 w 400"/>
                  <a:gd name="T61" fmla="*/ 34 h 64"/>
                  <a:gd name="T62" fmla="*/ 400 w 400"/>
                  <a:gd name="T63" fmla="*/ 34 h 64"/>
                  <a:gd name="T64" fmla="*/ 398 w 400"/>
                  <a:gd name="T65" fmla="*/ 38 h 64"/>
                  <a:gd name="T66" fmla="*/ 396 w 400"/>
                  <a:gd name="T67" fmla="*/ 40 h 64"/>
                  <a:gd name="T68" fmla="*/ 384 w 400"/>
                  <a:gd name="T69" fmla="*/ 46 h 64"/>
                  <a:gd name="T70" fmla="*/ 366 w 400"/>
                  <a:gd name="T71" fmla="*/ 50 h 64"/>
                  <a:gd name="T72" fmla="*/ 342 w 400"/>
                  <a:gd name="T73" fmla="*/ 56 h 64"/>
                  <a:gd name="T74" fmla="*/ 312 w 400"/>
                  <a:gd name="T75" fmla="*/ 60 h 64"/>
                  <a:gd name="T76" fmla="*/ 278 w 400"/>
                  <a:gd name="T77" fmla="*/ 62 h 64"/>
                  <a:gd name="T78" fmla="*/ 242 w 400"/>
                  <a:gd name="T79" fmla="*/ 64 h 64"/>
                  <a:gd name="T80" fmla="*/ 202 w 400"/>
                  <a:gd name="T81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00" h="64">
                    <a:moveTo>
                      <a:pt x="202" y="64"/>
                    </a:moveTo>
                    <a:lnTo>
                      <a:pt x="202" y="64"/>
                    </a:lnTo>
                    <a:lnTo>
                      <a:pt x="162" y="64"/>
                    </a:lnTo>
                    <a:lnTo>
                      <a:pt x="124" y="62"/>
                    </a:lnTo>
                    <a:lnTo>
                      <a:pt x="90" y="60"/>
                    </a:lnTo>
                    <a:lnTo>
                      <a:pt x="60" y="56"/>
                    </a:lnTo>
                    <a:lnTo>
                      <a:pt x="36" y="50"/>
                    </a:lnTo>
                    <a:lnTo>
                      <a:pt x="16" y="46"/>
                    </a:lnTo>
                    <a:lnTo>
                      <a:pt x="4" y="40"/>
                    </a:lnTo>
                    <a:lnTo>
                      <a:pt x="2" y="38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2" y="30"/>
                    </a:lnTo>
                    <a:lnTo>
                      <a:pt x="4" y="28"/>
                    </a:lnTo>
                    <a:lnTo>
                      <a:pt x="16" y="20"/>
                    </a:lnTo>
                    <a:lnTo>
                      <a:pt x="36" y="16"/>
                    </a:lnTo>
                    <a:lnTo>
                      <a:pt x="60" y="10"/>
                    </a:lnTo>
                    <a:lnTo>
                      <a:pt x="90" y="6"/>
                    </a:lnTo>
                    <a:lnTo>
                      <a:pt x="124" y="2"/>
                    </a:lnTo>
                    <a:lnTo>
                      <a:pt x="162" y="0"/>
                    </a:lnTo>
                    <a:lnTo>
                      <a:pt x="202" y="0"/>
                    </a:lnTo>
                    <a:lnTo>
                      <a:pt x="202" y="0"/>
                    </a:lnTo>
                    <a:lnTo>
                      <a:pt x="242" y="0"/>
                    </a:lnTo>
                    <a:lnTo>
                      <a:pt x="278" y="2"/>
                    </a:lnTo>
                    <a:lnTo>
                      <a:pt x="312" y="6"/>
                    </a:lnTo>
                    <a:lnTo>
                      <a:pt x="342" y="10"/>
                    </a:lnTo>
                    <a:lnTo>
                      <a:pt x="366" y="16"/>
                    </a:lnTo>
                    <a:lnTo>
                      <a:pt x="384" y="20"/>
                    </a:lnTo>
                    <a:lnTo>
                      <a:pt x="396" y="28"/>
                    </a:lnTo>
                    <a:lnTo>
                      <a:pt x="398" y="30"/>
                    </a:lnTo>
                    <a:lnTo>
                      <a:pt x="400" y="34"/>
                    </a:lnTo>
                    <a:lnTo>
                      <a:pt x="400" y="34"/>
                    </a:lnTo>
                    <a:lnTo>
                      <a:pt x="398" y="38"/>
                    </a:lnTo>
                    <a:lnTo>
                      <a:pt x="396" y="40"/>
                    </a:lnTo>
                    <a:lnTo>
                      <a:pt x="384" y="46"/>
                    </a:lnTo>
                    <a:lnTo>
                      <a:pt x="366" y="50"/>
                    </a:lnTo>
                    <a:lnTo>
                      <a:pt x="342" y="56"/>
                    </a:lnTo>
                    <a:lnTo>
                      <a:pt x="312" y="60"/>
                    </a:lnTo>
                    <a:lnTo>
                      <a:pt x="278" y="62"/>
                    </a:lnTo>
                    <a:lnTo>
                      <a:pt x="242" y="64"/>
                    </a:lnTo>
                    <a:lnTo>
                      <a:pt x="202" y="6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573"/>
              <p:cNvSpPr>
                <a:spLocks/>
              </p:cNvSpPr>
              <p:nvPr/>
            </p:nvSpPr>
            <p:spPr bwMode="auto">
              <a:xfrm>
                <a:off x="4691" y="4194"/>
                <a:ext cx="404" cy="64"/>
              </a:xfrm>
              <a:custGeom>
                <a:avLst/>
                <a:gdLst>
                  <a:gd name="T0" fmla="*/ 204 w 404"/>
                  <a:gd name="T1" fmla="*/ 0 h 64"/>
                  <a:gd name="T2" fmla="*/ 204 w 404"/>
                  <a:gd name="T3" fmla="*/ 0 h 64"/>
                  <a:gd name="T4" fmla="*/ 164 w 404"/>
                  <a:gd name="T5" fmla="*/ 0 h 64"/>
                  <a:gd name="T6" fmla="*/ 126 w 404"/>
                  <a:gd name="T7" fmla="*/ 2 h 64"/>
                  <a:gd name="T8" fmla="*/ 90 w 404"/>
                  <a:gd name="T9" fmla="*/ 6 h 64"/>
                  <a:gd name="T10" fmla="*/ 60 w 404"/>
                  <a:gd name="T11" fmla="*/ 10 h 64"/>
                  <a:gd name="T12" fmla="*/ 36 w 404"/>
                  <a:gd name="T13" fmla="*/ 14 h 64"/>
                  <a:gd name="T14" fmla="*/ 16 w 404"/>
                  <a:gd name="T15" fmla="*/ 20 h 64"/>
                  <a:gd name="T16" fmla="*/ 4 w 404"/>
                  <a:gd name="T17" fmla="*/ 28 h 64"/>
                  <a:gd name="T18" fmla="*/ 2 w 404"/>
                  <a:gd name="T19" fmla="*/ 30 h 64"/>
                  <a:gd name="T20" fmla="*/ 0 w 404"/>
                  <a:gd name="T21" fmla="*/ 34 h 64"/>
                  <a:gd name="T22" fmla="*/ 0 w 404"/>
                  <a:gd name="T23" fmla="*/ 34 h 64"/>
                  <a:gd name="T24" fmla="*/ 2 w 404"/>
                  <a:gd name="T25" fmla="*/ 38 h 64"/>
                  <a:gd name="T26" fmla="*/ 4 w 404"/>
                  <a:gd name="T27" fmla="*/ 40 h 64"/>
                  <a:gd name="T28" fmla="*/ 16 w 404"/>
                  <a:gd name="T29" fmla="*/ 46 h 64"/>
                  <a:gd name="T30" fmla="*/ 36 w 404"/>
                  <a:gd name="T31" fmla="*/ 52 h 64"/>
                  <a:gd name="T32" fmla="*/ 60 w 404"/>
                  <a:gd name="T33" fmla="*/ 56 h 64"/>
                  <a:gd name="T34" fmla="*/ 90 w 404"/>
                  <a:gd name="T35" fmla="*/ 60 h 64"/>
                  <a:gd name="T36" fmla="*/ 126 w 404"/>
                  <a:gd name="T37" fmla="*/ 62 h 64"/>
                  <a:gd name="T38" fmla="*/ 164 w 404"/>
                  <a:gd name="T39" fmla="*/ 64 h 64"/>
                  <a:gd name="T40" fmla="*/ 204 w 404"/>
                  <a:gd name="T41" fmla="*/ 64 h 64"/>
                  <a:gd name="T42" fmla="*/ 204 w 404"/>
                  <a:gd name="T43" fmla="*/ 64 h 64"/>
                  <a:gd name="T44" fmla="*/ 244 w 404"/>
                  <a:gd name="T45" fmla="*/ 64 h 64"/>
                  <a:gd name="T46" fmla="*/ 282 w 404"/>
                  <a:gd name="T47" fmla="*/ 62 h 64"/>
                  <a:gd name="T48" fmla="*/ 314 w 404"/>
                  <a:gd name="T49" fmla="*/ 60 h 64"/>
                  <a:gd name="T50" fmla="*/ 344 w 404"/>
                  <a:gd name="T51" fmla="*/ 56 h 64"/>
                  <a:gd name="T52" fmla="*/ 370 w 404"/>
                  <a:gd name="T53" fmla="*/ 52 h 64"/>
                  <a:gd name="T54" fmla="*/ 388 w 404"/>
                  <a:gd name="T55" fmla="*/ 46 h 64"/>
                  <a:gd name="T56" fmla="*/ 400 w 404"/>
                  <a:gd name="T57" fmla="*/ 40 h 64"/>
                  <a:gd name="T58" fmla="*/ 402 w 404"/>
                  <a:gd name="T59" fmla="*/ 38 h 64"/>
                  <a:gd name="T60" fmla="*/ 404 w 404"/>
                  <a:gd name="T61" fmla="*/ 34 h 64"/>
                  <a:gd name="T62" fmla="*/ 404 w 404"/>
                  <a:gd name="T63" fmla="*/ 34 h 64"/>
                  <a:gd name="T64" fmla="*/ 402 w 404"/>
                  <a:gd name="T65" fmla="*/ 30 h 64"/>
                  <a:gd name="T66" fmla="*/ 400 w 404"/>
                  <a:gd name="T67" fmla="*/ 28 h 64"/>
                  <a:gd name="T68" fmla="*/ 388 w 404"/>
                  <a:gd name="T69" fmla="*/ 20 h 64"/>
                  <a:gd name="T70" fmla="*/ 370 w 404"/>
                  <a:gd name="T71" fmla="*/ 14 h 64"/>
                  <a:gd name="T72" fmla="*/ 344 w 404"/>
                  <a:gd name="T73" fmla="*/ 10 h 64"/>
                  <a:gd name="T74" fmla="*/ 314 w 404"/>
                  <a:gd name="T75" fmla="*/ 6 h 64"/>
                  <a:gd name="T76" fmla="*/ 282 w 404"/>
                  <a:gd name="T77" fmla="*/ 2 h 64"/>
                  <a:gd name="T78" fmla="*/ 244 w 404"/>
                  <a:gd name="T79" fmla="*/ 0 h 64"/>
                  <a:gd name="T80" fmla="*/ 204 w 404"/>
                  <a:gd name="T8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04" h="64">
                    <a:moveTo>
                      <a:pt x="204" y="0"/>
                    </a:moveTo>
                    <a:lnTo>
                      <a:pt x="204" y="0"/>
                    </a:lnTo>
                    <a:lnTo>
                      <a:pt x="164" y="0"/>
                    </a:lnTo>
                    <a:lnTo>
                      <a:pt x="126" y="2"/>
                    </a:lnTo>
                    <a:lnTo>
                      <a:pt x="90" y="6"/>
                    </a:lnTo>
                    <a:lnTo>
                      <a:pt x="60" y="10"/>
                    </a:lnTo>
                    <a:lnTo>
                      <a:pt x="36" y="14"/>
                    </a:lnTo>
                    <a:lnTo>
                      <a:pt x="16" y="20"/>
                    </a:lnTo>
                    <a:lnTo>
                      <a:pt x="4" y="28"/>
                    </a:lnTo>
                    <a:lnTo>
                      <a:pt x="2" y="30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2" y="38"/>
                    </a:lnTo>
                    <a:lnTo>
                      <a:pt x="4" y="40"/>
                    </a:lnTo>
                    <a:lnTo>
                      <a:pt x="16" y="46"/>
                    </a:lnTo>
                    <a:lnTo>
                      <a:pt x="36" y="52"/>
                    </a:lnTo>
                    <a:lnTo>
                      <a:pt x="60" y="56"/>
                    </a:lnTo>
                    <a:lnTo>
                      <a:pt x="90" y="60"/>
                    </a:lnTo>
                    <a:lnTo>
                      <a:pt x="126" y="62"/>
                    </a:lnTo>
                    <a:lnTo>
                      <a:pt x="164" y="64"/>
                    </a:lnTo>
                    <a:lnTo>
                      <a:pt x="204" y="64"/>
                    </a:lnTo>
                    <a:lnTo>
                      <a:pt x="204" y="64"/>
                    </a:lnTo>
                    <a:lnTo>
                      <a:pt x="244" y="64"/>
                    </a:lnTo>
                    <a:lnTo>
                      <a:pt x="282" y="62"/>
                    </a:lnTo>
                    <a:lnTo>
                      <a:pt x="314" y="60"/>
                    </a:lnTo>
                    <a:lnTo>
                      <a:pt x="344" y="56"/>
                    </a:lnTo>
                    <a:lnTo>
                      <a:pt x="370" y="52"/>
                    </a:lnTo>
                    <a:lnTo>
                      <a:pt x="388" y="46"/>
                    </a:lnTo>
                    <a:lnTo>
                      <a:pt x="400" y="40"/>
                    </a:lnTo>
                    <a:lnTo>
                      <a:pt x="402" y="38"/>
                    </a:lnTo>
                    <a:lnTo>
                      <a:pt x="404" y="34"/>
                    </a:lnTo>
                    <a:lnTo>
                      <a:pt x="404" y="34"/>
                    </a:lnTo>
                    <a:lnTo>
                      <a:pt x="402" y="30"/>
                    </a:lnTo>
                    <a:lnTo>
                      <a:pt x="400" y="28"/>
                    </a:lnTo>
                    <a:lnTo>
                      <a:pt x="388" y="20"/>
                    </a:lnTo>
                    <a:lnTo>
                      <a:pt x="370" y="14"/>
                    </a:lnTo>
                    <a:lnTo>
                      <a:pt x="344" y="10"/>
                    </a:lnTo>
                    <a:lnTo>
                      <a:pt x="314" y="6"/>
                    </a:lnTo>
                    <a:lnTo>
                      <a:pt x="282" y="2"/>
                    </a:lnTo>
                    <a:lnTo>
                      <a:pt x="244" y="0"/>
                    </a:lnTo>
                    <a:lnTo>
                      <a:pt x="20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574"/>
              <p:cNvSpPr>
                <a:spLocks noEditPoints="1"/>
              </p:cNvSpPr>
              <p:nvPr/>
            </p:nvSpPr>
            <p:spPr bwMode="auto">
              <a:xfrm>
                <a:off x="4693" y="4194"/>
                <a:ext cx="400" cy="64"/>
              </a:xfrm>
              <a:custGeom>
                <a:avLst/>
                <a:gdLst>
                  <a:gd name="T0" fmla="*/ 202 w 400"/>
                  <a:gd name="T1" fmla="*/ 64 h 64"/>
                  <a:gd name="T2" fmla="*/ 126 w 400"/>
                  <a:gd name="T3" fmla="*/ 62 h 64"/>
                  <a:gd name="T4" fmla="*/ 62 w 400"/>
                  <a:gd name="T5" fmla="*/ 56 h 64"/>
                  <a:gd name="T6" fmla="*/ 18 w 400"/>
                  <a:gd name="T7" fmla="*/ 46 h 64"/>
                  <a:gd name="T8" fmla="*/ 4 w 400"/>
                  <a:gd name="T9" fmla="*/ 38 h 64"/>
                  <a:gd name="T10" fmla="*/ 2 w 400"/>
                  <a:gd name="T11" fmla="*/ 34 h 64"/>
                  <a:gd name="T12" fmla="*/ 8 w 400"/>
                  <a:gd name="T13" fmla="*/ 28 h 64"/>
                  <a:gd name="T14" fmla="*/ 38 w 400"/>
                  <a:gd name="T15" fmla="*/ 16 h 64"/>
                  <a:gd name="T16" fmla="*/ 92 w 400"/>
                  <a:gd name="T17" fmla="*/ 6 h 64"/>
                  <a:gd name="T18" fmla="*/ 162 w 400"/>
                  <a:gd name="T19" fmla="*/ 0 h 64"/>
                  <a:gd name="T20" fmla="*/ 202 w 400"/>
                  <a:gd name="T21" fmla="*/ 0 h 64"/>
                  <a:gd name="T22" fmla="*/ 278 w 400"/>
                  <a:gd name="T23" fmla="*/ 2 h 64"/>
                  <a:gd name="T24" fmla="*/ 340 w 400"/>
                  <a:gd name="T25" fmla="*/ 10 h 64"/>
                  <a:gd name="T26" fmla="*/ 382 w 400"/>
                  <a:gd name="T27" fmla="*/ 22 h 64"/>
                  <a:gd name="T28" fmla="*/ 396 w 400"/>
                  <a:gd name="T29" fmla="*/ 30 h 64"/>
                  <a:gd name="T30" fmla="*/ 398 w 400"/>
                  <a:gd name="T31" fmla="*/ 34 h 64"/>
                  <a:gd name="T32" fmla="*/ 394 w 400"/>
                  <a:gd name="T33" fmla="*/ 40 h 64"/>
                  <a:gd name="T34" fmla="*/ 364 w 400"/>
                  <a:gd name="T35" fmla="*/ 50 h 64"/>
                  <a:gd name="T36" fmla="*/ 310 w 400"/>
                  <a:gd name="T37" fmla="*/ 58 h 64"/>
                  <a:gd name="T38" fmla="*/ 242 w 400"/>
                  <a:gd name="T39" fmla="*/ 64 h 64"/>
                  <a:gd name="T40" fmla="*/ 202 w 400"/>
                  <a:gd name="T41" fmla="*/ 0 h 64"/>
                  <a:gd name="T42" fmla="*/ 162 w 400"/>
                  <a:gd name="T43" fmla="*/ 0 h 64"/>
                  <a:gd name="T44" fmla="*/ 90 w 400"/>
                  <a:gd name="T45" fmla="*/ 6 h 64"/>
                  <a:gd name="T46" fmla="*/ 36 w 400"/>
                  <a:gd name="T47" fmla="*/ 16 h 64"/>
                  <a:gd name="T48" fmla="*/ 4 w 400"/>
                  <a:gd name="T49" fmla="*/ 28 h 64"/>
                  <a:gd name="T50" fmla="*/ 0 w 400"/>
                  <a:gd name="T51" fmla="*/ 34 h 64"/>
                  <a:gd name="T52" fmla="*/ 2 w 400"/>
                  <a:gd name="T53" fmla="*/ 38 h 64"/>
                  <a:gd name="T54" fmla="*/ 16 w 400"/>
                  <a:gd name="T55" fmla="*/ 46 h 64"/>
                  <a:gd name="T56" fmla="*/ 60 w 400"/>
                  <a:gd name="T57" fmla="*/ 56 h 64"/>
                  <a:gd name="T58" fmla="*/ 124 w 400"/>
                  <a:gd name="T59" fmla="*/ 62 h 64"/>
                  <a:gd name="T60" fmla="*/ 202 w 400"/>
                  <a:gd name="T61" fmla="*/ 64 h 64"/>
                  <a:gd name="T62" fmla="*/ 242 w 400"/>
                  <a:gd name="T63" fmla="*/ 64 h 64"/>
                  <a:gd name="T64" fmla="*/ 312 w 400"/>
                  <a:gd name="T65" fmla="*/ 60 h 64"/>
                  <a:gd name="T66" fmla="*/ 366 w 400"/>
                  <a:gd name="T67" fmla="*/ 50 h 64"/>
                  <a:gd name="T68" fmla="*/ 396 w 400"/>
                  <a:gd name="T69" fmla="*/ 40 h 64"/>
                  <a:gd name="T70" fmla="*/ 400 w 400"/>
                  <a:gd name="T71" fmla="*/ 34 h 64"/>
                  <a:gd name="T72" fmla="*/ 398 w 400"/>
                  <a:gd name="T73" fmla="*/ 30 h 64"/>
                  <a:gd name="T74" fmla="*/ 384 w 400"/>
                  <a:gd name="T75" fmla="*/ 20 h 64"/>
                  <a:gd name="T76" fmla="*/ 342 w 400"/>
                  <a:gd name="T77" fmla="*/ 10 h 64"/>
                  <a:gd name="T78" fmla="*/ 278 w 400"/>
                  <a:gd name="T79" fmla="*/ 2 h 64"/>
                  <a:gd name="T80" fmla="*/ 202 w 400"/>
                  <a:gd name="T8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00" h="64">
                    <a:moveTo>
                      <a:pt x="202" y="64"/>
                    </a:moveTo>
                    <a:lnTo>
                      <a:pt x="202" y="64"/>
                    </a:lnTo>
                    <a:lnTo>
                      <a:pt x="162" y="64"/>
                    </a:lnTo>
                    <a:lnTo>
                      <a:pt x="126" y="62"/>
                    </a:lnTo>
                    <a:lnTo>
                      <a:pt x="92" y="58"/>
                    </a:lnTo>
                    <a:lnTo>
                      <a:pt x="62" y="56"/>
                    </a:lnTo>
                    <a:lnTo>
                      <a:pt x="38" y="50"/>
                    </a:lnTo>
                    <a:lnTo>
                      <a:pt x="18" y="46"/>
                    </a:lnTo>
                    <a:lnTo>
                      <a:pt x="8" y="40"/>
                    </a:lnTo>
                    <a:lnTo>
                      <a:pt x="4" y="38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4" y="30"/>
                    </a:lnTo>
                    <a:lnTo>
                      <a:pt x="8" y="28"/>
                    </a:lnTo>
                    <a:lnTo>
                      <a:pt x="18" y="22"/>
                    </a:lnTo>
                    <a:lnTo>
                      <a:pt x="38" y="16"/>
                    </a:lnTo>
                    <a:lnTo>
                      <a:pt x="62" y="10"/>
                    </a:lnTo>
                    <a:lnTo>
                      <a:pt x="92" y="6"/>
                    </a:lnTo>
                    <a:lnTo>
                      <a:pt x="126" y="2"/>
                    </a:lnTo>
                    <a:lnTo>
                      <a:pt x="162" y="0"/>
                    </a:lnTo>
                    <a:lnTo>
                      <a:pt x="202" y="0"/>
                    </a:lnTo>
                    <a:lnTo>
                      <a:pt x="202" y="0"/>
                    </a:lnTo>
                    <a:lnTo>
                      <a:pt x="242" y="0"/>
                    </a:lnTo>
                    <a:lnTo>
                      <a:pt x="278" y="2"/>
                    </a:lnTo>
                    <a:lnTo>
                      <a:pt x="310" y="6"/>
                    </a:lnTo>
                    <a:lnTo>
                      <a:pt x="340" y="10"/>
                    </a:lnTo>
                    <a:lnTo>
                      <a:pt x="364" y="16"/>
                    </a:lnTo>
                    <a:lnTo>
                      <a:pt x="382" y="22"/>
                    </a:lnTo>
                    <a:lnTo>
                      <a:pt x="394" y="28"/>
                    </a:lnTo>
                    <a:lnTo>
                      <a:pt x="396" y="30"/>
                    </a:lnTo>
                    <a:lnTo>
                      <a:pt x="398" y="34"/>
                    </a:lnTo>
                    <a:lnTo>
                      <a:pt x="398" y="34"/>
                    </a:lnTo>
                    <a:lnTo>
                      <a:pt x="396" y="38"/>
                    </a:lnTo>
                    <a:lnTo>
                      <a:pt x="394" y="40"/>
                    </a:lnTo>
                    <a:lnTo>
                      <a:pt x="382" y="46"/>
                    </a:lnTo>
                    <a:lnTo>
                      <a:pt x="364" y="50"/>
                    </a:lnTo>
                    <a:lnTo>
                      <a:pt x="340" y="56"/>
                    </a:lnTo>
                    <a:lnTo>
                      <a:pt x="310" y="58"/>
                    </a:lnTo>
                    <a:lnTo>
                      <a:pt x="278" y="62"/>
                    </a:lnTo>
                    <a:lnTo>
                      <a:pt x="242" y="64"/>
                    </a:lnTo>
                    <a:lnTo>
                      <a:pt x="202" y="64"/>
                    </a:lnTo>
                    <a:close/>
                    <a:moveTo>
                      <a:pt x="202" y="0"/>
                    </a:moveTo>
                    <a:lnTo>
                      <a:pt x="202" y="0"/>
                    </a:lnTo>
                    <a:lnTo>
                      <a:pt x="162" y="0"/>
                    </a:lnTo>
                    <a:lnTo>
                      <a:pt x="124" y="2"/>
                    </a:lnTo>
                    <a:lnTo>
                      <a:pt x="90" y="6"/>
                    </a:lnTo>
                    <a:lnTo>
                      <a:pt x="60" y="10"/>
                    </a:lnTo>
                    <a:lnTo>
                      <a:pt x="36" y="16"/>
                    </a:lnTo>
                    <a:lnTo>
                      <a:pt x="16" y="20"/>
                    </a:lnTo>
                    <a:lnTo>
                      <a:pt x="4" y="28"/>
                    </a:lnTo>
                    <a:lnTo>
                      <a:pt x="2" y="30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2" y="38"/>
                    </a:lnTo>
                    <a:lnTo>
                      <a:pt x="4" y="40"/>
                    </a:lnTo>
                    <a:lnTo>
                      <a:pt x="16" y="46"/>
                    </a:lnTo>
                    <a:lnTo>
                      <a:pt x="36" y="50"/>
                    </a:lnTo>
                    <a:lnTo>
                      <a:pt x="60" y="56"/>
                    </a:lnTo>
                    <a:lnTo>
                      <a:pt x="90" y="60"/>
                    </a:lnTo>
                    <a:lnTo>
                      <a:pt x="124" y="62"/>
                    </a:lnTo>
                    <a:lnTo>
                      <a:pt x="162" y="64"/>
                    </a:lnTo>
                    <a:lnTo>
                      <a:pt x="202" y="64"/>
                    </a:lnTo>
                    <a:lnTo>
                      <a:pt x="202" y="64"/>
                    </a:lnTo>
                    <a:lnTo>
                      <a:pt x="242" y="64"/>
                    </a:lnTo>
                    <a:lnTo>
                      <a:pt x="278" y="62"/>
                    </a:lnTo>
                    <a:lnTo>
                      <a:pt x="312" y="60"/>
                    </a:lnTo>
                    <a:lnTo>
                      <a:pt x="342" y="56"/>
                    </a:lnTo>
                    <a:lnTo>
                      <a:pt x="366" y="50"/>
                    </a:lnTo>
                    <a:lnTo>
                      <a:pt x="384" y="46"/>
                    </a:lnTo>
                    <a:lnTo>
                      <a:pt x="396" y="40"/>
                    </a:lnTo>
                    <a:lnTo>
                      <a:pt x="398" y="38"/>
                    </a:lnTo>
                    <a:lnTo>
                      <a:pt x="400" y="34"/>
                    </a:lnTo>
                    <a:lnTo>
                      <a:pt x="400" y="34"/>
                    </a:lnTo>
                    <a:lnTo>
                      <a:pt x="398" y="30"/>
                    </a:lnTo>
                    <a:lnTo>
                      <a:pt x="396" y="28"/>
                    </a:lnTo>
                    <a:lnTo>
                      <a:pt x="384" y="20"/>
                    </a:lnTo>
                    <a:lnTo>
                      <a:pt x="366" y="16"/>
                    </a:lnTo>
                    <a:lnTo>
                      <a:pt x="342" y="10"/>
                    </a:lnTo>
                    <a:lnTo>
                      <a:pt x="312" y="6"/>
                    </a:lnTo>
                    <a:lnTo>
                      <a:pt x="278" y="2"/>
                    </a:lnTo>
                    <a:lnTo>
                      <a:pt x="242" y="0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rgbClr val="9E96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575"/>
              <p:cNvSpPr>
                <a:spLocks/>
              </p:cNvSpPr>
              <p:nvPr/>
            </p:nvSpPr>
            <p:spPr bwMode="auto">
              <a:xfrm>
                <a:off x="4695" y="4194"/>
                <a:ext cx="396" cy="64"/>
              </a:xfrm>
              <a:custGeom>
                <a:avLst/>
                <a:gdLst>
                  <a:gd name="T0" fmla="*/ 200 w 396"/>
                  <a:gd name="T1" fmla="*/ 64 h 64"/>
                  <a:gd name="T2" fmla="*/ 200 w 396"/>
                  <a:gd name="T3" fmla="*/ 64 h 64"/>
                  <a:gd name="T4" fmla="*/ 160 w 396"/>
                  <a:gd name="T5" fmla="*/ 64 h 64"/>
                  <a:gd name="T6" fmla="*/ 124 w 396"/>
                  <a:gd name="T7" fmla="*/ 62 h 64"/>
                  <a:gd name="T8" fmla="*/ 90 w 396"/>
                  <a:gd name="T9" fmla="*/ 58 h 64"/>
                  <a:gd name="T10" fmla="*/ 60 w 396"/>
                  <a:gd name="T11" fmla="*/ 56 h 64"/>
                  <a:gd name="T12" fmla="*/ 36 w 396"/>
                  <a:gd name="T13" fmla="*/ 50 h 64"/>
                  <a:gd name="T14" fmla="*/ 16 w 396"/>
                  <a:gd name="T15" fmla="*/ 46 h 64"/>
                  <a:gd name="T16" fmla="*/ 6 w 396"/>
                  <a:gd name="T17" fmla="*/ 40 h 64"/>
                  <a:gd name="T18" fmla="*/ 2 w 396"/>
                  <a:gd name="T19" fmla="*/ 38 h 64"/>
                  <a:gd name="T20" fmla="*/ 0 w 396"/>
                  <a:gd name="T21" fmla="*/ 34 h 64"/>
                  <a:gd name="T22" fmla="*/ 0 w 396"/>
                  <a:gd name="T23" fmla="*/ 34 h 64"/>
                  <a:gd name="T24" fmla="*/ 2 w 396"/>
                  <a:gd name="T25" fmla="*/ 30 h 64"/>
                  <a:gd name="T26" fmla="*/ 6 w 396"/>
                  <a:gd name="T27" fmla="*/ 28 h 64"/>
                  <a:gd name="T28" fmla="*/ 16 w 396"/>
                  <a:gd name="T29" fmla="*/ 22 h 64"/>
                  <a:gd name="T30" fmla="*/ 36 w 396"/>
                  <a:gd name="T31" fmla="*/ 16 h 64"/>
                  <a:gd name="T32" fmla="*/ 60 w 396"/>
                  <a:gd name="T33" fmla="*/ 10 h 64"/>
                  <a:gd name="T34" fmla="*/ 90 w 396"/>
                  <a:gd name="T35" fmla="*/ 6 h 64"/>
                  <a:gd name="T36" fmla="*/ 124 w 396"/>
                  <a:gd name="T37" fmla="*/ 2 h 64"/>
                  <a:gd name="T38" fmla="*/ 160 w 396"/>
                  <a:gd name="T39" fmla="*/ 0 h 64"/>
                  <a:gd name="T40" fmla="*/ 200 w 396"/>
                  <a:gd name="T41" fmla="*/ 0 h 64"/>
                  <a:gd name="T42" fmla="*/ 200 w 396"/>
                  <a:gd name="T43" fmla="*/ 0 h 64"/>
                  <a:gd name="T44" fmla="*/ 240 w 396"/>
                  <a:gd name="T45" fmla="*/ 0 h 64"/>
                  <a:gd name="T46" fmla="*/ 276 w 396"/>
                  <a:gd name="T47" fmla="*/ 2 h 64"/>
                  <a:gd name="T48" fmla="*/ 308 w 396"/>
                  <a:gd name="T49" fmla="*/ 6 h 64"/>
                  <a:gd name="T50" fmla="*/ 338 w 396"/>
                  <a:gd name="T51" fmla="*/ 10 h 64"/>
                  <a:gd name="T52" fmla="*/ 362 w 396"/>
                  <a:gd name="T53" fmla="*/ 16 h 64"/>
                  <a:gd name="T54" fmla="*/ 380 w 396"/>
                  <a:gd name="T55" fmla="*/ 22 h 64"/>
                  <a:gd name="T56" fmla="*/ 392 w 396"/>
                  <a:gd name="T57" fmla="*/ 28 h 64"/>
                  <a:gd name="T58" fmla="*/ 394 w 396"/>
                  <a:gd name="T59" fmla="*/ 30 h 64"/>
                  <a:gd name="T60" fmla="*/ 396 w 396"/>
                  <a:gd name="T61" fmla="*/ 34 h 64"/>
                  <a:gd name="T62" fmla="*/ 396 w 396"/>
                  <a:gd name="T63" fmla="*/ 34 h 64"/>
                  <a:gd name="T64" fmla="*/ 394 w 396"/>
                  <a:gd name="T65" fmla="*/ 38 h 64"/>
                  <a:gd name="T66" fmla="*/ 392 w 396"/>
                  <a:gd name="T67" fmla="*/ 40 h 64"/>
                  <a:gd name="T68" fmla="*/ 380 w 396"/>
                  <a:gd name="T69" fmla="*/ 46 h 64"/>
                  <a:gd name="T70" fmla="*/ 362 w 396"/>
                  <a:gd name="T71" fmla="*/ 50 h 64"/>
                  <a:gd name="T72" fmla="*/ 338 w 396"/>
                  <a:gd name="T73" fmla="*/ 56 h 64"/>
                  <a:gd name="T74" fmla="*/ 308 w 396"/>
                  <a:gd name="T75" fmla="*/ 58 h 64"/>
                  <a:gd name="T76" fmla="*/ 276 w 396"/>
                  <a:gd name="T77" fmla="*/ 62 h 64"/>
                  <a:gd name="T78" fmla="*/ 240 w 396"/>
                  <a:gd name="T79" fmla="*/ 64 h 64"/>
                  <a:gd name="T80" fmla="*/ 200 w 396"/>
                  <a:gd name="T81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96" h="64">
                    <a:moveTo>
                      <a:pt x="200" y="64"/>
                    </a:moveTo>
                    <a:lnTo>
                      <a:pt x="200" y="64"/>
                    </a:lnTo>
                    <a:lnTo>
                      <a:pt x="160" y="64"/>
                    </a:lnTo>
                    <a:lnTo>
                      <a:pt x="124" y="62"/>
                    </a:lnTo>
                    <a:lnTo>
                      <a:pt x="90" y="58"/>
                    </a:lnTo>
                    <a:lnTo>
                      <a:pt x="60" y="56"/>
                    </a:lnTo>
                    <a:lnTo>
                      <a:pt x="36" y="50"/>
                    </a:lnTo>
                    <a:lnTo>
                      <a:pt x="16" y="46"/>
                    </a:lnTo>
                    <a:lnTo>
                      <a:pt x="6" y="40"/>
                    </a:lnTo>
                    <a:lnTo>
                      <a:pt x="2" y="38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2" y="30"/>
                    </a:lnTo>
                    <a:lnTo>
                      <a:pt x="6" y="28"/>
                    </a:lnTo>
                    <a:lnTo>
                      <a:pt x="16" y="22"/>
                    </a:lnTo>
                    <a:lnTo>
                      <a:pt x="36" y="16"/>
                    </a:lnTo>
                    <a:lnTo>
                      <a:pt x="60" y="10"/>
                    </a:lnTo>
                    <a:lnTo>
                      <a:pt x="90" y="6"/>
                    </a:lnTo>
                    <a:lnTo>
                      <a:pt x="124" y="2"/>
                    </a:lnTo>
                    <a:lnTo>
                      <a:pt x="160" y="0"/>
                    </a:lnTo>
                    <a:lnTo>
                      <a:pt x="200" y="0"/>
                    </a:lnTo>
                    <a:lnTo>
                      <a:pt x="200" y="0"/>
                    </a:lnTo>
                    <a:lnTo>
                      <a:pt x="240" y="0"/>
                    </a:lnTo>
                    <a:lnTo>
                      <a:pt x="276" y="2"/>
                    </a:lnTo>
                    <a:lnTo>
                      <a:pt x="308" y="6"/>
                    </a:lnTo>
                    <a:lnTo>
                      <a:pt x="338" y="10"/>
                    </a:lnTo>
                    <a:lnTo>
                      <a:pt x="362" y="16"/>
                    </a:lnTo>
                    <a:lnTo>
                      <a:pt x="380" y="22"/>
                    </a:lnTo>
                    <a:lnTo>
                      <a:pt x="392" y="28"/>
                    </a:lnTo>
                    <a:lnTo>
                      <a:pt x="394" y="30"/>
                    </a:lnTo>
                    <a:lnTo>
                      <a:pt x="396" y="34"/>
                    </a:lnTo>
                    <a:lnTo>
                      <a:pt x="396" y="34"/>
                    </a:lnTo>
                    <a:lnTo>
                      <a:pt x="394" y="38"/>
                    </a:lnTo>
                    <a:lnTo>
                      <a:pt x="392" y="40"/>
                    </a:lnTo>
                    <a:lnTo>
                      <a:pt x="380" y="46"/>
                    </a:lnTo>
                    <a:lnTo>
                      <a:pt x="362" y="50"/>
                    </a:lnTo>
                    <a:lnTo>
                      <a:pt x="338" y="56"/>
                    </a:lnTo>
                    <a:lnTo>
                      <a:pt x="308" y="58"/>
                    </a:lnTo>
                    <a:lnTo>
                      <a:pt x="276" y="62"/>
                    </a:lnTo>
                    <a:lnTo>
                      <a:pt x="240" y="64"/>
                    </a:lnTo>
                    <a:lnTo>
                      <a:pt x="200" y="6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576"/>
              <p:cNvSpPr>
                <a:spLocks/>
              </p:cNvSpPr>
              <p:nvPr/>
            </p:nvSpPr>
            <p:spPr bwMode="auto">
              <a:xfrm>
                <a:off x="4693" y="4194"/>
                <a:ext cx="400" cy="64"/>
              </a:xfrm>
              <a:custGeom>
                <a:avLst/>
                <a:gdLst>
                  <a:gd name="T0" fmla="*/ 202 w 400"/>
                  <a:gd name="T1" fmla="*/ 0 h 64"/>
                  <a:gd name="T2" fmla="*/ 202 w 400"/>
                  <a:gd name="T3" fmla="*/ 0 h 64"/>
                  <a:gd name="T4" fmla="*/ 162 w 400"/>
                  <a:gd name="T5" fmla="*/ 0 h 64"/>
                  <a:gd name="T6" fmla="*/ 124 w 400"/>
                  <a:gd name="T7" fmla="*/ 2 h 64"/>
                  <a:gd name="T8" fmla="*/ 90 w 400"/>
                  <a:gd name="T9" fmla="*/ 6 h 64"/>
                  <a:gd name="T10" fmla="*/ 60 w 400"/>
                  <a:gd name="T11" fmla="*/ 10 h 64"/>
                  <a:gd name="T12" fmla="*/ 36 w 400"/>
                  <a:gd name="T13" fmla="*/ 16 h 64"/>
                  <a:gd name="T14" fmla="*/ 16 w 400"/>
                  <a:gd name="T15" fmla="*/ 20 h 64"/>
                  <a:gd name="T16" fmla="*/ 4 w 400"/>
                  <a:gd name="T17" fmla="*/ 28 h 64"/>
                  <a:gd name="T18" fmla="*/ 2 w 400"/>
                  <a:gd name="T19" fmla="*/ 30 h 64"/>
                  <a:gd name="T20" fmla="*/ 0 w 400"/>
                  <a:gd name="T21" fmla="*/ 34 h 64"/>
                  <a:gd name="T22" fmla="*/ 0 w 400"/>
                  <a:gd name="T23" fmla="*/ 34 h 64"/>
                  <a:gd name="T24" fmla="*/ 2 w 400"/>
                  <a:gd name="T25" fmla="*/ 38 h 64"/>
                  <a:gd name="T26" fmla="*/ 4 w 400"/>
                  <a:gd name="T27" fmla="*/ 40 h 64"/>
                  <a:gd name="T28" fmla="*/ 16 w 400"/>
                  <a:gd name="T29" fmla="*/ 46 h 64"/>
                  <a:gd name="T30" fmla="*/ 36 w 400"/>
                  <a:gd name="T31" fmla="*/ 50 h 64"/>
                  <a:gd name="T32" fmla="*/ 60 w 400"/>
                  <a:gd name="T33" fmla="*/ 56 h 64"/>
                  <a:gd name="T34" fmla="*/ 90 w 400"/>
                  <a:gd name="T35" fmla="*/ 60 h 64"/>
                  <a:gd name="T36" fmla="*/ 124 w 400"/>
                  <a:gd name="T37" fmla="*/ 62 h 64"/>
                  <a:gd name="T38" fmla="*/ 162 w 400"/>
                  <a:gd name="T39" fmla="*/ 64 h 64"/>
                  <a:gd name="T40" fmla="*/ 202 w 400"/>
                  <a:gd name="T41" fmla="*/ 64 h 64"/>
                  <a:gd name="T42" fmla="*/ 202 w 400"/>
                  <a:gd name="T43" fmla="*/ 64 h 64"/>
                  <a:gd name="T44" fmla="*/ 242 w 400"/>
                  <a:gd name="T45" fmla="*/ 64 h 64"/>
                  <a:gd name="T46" fmla="*/ 278 w 400"/>
                  <a:gd name="T47" fmla="*/ 62 h 64"/>
                  <a:gd name="T48" fmla="*/ 312 w 400"/>
                  <a:gd name="T49" fmla="*/ 60 h 64"/>
                  <a:gd name="T50" fmla="*/ 342 w 400"/>
                  <a:gd name="T51" fmla="*/ 56 h 64"/>
                  <a:gd name="T52" fmla="*/ 366 w 400"/>
                  <a:gd name="T53" fmla="*/ 50 h 64"/>
                  <a:gd name="T54" fmla="*/ 384 w 400"/>
                  <a:gd name="T55" fmla="*/ 46 h 64"/>
                  <a:gd name="T56" fmla="*/ 396 w 400"/>
                  <a:gd name="T57" fmla="*/ 40 h 64"/>
                  <a:gd name="T58" fmla="*/ 398 w 400"/>
                  <a:gd name="T59" fmla="*/ 38 h 64"/>
                  <a:gd name="T60" fmla="*/ 400 w 400"/>
                  <a:gd name="T61" fmla="*/ 34 h 64"/>
                  <a:gd name="T62" fmla="*/ 400 w 400"/>
                  <a:gd name="T63" fmla="*/ 34 h 64"/>
                  <a:gd name="T64" fmla="*/ 398 w 400"/>
                  <a:gd name="T65" fmla="*/ 30 h 64"/>
                  <a:gd name="T66" fmla="*/ 396 w 400"/>
                  <a:gd name="T67" fmla="*/ 28 h 64"/>
                  <a:gd name="T68" fmla="*/ 384 w 400"/>
                  <a:gd name="T69" fmla="*/ 20 h 64"/>
                  <a:gd name="T70" fmla="*/ 366 w 400"/>
                  <a:gd name="T71" fmla="*/ 16 h 64"/>
                  <a:gd name="T72" fmla="*/ 342 w 400"/>
                  <a:gd name="T73" fmla="*/ 10 h 64"/>
                  <a:gd name="T74" fmla="*/ 312 w 400"/>
                  <a:gd name="T75" fmla="*/ 6 h 64"/>
                  <a:gd name="T76" fmla="*/ 278 w 400"/>
                  <a:gd name="T77" fmla="*/ 2 h 64"/>
                  <a:gd name="T78" fmla="*/ 242 w 400"/>
                  <a:gd name="T79" fmla="*/ 0 h 64"/>
                  <a:gd name="T80" fmla="*/ 202 w 400"/>
                  <a:gd name="T8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00" h="64">
                    <a:moveTo>
                      <a:pt x="202" y="0"/>
                    </a:moveTo>
                    <a:lnTo>
                      <a:pt x="202" y="0"/>
                    </a:lnTo>
                    <a:lnTo>
                      <a:pt x="162" y="0"/>
                    </a:lnTo>
                    <a:lnTo>
                      <a:pt x="124" y="2"/>
                    </a:lnTo>
                    <a:lnTo>
                      <a:pt x="90" y="6"/>
                    </a:lnTo>
                    <a:lnTo>
                      <a:pt x="60" y="10"/>
                    </a:lnTo>
                    <a:lnTo>
                      <a:pt x="36" y="16"/>
                    </a:lnTo>
                    <a:lnTo>
                      <a:pt x="16" y="20"/>
                    </a:lnTo>
                    <a:lnTo>
                      <a:pt x="4" y="28"/>
                    </a:lnTo>
                    <a:lnTo>
                      <a:pt x="2" y="30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2" y="38"/>
                    </a:lnTo>
                    <a:lnTo>
                      <a:pt x="4" y="40"/>
                    </a:lnTo>
                    <a:lnTo>
                      <a:pt x="16" y="46"/>
                    </a:lnTo>
                    <a:lnTo>
                      <a:pt x="36" y="50"/>
                    </a:lnTo>
                    <a:lnTo>
                      <a:pt x="60" y="56"/>
                    </a:lnTo>
                    <a:lnTo>
                      <a:pt x="90" y="60"/>
                    </a:lnTo>
                    <a:lnTo>
                      <a:pt x="124" y="62"/>
                    </a:lnTo>
                    <a:lnTo>
                      <a:pt x="162" y="64"/>
                    </a:lnTo>
                    <a:lnTo>
                      <a:pt x="202" y="64"/>
                    </a:lnTo>
                    <a:lnTo>
                      <a:pt x="202" y="64"/>
                    </a:lnTo>
                    <a:lnTo>
                      <a:pt x="242" y="64"/>
                    </a:lnTo>
                    <a:lnTo>
                      <a:pt x="278" y="62"/>
                    </a:lnTo>
                    <a:lnTo>
                      <a:pt x="312" y="60"/>
                    </a:lnTo>
                    <a:lnTo>
                      <a:pt x="342" y="56"/>
                    </a:lnTo>
                    <a:lnTo>
                      <a:pt x="366" y="50"/>
                    </a:lnTo>
                    <a:lnTo>
                      <a:pt x="384" y="46"/>
                    </a:lnTo>
                    <a:lnTo>
                      <a:pt x="396" y="40"/>
                    </a:lnTo>
                    <a:lnTo>
                      <a:pt x="398" y="38"/>
                    </a:lnTo>
                    <a:lnTo>
                      <a:pt x="400" y="34"/>
                    </a:lnTo>
                    <a:lnTo>
                      <a:pt x="400" y="34"/>
                    </a:lnTo>
                    <a:lnTo>
                      <a:pt x="398" y="30"/>
                    </a:lnTo>
                    <a:lnTo>
                      <a:pt x="396" y="28"/>
                    </a:lnTo>
                    <a:lnTo>
                      <a:pt x="384" y="20"/>
                    </a:lnTo>
                    <a:lnTo>
                      <a:pt x="366" y="16"/>
                    </a:lnTo>
                    <a:lnTo>
                      <a:pt x="342" y="10"/>
                    </a:lnTo>
                    <a:lnTo>
                      <a:pt x="312" y="6"/>
                    </a:lnTo>
                    <a:lnTo>
                      <a:pt x="278" y="2"/>
                    </a:lnTo>
                    <a:lnTo>
                      <a:pt x="242" y="0"/>
                    </a:lnTo>
                    <a:lnTo>
                      <a:pt x="20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577"/>
              <p:cNvSpPr>
                <a:spLocks noEditPoints="1"/>
              </p:cNvSpPr>
              <p:nvPr/>
            </p:nvSpPr>
            <p:spPr bwMode="auto">
              <a:xfrm>
                <a:off x="4695" y="4194"/>
                <a:ext cx="396" cy="64"/>
              </a:xfrm>
              <a:custGeom>
                <a:avLst/>
                <a:gdLst>
                  <a:gd name="T0" fmla="*/ 200 w 396"/>
                  <a:gd name="T1" fmla="*/ 64 h 64"/>
                  <a:gd name="T2" fmla="*/ 124 w 396"/>
                  <a:gd name="T3" fmla="*/ 62 h 64"/>
                  <a:gd name="T4" fmla="*/ 62 w 396"/>
                  <a:gd name="T5" fmla="*/ 54 h 64"/>
                  <a:gd name="T6" fmla="*/ 18 w 396"/>
                  <a:gd name="T7" fmla="*/ 46 h 64"/>
                  <a:gd name="T8" fmla="*/ 4 w 396"/>
                  <a:gd name="T9" fmla="*/ 38 h 64"/>
                  <a:gd name="T10" fmla="*/ 4 w 396"/>
                  <a:gd name="T11" fmla="*/ 34 h 64"/>
                  <a:gd name="T12" fmla="*/ 8 w 396"/>
                  <a:gd name="T13" fmla="*/ 28 h 64"/>
                  <a:gd name="T14" fmla="*/ 36 w 396"/>
                  <a:gd name="T15" fmla="*/ 16 h 64"/>
                  <a:gd name="T16" fmla="*/ 90 w 396"/>
                  <a:gd name="T17" fmla="*/ 6 h 64"/>
                  <a:gd name="T18" fmla="*/ 160 w 396"/>
                  <a:gd name="T19" fmla="*/ 0 h 64"/>
                  <a:gd name="T20" fmla="*/ 200 w 396"/>
                  <a:gd name="T21" fmla="*/ 0 h 64"/>
                  <a:gd name="T22" fmla="*/ 274 w 396"/>
                  <a:gd name="T23" fmla="*/ 2 h 64"/>
                  <a:gd name="T24" fmla="*/ 336 w 396"/>
                  <a:gd name="T25" fmla="*/ 10 h 64"/>
                  <a:gd name="T26" fmla="*/ 378 w 396"/>
                  <a:gd name="T27" fmla="*/ 22 h 64"/>
                  <a:gd name="T28" fmla="*/ 392 w 396"/>
                  <a:gd name="T29" fmla="*/ 30 h 64"/>
                  <a:gd name="T30" fmla="*/ 394 w 396"/>
                  <a:gd name="T31" fmla="*/ 34 h 64"/>
                  <a:gd name="T32" fmla="*/ 390 w 396"/>
                  <a:gd name="T33" fmla="*/ 40 h 64"/>
                  <a:gd name="T34" fmla="*/ 360 w 396"/>
                  <a:gd name="T35" fmla="*/ 50 h 64"/>
                  <a:gd name="T36" fmla="*/ 308 w 396"/>
                  <a:gd name="T37" fmla="*/ 58 h 64"/>
                  <a:gd name="T38" fmla="*/ 238 w 396"/>
                  <a:gd name="T39" fmla="*/ 64 h 64"/>
                  <a:gd name="T40" fmla="*/ 200 w 396"/>
                  <a:gd name="T41" fmla="*/ 0 h 64"/>
                  <a:gd name="T42" fmla="*/ 160 w 396"/>
                  <a:gd name="T43" fmla="*/ 0 h 64"/>
                  <a:gd name="T44" fmla="*/ 90 w 396"/>
                  <a:gd name="T45" fmla="*/ 6 h 64"/>
                  <a:gd name="T46" fmla="*/ 36 w 396"/>
                  <a:gd name="T47" fmla="*/ 16 h 64"/>
                  <a:gd name="T48" fmla="*/ 6 w 396"/>
                  <a:gd name="T49" fmla="*/ 28 h 64"/>
                  <a:gd name="T50" fmla="*/ 0 w 396"/>
                  <a:gd name="T51" fmla="*/ 34 h 64"/>
                  <a:gd name="T52" fmla="*/ 2 w 396"/>
                  <a:gd name="T53" fmla="*/ 38 h 64"/>
                  <a:gd name="T54" fmla="*/ 16 w 396"/>
                  <a:gd name="T55" fmla="*/ 46 h 64"/>
                  <a:gd name="T56" fmla="*/ 60 w 396"/>
                  <a:gd name="T57" fmla="*/ 56 h 64"/>
                  <a:gd name="T58" fmla="*/ 124 w 396"/>
                  <a:gd name="T59" fmla="*/ 62 h 64"/>
                  <a:gd name="T60" fmla="*/ 200 w 396"/>
                  <a:gd name="T61" fmla="*/ 64 h 64"/>
                  <a:gd name="T62" fmla="*/ 240 w 396"/>
                  <a:gd name="T63" fmla="*/ 64 h 64"/>
                  <a:gd name="T64" fmla="*/ 308 w 396"/>
                  <a:gd name="T65" fmla="*/ 58 h 64"/>
                  <a:gd name="T66" fmla="*/ 362 w 396"/>
                  <a:gd name="T67" fmla="*/ 50 h 64"/>
                  <a:gd name="T68" fmla="*/ 392 w 396"/>
                  <a:gd name="T69" fmla="*/ 40 h 64"/>
                  <a:gd name="T70" fmla="*/ 396 w 396"/>
                  <a:gd name="T71" fmla="*/ 34 h 64"/>
                  <a:gd name="T72" fmla="*/ 394 w 396"/>
                  <a:gd name="T73" fmla="*/ 30 h 64"/>
                  <a:gd name="T74" fmla="*/ 380 w 396"/>
                  <a:gd name="T75" fmla="*/ 22 h 64"/>
                  <a:gd name="T76" fmla="*/ 338 w 396"/>
                  <a:gd name="T77" fmla="*/ 10 h 64"/>
                  <a:gd name="T78" fmla="*/ 276 w 396"/>
                  <a:gd name="T79" fmla="*/ 2 h 64"/>
                  <a:gd name="T80" fmla="*/ 200 w 396"/>
                  <a:gd name="T8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96" h="64">
                    <a:moveTo>
                      <a:pt x="200" y="64"/>
                    </a:moveTo>
                    <a:lnTo>
                      <a:pt x="200" y="64"/>
                    </a:lnTo>
                    <a:lnTo>
                      <a:pt x="160" y="64"/>
                    </a:lnTo>
                    <a:lnTo>
                      <a:pt x="124" y="62"/>
                    </a:lnTo>
                    <a:lnTo>
                      <a:pt x="90" y="58"/>
                    </a:lnTo>
                    <a:lnTo>
                      <a:pt x="62" y="54"/>
                    </a:lnTo>
                    <a:lnTo>
                      <a:pt x="36" y="50"/>
                    </a:lnTo>
                    <a:lnTo>
                      <a:pt x="18" y="46"/>
                    </a:lnTo>
                    <a:lnTo>
                      <a:pt x="8" y="40"/>
                    </a:lnTo>
                    <a:lnTo>
                      <a:pt x="4" y="38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8" y="28"/>
                    </a:lnTo>
                    <a:lnTo>
                      <a:pt x="18" y="22"/>
                    </a:lnTo>
                    <a:lnTo>
                      <a:pt x="36" y="16"/>
                    </a:lnTo>
                    <a:lnTo>
                      <a:pt x="62" y="10"/>
                    </a:lnTo>
                    <a:lnTo>
                      <a:pt x="90" y="6"/>
                    </a:lnTo>
                    <a:lnTo>
                      <a:pt x="124" y="2"/>
                    </a:lnTo>
                    <a:lnTo>
                      <a:pt x="160" y="0"/>
                    </a:lnTo>
                    <a:lnTo>
                      <a:pt x="200" y="0"/>
                    </a:lnTo>
                    <a:lnTo>
                      <a:pt x="200" y="0"/>
                    </a:lnTo>
                    <a:lnTo>
                      <a:pt x="238" y="0"/>
                    </a:lnTo>
                    <a:lnTo>
                      <a:pt x="274" y="2"/>
                    </a:lnTo>
                    <a:lnTo>
                      <a:pt x="308" y="6"/>
                    </a:lnTo>
                    <a:lnTo>
                      <a:pt x="336" y="10"/>
                    </a:lnTo>
                    <a:lnTo>
                      <a:pt x="360" y="16"/>
                    </a:lnTo>
                    <a:lnTo>
                      <a:pt x="378" y="22"/>
                    </a:lnTo>
                    <a:lnTo>
                      <a:pt x="390" y="28"/>
                    </a:lnTo>
                    <a:lnTo>
                      <a:pt x="392" y="30"/>
                    </a:lnTo>
                    <a:lnTo>
                      <a:pt x="394" y="34"/>
                    </a:lnTo>
                    <a:lnTo>
                      <a:pt x="394" y="34"/>
                    </a:lnTo>
                    <a:lnTo>
                      <a:pt x="392" y="38"/>
                    </a:lnTo>
                    <a:lnTo>
                      <a:pt x="390" y="40"/>
                    </a:lnTo>
                    <a:lnTo>
                      <a:pt x="378" y="46"/>
                    </a:lnTo>
                    <a:lnTo>
                      <a:pt x="360" y="50"/>
                    </a:lnTo>
                    <a:lnTo>
                      <a:pt x="336" y="54"/>
                    </a:lnTo>
                    <a:lnTo>
                      <a:pt x="308" y="58"/>
                    </a:lnTo>
                    <a:lnTo>
                      <a:pt x="274" y="62"/>
                    </a:lnTo>
                    <a:lnTo>
                      <a:pt x="238" y="64"/>
                    </a:lnTo>
                    <a:lnTo>
                      <a:pt x="200" y="64"/>
                    </a:lnTo>
                    <a:close/>
                    <a:moveTo>
                      <a:pt x="200" y="0"/>
                    </a:moveTo>
                    <a:lnTo>
                      <a:pt x="200" y="0"/>
                    </a:lnTo>
                    <a:lnTo>
                      <a:pt x="160" y="0"/>
                    </a:lnTo>
                    <a:lnTo>
                      <a:pt x="124" y="2"/>
                    </a:lnTo>
                    <a:lnTo>
                      <a:pt x="90" y="6"/>
                    </a:lnTo>
                    <a:lnTo>
                      <a:pt x="60" y="10"/>
                    </a:lnTo>
                    <a:lnTo>
                      <a:pt x="36" y="16"/>
                    </a:lnTo>
                    <a:lnTo>
                      <a:pt x="16" y="22"/>
                    </a:lnTo>
                    <a:lnTo>
                      <a:pt x="6" y="28"/>
                    </a:lnTo>
                    <a:lnTo>
                      <a:pt x="2" y="30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2" y="38"/>
                    </a:lnTo>
                    <a:lnTo>
                      <a:pt x="6" y="40"/>
                    </a:lnTo>
                    <a:lnTo>
                      <a:pt x="16" y="46"/>
                    </a:lnTo>
                    <a:lnTo>
                      <a:pt x="36" y="50"/>
                    </a:lnTo>
                    <a:lnTo>
                      <a:pt x="60" y="56"/>
                    </a:lnTo>
                    <a:lnTo>
                      <a:pt x="90" y="58"/>
                    </a:lnTo>
                    <a:lnTo>
                      <a:pt x="124" y="62"/>
                    </a:lnTo>
                    <a:lnTo>
                      <a:pt x="160" y="64"/>
                    </a:lnTo>
                    <a:lnTo>
                      <a:pt x="200" y="64"/>
                    </a:lnTo>
                    <a:lnTo>
                      <a:pt x="200" y="64"/>
                    </a:lnTo>
                    <a:lnTo>
                      <a:pt x="240" y="64"/>
                    </a:lnTo>
                    <a:lnTo>
                      <a:pt x="276" y="62"/>
                    </a:lnTo>
                    <a:lnTo>
                      <a:pt x="308" y="58"/>
                    </a:lnTo>
                    <a:lnTo>
                      <a:pt x="338" y="56"/>
                    </a:lnTo>
                    <a:lnTo>
                      <a:pt x="362" y="50"/>
                    </a:lnTo>
                    <a:lnTo>
                      <a:pt x="380" y="46"/>
                    </a:lnTo>
                    <a:lnTo>
                      <a:pt x="392" y="40"/>
                    </a:lnTo>
                    <a:lnTo>
                      <a:pt x="394" y="38"/>
                    </a:lnTo>
                    <a:lnTo>
                      <a:pt x="396" y="34"/>
                    </a:lnTo>
                    <a:lnTo>
                      <a:pt x="396" y="34"/>
                    </a:lnTo>
                    <a:lnTo>
                      <a:pt x="394" y="30"/>
                    </a:lnTo>
                    <a:lnTo>
                      <a:pt x="392" y="28"/>
                    </a:lnTo>
                    <a:lnTo>
                      <a:pt x="380" y="22"/>
                    </a:lnTo>
                    <a:lnTo>
                      <a:pt x="362" y="16"/>
                    </a:lnTo>
                    <a:lnTo>
                      <a:pt x="338" y="10"/>
                    </a:lnTo>
                    <a:lnTo>
                      <a:pt x="308" y="6"/>
                    </a:lnTo>
                    <a:lnTo>
                      <a:pt x="276" y="2"/>
                    </a:lnTo>
                    <a:lnTo>
                      <a:pt x="240" y="0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9D96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578"/>
              <p:cNvSpPr>
                <a:spLocks/>
              </p:cNvSpPr>
              <p:nvPr/>
            </p:nvSpPr>
            <p:spPr bwMode="auto">
              <a:xfrm>
                <a:off x="4699" y="4194"/>
                <a:ext cx="390" cy="64"/>
              </a:xfrm>
              <a:custGeom>
                <a:avLst/>
                <a:gdLst>
                  <a:gd name="T0" fmla="*/ 196 w 390"/>
                  <a:gd name="T1" fmla="*/ 64 h 64"/>
                  <a:gd name="T2" fmla="*/ 196 w 390"/>
                  <a:gd name="T3" fmla="*/ 64 h 64"/>
                  <a:gd name="T4" fmla="*/ 156 w 390"/>
                  <a:gd name="T5" fmla="*/ 64 h 64"/>
                  <a:gd name="T6" fmla="*/ 120 w 390"/>
                  <a:gd name="T7" fmla="*/ 62 h 64"/>
                  <a:gd name="T8" fmla="*/ 86 w 390"/>
                  <a:gd name="T9" fmla="*/ 58 h 64"/>
                  <a:gd name="T10" fmla="*/ 58 w 390"/>
                  <a:gd name="T11" fmla="*/ 54 h 64"/>
                  <a:gd name="T12" fmla="*/ 32 w 390"/>
                  <a:gd name="T13" fmla="*/ 50 h 64"/>
                  <a:gd name="T14" fmla="*/ 14 w 390"/>
                  <a:gd name="T15" fmla="*/ 46 h 64"/>
                  <a:gd name="T16" fmla="*/ 4 w 390"/>
                  <a:gd name="T17" fmla="*/ 40 h 64"/>
                  <a:gd name="T18" fmla="*/ 0 w 390"/>
                  <a:gd name="T19" fmla="*/ 38 h 64"/>
                  <a:gd name="T20" fmla="*/ 0 w 390"/>
                  <a:gd name="T21" fmla="*/ 34 h 64"/>
                  <a:gd name="T22" fmla="*/ 0 w 390"/>
                  <a:gd name="T23" fmla="*/ 34 h 64"/>
                  <a:gd name="T24" fmla="*/ 0 w 390"/>
                  <a:gd name="T25" fmla="*/ 30 h 64"/>
                  <a:gd name="T26" fmla="*/ 4 w 390"/>
                  <a:gd name="T27" fmla="*/ 28 h 64"/>
                  <a:gd name="T28" fmla="*/ 14 w 390"/>
                  <a:gd name="T29" fmla="*/ 22 h 64"/>
                  <a:gd name="T30" fmla="*/ 32 w 390"/>
                  <a:gd name="T31" fmla="*/ 16 h 64"/>
                  <a:gd name="T32" fmla="*/ 58 w 390"/>
                  <a:gd name="T33" fmla="*/ 10 h 64"/>
                  <a:gd name="T34" fmla="*/ 86 w 390"/>
                  <a:gd name="T35" fmla="*/ 6 h 64"/>
                  <a:gd name="T36" fmla="*/ 120 w 390"/>
                  <a:gd name="T37" fmla="*/ 2 h 64"/>
                  <a:gd name="T38" fmla="*/ 156 w 390"/>
                  <a:gd name="T39" fmla="*/ 0 h 64"/>
                  <a:gd name="T40" fmla="*/ 196 w 390"/>
                  <a:gd name="T41" fmla="*/ 0 h 64"/>
                  <a:gd name="T42" fmla="*/ 196 w 390"/>
                  <a:gd name="T43" fmla="*/ 0 h 64"/>
                  <a:gd name="T44" fmla="*/ 234 w 390"/>
                  <a:gd name="T45" fmla="*/ 0 h 64"/>
                  <a:gd name="T46" fmla="*/ 270 w 390"/>
                  <a:gd name="T47" fmla="*/ 2 h 64"/>
                  <a:gd name="T48" fmla="*/ 304 w 390"/>
                  <a:gd name="T49" fmla="*/ 6 h 64"/>
                  <a:gd name="T50" fmla="*/ 332 w 390"/>
                  <a:gd name="T51" fmla="*/ 10 h 64"/>
                  <a:gd name="T52" fmla="*/ 356 w 390"/>
                  <a:gd name="T53" fmla="*/ 16 h 64"/>
                  <a:gd name="T54" fmla="*/ 374 w 390"/>
                  <a:gd name="T55" fmla="*/ 22 h 64"/>
                  <a:gd name="T56" fmla="*/ 386 w 390"/>
                  <a:gd name="T57" fmla="*/ 28 h 64"/>
                  <a:gd name="T58" fmla="*/ 388 w 390"/>
                  <a:gd name="T59" fmla="*/ 30 h 64"/>
                  <a:gd name="T60" fmla="*/ 390 w 390"/>
                  <a:gd name="T61" fmla="*/ 34 h 64"/>
                  <a:gd name="T62" fmla="*/ 390 w 390"/>
                  <a:gd name="T63" fmla="*/ 34 h 64"/>
                  <a:gd name="T64" fmla="*/ 388 w 390"/>
                  <a:gd name="T65" fmla="*/ 38 h 64"/>
                  <a:gd name="T66" fmla="*/ 386 w 390"/>
                  <a:gd name="T67" fmla="*/ 40 h 64"/>
                  <a:gd name="T68" fmla="*/ 374 w 390"/>
                  <a:gd name="T69" fmla="*/ 46 h 64"/>
                  <a:gd name="T70" fmla="*/ 356 w 390"/>
                  <a:gd name="T71" fmla="*/ 50 h 64"/>
                  <a:gd name="T72" fmla="*/ 332 w 390"/>
                  <a:gd name="T73" fmla="*/ 54 h 64"/>
                  <a:gd name="T74" fmla="*/ 304 w 390"/>
                  <a:gd name="T75" fmla="*/ 58 h 64"/>
                  <a:gd name="T76" fmla="*/ 270 w 390"/>
                  <a:gd name="T77" fmla="*/ 62 h 64"/>
                  <a:gd name="T78" fmla="*/ 234 w 390"/>
                  <a:gd name="T79" fmla="*/ 64 h 64"/>
                  <a:gd name="T80" fmla="*/ 196 w 390"/>
                  <a:gd name="T81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90" h="64">
                    <a:moveTo>
                      <a:pt x="196" y="64"/>
                    </a:moveTo>
                    <a:lnTo>
                      <a:pt x="196" y="64"/>
                    </a:lnTo>
                    <a:lnTo>
                      <a:pt x="156" y="64"/>
                    </a:lnTo>
                    <a:lnTo>
                      <a:pt x="120" y="62"/>
                    </a:lnTo>
                    <a:lnTo>
                      <a:pt x="86" y="58"/>
                    </a:lnTo>
                    <a:lnTo>
                      <a:pt x="58" y="54"/>
                    </a:lnTo>
                    <a:lnTo>
                      <a:pt x="32" y="50"/>
                    </a:lnTo>
                    <a:lnTo>
                      <a:pt x="14" y="46"/>
                    </a:lnTo>
                    <a:lnTo>
                      <a:pt x="4" y="40"/>
                    </a:lnTo>
                    <a:lnTo>
                      <a:pt x="0" y="38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0"/>
                    </a:lnTo>
                    <a:lnTo>
                      <a:pt x="4" y="28"/>
                    </a:lnTo>
                    <a:lnTo>
                      <a:pt x="14" y="22"/>
                    </a:lnTo>
                    <a:lnTo>
                      <a:pt x="32" y="16"/>
                    </a:lnTo>
                    <a:lnTo>
                      <a:pt x="58" y="10"/>
                    </a:lnTo>
                    <a:lnTo>
                      <a:pt x="86" y="6"/>
                    </a:lnTo>
                    <a:lnTo>
                      <a:pt x="120" y="2"/>
                    </a:lnTo>
                    <a:lnTo>
                      <a:pt x="156" y="0"/>
                    </a:lnTo>
                    <a:lnTo>
                      <a:pt x="196" y="0"/>
                    </a:lnTo>
                    <a:lnTo>
                      <a:pt x="196" y="0"/>
                    </a:lnTo>
                    <a:lnTo>
                      <a:pt x="234" y="0"/>
                    </a:lnTo>
                    <a:lnTo>
                      <a:pt x="270" y="2"/>
                    </a:lnTo>
                    <a:lnTo>
                      <a:pt x="304" y="6"/>
                    </a:lnTo>
                    <a:lnTo>
                      <a:pt x="332" y="10"/>
                    </a:lnTo>
                    <a:lnTo>
                      <a:pt x="356" y="16"/>
                    </a:lnTo>
                    <a:lnTo>
                      <a:pt x="374" y="22"/>
                    </a:lnTo>
                    <a:lnTo>
                      <a:pt x="386" y="28"/>
                    </a:lnTo>
                    <a:lnTo>
                      <a:pt x="388" y="30"/>
                    </a:lnTo>
                    <a:lnTo>
                      <a:pt x="390" y="34"/>
                    </a:lnTo>
                    <a:lnTo>
                      <a:pt x="390" y="34"/>
                    </a:lnTo>
                    <a:lnTo>
                      <a:pt x="388" y="38"/>
                    </a:lnTo>
                    <a:lnTo>
                      <a:pt x="386" y="40"/>
                    </a:lnTo>
                    <a:lnTo>
                      <a:pt x="374" y="46"/>
                    </a:lnTo>
                    <a:lnTo>
                      <a:pt x="356" y="50"/>
                    </a:lnTo>
                    <a:lnTo>
                      <a:pt x="332" y="54"/>
                    </a:lnTo>
                    <a:lnTo>
                      <a:pt x="304" y="58"/>
                    </a:lnTo>
                    <a:lnTo>
                      <a:pt x="270" y="62"/>
                    </a:lnTo>
                    <a:lnTo>
                      <a:pt x="234" y="64"/>
                    </a:lnTo>
                    <a:lnTo>
                      <a:pt x="196" y="6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579"/>
              <p:cNvSpPr>
                <a:spLocks/>
              </p:cNvSpPr>
              <p:nvPr/>
            </p:nvSpPr>
            <p:spPr bwMode="auto">
              <a:xfrm>
                <a:off x="4695" y="4194"/>
                <a:ext cx="396" cy="64"/>
              </a:xfrm>
              <a:custGeom>
                <a:avLst/>
                <a:gdLst>
                  <a:gd name="T0" fmla="*/ 200 w 396"/>
                  <a:gd name="T1" fmla="*/ 0 h 64"/>
                  <a:gd name="T2" fmla="*/ 200 w 396"/>
                  <a:gd name="T3" fmla="*/ 0 h 64"/>
                  <a:gd name="T4" fmla="*/ 160 w 396"/>
                  <a:gd name="T5" fmla="*/ 0 h 64"/>
                  <a:gd name="T6" fmla="*/ 124 w 396"/>
                  <a:gd name="T7" fmla="*/ 2 h 64"/>
                  <a:gd name="T8" fmla="*/ 90 w 396"/>
                  <a:gd name="T9" fmla="*/ 6 h 64"/>
                  <a:gd name="T10" fmla="*/ 60 w 396"/>
                  <a:gd name="T11" fmla="*/ 10 h 64"/>
                  <a:gd name="T12" fmla="*/ 36 w 396"/>
                  <a:gd name="T13" fmla="*/ 16 h 64"/>
                  <a:gd name="T14" fmla="*/ 16 w 396"/>
                  <a:gd name="T15" fmla="*/ 22 h 64"/>
                  <a:gd name="T16" fmla="*/ 6 w 396"/>
                  <a:gd name="T17" fmla="*/ 28 h 64"/>
                  <a:gd name="T18" fmla="*/ 2 w 396"/>
                  <a:gd name="T19" fmla="*/ 30 h 64"/>
                  <a:gd name="T20" fmla="*/ 0 w 396"/>
                  <a:gd name="T21" fmla="*/ 34 h 64"/>
                  <a:gd name="T22" fmla="*/ 0 w 396"/>
                  <a:gd name="T23" fmla="*/ 34 h 64"/>
                  <a:gd name="T24" fmla="*/ 2 w 396"/>
                  <a:gd name="T25" fmla="*/ 38 h 64"/>
                  <a:gd name="T26" fmla="*/ 6 w 396"/>
                  <a:gd name="T27" fmla="*/ 40 h 64"/>
                  <a:gd name="T28" fmla="*/ 16 w 396"/>
                  <a:gd name="T29" fmla="*/ 46 h 64"/>
                  <a:gd name="T30" fmla="*/ 36 w 396"/>
                  <a:gd name="T31" fmla="*/ 50 h 64"/>
                  <a:gd name="T32" fmla="*/ 60 w 396"/>
                  <a:gd name="T33" fmla="*/ 56 h 64"/>
                  <a:gd name="T34" fmla="*/ 90 w 396"/>
                  <a:gd name="T35" fmla="*/ 58 h 64"/>
                  <a:gd name="T36" fmla="*/ 124 w 396"/>
                  <a:gd name="T37" fmla="*/ 62 h 64"/>
                  <a:gd name="T38" fmla="*/ 160 w 396"/>
                  <a:gd name="T39" fmla="*/ 64 h 64"/>
                  <a:gd name="T40" fmla="*/ 200 w 396"/>
                  <a:gd name="T41" fmla="*/ 64 h 64"/>
                  <a:gd name="T42" fmla="*/ 200 w 396"/>
                  <a:gd name="T43" fmla="*/ 64 h 64"/>
                  <a:gd name="T44" fmla="*/ 240 w 396"/>
                  <a:gd name="T45" fmla="*/ 64 h 64"/>
                  <a:gd name="T46" fmla="*/ 276 w 396"/>
                  <a:gd name="T47" fmla="*/ 62 h 64"/>
                  <a:gd name="T48" fmla="*/ 308 w 396"/>
                  <a:gd name="T49" fmla="*/ 58 h 64"/>
                  <a:gd name="T50" fmla="*/ 338 w 396"/>
                  <a:gd name="T51" fmla="*/ 56 h 64"/>
                  <a:gd name="T52" fmla="*/ 362 w 396"/>
                  <a:gd name="T53" fmla="*/ 50 h 64"/>
                  <a:gd name="T54" fmla="*/ 380 w 396"/>
                  <a:gd name="T55" fmla="*/ 46 h 64"/>
                  <a:gd name="T56" fmla="*/ 392 w 396"/>
                  <a:gd name="T57" fmla="*/ 40 h 64"/>
                  <a:gd name="T58" fmla="*/ 394 w 396"/>
                  <a:gd name="T59" fmla="*/ 38 h 64"/>
                  <a:gd name="T60" fmla="*/ 396 w 396"/>
                  <a:gd name="T61" fmla="*/ 34 h 64"/>
                  <a:gd name="T62" fmla="*/ 396 w 396"/>
                  <a:gd name="T63" fmla="*/ 34 h 64"/>
                  <a:gd name="T64" fmla="*/ 394 w 396"/>
                  <a:gd name="T65" fmla="*/ 30 h 64"/>
                  <a:gd name="T66" fmla="*/ 392 w 396"/>
                  <a:gd name="T67" fmla="*/ 28 h 64"/>
                  <a:gd name="T68" fmla="*/ 380 w 396"/>
                  <a:gd name="T69" fmla="*/ 22 h 64"/>
                  <a:gd name="T70" fmla="*/ 362 w 396"/>
                  <a:gd name="T71" fmla="*/ 16 h 64"/>
                  <a:gd name="T72" fmla="*/ 338 w 396"/>
                  <a:gd name="T73" fmla="*/ 10 h 64"/>
                  <a:gd name="T74" fmla="*/ 308 w 396"/>
                  <a:gd name="T75" fmla="*/ 6 h 64"/>
                  <a:gd name="T76" fmla="*/ 276 w 396"/>
                  <a:gd name="T77" fmla="*/ 2 h 64"/>
                  <a:gd name="T78" fmla="*/ 240 w 396"/>
                  <a:gd name="T79" fmla="*/ 0 h 64"/>
                  <a:gd name="T80" fmla="*/ 200 w 396"/>
                  <a:gd name="T8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96" h="64">
                    <a:moveTo>
                      <a:pt x="200" y="0"/>
                    </a:moveTo>
                    <a:lnTo>
                      <a:pt x="200" y="0"/>
                    </a:lnTo>
                    <a:lnTo>
                      <a:pt x="160" y="0"/>
                    </a:lnTo>
                    <a:lnTo>
                      <a:pt x="124" y="2"/>
                    </a:lnTo>
                    <a:lnTo>
                      <a:pt x="90" y="6"/>
                    </a:lnTo>
                    <a:lnTo>
                      <a:pt x="60" y="10"/>
                    </a:lnTo>
                    <a:lnTo>
                      <a:pt x="36" y="16"/>
                    </a:lnTo>
                    <a:lnTo>
                      <a:pt x="16" y="22"/>
                    </a:lnTo>
                    <a:lnTo>
                      <a:pt x="6" y="28"/>
                    </a:lnTo>
                    <a:lnTo>
                      <a:pt x="2" y="30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2" y="38"/>
                    </a:lnTo>
                    <a:lnTo>
                      <a:pt x="6" y="40"/>
                    </a:lnTo>
                    <a:lnTo>
                      <a:pt x="16" y="46"/>
                    </a:lnTo>
                    <a:lnTo>
                      <a:pt x="36" y="50"/>
                    </a:lnTo>
                    <a:lnTo>
                      <a:pt x="60" y="56"/>
                    </a:lnTo>
                    <a:lnTo>
                      <a:pt x="90" y="58"/>
                    </a:lnTo>
                    <a:lnTo>
                      <a:pt x="124" y="62"/>
                    </a:lnTo>
                    <a:lnTo>
                      <a:pt x="160" y="64"/>
                    </a:lnTo>
                    <a:lnTo>
                      <a:pt x="200" y="64"/>
                    </a:lnTo>
                    <a:lnTo>
                      <a:pt x="200" y="64"/>
                    </a:lnTo>
                    <a:lnTo>
                      <a:pt x="240" y="64"/>
                    </a:lnTo>
                    <a:lnTo>
                      <a:pt x="276" y="62"/>
                    </a:lnTo>
                    <a:lnTo>
                      <a:pt x="308" y="58"/>
                    </a:lnTo>
                    <a:lnTo>
                      <a:pt x="338" y="56"/>
                    </a:lnTo>
                    <a:lnTo>
                      <a:pt x="362" y="50"/>
                    </a:lnTo>
                    <a:lnTo>
                      <a:pt x="380" y="46"/>
                    </a:lnTo>
                    <a:lnTo>
                      <a:pt x="392" y="40"/>
                    </a:lnTo>
                    <a:lnTo>
                      <a:pt x="394" y="38"/>
                    </a:lnTo>
                    <a:lnTo>
                      <a:pt x="396" y="34"/>
                    </a:lnTo>
                    <a:lnTo>
                      <a:pt x="396" y="34"/>
                    </a:lnTo>
                    <a:lnTo>
                      <a:pt x="394" y="30"/>
                    </a:lnTo>
                    <a:lnTo>
                      <a:pt x="392" y="28"/>
                    </a:lnTo>
                    <a:lnTo>
                      <a:pt x="380" y="22"/>
                    </a:lnTo>
                    <a:lnTo>
                      <a:pt x="362" y="16"/>
                    </a:lnTo>
                    <a:lnTo>
                      <a:pt x="338" y="10"/>
                    </a:lnTo>
                    <a:lnTo>
                      <a:pt x="308" y="6"/>
                    </a:lnTo>
                    <a:lnTo>
                      <a:pt x="276" y="2"/>
                    </a:lnTo>
                    <a:lnTo>
                      <a:pt x="240" y="0"/>
                    </a:lnTo>
                    <a:lnTo>
                      <a:pt x="20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580"/>
              <p:cNvSpPr>
                <a:spLocks noEditPoints="1"/>
              </p:cNvSpPr>
              <p:nvPr/>
            </p:nvSpPr>
            <p:spPr bwMode="auto">
              <a:xfrm>
                <a:off x="4699" y="4194"/>
                <a:ext cx="390" cy="64"/>
              </a:xfrm>
              <a:custGeom>
                <a:avLst/>
                <a:gdLst>
                  <a:gd name="T0" fmla="*/ 196 w 390"/>
                  <a:gd name="T1" fmla="*/ 64 h 64"/>
                  <a:gd name="T2" fmla="*/ 120 w 390"/>
                  <a:gd name="T3" fmla="*/ 60 h 64"/>
                  <a:gd name="T4" fmla="*/ 58 w 390"/>
                  <a:gd name="T5" fmla="*/ 54 h 64"/>
                  <a:gd name="T6" fmla="*/ 16 w 390"/>
                  <a:gd name="T7" fmla="*/ 46 h 64"/>
                  <a:gd name="T8" fmla="*/ 2 w 390"/>
                  <a:gd name="T9" fmla="*/ 38 h 64"/>
                  <a:gd name="T10" fmla="*/ 2 w 390"/>
                  <a:gd name="T11" fmla="*/ 34 h 64"/>
                  <a:gd name="T12" fmla="*/ 6 w 390"/>
                  <a:gd name="T13" fmla="*/ 28 h 64"/>
                  <a:gd name="T14" fmla="*/ 34 w 390"/>
                  <a:gd name="T15" fmla="*/ 16 h 64"/>
                  <a:gd name="T16" fmla="*/ 88 w 390"/>
                  <a:gd name="T17" fmla="*/ 6 h 64"/>
                  <a:gd name="T18" fmla="*/ 158 w 390"/>
                  <a:gd name="T19" fmla="*/ 2 h 64"/>
                  <a:gd name="T20" fmla="*/ 196 w 390"/>
                  <a:gd name="T21" fmla="*/ 0 h 64"/>
                  <a:gd name="T22" fmla="*/ 270 w 390"/>
                  <a:gd name="T23" fmla="*/ 4 h 64"/>
                  <a:gd name="T24" fmla="*/ 330 w 390"/>
                  <a:gd name="T25" fmla="*/ 10 h 64"/>
                  <a:gd name="T26" fmla="*/ 372 w 390"/>
                  <a:gd name="T27" fmla="*/ 22 h 64"/>
                  <a:gd name="T28" fmla="*/ 386 w 390"/>
                  <a:gd name="T29" fmla="*/ 30 h 64"/>
                  <a:gd name="T30" fmla="*/ 388 w 390"/>
                  <a:gd name="T31" fmla="*/ 34 h 64"/>
                  <a:gd name="T32" fmla="*/ 384 w 390"/>
                  <a:gd name="T33" fmla="*/ 40 h 64"/>
                  <a:gd name="T34" fmla="*/ 354 w 390"/>
                  <a:gd name="T35" fmla="*/ 50 h 64"/>
                  <a:gd name="T36" fmla="*/ 302 w 390"/>
                  <a:gd name="T37" fmla="*/ 58 h 64"/>
                  <a:gd name="T38" fmla="*/ 234 w 390"/>
                  <a:gd name="T39" fmla="*/ 62 h 64"/>
                  <a:gd name="T40" fmla="*/ 196 w 390"/>
                  <a:gd name="T41" fmla="*/ 0 h 64"/>
                  <a:gd name="T42" fmla="*/ 156 w 390"/>
                  <a:gd name="T43" fmla="*/ 0 h 64"/>
                  <a:gd name="T44" fmla="*/ 86 w 390"/>
                  <a:gd name="T45" fmla="*/ 6 h 64"/>
                  <a:gd name="T46" fmla="*/ 32 w 390"/>
                  <a:gd name="T47" fmla="*/ 16 h 64"/>
                  <a:gd name="T48" fmla="*/ 4 w 390"/>
                  <a:gd name="T49" fmla="*/ 28 h 64"/>
                  <a:gd name="T50" fmla="*/ 0 w 390"/>
                  <a:gd name="T51" fmla="*/ 34 h 64"/>
                  <a:gd name="T52" fmla="*/ 0 w 390"/>
                  <a:gd name="T53" fmla="*/ 38 h 64"/>
                  <a:gd name="T54" fmla="*/ 14 w 390"/>
                  <a:gd name="T55" fmla="*/ 46 h 64"/>
                  <a:gd name="T56" fmla="*/ 58 w 390"/>
                  <a:gd name="T57" fmla="*/ 54 h 64"/>
                  <a:gd name="T58" fmla="*/ 120 w 390"/>
                  <a:gd name="T59" fmla="*/ 62 h 64"/>
                  <a:gd name="T60" fmla="*/ 196 w 390"/>
                  <a:gd name="T61" fmla="*/ 64 h 64"/>
                  <a:gd name="T62" fmla="*/ 234 w 390"/>
                  <a:gd name="T63" fmla="*/ 64 h 64"/>
                  <a:gd name="T64" fmla="*/ 304 w 390"/>
                  <a:gd name="T65" fmla="*/ 58 h 64"/>
                  <a:gd name="T66" fmla="*/ 356 w 390"/>
                  <a:gd name="T67" fmla="*/ 50 h 64"/>
                  <a:gd name="T68" fmla="*/ 386 w 390"/>
                  <a:gd name="T69" fmla="*/ 40 h 64"/>
                  <a:gd name="T70" fmla="*/ 390 w 390"/>
                  <a:gd name="T71" fmla="*/ 34 h 64"/>
                  <a:gd name="T72" fmla="*/ 388 w 390"/>
                  <a:gd name="T73" fmla="*/ 30 h 64"/>
                  <a:gd name="T74" fmla="*/ 374 w 390"/>
                  <a:gd name="T75" fmla="*/ 22 h 64"/>
                  <a:gd name="T76" fmla="*/ 332 w 390"/>
                  <a:gd name="T77" fmla="*/ 10 h 64"/>
                  <a:gd name="T78" fmla="*/ 270 w 390"/>
                  <a:gd name="T79" fmla="*/ 2 h 64"/>
                  <a:gd name="T80" fmla="*/ 196 w 390"/>
                  <a:gd name="T8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90" h="64">
                    <a:moveTo>
                      <a:pt x="196" y="64"/>
                    </a:moveTo>
                    <a:lnTo>
                      <a:pt x="196" y="64"/>
                    </a:lnTo>
                    <a:lnTo>
                      <a:pt x="158" y="62"/>
                    </a:lnTo>
                    <a:lnTo>
                      <a:pt x="120" y="60"/>
                    </a:lnTo>
                    <a:lnTo>
                      <a:pt x="88" y="58"/>
                    </a:lnTo>
                    <a:lnTo>
                      <a:pt x="58" y="54"/>
                    </a:lnTo>
                    <a:lnTo>
                      <a:pt x="34" y="50"/>
                    </a:lnTo>
                    <a:lnTo>
                      <a:pt x="16" y="46"/>
                    </a:lnTo>
                    <a:lnTo>
                      <a:pt x="6" y="40"/>
                    </a:lnTo>
                    <a:lnTo>
                      <a:pt x="2" y="38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2" y="30"/>
                    </a:lnTo>
                    <a:lnTo>
                      <a:pt x="6" y="28"/>
                    </a:lnTo>
                    <a:lnTo>
                      <a:pt x="16" y="22"/>
                    </a:lnTo>
                    <a:lnTo>
                      <a:pt x="34" y="16"/>
                    </a:lnTo>
                    <a:lnTo>
                      <a:pt x="58" y="10"/>
                    </a:lnTo>
                    <a:lnTo>
                      <a:pt x="88" y="6"/>
                    </a:lnTo>
                    <a:lnTo>
                      <a:pt x="120" y="4"/>
                    </a:lnTo>
                    <a:lnTo>
                      <a:pt x="158" y="2"/>
                    </a:lnTo>
                    <a:lnTo>
                      <a:pt x="196" y="0"/>
                    </a:lnTo>
                    <a:lnTo>
                      <a:pt x="196" y="0"/>
                    </a:lnTo>
                    <a:lnTo>
                      <a:pt x="234" y="2"/>
                    </a:lnTo>
                    <a:lnTo>
                      <a:pt x="270" y="4"/>
                    </a:lnTo>
                    <a:lnTo>
                      <a:pt x="302" y="6"/>
                    </a:lnTo>
                    <a:lnTo>
                      <a:pt x="330" y="10"/>
                    </a:lnTo>
                    <a:lnTo>
                      <a:pt x="354" y="16"/>
                    </a:lnTo>
                    <a:lnTo>
                      <a:pt x="372" y="22"/>
                    </a:lnTo>
                    <a:lnTo>
                      <a:pt x="384" y="28"/>
                    </a:lnTo>
                    <a:lnTo>
                      <a:pt x="386" y="30"/>
                    </a:lnTo>
                    <a:lnTo>
                      <a:pt x="388" y="34"/>
                    </a:lnTo>
                    <a:lnTo>
                      <a:pt x="388" y="34"/>
                    </a:lnTo>
                    <a:lnTo>
                      <a:pt x="386" y="38"/>
                    </a:lnTo>
                    <a:lnTo>
                      <a:pt x="384" y="40"/>
                    </a:lnTo>
                    <a:lnTo>
                      <a:pt x="372" y="46"/>
                    </a:lnTo>
                    <a:lnTo>
                      <a:pt x="354" y="50"/>
                    </a:lnTo>
                    <a:lnTo>
                      <a:pt x="330" y="54"/>
                    </a:lnTo>
                    <a:lnTo>
                      <a:pt x="302" y="58"/>
                    </a:lnTo>
                    <a:lnTo>
                      <a:pt x="270" y="60"/>
                    </a:lnTo>
                    <a:lnTo>
                      <a:pt x="234" y="62"/>
                    </a:lnTo>
                    <a:lnTo>
                      <a:pt x="196" y="64"/>
                    </a:lnTo>
                    <a:close/>
                    <a:moveTo>
                      <a:pt x="196" y="0"/>
                    </a:moveTo>
                    <a:lnTo>
                      <a:pt x="196" y="0"/>
                    </a:lnTo>
                    <a:lnTo>
                      <a:pt x="156" y="0"/>
                    </a:lnTo>
                    <a:lnTo>
                      <a:pt x="120" y="2"/>
                    </a:lnTo>
                    <a:lnTo>
                      <a:pt x="86" y="6"/>
                    </a:lnTo>
                    <a:lnTo>
                      <a:pt x="58" y="10"/>
                    </a:lnTo>
                    <a:lnTo>
                      <a:pt x="32" y="16"/>
                    </a:lnTo>
                    <a:lnTo>
                      <a:pt x="14" y="22"/>
                    </a:lnTo>
                    <a:lnTo>
                      <a:pt x="4" y="28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4" y="40"/>
                    </a:lnTo>
                    <a:lnTo>
                      <a:pt x="14" y="46"/>
                    </a:lnTo>
                    <a:lnTo>
                      <a:pt x="32" y="50"/>
                    </a:lnTo>
                    <a:lnTo>
                      <a:pt x="58" y="54"/>
                    </a:lnTo>
                    <a:lnTo>
                      <a:pt x="86" y="58"/>
                    </a:lnTo>
                    <a:lnTo>
                      <a:pt x="120" y="62"/>
                    </a:lnTo>
                    <a:lnTo>
                      <a:pt x="156" y="64"/>
                    </a:lnTo>
                    <a:lnTo>
                      <a:pt x="196" y="64"/>
                    </a:lnTo>
                    <a:lnTo>
                      <a:pt x="196" y="64"/>
                    </a:lnTo>
                    <a:lnTo>
                      <a:pt x="234" y="64"/>
                    </a:lnTo>
                    <a:lnTo>
                      <a:pt x="270" y="62"/>
                    </a:lnTo>
                    <a:lnTo>
                      <a:pt x="304" y="58"/>
                    </a:lnTo>
                    <a:lnTo>
                      <a:pt x="332" y="54"/>
                    </a:lnTo>
                    <a:lnTo>
                      <a:pt x="356" y="50"/>
                    </a:lnTo>
                    <a:lnTo>
                      <a:pt x="374" y="46"/>
                    </a:lnTo>
                    <a:lnTo>
                      <a:pt x="386" y="40"/>
                    </a:lnTo>
                    <a:lnTo>
                      <a:pt x="388" y="38"/>
                    </a:lnTo>
                    <a:lnTo>
                      <a:pt x="390" y="34"/>
                    </a:lnTo>
                    <a:lnTo>
                      <a:pt x="390" y="34"/>
                    </a:lnTo>
                    <a:lnTo>
                      <a:pt x="388" y="30"/>
                    </a:lnTo>
                    <a:lnTo>
                      <a:pt x="386" y="28"/>
                    </a:lnTo>
                    <a:lnTo>
                      <a:pt x="374" y="22"/>
                    </a:lnTo>
                    <a:lnTo>
                      <a:pt x="356" y="16"/>
                    </a:lnTo>
                    <a:lnTo>
                      <a:pt x="332" y="10"/>
                    </a:lnTo>
                    <a:lnTo>
                      <a:pt x="304" y="6"/>
                    </a:lnTo>
                    <a:lnTo>
                      <a:pt x="270" y="2"/>
                    </a:lnTo>
                    <a:lnTo>
                      <a:pt x="234" y="0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9C94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581"/>
              <p:cNvSpPr>
                <a:spLocks/>
              </p:cNvSpPr>
              <p:nvPr/>
            </p:nvSpPr>
            <p:spPr bwMode="auto">
              <a:xfrm>
                <a:off x="4701" y="4194"/>
                <a:ext cx="386" cy="64"/>
              </a:xfrm>
              <a:custGeom>
                <a:avLst/>
                <a:gdLst>
                  <a:gd name="T0" fmla="*/ 194 w 386"/>
                  <a:gd name="T1" fmla="*/ 64 h 64"/>
                  <a:gd name="T2" fmla="*/ 194 w 386"/>
                  <a:gd name="T3" fmla="*/ 64 h 64"/>
                  <a:gd name="T4" fmla="*/ 156 w 386"/>
                  <a:gd name="T5" fmla="*/ 62 h 64"/>
                  <a:gd name="T6" fmla="*/ 118 w 386"/>
                  <a:gd name="T7" fmla="*/ 60 h 64"/>
                  <a:gd name="T8" fmla="*/ 86 w 386"/>
                  <a:gd name="T9" fmla="*/ 58 h 64"/>
                  <a:gd name="T10" fmla="*/ 56 w 386"/>
                  <a:gd name="T11" fmla="*/ 54 h 64"/>
                  <a:gd name="T12" fmla="*/ 32 w 386"/>
                  <a:gd name="T13" fmla="*/ 50 h 64"/>
                  <a:gd name="T14" fmla="*/ 14 w 386"/>
                  <a:gd name="T15" fmla="*/ 46 h 64"/>
                  <a:gd name="T16" fmla="*/ 4 w 386"/>
                  <a:gd name="T17" fmla="*/ 40 h 64"/>
                  <a:gd name="T18" fmla="*/ 0 w 386"/>
                  <a:gd name="T19" fmla="*/ 38 h 64"/>
                  <a:gd name="T20" fmla="*/ 0 w 386"/>
                  <a:gd name="T21" fmla="*/ 34 h 64"/>
                  <a:gd name="T22" fmla="*/ 0 w 386"/>
                  <a:gd name="T23" fmla="*/ 34 h 64"/>
                  <a:gd name="T24" fmla="*/ 0 w 386"/>
                  <a:gd name="T25" fmla="*/ 30 h 64"/>
                  <a:gd name="T26" fmla="*/ 4 w 386"/>
                  <a:gd name="T27" fmla="*/ 28 h 64"/>
                  <a:gd name="T28" fmla="*/ 14 w 386"/>
                  <a:gd name="T29" fmla="*/ 22 h 64"/>
                  <a:gd name="T30" fmla="*/ 32 w 386"/>
                  <a:gd name="T31" fmla="*/ 16 h 64"/>
                  <a:gd name="T32" fmla="*/ 56 w 386"/>
                  <a:gd name="T33" fmla="*/ 10 h 64"/>
                  <a:gd name="T34" fmla="*/ 86 w 386"/>
                  <a:gd name="T35" fmla="*/ 6 h 64"/>
                  <a:gd name="T36" fmla="*/ 118 w 386"/>
                  <a:gd name="T37" fmla="*/ 4 h 64"/>
                  <a:gd name="T38" fmla="*/ 156 w 386"/>
                  <a:gd name="T39" fmla="*/ 2 h 64"/>
                  <a:gd name="T40" fmla="*/ 194 w 386"/>
                  <a:gd name="T41" fmla="*/ 0 h 64"/>
                  <a:gd name="T42" fmla="*/ 194 w 386"/>
                  <a:gd name="T43" fmla="*/ 0 h 64"/>
                  <a:gd name="T44" fmla="*/ 232 w 386"/>
                  <a:gd name="T45" fmla="*/ 2 h 64"/>
                  <a:gd name="T46" fmla="*/ 268 w 386"/>
                  <a:gd name="T47" fmla="*/ 4 h 64"/>
                  <a:gd name="T48" fmla="*/ 300 w 386"/>
                  <a:gd name="T49" fmla="*/ 6 h 64"/>
                  <a:gd name="T50" fmla="*/ 328 w 386"/>
                  <a:gd name="T51" fmla="*/ 10 h 64"/>
                  <a:gd name="T52" fmla="*/ 352 w 386"/>
                  <a:gd name="T53" fmla="*/ 16 h 64"/>
                  <a:gd name="T54" fmla="*/ 370 w 386"/>
                  <a:gd name="T55" fmla="*/ 22 h 64"/>
                  <a:gd name="T56" fmla="*/ 382 w 386"/>
                  <a:gd name="T57" fmla="*/ 28 h 64"/>
                  <a:gd name="T58" fmla="*/ 384 w 386"/>
                  <a:gd name="T59" fmla="*/ 30 h 64"/>
                  <a:gd name="T60" fmla="*/ 386 w 386"/>
                  <a:gd name="T61" fmla="*/ 34 h 64"/>
                  <a:gd name="T62" fmla="*/ 386 w 386"/>
                  <a:gd name="T63" fmla="*/ 34 h 64"/>
                  <a:gd name="T64" fmla="*/ 384 w 386"/>
                  <a:gd name="T65" fmla="*/ 38 h 64"/>
                  <a:gd name="T66" fmla="*/ 382 w 386"/>
                  <a:gd name="T67" fmla="*/ 40 h 64"/>
                  <a:gd name="T68" fmla="*/ 370 w 386"/>
                  <a:gd name="T69" fmla="*/ 46 h 64"/>
                  <a:gd name="T70" fmla="*/ 352 w 386"/>
                  <a:gd name="T71" fmla="*/ 50 h 64"/>
                  <a:gd name="T72" fmla="*/ 328 w 386"/>
                  <a:gd name="T73" fmla="*/ 54 h 64"/>
                  <a:gd name="T74" fmla="*/ 300 w 386"/>
                  <a:gd name="T75" fmla="*/ 58 h 64"/>
                  <a:gd name="T76" fmla="*/ 268 w 386"/>
                  <a:gd name="T77" fmla="*/ 60 h 64"/>
                  <a:gd name="T78" fmla="*/ 232 w 386"/>
                  <a:gd name="T79" fmla="*/ 62 h 64"/>
                  <a:gd name="T80" fmla="*/ 194 w 386"/>
                  <a:gd name="T81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86" h="64">
                    <a:moveTo>
                      <a:pt x="194" y="64"/>
                    </a:moveTo>
                    <a:lnTo>
                      <a:pt x="194" y="64"/>
                    </a:lnTo>
                    <a:lnTo>
                      <a:pt x="156" y="62"/>
                    </a:lnTo>
                    <a:lnTo>
                      <a:pt x="118" y="60"/>
                    </a:lnTo>
                    <a:lnTo>
                      <a:pt x="86" y="58"/>
                    </a:lnTo>
                    <a:lnTo>
                      <a:pt x="56" y="54"/>
                    </a:lnTo>
                    <a:lnTo>
                      <a:pt x="32" y="50"/>
                    </a:lnTo>
                    <a:lnTo>
                      <a:pt x="14" y="46"/>
                    </a:lnTo>
                    <a:lnTo>
                      <a:pt x="4" y="40"/>
                    </a:lnTo>
                    <a:lnTo>
                      <a:pt x="0" y="38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0"/>
                    </a:lnTo>
                    <a:lnTo>
                      <a:pt x="4" y="28"/>
                    </a:lnTo>
                    <a:lnTo>
                      <a:pt x="14" y="22"/>
                    </a:lnTo>
                    <a:lnTo>
                      <a:pt x="32" y="16"/>
                    </a:lnTo>
                    <a:lnTo>
                      <a:pt x="56" y="10"/>
                    </a:lnTo>
                    <a:lnTo>
                      <a:pt x="86" y="6"/>
                    </a:lnTo>
                    <a:lnTo>
                      <a:pt x="118" y="4"/>
                    </a:lnTo>
                    <a:lnTo>
                      <a:pt x="156" y="2"/>
                    </a:lnTo>
                    <a:lnTo>
                      <a:pt x="194" y="0"/>
                    </a:lnTo>
                    <a:lnTo>
                      <a:pt x="194" y="0"/>
                    </a:lnTo>
                    <a:lnTo>
                      <a:pt x="232" y="2"/>
                    </a:lnTo>
                    <a:lnTo>
                      <a:pt x="268" y="4"/>
                    </a:lnTo>
                    <a:lnTo>
                      <a:pt x="300" y="6"/>
                    </a:lnTo>
                    <a:lnTo>
                      <a:pt x="328" y="10"/>
                    </a:lnTo>
                    <a:lnTo>
                      <a:pt x="352" y="16"/>
                    </a:lnTo>
                    <a:lnTo>
                      <a:pt x="370" y="22"/>
                    </a:lnTo>
                    <a:lnTo>
                      <a:pt x="382" y="28"/>
                    </a:lnTo>
                    <a:lnTo>
                      <a:pt x="384" y="30"/>
                    </a:lnTo>
                    <a:lnTo>
                      <a:pt x="386" y="34"/>
                    </a:lnTo>
                    <a:lnTo>
                      <a:pt x="386" y="34"/>
                    </a:lnTo>
                    <a:lnTo>
                      <a:pt x="384" y="38"/>
                    </a:lnTo>
                    <a:lnTo>
                      <a:pt x="382" y="40"/>
                    </a:lnTo>
                    <a:lnTo>
                      <a:pt x="370" y="46"/>
                    </a:lnTo>
                    <a:lnTo>
                      <a:pt x="352" y="50"/>
                    </a:lnTo>
                    <a:lnTo>
                      <a:pt x="328" y="54"/>
                    </a:lnTo>
                    <a:lnTo>
                      <a:pt x="300" y="58"/>
                    </a:lnTo>
                    <a:lnTo>
                      <a:pt x="268" y="60"/>
                    </a:lnTo>
                    <a:lnTo>
                      <a:pt x="232" y="62"/>
                    </a:lnTo>
                    <a:lnTo>
                      <a:pt x="194" y="6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582"/>
              <p:cNvSpPr>
                <a:spLocks/>
              </p:cNvSpPr>
              <p:nvPr/>
            </p:nvSpPr>
            <p:spPr bwMode="auto">
              <a:xfrm>
                <a:off x="4699" y="4194"/>
                <a:ext cx="390" cy="64"/>
              </a:xfrm>
              <a:custGeom>
                <a:avLst/>
                <a:gdLst>
                  <a:gd name="T0" fmla="*/ 196 w 390"/>
                  <a:gd name="T1" fmla="*/ 0 h 64"/>
                  <a:gd name="T2" fmla="*/ 196 w 390"/>
                  <a:gd name="T3" fmla="*/ 0 h 64"/>
                  <a:gd name="T4" fmla="*/ 156 w 390"/>
                  <a:gd name="T5" fmla="*/ 0 h 64"/>
                  <a:gd name="T6" fmla="*/ 120 w 390"/>
                  <a:gd name="T7" fmla="*/ 2 h 64"/>
                  <a:gd name="T8" fmla="*/ 86 w 390"/>
                  <a:gd name="T9" fmla="*/ 6 h 64"/>
                  <a:gd name="T10" fmla="*/ 58 w 390"/>
                  <a:gd name="T11" fmla="*/ 10 h 64"/>
                  <a:gd name="T12" fmla="*/ 32 w 390"/>
                  <a:gd name="T13" fmla="*/ 16 h 64"/>
                  <a:gd name="T14" fmla="*/ 14 w 390"/>
                  <a:gd name="T15" fmla="*/ 22 h 64"/>
                  <a:gd name="T16" fmla="*/ 4 w 390"/>
                  <a:gd name="T17" fmla="*/ 28 h 64"/>
                  <a:gd name="T18" fmla="*/ 0 w 390"/>
                  <a:gd name="T19" fmla="*/ 30 h 64"/>
                  <a:gd name="T20" fmla="*/ 0 w 390"/>
                  <a:gd name="T21" fmla="*/ 34 h 64"/>
                  <a:gd name="T22" fmla="*/ 0 w 390"/>
                  <a:gd name="T23" fmla="*/ 34 h 64"/>
                  <a:gd name="T24" fmla="*/ 0 w 390"/>
                  <a:gd name="T25" fmla="*/ 38 h 64"/>
                  <a:gd name="T26" fmla="*/ 4 w 390"/>
                  <a:gd name="T27" fmla="*/ 40 h 64"/>
                  <a:gd name="T28" fmla="*/ 14 w 390"/>
                  <a:gd name="T29" fmla="*/ 46 h 64"/>
                  <a:gd name="T30" fmla="*/ 32 w 390"/>
                  <a:gd name="T31" fmla="*/ 50 h 64"/>
                  <a:gd name="T32" fmla="*/ 58 w 390"/>
                  <a:gd name="T33" fmla="*/ 54 h 64"/>
                  <a:gd name="T34" fmla="*/ 86 w 390"/>
                  <a:gd name="T35" fmla="*/ 58 h 64"/>
                  <a:gd name="T36" fmla="*/ 120 w 390"/>
                  <a:gd name="T37" fmla="*/ 62 h 64"/>
                  <a:gd name="T38" fmla="*/ 156 w 390"/>
                  <a:gd name="T39" fmla="*/ 64 h 64"/>
                  <a:gd name="T40" fmla="*/ 196 w 390"/>
                  <a:gd name="T41" fmla="*/ 64 h 64"/>
                  <a:gd name="T42" fmla="*/ 196 w 390"/>
                  <a:gd name="T43" fmla="*/ 64 h 64"/>
                  <a:gd name="T44" fmla="*/ 234 w 390"/>
                  <a:gd name="T45" fmla="*/ 64 h 64"/>
                  <a:gd name="T46" fmla="*/ 270 w 390"/>
                  <a:gd name="T47" fmla="*/ 62 h 64"/>
                  <a:gd name="T48" fmla="*/ 304 w 390"/>
                  <a:gd name="T49" fmla="*/ 58 h 64"/>
                  <a:gd name="T50" fmla="*/ 332 w 390"/>
                  <a:gd name="T51" fmla="*/ 54 h 64"/>
                  <a:gd name="T52" fmla="*/ 356 w 390"/>
                  <a:gd name="T53" fmla="*/ 50 h 64"/>
                  <a:gd name="T54" fmla="*/ 374 w 390"/>
                  <a:gd name="T55" fmla="*/ 46 h 64"/>
                  <a:gd name="T56" fmla="*/ 386 w 390"/>
                  <a:gd name="T57" fmla="*/ 40 h 64"/>
                  <a:gd name="T58" fmla="*/ 388 w 390"/>
                  <a:gd name="T59" fmla="*/ 38 h 64"/>
                  <a:gd name="T60" fmla="*/ 390 w 390"/>
                  <a:gd name="T61" fmla="*/ 34 h 64"/>
                  <a:gd name="T62" fmla="*/ 390 w 390"/>
                  <a:gd name="T63" fmla="*/ 34 h 64"/>
                  <a:gd name="T64" fmla="*/ 388 w 390"/>
                  <a:gd name="T65" fmla="*/ 30 h 64"/>
                  <a:gd name="T66" fmla="*/ 386 w 390"/>
                  <a:gd name="T67" fmla="*/ 28 h 64"/>
                  <a:gd name="T68" fmla="*/ 374 w 390"/>
                  <a:gd name="T69" fmla="*/ 22 h 64"/>
                  <a:gd name="T70" fmla="*/ 356 w 390"/>
                  <a:gd name="T71" fmla="*/ 16 h 64"/>
                  <a:gd name="T72" fmla="*/ 332 w 390"/>
                  <a:gd name="T73" fmla="*/ 10 h 64"/>
                  <a:gd name="T74" fmla="*/ 304 w 390"/>
                  <a:gd name="T75" fmla="*/ 6 h 64"/>
                  <a:gd name="T76" fmla="*/ 270 w 390"/>
                  <a:gd name="T77" fmla="*/ 2 h 64"/>
                  <a:gd name="T78" fmla="*/ 234 w 390"/>
                  <a:gd name="T79" fmla="*/ 0 h 64"/>
                  <a:gd name="T80" fmla="*/ 196 w 390"/>
                  <a:gd name="T8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90" h="64">
                    <a:moveTo>
                      <a:pt x="196" y="0"/>
                    </a:moveTo>
                    <a:lnTo>
                      <a:pt x="196" y="0"/>
                    </a:lnTo>
                    <a:lnTo>
                      <a:pt x="156" y="0"/>
                    </a:lnTo>
                    <a:lnTo>
                      <a:pt x="120" y="2"/>
                    </a:lnTo>
                    <a:lnTo>
                      <a:pt x="86" y="6"/>
                    </a:lnTo>
                    <a:lnTo>
                      <a:pt x="58" y="10"/>
                    </a:lnTo>
                    <a:lnTo>
                      <a:pt x="32" y="16"/>
                    </a:lnTo>
                    <a:lnTo>
                      <a:pt x="14" y="22"/>
                    </a:lnTo>
                    <a:lnTo>
                      <a:pt x="4" y="28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4" y="40"/>
                    </a:lnTo>
                    <a:lnTo>
                      <a:pt x="14" y="46"/>
                    </a:lnTo>
                    <a:lnTo>
                      <a:pt x="32" y="50"/>
                    </a:lnTo>
                    <a:lnTo>
                      <a:pt x="58" y="54"/>
                    </a:lnTo>
                    <a:lnTo>
                      <a:pt x="86" y="58"/>
                    </a:lnTo>
                    <a:lnTo>
                      <a:pt x="120" y="62"/>
                    </a:lnTo>
                    <a:lnTo>
                      <a:pt x="156" y="64"/>
                    </a:lnTo>
                    <a:lnTo>
                      <a:pt x="196" y="64"/>
                    </a:lnTo>
                    <a:lnTo>
                      <a:pt x="196" y="64"/>
                    </a:lnTo>
                    <a:lnTo>
                      <a:pt x="234" y="64"/>
                    </a:lnTo>
                    <a:lnTo>
                      <a:pt x="270" y="62"/>
                    </a:lnTo>
                    <a:lnTo>
                      <a:pt x="304" y="58"/>
                    </a:lnTo>
                    <a:lnTo>
                      <a:pt x="332" y="54"/>
                    </a:lnTo>
                    <a:lnTo>
                      <a:pt x="356" y="50"/>
                    </a:lnTo>
                    <a:lnTo>
                      <a:pt x="374" y="46"/>
                    </a:lnTo>
                    <a:lnTo>
                      <a:pt x="386" y="40"/>
                    </a:lnTo>
                    <a:lnTo>
                      <a:pt x="388" y="38"/>
                    </a:lnTo>
                    <a:lnTo>
                      <a:pt x="390" y="34"/>
                    </a:lnTo>
                    <a:lnTo>
                      <a:pt x="390" y="34"/>
                    </a:lnTo>
                    <a:lnTo>
                      <a:pt x="388" y="30"/>
                    </a:lnTo>
                    <a:lnTo>
                      <a:pt x="386" y="28"/>
                    </a:lnTo>
                    <a:lnTo>
                      <a:pt x="374" y="22"/>
                    </a:lnTo>
                    <a:lnTo>
                      <a:pt x="356" y="16"/>
                    </a:lnTo>
                    <a:lnTo>
                      <a:pt x="332" y="10"/>
                    </a:lnTo>
                    <a:lnTo>
                      <a:pt x="304" y="6"/>
                    </a:lnTo>
                    <a:lnTo>
                      <a:pt x="270" y="2"/>
                    </a:lnTo>
                    <a:lnTo>
                      <a:pt x="234" y="0"/>
                    </a:lnTo>
                    <a:lnTo>
                      <a:pt x="19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583"/>
              <p:cNvSpPr>
                <a:spLocks noEditPoints="1"/>
              </p:cNvSpPr>
              <p:nvPr/>
            </p:nvSpPr>
            <p:spPr bwMode="auto">
              <a:xfrm>
                <a:off x="4701" y="4194"/>
                <a:ext cx="386" cy="64"/>
              </a:xfrm>
              <a:custGeom>
                <a:avLst/>
                <a:gdLst>
                  <a:gd name="T0" fmla="*/ 194 w 386"/>
                  <a:gd name="T1" fmla="*/ 62 h 64"/>
                  <a:gd name="T2" fmla="*/ 120 w 386"/>
                  <a:gd name="T3" fmla="*/ 60 h 64"/>
                  <a:gd name="T4" fmla="*/ 58 w 386"/>
                  <a:gd name="T5" fmla="*/ 54 h 64"/>
                  <a:gd name="T6" fmla="*/ 16 w 386"/>
                  <a:gd name="T7" fmla="*/ 46 h 64"/>
                  <a:gd name="T8" fmla="*/ 2 w 386"/>
                  <a:gd name="T9" fmla="*/ 38 h 64"/>
                  <a:gd name="T10" fmla="*/ 2 w 386"/>
                  <a:gd name="T11" fmla="*/ 34 h 64"/>
                  <a:gd name="T12" fmla="*/ 6 w 386"/>
                  <a:gd name="T13" fmla="*/ 28 h 64"/>
                  <a:gd name="T14" fmla="*/ 34 w 386"/>
                  <a:gd name="T15" fmla="*/ 16 h 64"/>
                  <a:gd name="T16" fmla="*/ 86 w 386"/>
                  <a:gd name="T17" fmla="*/ 6 h 64"/>
                  <a:gd name="T18" fmla="*/ 156 w 386"/>
                  <a:gd name="T19" fmla="*/ 2 h 64"/>
                  <a:gd name="T20" fmla="*/ 194 w 386"/>
                  <a:gd name="T21" fmla="*/ 0 h 64"/>
                  <a:gd name="T22" fmla="*/ 268 w 386"/>
                  <a:gd name="T23" fmla="*/ 4 h 64"/>
                  <a:gd name="T24" fmla="*/ 328 w 386"/>
                  <a:gd name="T25" fmla="*/ 10 h 64"/>
                  <a:gd name="T26" fmla="*/ 368 w 386"/>
                  <a:gd name="T27" fmla="*/ 22 h 64"/>
                  <a:gd name="T28" fmla="*/ 382 w 386"/>
                  <a:gd name="T29" fmla="*/ 32 h 64"/>
                  <a:gd name="T30" fmla="*/ 384 w 386"/>
                  <a:gd name="T31" fmla="*/ 34 h 64"/>
                  <a:gd name="T32" fmla="*/ 380 w 386"/>
                  <a:gd name="T33" fmla="*/ 40 h 64"/>
                  <a:gd name="T34" fmla="*/ 350 w 386"/>
                  <a:gd name="T35" fmla="*/ 50 h 64"/>
                  <a:gd name="T36" fmla="*/ 300 w 386"/>
                  <a:gd name="T37" fmla="*/ 58 h 64"/>
                  <a:gd name="T38" fmla="*/ 232 w 386"/>
                  <a:gd name="T39" fmla="*/ 62 h 64"/>
                  <a:gd name="T40" fmla="*/ 194 w 386"/>
                  <a:gd name="T41" fmla="*/ 0 h 64"/>
                  <a:gd name="T42" fmla="*/ 156 w 386"/>
                  <a:gd name="T43" fmla="*/ 2 h 64"/>
                  <a:gd name="T44" fmla="*/ 86 w 386"/>
                  <a:gd name="T45" fmla="*/ 6 h 64"/>
                  <a:gd name="T46" fmla="*/ 32 w 386"/>
                  <a:gd name="T47" fmla="*/ 16 h 64"/>
                  <a:gd name="T48" fmla="*/ 4 w 386"/>
                  <a:gd name="T49" fmla="*/ 28 h 64"/>
                  <a:gd name="T50" fmla="*/ 0 w 386"/>
                  <a:gd name="T51" fmla="*/ 34 h 64"/>
                  <a:gd name="T52" fmla="*/ 0 w 386"/>
                  <a:gd name="T53" fmla="*/ 38 h 64"/>
                  <a:gd name="T54" fmla="*/ 14 w 386"/>
                  <a:gd name="T55" fmla="*/ 46 h 64"/>
                  <a:gd name="T56" fmla="*/ 56 w 386"/>
                  <a:gd name="T57" fmla="*/ 54 h 64"/>
                  <a:gd name="T58" fmla="*/ 118 w 386"/>
                  <a:gd name="T59" fmla="*/ 60 h 64"/>
                  <a:gd name="T60" fmla="*/ 194 w 386"/>
                  <a:gd name="T61" fmla="*/ 64 h 64"/>
                  <a:gd name="T62" fmla="*/ 232 w 386"/>
                  <a:gd name="T63" fmla="*/ 62 h 64"/>
                  <a:gd name="T64" fmla="*/ 300 w 386"/>
                  <a:gd name="T65" fmla="*/ 58 h 64"/>
                  <a:gd name="T66" fmla="*/ 352 w 386"/>
                  <a:gd name="T67" fmla="*/ 50 h 64"/>
                  <a:gd name="T68" fmla="*/ 382 w 386"/>
                  <a:gd name="T69" fmla="*/ 40 h 64"/>
                  <a:gd name="T70" fmla="*/ 386 w 386"/>
                  <a:gd name="T71" fmla="*/ 34 h 64"/>
                  <a:gd name="T72" fmla="*/ 384 w 386"/>
                  <a:gd name="T73" fmla="*/ 30 h 64"/>
                  <a:gd name="T74" fmla="*/ 370 w 386"/>
                  <a:gd name="T75" fmla="*/ 22 h 64"/>
                  <a:gd name="T76" fmla="*/ 328 w 386"/>
                  <a:gd name="T77" fmla="*/ 10 h 64"/>
                  <a:gd name="T78" fmla="*/ 268 w 386"/>
                  <a:gd name="T79" fmla="*/ 4 h 64"/>
                  <a:gd name="T80" fmla="*/ 194 w 386"/>
                  <a:gd name="T8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86" h="64">
                    <a:moveTo>
                      <a:pt x="194" y="62"/>
                    </a:moveTo>
                    <a:lnTo>
                      <a:pt x="194" y="62"/>
                    </a:lnTo>
                    <a:lnTo>
                      <a:pt x="156" y="62"/>
                    </a:lnTo>
                    <a:lnTo>
                      <a:pt x="120" y="60"/>
                    </a:lnTo>
                    <a:lnTo>
                      <a:pt x="86" y="58"/>
                    </a:lnTo>
                    <a:lnTo>
                      <a:pt x="58" y="54"/>
                    </a:lnTo>
                    <a:lnTo>
                      <a:pt x="34" y="50"/>
                    </a:lnTo>
                    <a:lnTo>
                      <a:pt x="16" y="46"/>
                    </a:lnTo>
                    <a:lnTo>
                      <a:pt x="6" y="40"/>
                    </a:lnTo>
                    <a:lnTo>
                      <a:pt x="2" y="38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2" y="32"/>
                    </a:lnTo>
                    <a:lnTo>
                      <a:pt x="6" y="28"/>
                    </a:lnTo>
                    <a:lnTo>
                      <a:pt x="16" y="22"/>
                    </a:lnTo>
                    <a:lnTo>
                      <a:pt x="34" y="16"/>
                    </a:lnTo>
                    <a:lnTo>
                      <a:pt x="58" y="10"/>
                    </a:lnTo>
                    <a:lnTo>
                      <a:pt x="86" y="6"/>
                    </a:lnTo>
                    <a:lnTo>
                      <a:pt x="120" y="4"/>
                    </a:lnTo>
                    <a:lnTo>
                      <a:pt x="156" y="2"/>
                    </a:lnTo>
                    <a:lnTo>
                      <a:pt x="194" y="0"/>
                    </a:lnTo>
                    <a:lnTo>
                      <a:pt x="194" y="0"/>
                    </a:lnTo>
                    <a:lnTo>
                      <a:pt x="232" y="2"/>
                    </a:lnTo>
                    <a:lnTo>
                      <a:pt x="268" y="4"/>
                    </a:lnTo>
                    <a:lnTo>
                      <a:pt x="300" y="6"/>
                    </a:lnTo>
                    <a:lnTo>
                      <a:pt x="328" y="10"/>
                    </a:lnTo>
                    <a:lnTo>
                      <a:pt x="350" y="16"/>
                    </a:lnTo>
                    <a:lnTo>
                      <a:pt x="368" y="22"/>
                    </a:lnTo>
                    <a:lnTo>
                      <a:pt x="380" y="28"/>
                    </a:lnTo>
                    <a:lnTo>
                      <a:pt x="382" y="32"/>
                    </a:lnTo>
                    <a:lnTo>
                      <a:pt x="384" y="34"/>
                    </a:lnTo>
                    <a:lnTo>
                      <a:pt x="384" y="34"/>
                    </a:lnTo>
                    <a:lnTo>
                      <a:pt x="382" y="38"/>
                    </a:lnTo>
                    <a:lnTo>
                      <a:pt x="380" y="40"/>
                    </a:lnTo>
                    <a:lnTo>
                      <a:pt x="368" y="46"/>
                    </a:lnTo>
                    <a:lnTo>
                      <a:pt x="350" y="50"/>
                    </a:lnTo>
                    <a:lnTo>
                      <a:pt x="328" y="54"/>
                    </a:lnTo>
                    <a:lnTo>
                      <a:pt x="300" y="58"/>
                    </a:lnTo>
                    <a:lnTo>
                      <a:pt x="268" y="60"/>
                    </a:lnTo>
                    <a:lnTo>
                      <a:pt x="232" y="62"/>
                    </a:lnTo>
                    <a:lnTo>
                      <a:pt x="194" y="62"/>
                    </a:lnTo>
                    <a:close/>
                    <a:moveTo>
                      <a:pt x="194" y="0"/>
                    </a:moveTo>
                    <a:lnTo>
                      <a:pt x="194" y="0"/>
                    </a:lnTo>
                    <a:lnTo>
                      <a:pt x="156" y="2"/>
                    </a:lnTo>
                    <a:lnTo>
                      <a:pt x="118" y="4"/>
                    </a:lnTo>
                    <a:lnTo>
                      <a:pt x="86" y="6"/>
                    </a:lnTo>
                    <a:lnTo>
                      <a:pt x="56" y="10"/>
                    </a:lnTo>
                    <a:lnTo>
                      <a:pt x="32" y="16"/>
                    </a:lnTo>
                    <a:lnTo>
                      <a:pt x="14" y="22"/>
                    </a:lnTo>
                    <a:lnTo>
                      <a:pt x="4" y="28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4" y="40"/>
                    </a:lnTo>
                    <a:lnTo>
                      <a:pt x="14" y="46"/>
                    </a:lnTo>
                    <a:lnTo>
                      <a:pt x="32" y="50"/>
                    </a:lnTo>
                    <a:lnTo>
                      <a:pt x="56" y="54"/>
                    </a:lnTo>
                    <a:lnTo>
                      <a:pt x="86" y="58"/>
                    </a:lnTo>
                    <a:lnTo>
                      <a:pt x="118" y="60"/>
                    </a:lnTo>
                    <a:lnTo>
                      <a:pt x="156" y="62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232" y="62"/>
                    </a:lnTo>
                    <a:lnTo>
                      <a:pt x="268" y="60"/>
                    </a:lnTo>
                    <a:lnTo>
                      <a:pt x="300" y="58"/>
                    </a:lnTo>
                    <a:lnTo>
                      <a:pt x="328" y="54"/>
                    </a:lnTo>
                    <a:lnTo>
                      <a:pt x="352" y="50"/>
                    </a:lnTo>
                    <a:lnTo>
                      <a:pt x="370" y="46"/>
                    </a:lnTo>
                    <a:lnTo>
                      <a:pt x="382" y="40"/>
                    </a:lnTo>
                    <a:lnTo>
                      <a:pt x="384" y="38"/>
                    </a:lnTo>
                    <a:lnTo>
                      <a:pt x="386" y="34"/>
                    </a:lnTo>
                    <a:lnTo>
                      <a:pt x="386" y="34"/>
                    </a:lnTo>
                    <a:lnTo>
                      <a:pt x="384" y="30"/>
                    </a:lnTo>
                    <a:lnTo>
                      <a:pt x="382" y="28"/>
                    </a:lnTo>
                    <a:lnTo>
                      <a:pt x="370" y="22"/>
                    </a:lnTo>
                    <a:lnTo>
                      <a:pt x="352" y="16"/>
                    </a:lnTo>
                    <a:lnTo>
                      <a:pt x="328" y="10"/>
                    </a:lnTo>
                    <a:lnTo>
                      <a:pt x="300" y="6"/>
                    </a:lnTo>
                    <a:lnTo>
                      <a:pt x="268" y="4"/>
                    </a:lnTo>
                    <a:lnTo>
                      <a:pt x="232" y="2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9B94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584"/>
              <p:cNvSpPr>
                <a:spLocks/>
              </p:cNvSpPr>
              <p:nvPr/>
            </p:nvSpPr>
            <p:spPr bwMode="auto">
              <a:xfrm>
                <a:off x="4703" y="4194"/>
                <a:ext cx="382" cy="62"/>
              </a:xfrm>
              <a:custGeom>
                <a:avLst/>
                <a:gdLst>
                  <a:gd name="T0" fmla="*/ 192 w 382"/>
                  <a:gd name="T1" fmla="*/ 62 h 62"/>
                  <a:gd name="T2" fmla="*/ 192 w 382"/>
                  <a:gd name="T3" fmla="*/ 62 h 62"/>
                  <a:gd name="T4" fmla="*/ 154 w 382"/>
                  <a:gd name="T5" fmla="*/ 62 h 62"/>
                  <a:gd name="T6" fmla="*/ 118 w 382"/>
                  <a:gd name="T7" fmla="*/ 60 h 62"/>
                  <a:gd name="T8" fmla="*/ 84 w 382"/>
                  <a:gd name="T9" fmla="*/ 58 h 62"/>
                  <a:gd name="T10" fmla="*/ 56 w 382"/>
                  <a:gd name="T11" fmla="*/ 54 h 62"/>
                  <a:gd name="T12" fmla="*/ 32 w 382"/>
                  <a:gd name="T13" fmla="*/ 50 h 62"/>
                  <a:gd name="T14" fmla="*/ 14 w 382"/>
                  <a:gd name="T15" fmla="*/ 46 h 62"/>
                  <a:gd name="T16" fmla="*/ 4 w 382"/>
                  <a:gd name="T17" fmla="*/ 40 h 62"/>
                  <a:gd name="T18" fmla="*/ 0 w 382"/>
                  <a:gd name="T19" fmla="*/ 38 h 62"/>
                  <a:gd name="T20" fmla="*/ 0 w 382"/>
                  <a:gd name="T21" fmla="*/ 34 h 62"/>
                  <a:gd name="T22" fmla="*/ 0 w 382"/>
                  <a:gd name="T23" fmla="*/ 34 h 62"/>
                  <a:gd name="T24" fmla="*/ 0 w 382"/>
                  <a:gd name="T25" fmla="*/ 32 h 62"/>
                  <a:gd name="T26" fmla="*/ 4 w 382"/>
                  <a:gd name="T27" fmla="*/ 28 h 62"/>
                  <a:gd name="T28" fmla="*/ 14 w 382"/>
                  <a:gd name="T29" fmla="*/ 22 h 62"/>
                  <a:gd name="T30" fmla="*/ 32 w 382"/>
                  <a:gd name="T31" fmla="*/ 16 h 62"/>
                  <a:gd name="T32" fmla="*/ 56 w 382"/>
                  <a:gd name="T33" fmla="*/ 10 h 62"/>
                  <a:gd name="T34" fmla="*/ 84 w 382"/>
                  <a:gd name="T35" fmla="*/ 6 h 62"/>
                  <a:gd name="T36" fmla="*/ 118 w 382"/>
                  <a:gd name="T37" fmla="*/ 4 h 62"/>
                  <a:gd name="T38" fmla="*/ 154 w 382"/>
                  <a:gd name="T39" fmla="*/ 2 h 62"/>
                  <a:gd name="T40" fmla="*/ 192 w 382"/>
                  <a:gd name="T41" fmla="*/ 0 h 62"/>
                  <a:gd name="T42" fmla="*/ 192 w 382"/>
                  <a:gd name="T43" fmla="*/ 0 h 62"/>
                  <a:gd name="T44" fmla="*/ 230 w 382"/>
                  <a:gd name="T45" fmla="*/ 2 h 62"/>
                  <a:gd name="T46" fmla="*/ 266 w 382"/>
                  <a:gd name="T47" fmla="*/ 4 h 62"/>
                  <a:gd name="T48" fmla="*/ 298 w 382"/>
                  <a:gd name="T49" fmla="*/ 6 h 62"/>
                  <a:gd name="T50" fmla="*/ 326 w 382"/>
                  <a:gd name="T51" fmla="*/ 10 h 62"/>
                  <a:gd name="T52" fmla="*/ 348 w 382"/>
                  <a:gd name="T53" fmla="*/ 16 h 62"/>
                  <a:gd name="T54" fmla="*/ 366 w 382"/>
                  <a:gd name="T55" fmla="*/ 22 h 62"/>
                  <a:gd name="T56" fmla="*/ 378 w 382"/>
                  <a:gd name="T57" fmla="*/ 28 h 62"/>
                  <a:gd name="T58" fmla="*/ 380 w 382"/>
                  <a:gd name="T59" fmla="*/ 32 h 62"/>
                  <a:gd name="T60" fmla="*/ 382 w 382"/>
                  <a:gd name="T61" fmla="*/ 34 h 62"/>
                  <a:gd name="T62" fmla="*/ 382 w 382"/>
                  <a:gd name="T63" fmla="*/ 34 h 62"/>
                  <a:gd name="T64" fmla="*/ 380 w 382"/>
                  <a:gd name="T65" fmla="*/ 38 h 62"/>
                  <a:gd name="T66" fmla="*/ 378 w 382"/>
                  <a:gd name="T67" fmla="*/ 40 h 62"/>
                  <a:gd name="T68" fmla="*/ 366 w 382"/>
                  <a:gd name="T69" fmla="*/ 46 h 62"/>
                  <a:gd name="T70" fmla="*/ 348 w 382"/>
                  <a:gd name="T71" fmla="*/ 50 h 62"/>
                  <a:gd name="T72" fmla="*/ 326 w 382"/>
                  <a:gd name="T73" fmla="*/ 54 h 62"/>
                  <a:gd name="T74" fmla="*/ 298 w 382"/>
                  <a:gd name="T75" fmla="*/ 58 h 62"/>
                  <a:gd name="T76" fmla="*/ 266 w 382"/>
                  <a:gd name="T77" fmla="*/ 60 h 62"/>
                  <a:gd name="T78" fmla="*/ 230 w 382"/>
                  <a:gd name="T79" fmla="*/ 62 h 62"/>
                  <a:gd name="T80" fmla="*/ 192 w 382"/>
                  <a:gd name="T81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82" h="62">
                    <a:moveTo>
                      <a:pt x="192" y="62"/>
                    </a:moveTo>
                    <a:lnTo>
                      <a:pt x="192" y="62"/>
                    </a:lnTo>
                    <a:lnTo>
                      <a:pt x="154" y="62"/>
                    </a:lnTo>
                    <a:lnTo>
                      <a:pt x="118" y="60"/>
                    </a:lnTo>
                    <a:lnTo>
                      <a:pt x="84" y="58"/>
                    </a:lnTo>
                    <a:lnTo>
                      <a:pt x="56" y="54"/>
                    </a:lnTo>
                    <a:lnTo>
                      <a:pt x="32" y="50"/>
                    </a:lnTo>
                    <a:lnTo>
                      <a:pt x="14" y="46"/>
                    </a:lnTo>
                    <a:lnTo>
                      <a:pt x="4" y="40"/>
                    </a:lnTo>
                    <a:lnTo>
                      <a:pt x="0" y="38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4" y="28"/>
                    </a:lnTo>
                    <a:lnTo>
                      <a:pt x="14" y="22"/>
                    </a:lnTo>
                    <a:lnTo>
                      <a:pt x="32" y="16"/>
                    </a:lnTo>
                    <a:lnTo>
                      <a:pt x="56" y="10"/>
                    </a:lnTo>
                    <a:lnTo>
                      <a:pt x="84" y="6"/>
                    </a:lnTo>
                    <a:lnTo>
                      <a:pt x="118" y="4"/>
                    </a:lnTo>
                    <a:lnTo>
                      <a:pt x="154" y="2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230" y="2"/>
                    </a:lnTo>
                    <a:lnTo>
                      <a:pt x="266" y="4"/>
                    </a:lnTo>
                    <a:lnTo>
                      <a:pt x="298" y="6"/>
                    </a:lnTo>
                    <a:lnTo>
                      <a:pt x="326" y="10"/>
                    </a:lnTo>
                    <a:lnTo>
                      <a:pt x="348" y="16"/>
                    </a:lnTo>
                    <a:lnTo>
                      <a:pt x="366" y="22"/>
                    </a:lnTo>
                    <a:lnTo>
                      <a:pt x="378" y="28"/>
                    </a:lnTo>
                    <a:lnTo>
                      <a:pt x="380" y="32"/>
                    </a:lnTo>
                    <a:lnTo>
                      <a:pt x="382" y="34"/>
                    </a:lnTo>
                    <a:lnTo>
                      <a:pt x="382" y="34"/>
                    </a:lnTo>
                    <a:lnTo>
                      <a:pt x="380" y="38"/>
                    </a:lnTo>
                    <a:lnTo>
                      <a:pt x="378" y="40"/>
                    </a:lnTo>
                    <a:lnTo>
                      <a:pt x="366" y="46"/>
                    </a:lnTo>
                    <a:lnTo>
                      <a:pt x="348" y="50"/>
                    </a:lnTo>
                    <a:lnTo>
                      <a:pt x="326" y="54"/>
                    </a:lnTo>
                    <a:lnTo>
                      <a:pt x="298" y="58"/>
                    </a:lnTo>
                    <a:lnTo>
                      <a:pt x="266" y="60"/>
                    </a:lnTo>
                    <a:lnTo>
                      <a:pt x="230" y="62"/>
                    </a:lnTo>
                    <a:lnTo>
                      <a:pt x="192" y="6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585"/>
              <p:cNvSpPr>
                <a:spLocks/>
              </p:cNvSpPr>
              <p:nvPr/>
            </p:nvSpPr>
            <p:spPr bwMode="auto">
              <a:xfrm>
                <a:off x="4701" y="4194"/>
                <a:ext cx="386" cy="64"/>
              </a:xfrm>
              <a:custGeom>
                <a:avLst/>
                <a:gdLst>
                  <a:gd name="T0" fmla="*/ 194 w 386"/>
                  <a:gd name="T1" fmla="*/ 0 h 64"/>
                  <a:gd name="T2" fmla="*/ 194 w 386"/>
                  <a:gd name="T3" fmla="*/ 0 h 64"/>
                  <a:gd name="T4" fmla="*/ 156 w 386"/>
                  <a:gd name="T5" fmla="*/ 2 h 64"/>
                  <a:gd name="T6" fmla="*/ 118 w 386"/>
                  <a:gd name="T7" fmla="*/ 4 h 64"/>
                  <a:gd name="T8" fmla="*/ 86 w 386"/>
                  <a:gd name="T9" fmla="*/ 6 h 64"/>
                  <a:gd name="T10" fmla="*/ 56 w 386"/>
                  <a:gd name="T11" fmla="*/ 10 h 64"/>
                  <a:gd name="T12" fmla="*/ 32 w 386"/>
                  <a:gd name="T13" fmla="*/ 16 h 64"/>
                  <a:gd name="T14" fmla="*/ 14 w 386"/>
                  <a:gd name="T15" fmla="*/ 22 h 64"/>
                  <a:gd name="T16" fmla="*/ 4 w 386"/>
                  <a:gd name="T17" fmla="*/ 28 h 64"/>
                  <a:gd name="T18" fmla="*/ 0 w 386"/>
                  <a:gd name="T19" fmla="*/ 30 h 64"/>
                  <a:gd name="T20" fmla="*/ 0 w 386"/>
                  <a:gd name="T21" fmla="*/ 34 h 64"/>
                  <a:gd name="T22" fmla="*/ 0 w 386"/>
                  <a:gd name="T23" fmla="*/ 34 h 64"/>
                  <a:gd name="T24" fmla="*/ 0 w 386"/>
                  <a:gd name="T25" fmla="*/ 38 h 64"/>
                  <a:gd name="T26" fmla="*/ 4 w 386"/>
                  <a:gd name="T27" fmla="*/ 40 h 64"/>
                  <a:gd name="T28" fmla="*/ 14 w 386"/>
                  <a:gd name="T29" fmla="*/ 46 h 64"/>
                  <a:gd name="T30" fmla="*/ 32 w 386"/>
                  <a:gd name="T31" fmla="*/ 50 h 64"/>
                  <a:gd name="T32" fmla="*/ 56 w 386"/>
                  <a:gd name="T33" fmla="*/ 54 h 64"/>
                  <a:gd name="T34" fmla="*/ 86 w 386"/>
                  <a:gd name="T35" fmla="*/ 58 h 64"/>
                  <a:gd name="T36" fmla="*/ 118 w 386"/>
                  <a:gd name="T37" fmla="*/ 60 h 64"/>
                  <a:gd name="T38" fmla="*/ 156 w 386"/>
                  <a:gd name="T39" fmla="*/ 62 h 64"/>
                  <a:gd name="T40" fmla="*/ 194 w 386"/>
                  <a:gd name="T41" fmla="*/ 64 h 64"/>
                  <a:gd name="T42" fmla="*/ 194 w 386"/>
                  <a:gd name="T43" fmla="*/ 64 h 64"/>
                  <a:gd name="T44" fmla="*/ 232 w 386"/>
                  <a:gd name="T45" fmla="*/ 62 h 64"/>
                  <a:gd name="T46" fmla="*/ 268 w 386"/>
                  <a:gd name="T47" fmla="*/ 60 h 64"/>
                  <a:gd name="T48" fmla="*/ 300 w 386"/>
                  <a:gd name="T49" fmla="*/ 58 h 64"/>
                  <a:gd name="T50" fmla="*/ 328 w 386"/>
                  <a:gd name="T51" fmla="*/ 54 h 64"/>
                  <a:gd name="T52" fmla="*/ 352 w 386"/>
                  <a:gd name="T53" fmla="*/ 50 h 64"/>
                  <a:gd name="T54" fmla="*/ 370 w 386"/>
                  <a:gd name="T55" fmla="*/ 46 h 64"/>
                  <a:gd name="T56" fmla="*/ 382 w 386"/>
                  <a:gd name="T57" fmla="*/ 40 h 64"/>
                  <a:gd name="T58" fmla="*/ 384 w 386"/>
                  <a:gd name="T59" fmla="*/ 38 h 64"/>
                  <a:gd name="T60" fmla="*/ 386 w 386"/>
                  <a:gd name="T61" fmla="*/ 34 h 64"/>
                  <a:gd name="T62" fmla="*/ 386 w 386"/>
                  <a:gd name="T63" fmla="*/ 34 h 64"/>
                  <a:gd name="T64" fmla="*/ 384 w 386"/>
                  <a:gd name="T65" fmla="*/ 30 h 64"/>
                  <a:gd name="T66" fmla="*/ 382 w 386"/>
                  <a:gd name="T67" fmla="*/ 28 h 64"/>
                  <a:gd name="T68" fmla="*/ 370 w 386"/>
                  <a:gd name="T69" fmla="*/ 22 h 64"/>
                  <a:gd name="T70" fmla="*/ 352 w 386"/>
                  <a:gd name="T71" fmla="*/ 16 h 64"/>
                  <a:gd name="T72" fmla="*/ 328 w 386"/>
                  <a:gd name="T73" fmla="*/ 10 h 64"/>
                  <a:gd name="T74" fmla="*/ 300 w 386"/>
                  <a:gd name="T75" fmla="*/ 6 h 64"/>
                  <a:gd name="T76" fmla="*/ 268 w 386"/>
                  <a:gd name="T77" fmla="*/ 4 h 64"/>
                  <a:gd name="T78" fmla="*/ 232 w 386"/>
                  <a:gd name="T79" fmla="*/ 2 h 64"/>
                  <a:gd name="T80" fmla="*/ 194 w 386"/>
                  <a:gd name="T8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86" h="64">
                    <a:moveTo>
                      <a:pt x="194" y="0"/>
                    </a:moveTo>
                    <a:lnTo>
                      <a:pt x="194" y="0"/>
                    </a:lnTo>
                    <a:lnTo>
                      <a:pt x="156" y="2"/>
                    </a:lnTo>
                    <a:lnTo>
                      <a:pt x="118" y="4"/>
                    </a:lnTo>
                    <a:lnTo>
                      <a:pt x="86" y="6"/>
                    </a:lnTo>
                    <a:lnTo>
                      <a:pt x="56" y="10"/>
                    </a:lnTo>
                    <a:lnTo>
                      <a:pt x="32" y="16"/>
                    </a:lnTo>
                    <a:lnTo>
                      <a:pt x="14" y="22"/>
                    </a:lnTo>
                    <a:lnTo>
                      <a:pt x="4" y="28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4" y="40"/>
                    </a:lnTo>
                    <a:lnTo>
                      <a:pt x="14" y="46"/>
                    </a:lnTo>
                    <a:lnTo>
                      <a:pt x="32" y="50"/>
                    </a:lnTo>
                    <a:lnTo>
                      <a:pt x="56" y="54"/>
                    </a:lnTo>
                    <a:lnTo>
                      <a:pt x="86" y="58"/>
                    </a:lnTo>
                    <a:lnTo>
                      <a:pt x="118" y="60"/>
                    </a:lnTo>
                    <a:lnTo>
                      <a:pt x="156" y="62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232" y="62"/>
                    </a:lnTo>
                    <a:lnTo>
                      <a:pt x="268" y="60"/>
                    </a:lnTo>
                    <a:lnTo>
                      <a:pt x="300" y="58"/>
                    </a:lnTo>
                    <a:lnTo>
                      <a:pt x="328" y="54"/>
                    </a:lnTo>
                    <a:lnTo>
                      <a:pt x="352" y="50"/>
                    </a:lnTo>
                    <a:lnTo>
                      <a:pt x="370" y="46"/>
                    </a:lnTo>
                    <a:lnTo>
                      <a:pt x="382" y="40"/>
                    </a:lnTo>
                    <a:lnTo>
                      <a:pt x="384" y="38"/>
                    </a:lnTo>
                    <a:lnTo>
                      <a:pt x="386" y="34"/>
                    </a:lnTo>
                    <a:lnTo>
                      <a:pt x="386" y="34"/>
                    </a:lnTo>
                    <a:lnTo>
                      <a:pt x="384" y="30"/>
                    </a:lnTo>
                    <a:lnTo>
                      <a:pt x="382" y="28"/>
                    </a:lnTo>
                    <a:lnTo>
                      <a:pt x="370" y="22"/>
                    </a:lnTo>
                    <a:lnTo>
                      <a:pt x="352" y="16"/>
                    </a:lnTo>
                    <a:lnTo>
                      <a:pt x="328" y="10"/>
                    </a:lnTo>
                    <a:lnTo>
                      <a:pt x="300" y="6"/>
                    </a:lnTo>
                    <a:lnTo>
                      <a:pt x="268" y="4"/>
                    </a:lnTo>
                    <a:lnTo>
                      <a:pt x="232" y="2"/>
                    </a:lnTo>
                    <a:lnTo>
                      <a:pt x="19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586"/>
              <p:cNvSpPr>
                <a:spLocks noEditPoints="1"/>
              </p:cNvSpPr>
              <p:nvPr/>
            </p:nvSpPr>
            <p:spPr bwMode="auto">
              <a:xfrm>
                <a:off x="4703" y="4194"/>
                <a:ext cx="382" cy="62"/>
              </a:xfrm>
              <a:custGeom>
                <a:avLst/>
                <a:gdLst>
                  <a:gd name="T0" fmla="*/ 192 w 382"/>
                  <a:gd name="T1" fmla="*/ 62 h 62"/>
                  <a:gd name="T2" fmla="*/ 118 w 382"/>
                  <a:gd name="T3" fmla="*/ 60 h 62"/>
                  <a:gd name="T4" fmla="*/ 58 w 382"/>
                  <a:gd name="T5" fmla="*/ 54 h 62"/>
                  <a:gd name="T6" fmla="*/ 16 w 382"/>
                  <a:gd name="T7" fmla="*/ 46 h 62"/>
                  <a:gd name="T8" fmla="*/ 2 w 382"/>
                  <a:gd name="T9" fmla="*/ 38 h 62"/>
                  <a:gd name="T10" fmla="*/ 2 w 382"/>
                  <a:gd name="T11" fmla="*/ 34 h 62"/>
                  <a:gd name="T12" fmla="*/ 6 w 382"/>
                  <a:gd name="T13" fmla="*/ 28 h 62"/>
                  <a:gd name="T14" fmla="*/ 34 w 382"/>
                  <a:gd name="T15" fmla="*/ 16 h 62"/>
                  <a:gd name="T16" fmla="*/ 86 w 382"/>
                  <a:gd name="T17" fmla="*/ 6 h 62"/>
                  <a:gd name="T18" fmla="*/ 154 w 382"/>
                  <a:gd name="T19" fmla="*/ 2 h 62"/>
                  <a:gd name="T20" fmla="*/ 192 w 382"/>
                  <a:gd name="T21" fmla="*/ 2 h 62"/>
                  <a:gd name="T22" fmla="*/ 264 w 382"/>
                  <a:gd name="T23" fmla="*/ 4 h 62"/>
                  <a:gd name="T24" fmla="*/ 324 w 382"/>
                  <a:gd name="T25" fmla="*/ 10 h 62"/>
                  <a:gd name="T26" fmla="*/ 364 w 382"/>
                  <a:gd name="T27" fmla="*/ 22 h 62"/>
                  <a:gd name="T28" fmla="*/ 378 w 382"/>
                  <a:gd name="T29" fmla="*/ 32 h 62"/>
                  <a:gd name="T30" fmla="*/ 380 w 382"/>
                  <a:gd name="T31" fmla="*/ 34 h 62"/>
                  <a:gd name="T32" fmla="*/ 376 w 382"/>
                  <a:gd name="T33" fmla="*/ 40 h 62"/>
                  <a:gd name="T34" fmla="*/ 346 w 382"/>
                  <a:gd name="T35" fmla="*/ 50 h 62"/>
                  <a:gd name="T36" fmla="*/ 296 w 382"/>
                  <a:gd name="T37" fmla="*/ 58 h 62"/>
                  <a:gd name="T38" fmla="*/ 230 w 382"/>
                  <a:gd name="T39" fmla="*/ 62 h 62"/>
                  <a:gd name="T40" fmla="*/ 192 w 382"/>
                  <a:gd name="T41" fmla="*/ 0 h 62"/>
                  <a:gd name="T42" fmla="*/ 154 w 382"/>
                  <a:gd name="T43" fmla="*/ 2 h 62"/>
                  <a:gd name="T44" fmla="*/ 84 w 382"/>
                  <a:gd name="T45" fmla="*/ 6 h 62"/>
                  <a:gd name="T46" fmla="*/ 32 w 382"/>
                  <a:gd name="T47" fmla="*/ 16 h 62"/>
                  <a:gd name="T48" fmla="*/ 4 w 382"/>
                  <a:gd name="T49" fmla="*/ 28 h 62"/>
                  <a:gd name="T50" fmla="*/ 0 w 382"/>
                  <a:gd name="T51" fmla="*/ 34 h 62"/>
                  <a:gd name="T52" fmla="*/ 0 w 382"/>
                  <a:gd name="T53" fmla="*/ 38 h 62"/>
                  <a:gd name="T54" fmla="*/ 14 w 382"/>
                  <a:gd name="T55" fmla="*/ 46 h 62"/>
                  <a:gd name="T56" fmla="*/ 56 w 382"/>
                  <a:gd name="T57" fmla="*/ 54 h 62"/>
                  <a:gd name="T58" fmla="*/ 118 w 382"/>
                  <a:gd name="T59" fmla="*/ 60 h 62"/>
                  <a:gd name="T60" fmla="*/ 192 w 382"/>
                  <a:gd name="T61" fmla="*/ 62 h 62"/>
                  <a:gd name="T62" fmla="*/ 230 w 382"/>
                  <a:gd name="T63" fmla="*/ 62 h 62"/>
                  <a:gd name="T64" fmla="*/ 298 w 382"/>
                  <a:gd name="T65" fmla="*/ 58 h 62"/>
                  <a:gd name="T66" fmla="*/ 348 w 382"/>
                  <a:gd name="T67" fmla="*/ 50 h 62"/>
                  <a:gd name="T68" fmla="*/ 378 w 382"/>
                  <a:gd name="T69" fmla="*/ 40 h 62"/>
                  <a:gd name="T70" fmla="*/ 382 w 382"/>
                  <a:gd name="T71" fmla="*/ 34 h 62"/>
                  <a:gd name="T72" fmla="*/ 380 w 382"/>
                  <a:gd name="T73" fmla="*/ 32 h 62"/>
                  <a:gd name="T74" fmla="*/ 366 w 382"/>
                  <a:gd name="T75" fmla="*/ 22 h 62"/>
                  <a:gd name="T76" fmla="*/ 326 w 382"/>
                  <a:gd name="T77" fmla="*/ 10 h 62"/>
                  <a:gd name="T78" fmla="*/ 266 w 382"/>
                  <a:gd name="T79" fmla="*/ 4 h 62"/>
                  <a:gd name="T80" fmla="*/ 192 w 382"/>
                  <a:gd name="T8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82" h="62">
                    <a:moveTo>
                      <a:pt x="192" y="62"/>
                    </a:moveTo>
                    <a:lnTo>
                      <a:pt x="192" y="62"/>
                    </a:lnTo>
                    <a:lnTo>
                      <a:pt x="154" y="62"/>
                    </a:lnTo>
                    <a:lnTo>
                      <a:pt x="118" y="60"/>
                    </a:lnTo>
                    <a:lnTo>
                      <a:pt x="86" y="58"/>
                    </a:lnTo>
                    <a:lnTo>
                      <a:pt x="58" y="54"/>
                    </a:lnTo>
                    <a:lnTo>
                      <a:pt x="34" y="50"/>
                    </a:lnTo>
                    <a:lnTo>
                      <a:pt x="16" y="46"/>
                    </a:lnTo>
                    <a:lnTo>
                      <a:pt x="6" y="40"/>
                    </a:lnTo>
                    <a:lnTo>
                      <a:pt x="2" y="38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2" y="32"/>
                    </a:lnTo>
                    <a:lnTo>
                      <a:pt x="6" y="28"/>
                    </a:lnTo>
                    <a:lnTo>
                      <a:pt x="16" y="22"/>
                    </a:lnTo>
                    <a:lnTo>
                      <a:pt x="34" y="16"/>
                    </a:lnTo>
                    <a:lnTo>
                      <a:pt x="58" y="10"/>
                    </a:lnTo>
                    <a:lnTo>
                      <a:pt x="86" y="6"/>
                    </a:lnTo>
                    <a:lnTo>
                      <a:pt x="118" y="4"/>
                    </a:lnTo>
                    <a:lnTo>
                      <a:pt x="154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230" y="2"/>
                    </a:lnTo>
                    <a:lnTo>
                      <a:pt x="264" y="4"/>
                    </a:lnTo>
                    <a:lnTo>
                      <a:pt x="296" y="6"/>
                    </a:lnTo>
                    <a:lnTo>
                      <a:pt x="324" y="10"/>
                    </a:lnTo>
                    <a:lnTo>
                      <a:pt x="346" y="16"/>
                    </a:lnTo>
                    <a:lnTo>
                      <a:pt x="364" y="22"/>
                    </a:lnTo>
                    <a:lnTo>
                      <a:pt x="376" y="28"/>
                    </a:lnTo>
                    <a:lnTo>
                      <a:pt x="378" y="32"/>
                    </a:lnTo>
                    <a:lnTo>
                      <a:pt x="380" y="34"/>
                    </a:lnTo>
                    <a:lnTo>
                      <a:pt x="380" y="34"/>
                    </a:lnTo>
                    <a:lnTo>
                      <a:pt x="378" y="38"/>
                    </a:lnTo>
                    <a:lnTo>
                      <a:pt x="376" y="40"/>
                    </a:lnTo>
                    <a:lnTo>
                      <a:pt x="364" y="46"/>
                    </a:lnTo>
                    <a:lnTo>
                      <a:pt x="346" y="50"/>
                    </a:lnTo>
                    <a:lnTo>
                      <a:pt x="324" y="54"/>
                    </a:lnTo>
                    <a:lnTo>
                      <a:pt x="296" y="58"/>
                    </a:lnTo>
                    <a:lnTo>
                      <a:pt x="264" y="60"/>
                    </a:lnTo>
                    <a:lnTo>
                      <a:pt x="230" y="62"/>
                    </a:lnTo>
                    <a:lnTo>
                      <a:pt x="192" y="62"/>
                    </a:lnTo>
                    <a:close/>
                    <a:moveTo>
                      <a:pt x="192" y="0"/>
                    </a:moveTo>
                    <a:lnTo>
                      <a:pt x="192" y="0"/>
                    </a:lnTo>
                    <a:lnTo>
                      <a:pt x="154" y="2"/>
                    </a:lnTo>
                    <a:lnTo>
                      <a:pt x="118" y="4"/>
                    </a:lnTo>
                    <a:lnTo>
                      <a:pt x="84" y="6"/>
                    </a:lnTo>
                    <a:lnTo>
                      <a:pt x="56" y="10"/>
                    </a:lnTo>
                    <a:lnTo>
                      <a:pt x="32" y="16"/>
                    </a:lnTo>
                    <a:lnTo>
                      <a:pt x="14" y="22"/>
                    </a:lnTo>
                    <a:lnTo>
                      <a:pt x="4" y="28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4" y="40"/>
                    </a:lnTo>
                    <a:lnTo>
                      <a:pt x="14" y="46"/>
                    </a:lnTo>
                    <a:lnTo>
                      <a:pt x="32" y="50"/>
                    </a:lnTo>
                    <a:lnTo>
                      <a:pt x="56" y="54"/>
                    </a:lnTo>
                    <a:lnTo>
                      <a:pt x="84" y="58"/>
                    </a:lnTo>
                    <a:lnTo>
                      <a:pt x="118" y="60"/>
                    </a:lnTo>
                    <a:lnTo>
                      <a:pt x="154" y="62"/>
                    </a:lnTo>
                    <a:lnTo>
                      <a:pt x="192" y="62"/>
                    </a:lnTo>
                    <a:lnTo>
                      <a:pt x="192" y="62"/>
                    </a:lnTo>
                    <a:lnTo>
                      <a:pt x="230" y="62"/>
                    </a:lnTo>
                    <a:lnTo>
                      <a:pt x="266" y="60"/>
                    </a:lnTo>
                    <a:lnTo>
                      <a:pt x="298" y="58"/>
                    </a:lnTo>
                    <a:lnTo>
                      <a:pt x="326" y="54"/>
                    </a:lnTo>
                    <a:lnTo>
                      <a:pt x="348" y="50"/>
                    </a:lnTo>
                    <a:lnTo>
                      <a:pt x="366" y="46"/>
                    </a:lnTo>
                    <a:lnTo>
                      <a:pt x="378" y="40"/>
                    </a:lnTo>
                    <a:lnTo>
                      <a:pt x="380" y="38"/>
                    </a:lnTo>
                    <a:lnTo>
                      <a:pt x="382" y="34"/>
                    </a:lnTo>
                    <a:lnTo>
                      <a:pt x="382" y="34"/>
                    </a:lnTo>
                    <a:lnTo>
                      <a:pt x="380" y="32"/>
                    </a:lnTo>
                    <a:lnTo>
                      <a:pt x="378" y="28"/>
                    </a:lnTo>
                    <a:lnTo>
                      <a:pt x="366" y="22"/>
                    </a:lnTo>
                    <a:lnTo>
                      <a:pt x="348" y="16"/>
                    </a:lnTo>
                    <a:lnTo>
                      <a:pt x="326" y="10"/>
                    </a:lnTo>
                    <a:lnTo>
                      <a:pt x="298" y="6"/>
                    </a:lnTo>
                    <a:lnTo>
                      <a:pt x="266" y="4"/>
                    </a:lnTo>
                    <a:lnTo>
                      <a:pt x="230" y="2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9A9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587"/>
              <p:cNvSpPr>
                <a:spLocks/>
              </p:cNvSpPr>
              <p:nvPr/>
            </p:nvSpPr>
            <p:spPr bwMode="auto">
              <a:xfrm>
                <a:off x="4705" y="4196"/>
                <a:ext cx="378" cy="60"/>
              </a:xfrm>
              <a:custGeom>
                <a:avLst/>
                <a:gdLst>
                  <a:gd name="T0" fmla="*/ 190 w 378"/>
                  <a:gd name="T1" fmla="*/ 60 h 60"/>
                  <a:gd name="T2" fmla="*/ 190 w 378"/>
                  <a:gd name="T3" fmla="*/ 60 h 60"/>
                  <a:gd name="T4" fmla="*/ 152 w 378"/>
                  <a:gd name="T5" fmla="*/ 60 h 60"/>
                  <a:gd name="T6" fmla="*/ 116 w 378"/>
                  <a:gd name="T7" fmla="*/ 58 h 60"/>
                  <a:gd name="T8" fmla="*/ 84 w 378"/>
                  <a:gd name="T9" fmla="*/ 56 h 60"/>
                  <a:gd name="T10" fmla="*/ 56 w 378"/>
                  <a:gd name="T11" fmla="*/ 52 h 60"/>
                  <a:gd name="T12" fmla="*/ 32 w 378"/>
                  <a:gd name="T13" fmla="*/ 48 h 60"/>
                  <a:gd name="T14" fmla="*/ 14 w 378"/>
                  <a:gd name="T15" fmla="*/ 44 h 60"/>
                  <a:gd name="T16" fmla="*/ 4 w 378"/>
                  <a:gd name="T17" fmla="*/ 38 h 60"/>
                  <a:gd name="T18" fmla="*/ 0 w 378"/>
                  <a:gd name="T19" fmla="*/ 36 h 60"/>
                  <a:gd name="T20" fmla="*/ 0 w 378"/>
                  <a:gd name="T21" fmla="*/ 32 h 60"/>
                  <a:gd name="T22" fmla="*/ 0 w 378"/>
                  <a:gd name="T23" fmla="*/ 32 h 60"/>
                  <a:gd name="T24" fmla="*/ 0 w 378"/>
                  <a:gd name="T25" fmla="*/ 30 h 60"/>
                  <a:gd name="T26" fmla="*/ 4 w 378"/>
                  <a:gd name="T27" fmla="*/ 26 h 60"/>
                  <a:gd name="T28" fmla="*/ 14 w 378"/>
                  <a:gd name="T29" fmla="*/ 20 h 60"/>
                  <a:gd name="T30" fmla="*/ 32 w 378"/>
                  <a:gd name="T31" fmla="*/ 14 h 60"/>
                  <a:gd name="T32" fmla="*/ 56 w 378"/>
                  <a:gd name="T33" fmla="*/ 8 h 60"/>
                  <a:gd name="T34" fmla="*/ 84 w 378"/>
                  <a:gd name="T35" fmla="*/ 4 h 60"/>
                  <a:gd name="T36" fmla="*/ 116 w 378"/>
                  <a:gd name="T37" fmla="*/ 2 h 60"/>
                  <a:gd name="T38" fmla="*/ 152 w 378"/>
                  <a:gd name="T39" fmla="*/ 0 h 60"/>
                  <a:gd name="T40" fmla="*/ 190 w 378"/>
                  <a:gd name="T41" fmla="*/ 0 h 60"/>
                  <a:gd name="T42" fmla="*/ 190 w 378"/>
                  <a:gd name="T43" fmla="*/ 0 h 60"/>
                  <a:gd name="T44" fmla="*/ 228 w 378"/>
                  <a:gd name="T45" fmla="*/ 0 h 60"/>
                  <a:gd name="T46" fmla="*/ 262 w 378"/>
                  <a:gd name="T47" fmla="*/ 2 h 60"/>
                  <a:gd name="T48" fmla="*/ 294 w 378"/>
                  <a:gd name="T49" fmla="*/ 4 h 60"/>
                  <a:gd name="T50" fmla="*/ 322 w 378"/>
                  <a:gd name="T51" fmla="*/ 8 h 60"/>
                  <a:gd name="T52" fmla="*/ 344 w 378"/>
                  <a:gd name="T53" fmla="*/ 14 h 60"/>
                  <a:gd name="T54" fmla="*/ 362 w 378"/>
                  <a:gd name="T55" fmla="*/ 20 h 60"/>
                  <a:gd name="T56" fmla="*/ 374 w 378"/>
                  <a:gd name="T57" fmla="*/ 26 h 60"/>
                  <a:gd name="T58" fmla="*/ 376 w 378"/>
                  <a:gd name="T59" fmla="*/ 30 h 60"/>
                  <a:gd name="T60" fmla="*/ 378 w 378"/>
                  <a:gd name="T61" fmla="*/ 32 h 60"/>
                  <a:gd name="T62" fmla="*/ 378 w 378"/>
                  <a:gd name="T63" fmla="*/ 32 h 60"/>
                  <a:gd name="T64" fmla="*/ 376 w 378"/>
                  <a:gd name="T65" fmla="*/ 36 h 60"/>
                  <a:gd name="T66" fmla="*/ 374 w 378"/>
                  <a:gd name="T67" fmla="*/ 38 h 60"/>
                  <a:gd name="T68" fmla="*/ 362 w 378"/>
                  <a:gd name="T69" fmla="*/ 44 h 60"/>
                  <a:gd name="T70" fmla="*/ 344 w 378"/>
                  <a:gd name="T71" fmla="*/ 48 h 60"/>
                  <a:gd name="T72" fmla="*/ 322 w 378"/>
                  <a:gd name="T73" fmla="*/ 52 h 60"/>
                  <a:gd name="T74" fmla="*/ 294 w 378"/>
                  <a:gd name="T75" fmla="*/ 56 h 60"/>
                  <a:gd name="T76" fmla="*/ 262 w 378"/>
                  <a:gd name="T77" fmla="*/ 58 h 60"/>
                  <a:gd name="T78" fmla="*/ 228 w 378"/>
                  <a:gd name="T79" fmla="*/ 60 h 60"/>
                  <a:gd name="T80" fmla="*/ 190 w 378"/>
                  <a:gd name="T81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78" h="60">
                    <a:moveTo>
                      <a:pt x="190" y="60"/>
                    </a:moveTo>
                    <a:lnTo>
                      <a:pt x="190" y="60"/>
                    </a:lnTo>
                    <a:lnTo>
                      <a:pt x="152" y="60"/>
                    </a:lnTo>
                    <a:lnTo>
                      <a:pt x="116" y="58"/>
                    </a:lnTo>
                    <a:lnTo>
                      <a:pt x="84" y="56"/>
                    </a:lnTo>
                    <a:lnTo>
                      <a:pt x="56" y="52"/>
                    </a:lnTo>
                    <a:lnTo>
                      <a:pt x="32" y="48"/>
                    </a:lnTo>
                    <a:lnTo>
                      <a:pt x="14" y="44"/>
                    </a:lnTo>
                    <a:lnTo>
                      <a:pt x="4" y="38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4" y="26"/>
                    </a:lnTo>
                    <a:lnTo>
                      <a:pt x="14" y="20"/>
                    </a:lnTo>
                    <a:lnTo>
                      <a:pt x="32" y="14"/>
                    </a:lnTo>
                    <a:lnTo>
                      <a:pt x="56" y="8"/>
                    </a:lnTo>
                    <a:lnTo>
                      <a:pt x="84" y="4"/>
                    </a:lnTo>
                    <a:lnTo>
                      <a:pt x="116" y="2"/>
                    </a:lnTo>
                    <a:lnTo>
                      <a:pt x="152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228" y="0"/>
                    </a:lnTo>
                    <a:lnTo>
                      <a:pt x="262" y="2"/>
                    </a:lnTo>
                    <a:lnTo>
                      <a:pt x="294" y="4"/>
                    </a:lnTo>
                    <a:lnTo>
                      <a:pt x="322" y="8"/>
                    </a:lnTo>
                    <a:lnTo>
                      <a:pt x="344" y="14"/>
                    </a:lnTo>
                    <a:lnTo>
                      <a:pt x="362" y="20"/>
                    </a:lnTo>
                    <a:lnTo>
                      <a:pt x="374" y="26"/>
                    </a:lnTo>
                    <a:lnTo>
                      <a:pt x="376" y="30"/>
                    </a:lnTo>
                    <a:lnTo>
                      <a:pt x="378" y="32"/>
                    </a:lnTo>
                    <a:lnTo>
                      <a:pt x="378" y="32"/>
                    </a:lnTo>
                    <a:lnTo>
                      <a:pt x="376" y="36"/>
                    </a:lnTo>
                    <a:lnTo>
                      <a:pt x="374" y="38"/>
                    </a:lnTo>
                    <a:lnTo>
                      <a:pt x="362" y="44"/>
                    </a:lnTo>
                    <a:lnTo>
                      <a:pt x="344" y="48"/>
                    </a:lnTo>
                    <a:lnTo>
                      <a:pt x="322" y="52"/>
                    </a:lnTo>
                    <a:lnTo>
                      <a:pt x="294" y="56"/>
                    </a:lnTo>
                    <a:lnTo>
                      <a:pt x="262" y="58"/>
                    </a:lnTo>
                    <a:lnTo>
                      <a:pt x="228" y="60"/>
                    </a:lnTo>
                    <a:lnTo>
                      <a:pt x="190" y="6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588"/>
              <p:cNvSpPr>
                <a:spLocks/>
              </p:cNvSpPr>
              <p:nvPr/>
            </p:nvSpPr>
            <p:spPr bwMode="auto">
              <a:xfrm>
                <a:off x="4703" y="4194"/>
                <a:ext cx="382" cy="62"/>
              </a:xfrm>
              <a:custGeom>
                <a:avLst/>
                <a:gdLst>
                  <a:gd name="T0" fmla="*/ 192 w 382"/>
                  <a:gd name="T1" fmla="*/ 0 h 62"/>
                  <a:gd name="T2" fmla="*/ 192 w 382"/>
                  <a:gd name="T3" fmla="*/ 0 h 62"/>
                  <a:gd name="T4" fmla="*/ 154 w 382"/>
                  <a:gd name="T5" fmla="*/ 2 h 62"/>
                  <a:gd name="T6" fmla="*/ 118 w 382"/>
                  <a:gd name="T7" fmla="*/ 4 h 62"/>
                  <a:gd name="T8" fmla="*/ 84 w 382"/>
                  <a:gd name="T9" fmla="*/ 6 h 62"/>
                  <a:gd name="T10" fmla="*/ 56 w 382"/>
                  <a:gd name="T11" fmla="*/ 10 h 62"/>
                  <a:gd name="T12" fmla="*/ 32 w 382"/>
                  <a:gd name="T13" fmla="*/ 16 h 62"/>
                  <a:gd name="T14" fmla="*/ 14 w 382"/>
                  <a:gd name="T15" fmla="*/ 22 h 62"/>
                  <a:gd name="T16" fmla="*/ 4 w 382"/>
                  <a:gd name="T17" fmla="*/ 28 h 62"/>
                  <a:gd name="T18" fmla="*/ 0 w 382"/>
                  <a:gd name="T19" fmla="*/ 32 h 62"/>
                  <a:gd name="T20" fmla="*/ 0 w 382"/>
                  <a:gd name="T21" fmla="*/ 34 h 62"/>
                  <a:gd name="T22" fmla="*/ 0 w 382"/>
                  <a:gd name="T23" fmla="*/ 34 h 62"/>
                  <a:gd name="T24" fmla="*/ 0 w 382"/>
                  <a:gd name="T25" fmla="*/ 38 h 62"/>
                  <a:gd name="T26" fmla="*/ 4 w 382"/>
                  <a:gd name="T27" fmla="*/ 40 h 62"/>
                  <a:gd name="T28" fmla="*/ 14 w 382"/>
                  <a:gd name="T29" fmla="*/ 46 h 62"/>
                  <a:gd name="T30" fmla="*/ 32 w 382"/>
                  <a:gd name="T31" fmla="*/ 50 h 62"/>
                  <a:gd name="T32" fmla="*/ 56 w 382"/>
                  <a:gd name="T33" fmla="*/ 54 h 62"/>
                  <a:gd name="T34" fmla="*/ 84 w 382"/>
                  <a:gd name="T35" fmla="*/ 58 h 62"/>
                  <a:gd name="T36" fmla="*/ 118 w 382"/>
                  <a:gd name="T37" fmla="*/ 60 h 62"/>
                  <a:gd name="T38" fmla="*/ 154 w 382"/>
                  <a:gd name="T39" fmla="*/ 62 h 62"/>
                  <a:gd name="T40" fmla="*/ 192 w 382"/>
                  <a:gd name="T41" fmla="*/ 62 h 62"/>
                  <a:gd name="T42" fmla="*/ 192 w 382"/>
                  <a:gd name="T43" fmla="*/ 62 h 62"/>
                  <a:gd name="T44" fmla="*/ 230 w 382"/>
                  <a:gd name="T45" fmla="*/ 62 h 62"/>
                  <a:gd name="T46" fmla="*/ 266 w 382"/>
                  <a:gd name="T47" fmla="*/ 60 h 62"/>
                  <a:gd name="T48" fmla="*/ 298 w 382"/>
                  <a:gd name="T49" fmla="*/ 58 h 62"/>
                  <a:gd name="T50" fmla="*/ 326 w 382"/>
                  <a:gd name="T51" fmla="*/ 54 h 62"/>
                  <a:gd name="T52" fmla="*/ 348 w 382"/>
                  <a:gd name="T53" fmla="*/ 50 h 62"/>
                  <a:gd name="T54" fmla="*/ 366 w 382"/>
                  <a:gd name="T55" fmla="*/ 46 h 62"/>
                  <a:gd name="T56" fmla="*/ 378 w 382"/>
                  <a:gd name="T57" fmla="*/ 40 h 62"/>
                  <a:gd name="T58" fmla="*/ 380 w 382"/>
                  <a:gd name="T59" fmla="*/ 38 h 62"/>
                  <a:gd name="T60" fmla="*/ 382 w 382"/>
                  <a:gd name="T61" fmla="*/ 34 h 62"/>
                  <a:gd name="T62" fmla="*/ 382 w 382"/>
                  <a:gd name="T63" fmla="*/ 34 h 62"/>
                  <a:gd name="T64" fmla="*/ 380 w 382"/>
                  <a:gd name="T65" fmla="*/ 32 h 62"/>
                  <a:gd name="T66" fmla="*/ 378 w 382"/>
                  <a:gd name="T67" fmla="*/ 28 h 62"/>
                  <a:gd name="T68" fmla="*/ 366 w 382"/>
                  <a:gd name="T69" fmla="*/ 22 h 62"/>
                  <a:gd name="T70" fmla="*/ 348 w 382"/>
                  <a:gd name="T71" fmla="*/ 16 h 62"/>
                  <a:gd name="T72" fmla="*/ 326 w 382"/>
                  <a:gd name="T73" fmla="*/ 10 h 62"/>
                  <a:gd name="T74" fmla="*/ 298 w 382"/>
                  <a:gd name="T75" fmla="*/ 6 h 62"/>
                  <a:gd name="T76" fmla="*/ 266 w 382"/>
                  <a:gd name="T77" fmla="*/ 4 h 62"/>
                  <a:gd name="T78" fmla="*/ 230 w 382"/>
                  <a:gd name="T79" fmla="*/ 2 h 62"/>
                  <a:gd name="T80" fmla="*/ 192 w 382"/>
                  <a:gd name="T8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82" h="62">
                    <a:moveTo>
                      <a:pt x="192" y="0"/>
                    </a:moveTo>
                    <a:lnTo>
                      <a:pt x="192" y="0"/>
                    </a:lnTo>
                    <a:lnTo>
                      <a:pt x="154" y="2"/>
                    </a:lnTo>
                    <a:lnTo>
                      <a:pt x="118" y="4"/>
                    </a:lnTo>
                    <a:lnTo>
                      <a:pt x="84" y="6"/>
                    </a:lnTo>
                    <a:lnTo>
                      <a:pt x="56" y="10"/>
                    </a:lnTo>
                    <a:lnTo>
                      <a:pt x="32" y="16"/>
                    </a:lnTo>
                    <a:lnTo>
                      <a:pt x="14" y="22"/>
                    </a:lnTo>
                    <a:lnTo>
                      <a:pt x="4" y="28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4" y="40"/>
                    </a:lnTo>
                    <a:lnTo>
                      <a:pt x="14" y="46"/>
                    </a:lnTo>
                    <a:lnTo>
                      <a:pt x="32" y="50"/>
                    </a:lnTo>
                    <a:lnTo>
                      <a:pt x="56" y="54"/>
                    </a:lnTo>
                    <a:lnTo>
                      <a:pt x="84" y="58"/>
                    </a:lnTo>
                    <a:lnTo>
                      <a:pt x="118" y="60"/>
                    </a:lnTo>
                    <a:lnTo>
                      <a:pt x="154" y="62"/>
                    </a:lnTo>
                    <a:lnTo>
                      <a:pt x="192" y="62"/>
                    </a:lnTo>
                    <a:lnTo>
                      <a:pt x="192" y="62"/>
                    </a:lnTo>
                    <a:lnTo>
                      <a:pt x="230" y="62"/>
                    </a:lnTo>
                    <a:lnTo>
                      <a:pt x="266" y="60"/>
                    </a:lnTo>
                    <a:lnTo>
                      <a:pt x="298" y="58"/>
                    </a:lnTo>
                    <a:lnTo>
                      <a:pt x="326" y="54"/>
                    </a:lnTo>
                    <a:lnTo>
                      <a:pt x="348" y="50"/>
                    </a:lnTo>
                    <a:lnTo>
                      <a:pt x="366" y="46"/>
                    </a:lnTo>
                    <a:lnTo>
                      <a:pt x="378" y="40"/>
                    </a:lnTo>
                    <a:lnTo>
                      <a:pt x="380" y="38"/>
                    </a:lnTo>
                    <a:lnTo>
                      <a:pt x="382" y="34"/>
                    </a:lnTo>
                    <a:lnTo>
                      <a:pt x="382" y="34"/>
                    </a:lnTo>
                    <a:lnTo>
                      <a:pt x="380" y="32"/>
                    </a:lnTo>
                    <a:lnTo>
                      <a:pt x="378" y="28"/>
                    </a:lnTo>
                    <a:lnTo>
                      <a:pt x="366" y="22"/>
                    </a:lnTo>
                    <a:lnTo>
                      <a:pt x="348" y="16"/>
                    </a:lnTo>
                    <a:lnTo>
                      <a:pt x="326" y="10"/>
                    </a:lnTo>
                    <a:lnTo>
                      <a:pt x="298" y="6"/>
                    </a:lnTo>
                    <a:lnTo>
                      <a:pt x="266" y="4"/>
                    </a:lnTo>
                    <a:lnTo>
                      <a:pt x="230" y="2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589"/>
              <p:cNvSpPr>
                <a:spLocks noEditPoints="1"/>
              </p:cNvSpPr>
              <p:nvPr/>
            </p:nvSpPr>
            <p:spPr bwMode="auto">
              <a:xfrm>
                <a:off x="4705" y="4196"/>
                <a:ext cx="378" cy="60"/>
              </a:xfrm>
              <a:custGeom>
                <a:avLst/>
                <a:gdLst>
                  <a:gd name="T0" fmla="*/ 190 w 378"/>
                  <a:gd name="T1" fmla="*/ 60 h 60"/>
                  <a:gd name="T2" fmla="*/ 118 w 378"/>
                  <a:gd name="T3" fmla="*/ 58 h 60"/>
                  <a:gd name="T4" fmla="*/ 58 w 378"/>
                  <a:gd name="T5" fmla="*/ 52 h 60"/>
                  <a:gd name="T6" fmla="*/ 16 w 378"/>
                  <a:gd name="T7" fmla="*/ 44 h 60"/>
                  <a:gd name="T8" fmla="*/ 2 w 378"/>
                  <a:gd name="T9" fmla="*/ 36 h 60"/>
                  <a:gd name="T10" fmla="*/ 2 w 378"/>
                  <a:gd name="T11" fmla="*/ 32 h 60"/>
                  <a:gd name="T12" fmla="*/ 6 w 378"/>
                  <a:gd name="T13" fmla="*/ 26 h 60"/>
                  <a:gd name="T14" fmla="*/ 34 w 378"/>
                  <a:gd name="T15" fmla="*/ 14 h 60"/>
                  <a:gd name="T16" fmla="*/ 86 w 378"/>
                  <a:gd name="T17" fmla="*/ 6 h 60"/>
                  <a:gd name="T18" fmla="*/ 152 w 378"/>
                  <a:gd name="T19" fmla="*/ 0 h 60"/>
                  <a:gd name="T20" fmla="*/ 190 w 378"/>
                  <a:gd name="T21" fmla="*/ 0 h 60"/>
                  <a:gd name="T22" fmla="*/ 262 w 378"/>
                  <a:gd name="T23" fmla="*/ 2 h 60"/>
                  <a:gd name="T24" fmla="*/ 320 w 378"/>
                  <a:gd name="T25" fmla="*/ 10 h 60"/>
                  <a:gd name="T26" fmla="*/ 360 w 378"/>
                  <a:gd name="T27" fmla="*/ 20 h 60"/>
                  <a:gd name="T28" fmla="*/ 374 w 378"/>
                  <a:gd name="T29" fmla="*/ 30 h 60"/>
                  <a:gd name="T30" fmla="*/ 376 w 378"/>
                  <a:gd name="T31" fmla="*/ 32 h 60"/>
                  <a:gd name="T32" fmla="*/ 372 w 378"/>
                  <a:gd name="T33" fmla="*/ 38 h 60"/>
                  <a:gd name="T34" fmla="*/ 344 w 378"/>
                  <a:gd name="T35" fmla="*/ 48 h 60"/>
                  <a:gd name="T36" fmla="*/ 292 w 378"/>
                  <a:gd name="T37" fmla="*/ 56 h 60"/>
                  <a:gd name="T38" fmla="*/ 226 w 378"/>
                  <a:gd name="T39" fmla="*/ 60 h 60"/>
                  <a:gd name="T40" fmla="*/ 190 w 378"/>
                  <a:gd name="T41" fmla="*/ 0 h 60"/>
                  <a:gd name="T42" fmla="*/ 152 w 378"/>
                  <a:gd name="T43" fmla="*/ 0 h 60"/>
                  <a:gd name="T44" fmla="*/ 84 w 378"/>
                  <a:gd name="T45" fmla="*/ 4 h 60"/>
                  <a:gd name="T46" fmla="*/ 32 w 378"/>
                  <a:gd name="T47" fmla="*/ 14 h 60"/>
                  <a:gd name="T48" fmla="*/ 4 w 378"/>
                  <a:gd name="T49" fmla="*/ 26 h 60"/>
                  <a:gd name="T50" fmla="*/ 0 w 378"/>
                  <a:gd name="T51" fmla="*/ 32 h 60"/>
                  <a:gd name="T52" fmla="*/ 0 w 378"/>
                  <a:gd name="T53" fmla="*/ 36 h 60"/>
                  <a:gd name="T54" fmla="*/ 14 w 378"/>
                  <a:gd name="T55" fmla="*/ 44 h 60"/>
                  <a:gd name="T56" fmla="*/ 56 w 378"/>
                  <a:gd name="T57" fmla="*/ 52 h 60"/>
                  <a:gd name="T58" fmla="*/ 116 w 378"/>
                  <a:gd name="T59" fmla="*/ 58 h 60"/>
                  <a:gd name="T60" fmla="*/ 190 w 378"/>
                  <a:gd name="T61" fmla="*/ 60 h 60"/>
                  <a:gd name="T62" fmla="*/ 228 w 378"/>
                  <a:gd name="T63" fmla="*/ 60 h 60"/>
                  <a:gd name="T64" fmla="*/ 294 w 378"/>
                  <a:gd name="T65" fmla="*/ 56 h 60"/>
                  <a:gd name="T66" fmla="*/ 344 w 378"/>
                  <a:gd name="T67" fmla="*/ 48 h 60"/>
                  <a:gd name="T68" fmla="*/ 374 w 378"/>
                  <a:gd name="T69" fmla="*/ 38 h 60"/>
                  <a:gd name="T70" fmla="*/ 378 w 378"/>
                  <a:gd name="T71" fmla="*/ 32 h 60"/>
                  <a:gd name="T72" fmla="*/ 376 w 378"/>
                  <a:gd name="T73" fmla="*/ 30 h 60"/>
                  <a:gd name="T74" fmla="*/ 362 w 378"/>
                  <a:gd name="T75" fmla="*/ 20 h 60"/>
                  <a:gd name="T76" fmla="*/ 322 w 378"/>
                  <a:gd name="T77" fmla="*/ 8 h 60"/>
                  <a:gd name="T78" fmla="*/ 262 w 378"/>
                  <a:gd name="T79" fmla="*/ 2 h 60"/>
                  <a:gd name="T80" fmla="*/ 190 w 378"/>
                  <a:gd name="T8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78" h="60">
                    <a:moveTo>
                      <a:pt x="190" y="60"/>
                    </a:moveTo>
                    <a:lnTo>
                      <a:pt x="190" y="60"/>
                    </a:lnTo>
                    <a:lnTo>
                      <a:pt x="152" y="60"/>
                    </a:lnTo>
                    <a:lnTo>
                      <a:pt x="118" y="58"/>
                    </a:lnTo>
                    <a:lnTo>
                      <a:pt x="86" y="56"/>
                    </a:lnTo>
                    <a:lnTo>
                      <a:pt x="58" y="52"/>
                    </a:lnTo>
                    <a:lnTo>
                      <a:pt x="34" y="48"/>
                    </a:lnTo>
                    <a:lnTo>
                      <a:pt x="16" y="44"/>
                    </a:lnTo>
                    <a:lnTo>
                      <a:pt x="6" y="38"/>
                    </a:lnTo>
                    <a:lnTo>
                      <a:pt x="2" y="36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2" y="30"/>
                    </a:lnTo>
                    <a:lnTo>
                      <a:pt x="6" y="26"/>
                    </a:lnTo>
                    <a:lnTo>
                      <a:pt x="16" y="20"/>
                    </a:lnTo>
                    <a:lnTo>
                      <a:pt x="34" y="14"/>
                    </a:lnTo>
                    <a:lnTo>
                      <a:pt x="58" y="10"/>
                    </a:lnTo>
                    <a:lnTo>
                      <a:pt x="86" y="6"/>
                    </a:lnTo>
                    <a:lnTo>
                      <a:pt x="118" y="2"/>
                    </a:lnTo>
                    <a:lnTo>
                      <a:pt x="152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226" y="0"/>
                    </a:lnTo>
                    <a:lnTo>
                      <a:pt x="262" y="2"/>
                    </a:lnTo>
                    <a:lnTo>
                      <a:pt x="292" y="6"/>
                    </a:lnTo>
                    <a:lnTo>
                      <a:pt x="320" y="10"/>
                    </a:lnTo>
                    <a:lnTo>
                      <a:pt x="344" y="14"/>
                    </a:lnTo>
                    <a:lnTo>
                      <a:pt x="360" y="20"/>
                    </a:lnTo>
                    <a:lnTo>
                      <a:pt x="372" y="26"/>
                    </a:lnTo>
                    <a:lnTo>
                      <a:pt x="374" y="30"/>
                    </a:lnTo>
                    <a:lnTo>
                      <a:pt x="376" y="32"/>
                    </a:lnTo>
                    <a:lnTo>
                      <a:pt x="376" y="32"/>
                    </a:lnTo>
                    <a:lnTo>
                      <a:pt x="374" y="36"/>
                    </a:lnTo>
                    <a:lnTo>
                      <a:pt x="372" y="38"/>
                    </a:lnTo>
                    <a:lnTo>
                      <a:pt x="360" y="44"/>
                    </a:lnTo>
                    <a:lnTo>
                      <a:pt x="344" y="48"/>
                    </a:lnTo>
                    <a:lnTo>
                      <a:pt x="320" y="52"/>
                    </a:lnTo>
                    <a:lnTo>
                      <a:pt x="292" y="56"/>
                    </a:lnTo>
                    <a:lnTo>
                      <a:pt x="262" y="58"/>
                    </a:lnTo>
                    <a:lnTo>
                      <a:pt x="226" y="60"/>
                    </a:lnTo>
                    <a:lnTo>
                      <a:pt x="190" y="60"/>
                    </a:lnTo>
                    <a:close/>
                    <a:moveTo>
                      <a:pt x="190" y="0"/>
                    </a:moveTo>
                    <a:lnTo>
                      <a:pt x="190" y="0"/>
                    </a:lnTo>
                    <a:lnTo>
                      <a:pt x="152" y="0"/>
                    </a:lnTo>
                    <a:lnTo>
                      <a:pt x="116" y="2"/>
                    </a:lnTo>
                    <a:lnTo>
                      <a:pt x="84" y="4"/>
                    </a:lnTo>
                    <a:lnTo>
                      <a:pt x="56" y="8"/>
                    </a:lnTo>
                    <a:lnTo>
                      <a:pt x="32" y="14"/>
                    </a:lnTo>
                    <a:lnTo>
                      <a:pt x="14" y="20"/>
                    </a:lnTo>
                    <a:lnTo>
                      <a:pt x="4" y="26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4" y="38"/>
                    </a:lnTo>
                    <a:lnTo>
                      <a:pt x="14" y="44"/>
                    </a:lnTo>
                    <a:lnTo>
                      <a:pt x="32" y="48"/>
                    </a:lnTo>
                    <a:lnTo>
                      <a:pt x="56" y="52"/>
                    </a:lnTo>
                    <a:lnTo>
                      <a:pt x="84" y="56"/>
                    </a:lnTo>
                    <a:lnTo>
                      <a:pt x="116" y="58"/>
                    </a:lnTo>
                    <a:lnTo>
                      <a:pt x="152" y="60"/>
                    </a:lnTo>
                    <a:lnTo>
                      <a:pt x="190" y="60"/>
                    </a:lnTo>
                    <a:lnTo>
                      <a:pt x="190" y="60"/>
                    </a:lnTo>
                    <a:lnTo>
                      <a:pt x="228" y="60"/>
                    </a:lnTo>
                    <a:lnTo>
                      <a:pt x="262" y="58"/>
                    </a:lnTo>
                    <a:lnTo>
                      <a:pt x="294" y="56"/>
                    </a:lnTo>
                    <a:lnTo>
                      <a:pt x="322" y="52"/>
                    </a:lnTo>
                    <a:lnTo>
                      <a:pt x="344" y="48"/>
                    </a:lnTo>
                    <a:lnTo>
                      <a:pt x="362" y="44"/>
                    </a:lnTo>
                    <a:lnTo>
                      <a:pt x="374" y="38"/>
                    </a:lnTo>
                    <a:lnTo>
                      <a:pt x="376" y="36"/>
                    </a:lnTo>
                    <a:lnTo>
                      <a:pt x="378" y="32"/>
                    </a:lnTo>
                    <a:lnTo>
                      <a:pt x="378" y="32"/>
                    </a:lnTo>
                    <a:lnTo>
                      <a:pt x="376" y="30"/>
                    </a:lnTo>
                    <a:lnTo>
                      <a:pt x="374" y="26"/>
                    </a:lnTo>
                    <a:lnTo>
                      <a:pt x="362" y="20"/>
                    </a:lnTo>
                    <a:lnTo>
                      <a:pt x="344" y="14"/>
                    </a:lnTo>
                    <a:lnTo>
                      <a:pt x="322" y="8"/>
                    </a:lnTo>
                    <a:lnTo>
                      <a:pt x="294" y="4"/>
                    </a:lnTo>
                    <a:lnTo>
                      <a:pt x="262" y="2"/>
                    </a:lnTo>
                    <a:lnTo>
                      <a:pt x="228" y="0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9992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590"/>
              <p:cNvSpPr>
                <a:spLocks/>
              </p:cNvSpPr>
              <p:nvPr/>
            </p:nvSpPr>
            <p:spPr bwMode="auto">
              <a:xfrm>
                <a:off x="4707" y="4196"/>
                <a:ext cx="374" cy="60"/>
              </a:xfrm>
              <a:custGeom>
                <a:avLst/>
                <a:gdLst>
                  <a:gd name="T0" fmla="*/ 188 w 374"/>
                  <a:gd name="T1" fmla="*/ 60 h 60"/>
                  <a:gd name="T2" fmla="*/ 188 w 374"/>
                  <a:gd name="T3" fmla="*/ 60 h 60"/>
                  <a:gd name="T4" fmla="*/ 150 w 374"/>
                  <a:gd name="T5" fmla="*/ 60 h 60"/>
                  <a:gd name="T6" fmla="*/ 116 w 374"/>
                  <a:gd name="T7" fmla="*/ 58 h 60"/>
                  <a:gd name="T8" fmla="*/ 84 w 374"/>
                  <a:gd name="T9" fmla="*/ 56 h 60"/>
                  <a:gd name="T10" fmla="*/ 56 w 374"/>
                  <a:gd name="T11" fmla="*/ 52 h 60"/>
                  <a:gd name="T12" fmla="*/ 32 w 374"/>
                  <a:gd name="T13" fmla="*/ 48 h 60"/>
                  <a:gd name="T14" fmla="*/ 14 w 374"/>
                  <a:gd name="T15" fmla="*/ 44 h 60"/>
                  <a:gd name="T16" fmla="*/ 4 w 374"/>
                  <a:gd name="T17" fmla="*/ 38 h 60"/>
                  <a:gd name="T18" fmla="*/ 0 w 374"/>
                  <a:gd name="T19" fmla="*/ 36 h 60"/>
                  <a:gd name="T20" fmla="*/ 0 w 374"/>
                  <a:gd name="T21" fmla="*/ 32 h 60"/>
                  <a:gd name="T22" fmla="*/ 0 w 374"/>
                  <a:gd name="T23" fmla="*/ 32 h 60"/>
                  <a:gd name="T24" fmla="*/ 0 w 374"/>
                  <a:gd name="T25" fmla="*/ 30 h 60"/>
                  <a:gd name="T26" fmla="*/ 4 w 374"/>
                  <a:gd name="T27" fmla="*/ 26 h 60"/>
                  <a:gd name="T28" fmla="*/ 14 w 374"/>
                  <a:gd name="T29" fmla="*/ 20 h 60"/>
                  <a:gd name="T30" fmla="*/ 32 w 374"/>
                  <a:gd name="T31" fmla="*/ 14 h 60"/>
                  <a:gd name="T32" fmla="*/ 56 w 374"/>
                  <a:gd name="T33" fmla="*/ 10 h 60"/>
                  <a:gd name="T34" fmla="*/ 84 w 374"/>
                  <a:gd name="T35" fmla="*/ 6 h 60"/>
                  <a:gd name="T36" fmla="*/ 116 w 374"/>
                  <a:gd name="T37" fmla="*/ 2 h 60"/>
                  <a:gd name="T38" fmla="*/ 150 w 374"/>
                  <a:gd name="T39" fmla="*/ 0 h 60"/>
                  <a:gd name="T40" fmla="*/ 188 w 374"/>
                  <a:gd name="T41" fmla="*/ 0 h 60"/>
                  <a:gd name="T42" fmla="*/ 188 w 374"/>
                  <a:gd name="T43" fmla="*/ 0 h 60"/>
                  <a:gd name="T44" fmla="*/ 224 w 374"/>
                  <a:gd name="T45" fmla="*/ 0 h 60"/>
                  <a:gd name="T46" fmla="*/ 260 w 374"/>
                  <a:gd name="T47" fmla="*/ 2 h 60"/>
                  <a:gd name="T48" fmla="*/ 290 w 374"/>
                  <a:gd name="T49" fmla="*/ 6 h 60"/>
                  <a:gd name="T50" fmla="*/ 318 w 374"/>
                  <a:gd name="T51" fmla="*/ 10 h 60"/>
                  <a:gd name="T52" fmla="*/ 342 w 374"/>
                  <a:gd name="T53" fmla="*/ 14 h 60"/>
                  <a:gd name="T54" fmla="*/ 358 w 374"/>
                  <a:gd name="T55" fmla="*/ 20 h 60"/>
                  <a:gd name="T56" fmla="*/ 370 w 374"/>
                  <a:gd name="T57" fmla="*/ 26 h 60"/>
                  <a:gd name="T58" fmla="*/ 372 w 374"/>
                  <a:gd name="T59" fmla="*/ 30 h 60"/>
                  <a:gd name="T60" fmla="*/ 374 w 374"/>
                  <a:gd name="T61" fmla="*/ 32 h 60"/>
                  <a:gd name="T62" fmla="*/ 374 w 374"/>
                  <a:gd name="T63" fmla="*/ 32 h 60"/>
                  <a:gd name="T64" fmla="*/ 372 w 374"/>
                  <a:gd name="T65" fmla="*/ 36 h 60"/>
                  <a:gd name="T66" fmla="*/ 370 w 374"/>
                  <a:gd name="T67" fmla="*/ 38 h 60"/>
                  <a:gd name="T68" fmla="*/ 358 w 374"/>
                  <a:gd name="T69" fmla="*/ 44 h 60"/>
                  <a:gd name="T70" fmla="*/ 342 w 374"/>
                  <a:gd name="T71" fmla="*/ 48 h 60"/>
                  <a:gd name="T72" fmla="*/ 318 w 374"/>
                  <a:gd name="T73" fmla="*/ 52 h 60"/>
                  <a:gd name="T74" fmla="*/ 290 w 374"/>
                  <a:gd name="T75" fmla="*/ 56 h 60"/>
                  <a:gd name="T76" fmla="*/ 260 w 374"/>
                  <a:gd name="T77" fmla="*/ 58 h 60"/>
                  <a:gd name="T78" fmla="*/ 224 w 374"/>
                  <a:gd name="T79" fmla="*/ 60 h 60"/>
                  <a:gd name="T80" fmla="*/ 188 w 374"/>
                  <a:gd name="T81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74" h="60">
                    <a:moveTo>
                      <a:pt x="188" y="60"/>
                    </a:moveTo>
                    <a:lnTo>
                      <a:pt x="188" y="60"/>
                    </a:lnTo>
                    <a:lnTo>
                      <a:pt x="150" y="60"/>
                    </a:lnTo>
                    <a:lnTo>
                      <a:pt x="116" y="58"/>
                    </a:lnTo>
                    <a:lnTo>
                      <a:pt x="84" y="56"/>
                    </a:lnTo>
                    <a:lnTo>
                      <a:pt x="56" y="52"/>
                    </a:lnTo>
                    <a:lnTo>
                      <a:pt x="32" y="48"/>
                    </a:lnTo>
                    <a:lnTo>
                      <a:pt x="14" y="44"/>
                    </a:lnTo>
                    <a:lnTo>
                      <a:pt x="4" y="38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4" y="26"/>
                    </a:lnTo>
                    <a:lnTo>
                      <a:pt x="14" y="20"/>
                    </a:lnTo>
                    <a:lnTo>
                      <a:pt x="32" y="14"/>
                    </a:lnTo>
                    <a:lnTo>
                      <a:pt x="56" y="10"/>
                    </a:lnTo>
                    <a:lnTo>
                      <a:pt x="84" y="6"/>
                    </a:lnTo>
                    <a:lnTo>
                      <a:pt x="116" y="2"/>
                    </a:lnTo>
                    <a:lnTo>
                      <a:pt x="150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224" y="0"/>
                    </a:lnTo>
                    <a:lnTo>
                      <a:pt x="260" y="2"/>
                    </a:lnTo>
                    <a:lnTo>
                      <a:pt x="290" y="6"/>
                    </a:lnTo>
                    <a:lnTo>
                      <a:pt x="318" y="10"/>
                    </a:lnTo>
                    <a:lnTo>
                      <a:pt x="342" y="14"/>
                    </a:lnTo>
                    <a:lnTo>
                      <a:pt x="358" y="20"/>
                    </a:lnTo>
                    <a:lnTo>
                      <a:pt x="370" y="26"/>
                    </a:lnTo>
                    <a:lnTo>
                      <a:pt x="372" y="30"/>
                    </a:lnTo>
                    <a:lnTo>
                      <a:pt x="374" y="32"/>
                    </a:lnTo>
                    <a:lnTo>
                      <a:pt x="374" y="32"/>
                    </a:lnTo>
                    <a:lnTo>
                      <a:pt x="372" y="36"/>
                    </a:lnTo>
                    <a:lnTo>
                      <a:pt x="370" y="38"/>
                    </a:lnTo>
                    <a:lnTo>
                      <a:pt x="358" y="44"/>
                    </a:lnTo>
                    <a:lnTo>
                      <a:pt x="342" y="48"/>
                    </a:lnTo>
                    <a:lnTo>
                      <a:pt x="318" y="52"/>
                    </a:lnTo>
                    <a:lnTo>
                      <a:pt x="290" y="56"/>
                    </a:lnTo>
                    <a:lnTo>
                      <a:pt x="260" y="58"/>
                    </a:lnTo>
                    <a:lnTo>
                      <a:pt x="224" y="60"/>
                    </a:lnTo>
                    <a:lnTo>
                      <a:pt x="188" y="6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Freeform 591"/>
              <p:cNvSpPr>
                <a:spLocks/>
              </p:cNvSpPr>
              <p:nvPr/>
            </p:nvSpPr>
            <p:spPr bwMode="auto">
              <a:xfrm>
                <a:off x="4705" y="4196"/>
                <a:ext cx="378" cy="60"/>
              </a:xfrm>
              <a:custGeom>
                <a:avLst/>
                <a:gdLst>
                  <a:gd name="T0" fmla="*/ 190 w 378"/>
                  <a:gd name="T1" fmla="*/ 0 h 60"/>
                  <a:gd name="T2" fmla="*/ 190 w 378"/>
                  <a:gd name="T3" fmla="*/ 0 h 60"/>
                  <a:gd name="T4" fmla="*/ 152 w 378"/>
                  <a:gd name="T5" fmla="*/ 0 h 60"/>
                  <a:gd name="T6" fmla="*/ 116 w 378"/>
                  <a:gd name="T7" fmla="*/ 2 h 60"/>
                  <a:gd name="T8" fmla="*/ 84 w 378"/>
                  <a:gd name="T9" fmla="*/ 4 h 60"/>
                  <a:gd name="T10" fmla="*/ 56 w 378"/>
                  <a:gd name="T11" fmla="*/ 8 h 60"/>
                  <a:gd name="T12" fmla="*/ 32 w 378"/>
                  <a:gd name="T13" fmla="*/ 14 h 60"/>
                  <a:gd name="T14" fmla="*/ 14 w 378"/>
                  <a:gd name="T15" fmla="*/ 20 h 60"/>
                  <a:gd name="T16" fmla="*/ 4 w 378"/>
                  <a:gd name="T17" fmla="*/ 26 h 60"/>
                  <a:gd name="T18" fmla="*/ 0 w 378"/>
                  <a:gd name="T19" fmla="*/ 30 h 60"/>
                  <a:gd name="T20" fmla="*/ 0 w 378"/>
                  <a:gd name="T21" fmla="*/ 32 h 60"/>
                  <a:gd name="T22" fmla="*/ 0 w 378"/>
                  <a:gd name="T23" fmla="*/ 32 h 60"/>
                  <a:gd name="T24" fmla="*/ 0 w 378"/>
                  <a:gd name="T25" fmla="*/ 36 h 60"/>
                  <a:gd name="T26" fmla="*/ 4 w 378"/>
                  <a:gd name="T27" fmla="*/ 38 h 60"/>
                  <a:gd name="T28" fmla="*/ 14 w 378"/>
                  <a:gd name="T29" fmla="*/ 44 h 60"/>
                  <a:gd name="T30" fmla="*/ 32 w 378"/>
                  <a:gd name="T31" fmla="*/ 48 h 60"/>
                  <a:gd name="T32" fmla="*/ 56 w 378"/>
                  <a:gd name="T33" fmla="*/ 52 h 60"/>
                  <a:gd name="T34" fmla="*/ 84 w 378"/>
                  <a:gd name="T35" fmla="*/ 56 h 60"/>
                  <a:gd name="T36" fmla="*/ 116 w 378"/>
                  <a:gd name="T37" fmla="*/ 58 h 60"/>
                  <a:gd name="T38" fmla="*/ 152 w 378"/>
                  <a:gd name="T39" fmla="*/ 60 h 60"/>
                  <a:gd name="T40" fmla="*/ 190 w 378"/>
                  <a:gd name="T41" fmla="*/ 60 h 60"/>
                  <a:gd name="T42" fmla="*/ 190 w 378"/>
                  <a:gd name="T43" fmla="*/ 60 h 60"/>
                  <a:gd name="T44" fmla="*/ 228 w 378"/>
                  <a:gd name="T45" fmla="*/ 60 h 60"/>
                  <a:gd name="T46" fmla="*/ 262 w 378"/>
                  <a:gd name="T47" fmla="*/ 58 h 60"/>
                  <a:gd name="T48" fmla="*/ 294 w 378"/>
                  <a:gd name="T49" fmla="*/ 56 h 60"/>
                  <a:gd name="T50" fmla="*/ 322 w 378"/>
                  <a:gd name="T51" fmla="*/ 52 h 60"/>
                  <a:gd name="T52" fmla="*/ 344 w 378"/>
                  <a:gd name="T53" fmla="*/ 48 h 60"/>
                  <a:gd name="T54" fmla="*/ 362 w 378"/>
                  <a:gd name="T55" fmla="*/ 44 h 60"/>
                  <a:gd name="T56" fmla="*/ 374 w 378"/>
                  <a:gd name="T57" fmla="*/ 38 h 60"/>
                  <a:gd name="T58" fmla="*/ 376 w 378"/>
                  <a:gd name="T59" fmla="*/ 36 h 60"/>
                  <a:gd name="T60" fmla="*/ 378 w 378"/>
                  <a:gd name="T61" fmla="*/ 32 h 60"/>
                  <a:gd name="T62" fmla="*/ 378 w 378"/>
                  <a:gd name="T63" fmla="*/ 32 h 60"/>
                  <a:gd name="T64" fmla="*/ 376 w 378"/>
                  <a:gd name="T65" fmla="*/ 30 h 60"/>
                  <a:gd name="T66" fmla="*/ 374 w 378"/>
                  <a:gd name="T67" fmla="*/ 26 h 60"/>
                  <a:gd name="T68" fmla="*/ 362 w 378"/>
                  <a:gd name="T69" fmla="*/ 20 h 60"/>
                  <a:gd name="T70" fmla="*/ 344 w 378"/>
                  <a:gd name="T71" fmla="*/ 14 h 60"/>
                  <a:gd name="T72" fmla="*/ 322 w 378"/>
                  <a:gd name="T73" fmla="*/ 8 h 60"/>
                  <a:gd name="T74" fmla="*/ 294 w 378"/>
                  <a:gd name="T75" fmla="*/ 4 h 60"/>
                  <a:gd name="T76" fmla="*/ 262 w 378"/>
                  <a:gd name="T77" fmla="*/ 2 h 60"/>
                  <a:gd name="T78" fmla="*/ 228 w 378"/>
                  <a:gd name="T79" fmla="*/ 0 h 60"/>
                  <a:gd name="T80" fmla="*/ 190 w 378"/>
                  <a:gd name="T8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78" h="60">
                    <a:moveTo>
                      <a:pt x="190" y="0"/>
                    </a:moveTo>
                    <a:lnTo>
                      <a:pt x="190" y="0"/>
                    </a:lnTo>
                    <a:lnTo>
                      <a:pt x="152" y="0"/>
                    </a:lnTo>
                    <a:lnTo>
                      <a:pt x="116" y="2"/>
                    </a:lnTo>
                    <a:lnTo>
                      <a:pt x="84" y="4"/>
                    </a:lnTo>
                    <a:lnTo>
                      <a:pt x="56" y="8"/>
                    </a:lnTo>
                    <a:lnTo>
                      <a:pt x="32" y="14"/>
                    </a:lnTo>
                    <a:lnTo>
                      <a:pt x="14" y="20"/>
                    </a:lnTo>
                    <a:lnTo>
                      <a:pt x="4" y="26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4" y="38"/>
                    </a:lnTo>
                    <a:lnTo>
                      <a:pt x="14" y="44"/>
                    </a:lnTo>
                    <a:lnTo>
                      <a:pt x="32" y="48"/>
                    </a:lnTo>
                    <a:lnTo>
                      <a:pt x="56" y="52"/>
                    </a:lnTo>
                    <a:lnTo>
                      <a:pt x="84" y="56"/>
                    </a:lnTo>
                    <a:lnTo>
                      <a:pt x="116" y="58"/>
                    </a:lnTo>
                    <a:lnTo>
                      <a:pt x="152" y="60"/>
                    </a:lnTo>
                    <a:lnTo>
                      <a:pt x="190" y="60"/>
                    </a:lnTo>
                    <a:lnTo>
                      <a:pt x="190" y="60"/>
                    </a:lnTo>
                    <a:lnTo>
                      <a:pt x="228" y="60"/>
                    </a:lnTo>
                    <a:lnTo>
                      <a:pt x="262" y="58"/>
                    </a:lnTo>
                    <a:lnTo>
                      <a:pt x="294" y="56"/>
                    </a:lnTo>
                    <a:lnTo>
                      <a:pt x="322" y="52"/>
                    </a:lnTo>
                    <a:lnTo>
                      <a:pt x="344" y="48"/>
                    </a:lnTo>
                    <a:lnTo>
                      <a:pt x="362" y="44"/>
                    </a:lnTo>
                    <a:lnTo>
                      <a:pt x="374" y="38"/>
                    </a:lnTo>
                    <a:lnTo>
                      <a:pt x="376" y="36"/>
                    </a:lnTo>
                    <a:lnTo>
                      <a:pt x="378" y="32"/>
                    </a:lnTo>
                    <a:lnTo>
                      <a:pt x="378" y="32"/>
                    </a:lnTo>
                    <a:lnTo>
                      <a:pt x="376" y="30"/>
                    </a:lnTo>
                    <a:lnTo>
                      <a:pt x="374" y="26"/>
                    </a:lnTo>
                    <a:lnTo>
                      <a:pt x="362" y="20"/>
                    </a:lnTo>
                    <a:lnTo>
                      <a:pt x="344" y="14"/>
                    </a:lnTo>
                    <a:lnTo>
                      <a:pt x="322" y="8"/>
                    </a:lnTo>
                    <a:lnTo>
                      <a:pt x="294" y="4"/>
                    </a:lnTo>
                    <a:lnTo>
                      <a:pt x="262" y="2"/>
                    </a:lnTo>
                    <a:lnTo>
                      <a:pt x="228" y="0"/>
                    </a:lnTo>
                    <a:lnTo>
                      <a:pt x="19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592"/>
              <p:cNvSpPr>
                <a:spLocks noEditPoints="1"/>
              </p:cNvSpPr>
              <p:nvPr/>
            </p:nvSpPr>
            <p:spPr bwMode="auto">
              <a:xfrm>
                <a:off x="4707" y="4196"/>
                <a:ext cx="374" cy="60"/>
              </a:xfrm>
              <a:custGeom>
                <a:avLst/>
                <a:gdLst>
                  <a:gd name="T0" fmla="*/ 188 w 374"/>
                  <a:gd name="T1" fmla="*/ 60 h 60"/>
                  <a:gd name="T2" fmla="*/ 84 w 374"/>
                  <a:gd name="T3" fmla="*/ 56 h 60"/>
                  <a:gd name="T4" fmla="*/ 34 w 374"/>
                  <a:gd name="T5" fmla="*/ 48 h 60"/>
                  <a:gd name="T6" fmla="*/ 6 w 374"/>
                  <a:gd name="T7" fmla="*/ 38 h 60"/>
                  <a:gd name="T8" fmla="*/ 2 w 374"/>
                  <a:gd name="T9" fmla="*/ 32 h 60"/>
                  <a:gd name="T10" fmla="*/ 2 w 374"/>
                  <a:gd name="T11" fmla="*/ 30 h 60"/>
                  <a:gd name="T12" fmla="*/ 16 w 374"/>
                  <a:gd name="T13" fmla="*/ 20 h 60"/>
                  <a:gd name="T14" fmla="*/ 56 w 374"/>
                  <a:gd name="T15" fmla="*/ 10 h 60"/>
                  <a:gd name="T16" fmla="*/ 116 w 374"/>
                  <a:gd name="T17" fmla="*/ 2 h 60"/>
                  <a:gd name="T18" fmla="*/ 188 w 374"/>
                  <a:gd name="T19" fmla="*/ 0 h 60"/>
                  <a:gd name="T20" fmla="*/ 224 w 374"/>
                  <a:gd name="T21" fmla="*/ 0 h 60"/>
                  <a:gd name="T22" fmla="*/ 290 w 374"/>
                  <a:gd name="T23" fmla="*/ 6 h 60"/>
                  <a:gd name="T24" fmla="*/ 340 w 374"/>
                  <a:gd name="T25" fmla="*/ 14 h 60"/>
                  <a:gd name="T26" fmla="*/ 368 w 374"/>
                  <a:gd name="T27" fmla="*/ 26 h 60"/>
                  <a:gd name="T28" fmla="*/ 372 w 374"/>
                  <a:gd name="T29" fmla="*/ 32 h 60"/>
                  <a:gd name="T30" fmla="*/ 370 w 374"/>
                  <a:gd name="T31" fmla="*/ 36 h 60"/>
                  <a:gd name="T32" fmla="*/ 356 w 374"/>
                  <a:gd name="T33" fmla="*/ 42 h 60"/>
                  <a:gd name="T34" fmla="*/ 316 w 374"/>
                  <a:gd name="T35" fmla="*/ 52 h 60"/>
                  <a:gd name="T36" fmla="*/ 258 w 374"/>
                  <a:gd name="T37" fmla="*/ 58 h 60"/>
                  <a:gd name="T38" fmla="*/ 188 w 374"/>
                  <a:gd name="T39" fmla="*/ 0 h 60"/>
                  <a:gd name="T40" fmla="*/ 150 w 374"/>
                  <a:gd name="T41" fmla="*/ 0 h 60"/>
                  <a:gd name="T42" fmla="*/ 84 w 374"/>
                  <a:gd name="T43" fmla="*/ 6 h 60"/>
                  <a:gd name="T44" fmla="*/ 32 w 374"/>
                  <a:gd name="T45" fmla="*/ 14 h 60"/>
                  <a:gd name="T46" fmla="*/ 4 w 374"/>
                  <a:gd name="T47" fmla="*/ 26 h 60"/>
                  <a:gd name="T48" fmla="*/ 0 w 374"/>
                  <a:gd name="T49" fmla="*/ 32 h 60"/>
                  <a:gd name="T50" fmla="*/ 0 w 374"/>
                  <a:gd name="T51" fmla="*/ 36 h 60"/>
                  <a:gd name="T52" fmla="*/ 14 w 374"/>
                  <a:gd name="T53" fmla="*/ 44 h 60"/>
                  <a:gd name="T54" fmla="*/ 56 w 374"/>
                  <a:gd name="T55" fmla="*/ 52 h 60"/>
                  <a:gd name="T56" fmla="*/ 116 w 374"/>
                  <a:gd name="T57" fmla="*/ 58 h 60"/>
                  <a:gd name="T58" fmla="*/ 188 w 374"/>
                  <a:gd name="T59" fmla="*/ 60 h 60"/>
                  <a:gd name="T60" fmla="*/ 224 w 374"/>
                  <a:gd name="T61" fmla="*/ 60 h 60"/>
                  <a:gd name="T62" fmla="*/ 290 w 374"/>
                  <a:gd name="T63" fmla="*/ 56 h 60"/>
                  <a:gd name="T64" fmla="*/ 342 w 374"/>
                  <a:gd name="T65" fmla="*/ 48 h 60"/>
                  <a:gd name="T66" fmla="*/ 370 w 374"/>
                  <a:gd name="T67" fmla="*/ 38 h 60"/>
                  <a:gd name="T68" fmla="*/ 374 w 374"/>
                  <a:gd name="T69" fmla="*/ 32 h 60"/>
                  <a:gd name="T70" fmla="*/ 372 w 374"/>
                  <a:gd name="T71" fmla="*/ 30 h 60"/>
                  <a:gd name="T72" fmla="*/ 358 w 374"/>
                  <a:gd name="T73" fmla="*/ 20 h 60"/>
                  <a:gd name="T74" fmla="*/ 318 w 374"/>
                  <a:gd name="T75" fmla="*/ 10 h 60"/>
                  <a:gd name="T76" fmla="*/ 260 w 374"/>
                  <a:gd name="T77" fmla="*/ 2 h 60"/>
                  <a:gd name="T78" fmla="*/ 188 w 374"/>
                  <a:gd name="T7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74" h="60">
                    <a:moveTo>
                      <a:pt x="188" y="60"/>
                    </a:moveTo>
                    <a:lnTo>
                      <a:pt x="188" y="60"/>
                    </a:lnTo>
                    <a:lnTo>
                      <a:pt x="116" y="58"/>
                    </a:lnTo>
                    <a:lnTo>
                      <a:pt x="84" y="56"/>
                    </a:lnTo>
                    <a:lnTo>
                      <a:pt x="56" y="52"/>
                    </a:lnTo>
                    <a:lnTo>
                      <a:pt x="34" y="48"/>
                    </a:lnTo>
                    <a:lnTo>
                      <a:pt x="16" y="42"/>
                    </a:lnTo>
                    <a:lnTo>
                      <a:pt x="6" y="38"/>
                    </a:lnTo>
                    <a:lnTo>
                      <a:pt x="2" y="36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2" y="30"/>
                    </a:lnTo>
                    <a:lnTo>
                      <a:pt x="6" y="26"/>
                    </a:lnTo>
                    <a:lnTo>
                      <a:pt x="16" y="20"/>
                    </a:lnTo>
                    <a:lnTo>
                      <a:pt x="34" y="14"/>
                    </a:lnTo>
                    <a:lnTo>
                      <a:pt x="56" y="10"/>
                    </a:lnTo>
                    <a:lnTo>
                      <a:pt x="84" y="6"/>
                    </a:lnTo>
                    <a:lnTo>
                      <a:pt x="116" y="2"/>
                    </a:lnTo>
                    <a:lnTo>
                      <a:pt x="150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224" y="0"/>
                    </a:lnTo>
                    <a:lnTo>
                      <a:pt x="258" y="2"/>
                    </a:lnTo>
                    <a:lnTo>
                      <a:pt x="290" y="6"/>
                    </a:lnTo>
                    <a:lnTo>
                      <a:pt x="316" y="10"/>
                    </a:lnTo>
                    <a:lnTo>
                      <a:pt x="340" y="14"/>
                    </a:lnTo>
                    <a:lnTo>
                      <a:pt x="356" y="20"/>
                    </a:lnTo>
                    <a:lnTo>
                      <a:pt x="368" y="26"/>
                    </a:lnTo>
                    <a:lnTo>
                      <a:pt x="370" y="30"/>
                    </a:lnTo>
                    <a:lnTo>
                      <a:pt x="372" y="32"/>
                    </a:lnTo>
                    <a:lnTo>
                      <a:pt x="372" y="32"/>
                    </a:lnTo>
                    <a:lnTo>
                      <a:pt x="370" y="36"/>
                    </a:lnTo>
                    <a:lnTo>
                      <a:pt x="368" y="38"/>
                    </a:lnTo>
                    <a:lnTo>
                      <a:pt x="356" y="42"/>
                    </a:lnTo>
                    <a:lnTo>
                      <a:pt x="340" y="48"/>
                    </a:lnTo>
                    <a:lnTo>
                      <a:pt x="316" y="52"/>
                    </a:lnTo>
                    <a:lnTo>
                      <a:pt x="290" y="56"/>
                    </a:lnTo>
                    <a:lnTo>
                      <a:pt x="258" y="58"/>
                    </a:lnTo>
                    <a:lnTo>
                      <a:pt x="188" y="60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50" y="0"/>
                    </a:lnTo>
                    <a:lnTo>
                      <a:pt x="116" y="2"/>
                    </a:lnTo>
                    <a:lnTo>
                      <a:pt x="84" y="6"/>
                    </a:lnTo>
                    <a:lnTo>
                      <a:pt x="56" y="10"/>
                    </a:lnTo>
                    <a:lnTo>
                      <a:pt x="32" y="14"/>
                    </a:lnTo>
                    <a:lnTo>
                      <a:pt x="14" y="20"/>
                    </a:lnTo>
                    <a:lnTo>
                      <a:pt x="4" y="26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4" y="38"/>
                    </a:lnTo>
                    <a:lnTo>
                      <a:pt x="14" y="44"/>
                    </a:lnTo>
                    <a:lnTo>
                      <a:pt x="32" y="48"/>
                    </a:lnTo>
                    <a:lnTo>
                      <a:pt x="56" y="52"/>
                    </a:lnTo>
                    <a:lnTo>
                      <a:pt x="84" y="56"/>
                    </a:lnTo>
                    <a:lnTo>
                      <a:pt x="116" y="58"/>
                    </a:lnTo>
                    <a:lnTo>
                      <a:pt x="150" y="60"/>
                    </a:lnTo>
                    <a:lnTo>
                      <a:pt x="188" y="60"/>
                    </a:lnTo>
                    <a:lnTo>
                      <a:pt x="188" y="60"/>
                    </a:lnTo>
                    <a:lnTo>
                      <a:pt x="224" y="60"/>
                    </a:lnTo>
                    <a:lnTo>
                      <a:pt x="260" y="58"/>
                    </a:lnTo>
                    <a:lnTo>
                      <a:pt x="290" y="56"/>
                    </a:lnTo>
                    <a:lnTo>
                      <a:pt x="318" y="52"/>
                    </a:lnTo>
                    <a:lnTo>
                      <a:pt x="342" y="48"/>
                    </a:lnTo>
                    <a:lnTo>
                      <a:pt x="358" y="44"/>
                    </a:lnTo>
                    <a:lnTo>
                      <a:pt x="370" y="38"/>
                    </a:lnTo>
                    <a:lnTo>
                      <a:pt x="372" y="36"/>
                    </a:lnTo>
                    <a:lnTo>
                      <a:pt x="374" y="32"/>
                    </a:lnTo>
                    <a:lnTo>
                      <a:pt x="374" y="32"/>
                    </a:lnTo>
                    <a:lnTo>
                      <a:pt x="372" y="30"/>
                    </a:lnTo>
                    <a:lnTo>
                      <a:pt x="370" y="26"/>
                    </a:lnTo>
                    <a:lnTo>
                      <a:pt x="358" y="20"/>
                    </a:lnTo>
                    <a:lnTo>
                      <a:pt x="342" y="14"/>
                    </a:lnTo>
                    <a:lnTo>
                      <a:pt x="318" y="10"/>
                    </a:lnTo>
                    <a:lnTo>
                      <a:pt x="290" y="6"/>
                    </a:lnTo>
                    <a:lnTo>
                      <a:pt x="260" y="2"/>
                    </a:lnTo>
                    <a:lnTo>
                      <a:pt x="224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9891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593"/>
              <p:cNvSpPr>
                <a:spLocks/>
              </p:cNvSpPr>
              <p:nvPr/>
            </p:nvSpPr>
            <p:spPr bwMode="auto">
              <a:xfrm>
                <a:off x="4709" y="4196"/>
                <a:ext cx="370" cy="60"/>
              </a:xfrm>
              <a:custGeom>
                <a:avLst/>
                <a:gdLst>
                  <a:gd name="T0" fmla="*/ 186 w 370"/>
                  <a:gd name="T1" fmla="*/ 60 h 60"/>
                  <a:gd name="T2" fmla="*/ 186 w 370"/>
                  <a:gd name="T3" fmla="*/ 60 h 60"/>
                  <a:gd name="T4" fmla="*/ 114 w 370"/>
                  <a:gd name="T5" fmla="*/ 58 h 60"/>
                  <a:gd name="T6" fmla="*/ 82 w 370"/>
                  <a:gd name="T7" fmla="*/ 56 h 60"/>
                  <a:gd name="T8" fmla="*/ 54 w 370"/>
                  <a:gd name="T9" fmla="*/ 52 h 60"/>
                  <a:gd name="T10" fmla="*/ 32 w 370"/>
                  <a:gd name="T11" fmla="*/ 48 h 60"/>
                  <a:gd name="T12" fmla="*/ 14 w 370"/>
                  <a:gd name="T13" fmla="*/ 42 h 60"/>
                  <a:gd name="T14" fmla="*/ 4 w 370"/>
                  <a:gd name="T15" fmla="*/ 38 h 60"/>
                  <a:gd name="T16" fmla="*/ 0 w 370"/>
                  <a:gd name="T17" fmla="*/ 36 h 60"/>
                  <a:gd name="T18" fmla="*/ 0 w 370"/>
                  <a:gd name="T19" fmla="*/ 32 h 60"/>
                  <a:gd name="T20" fmla="*/ 0 w 370"/>
                  <a:gd name="T21" fmla="*/ 32 h 60"/>
                  <a:gd name="T22" fmla="*/ 0 w 370"/>
                  <a:gd name="T23" fmla="*/ 30 h 60"/>
                  <a:gd name="T24" fmla="*/ 4 w 370"/>
                  <a:gd name="T25" fmla="*/ 26 h 60"/>
                  <a:gd name="T26" fmla="*/ 14 w 370"/>
                  <a:gd name="T27" fmla="*/ 20 h 60"/>
                  <a:gd name="T28" fmla="*/ 32 w 370"/>
                  <a:gd name="T29" fmla="*/ 14 h 60"/>
                  <a:gd name="T30" fmla="*/ 54 w 370"/>
                  <a:gd name="T31" fmla="*/ 10 h 60"/>
                  <a:gd name="T32" fmla="*/ 82 w 370"/>
                  <a:gd name="T33" fmla="*/ 6 h 60"/>
                  <a:gd name="T34" fmla="*/ 114 w 370"/>
                  <a:gd name="T35" fmla="*/ 2 h 60"/>
                  <a:gd name="T36" fmla="*/ 148 w 370"/>
                  <a:gd name="T37" fmla="*/ 0 h 60"/>
                  <a:gd name="T38" fmla="*/ 186 w 370"/>
                  <a:gd name="T39" fmla="*/ 0 h 60"/>
                  <a:gd name="T40" fmla="*/ 186 w 370"/>
                  <a:gd name="T41" fmla="*/ 0 h 60"/>
                  <a:gd name="T42" fmla="*/ 222 w 370"/>
                  <a:gd name="T43" fmla="*/ 0 h 60"/>
                  <a:gd name="T44" fmla="*/ 256 w 370"/>
                  <a:gd name="T45" fmla="*/ 2 h 60"/>
                  <a:gd name="T46" fmla="*/ 288 w 370"/>
                  <a:gd name="T47" fmla="*/ 6 h 60"/>
                  <a:gd name="T48" fmla="*/ 314 w 370"/>
                  <a:gd name="T49" fmla="*/ 10 h 60"/>
                  <a:gd name="T50" fmla="*/ 338 w 370"/>
                  <a:gd name="T51" fmla="*/ 14 h 60"/>
                  <a:gd name="T52" fmla="*/ 354 w 370"/>
                  <a:gd name="T53" fmla="*/ 20 h 60"/>
                  <a:gd name="T54" fmla="*/ 366 w 370"/>
                  <a:gd name="T55" fmla="*/ 26 h 60"/>
                  <a:gd name="T56" fmla="*/ 368 w 370"/>
                  <a:gd name="T57" fmla="*/ 30 h 60"/>
                  <a:gd name="T58" fmla="*/ 370 w 370"/>
                  <a:gd name="T59" fmla="*/ 32 h 60"/>
                  <a:gd name="T60" fmla="*/ 370 w 370"/>
                  <a:gd name="T61" fmla="*/ 32 h 60"/>
                  <a:gd name="T62" fmla="*/ 368 w 370"/>
                  <a:gd name="T63" fmla="*/ 36 h 60"/>
                  <a:gd name="T64" fmla="*/ 366 w 370"/>
                  <a:gd name="T65" fmla="*/ 38 h 60"/>
                  <a:gd name="T66" fmla="*/ 354 w 370"/>
                  <a:gd name="T67" fmla="*/ 42 h 60"/>
                  <a:gd name="T68" fmla="*/ 338 w 370"/>
                  <a:gd name="T69" fmla="*/ 48 h 60"/>
                  <a:gd name="T70" fmla="*/ 314 w 370"/>
                  <a:gd name="T71" fmla="*/ 52 h 60"/>
                  <a:gd name="T72" fmla="*/ 288 w 370"/>
                  <a:gd name="T73" fmla="*/ 56 h 60"/>
                  <a:gd name="T74" fmla="*/ 256 w 370"/>
                  <a:gd name="T75" fmla="*/ 58 h 60"/>
                  <a:gd name="T76" fmla="*/ 186 w 370"/>
                  <a:gd name="T7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70" h="60">
                    <a:moveTo>
                      <a:pt x="186" y="60"/>
                    </a:moveTo>
                    <a:lnTo>
                      <a:pt x="186" y="60"/>
                    </a:lnTo>
                    <a:lnTo>
                      <a:pt x="114" y="58"/>
                    </a:lnTo>
                    <a:lnTo>
                      <a:pt x="82" y="56"/>
                    </a:lnTo>
                    <a:lnTo>
                      <a:pt x="54" y="52"/>
                    </a:lnTo>
                    <a:lnTo>
                      <a:pt x="32" y="48"/>
                    </a:lnTo>
                    <a:lnTo>
                      <a:pt x="14" y="42"/>
                    </a:lnTo>
                    <a:lnTo>
                      <a:pt x="4" y="38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4" y="26"/>
                    </a:lnTo>
                    <a:lnTo>
                      <a:pt x="14" y="20"/>
                    </a:lnTo>
                    <a:lnTo>
                      <a:pt x="32" y="14"/>
                    </a:lnTo>
                    <a:lnTo>
                      <a:pt x="54" y="10"/>
                    </a:lnTo>
                    <a:lnTo>
                      <a:pt x="82" y="6"/>
                    </a:lnTo>
                    <a:lnTo>
                      <a:pt x="114" y="2"/>
                    </a:lnTo>
                    <a:lnTo>
                      <a:pt x="148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222" y="0"/>
                    </a:lnTo>
                    <a:lnTo>
                      <a:pt x="256" y="2"/>
                    </a:lnTo>
                    <a:lnTo>
                      <a:pt x="288" y="6"/>
                    </a:lnTo>
                    <a:lnTo>
                      <a:pt x="314" y="10"/>
                    </a:lnTo>
                    <a:lnTo>
                      <a:pt x="338" y="14"/>
                    </a:lnTo>
                    <a:lnTo>
                      <a:pt x="354" y="20"/>
                    </a:lnTo>
                    <a:lnTo>
                      <a:pt x="366" y="26"/>
                    </a:lnTo>
                    <a:lnTo>
                      <a:pt x="368" y="30"/>
                    </a:lnTo>
                    <a:lnTo>
                      <a:pt x="370" y="32"/>
                    </a:lnTo>
                    <a:lnTo>
                      <a:pt x="370" y="32"/>
                    </a:lnTo>
                    <a:lnTo>
                      <a:pt x="368" y="36"/>
                    </a:lnTo>
                    <a:lnTo>
                      <a:pt x="366" y="38"/>
                    </a:lnTo>
                    <a:lnTo>
                      <a:pt x="354" y="42"/>
                    </a:lnTo>
                    <a:lnTo>
                      <a:pt x="338" y="48"/>
                    </a:lnTo>
                    <a:lnTo>
                      <a:pt x="314" y="52"/>
                    </a:lnTo>
                    <a:lnTo>
                      <a:pt x="288" y="56"/>
                    </a:lnTo>
                    <a:lnTo>
                      <a:pt x="256" y="58"/>
                    </a:lnTo>
                    <a:lnTo>
                      <a:pt x="186" y="6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594"/>
              <p:cNvSpPr>
                <a:spLocks/>
              </p:cNvSpPr>
              <p:nvPr/>
            </p:nvSpPr>
            <p:spPr bwMode="auto">
              <a:xfrm>
                <a:off x="4707" y="4196"/>
                <a:ext cx="374" cy="60"/>
              </a:xfrm>
              <a:custGeom>
                <a:avLst/>
                <a:gdLst>
                  <a:gd name="T0" fmla="*/ 188 w 374"/>
                  <a:gd name="T1" fmla="*/ 0 h 60"/>
                  <a:gd name="T2" fmla="*/ 188 w 374"/>
                  <a:gd name="T3" fmla="*/ 0 h 60"/>
                  <a:gd name="T4" fmla="*/ 150 w 374"/>
                  <a:gd name="T5" fmla="*/ 0 h 60"/>
                  <a:gd name="T6" fmla="*/ 116 w 374"/>
                  <a:gd name="T7" fmla="*/ 2 h 60"/>
                  <a:gd name="T8" fmla="*/ 84 w 374"/>
                  <a:gd name="T9" fmla="*/ 6 h 60"/>
                  <a:gd name="T10" fmla="*/ 56 w 374"/>
                  <a:gd name="T11" fmla="*/ 10 h 60"/>
                  <a:gd name="T12" fmla="*/ 32 w 374"/>
                  <a:gd name="T13" fmla="*/ 14 h 60"/>
                  <a:gd name="T14" fmla="*/ 14 w 374"/>
                  <a:gd name="T15" fmla="*/ 20 h 60"/>
                  <a:gd name="T16" fmla="*/ 4 w 374"/>
                  <a:gd name="T17" fmla="*/ 26 h 60"/>
                  <a:gd name="T18" fmla="*/ 0 w 374"/>
                  <a:gd name="T19" fmla="*/ 30 h 60"/>
                  <a:gd name="T20" fmla="*/ 0 w 374"/>
                  <a:gd name="T21" fmla="*/ 32 h 60"/>
                  <a:gd name="T22" fmla="*/ 0 w 374"/>
                  <a:gd name="T23" fmla="*/ 32 h 60"/>
                  <a:gd name="T24" fmla="*/ 0 w 374"/>
                  <a:gd name="T25" fmla="*/ 36 h 60"/>
                  <a:gd name="T26" fmla="*/ 4 w 374"/>
                  <a:gd name="T27" fmla="*/ 38 h 60"/>
                  <a:gd name="T28" fmla="*/ 14 w 374"/>
                  <a:gd name="T29" fmla="*/ 44 h 60"/>
                  <a:gd name="T30" fmla="*/ 32 w 374"/>
                  <a:gd name="T31" fmla="*/ 48 h 60"/>
                  <a:gd name="T32" fmla="*/ 56 w 374"/>
                  <a:gd name="T33" fmla="*/ 52 h 60"/>
                  <a:gd name="T34" fmla="*/ 84 w 374"/>
                  <a:gd name="T35" fmla="*/ 56 h 60"/>
                  <a:gd name="T36" fmla="*/ 116 w 374"/>
                  <a:gd name="T37" fmla="*/ 58 h 60"/>
                  <a:gd name="T38" fmla="*/ 150 w 374"/>
                  <a:gd name="T39" fmla="*/ 60 h 60"/>
                  <a:gd name="T40" fmla="*/ 188 w 374"/>
                  <a:gd name="T41" fmla="*/ 60 h 60"/>
                  <a:gd name="T42" fmla="*/ 188 w 374"/>
                  <a:gd name="T43" fmla="*/ 60 h 60"/>
                  <a:gd name="T44" fmla="*/ 224 w 374"/>
                  <a:gd name="T45" fmla="*/ 60 h 60"/>
                  <a:gd name="T46" fmla="*/ 260 w 374"/>
                  <a:gd name="T47" fmla="*/ 58 h 60"/>
                  <a:gd name="T48" fmla="*/ 290 w 374"/>
                  <a:gd name="T49" fmla="*/ 56 h 60"/>
                  <a:gd name="T50" fmla="*/ 318 w 374"/>
                  <a:gd name="T51" fmla="*/ 52 h 60"/>
                  <a:gd name="T52" fmla="*/ 342 w 374"/>
                  <a:gd name="T53" fmla="*/ 48 h 60"/>
                  <a:gd name="T54" fmla="*/ 358 w 374"/>
                  <a:gd name="T55" fmla="*/ 44 h 60"/>
                  <a:gd name="T56" fmla="*/ 370 w 374"/>
                  <a:gd name="T57" fmla="*/ 38 h 60"/>
                  <a:gd name="T58" fmla="*/ 372 w 374"/>
                  <a:gd name="T59" fmla="*/ 36 h 60"/>
                  <a:gd name="T60" fmla="*/ 374 w 374"/>
                  <a:gd name="T61" fmla="*/ 32 h 60"/>
                  <a:gd name="T62" fmla="*/ 374 w 374"/>
                  <a:gd name="T63" fmla="*/ 32 h 60"/>
                  <a:gd name="T64" fmla="*/ 372 w 374"/>
                  <a:gd name="T65" fmla="*/ 30 h 60"/>
                  <a:gd name="T66" fmla="*/ 370 w 374"/>
                  <a:gd name="T67" fmla="*/ 26 h 60"/>
                  <a:gd name="T68" fmla="*/ 358 w 374"/>
                  <a:gd name="T69" fmla="*/ 20 h 60"/>
                  <a:gd name="T70" fmla="*/ 342 w 374"/>
                  <a:gd name="T71" fmla="*/ 14 h 60"/>
                  <a:gd name="T72" fmla="*/ 318 w 374"/>
                  <a:gd name="T73" fmla="*/ 10 h 60"/>
                  <a:gd name="T74" fmla="*/ 290 w 374"/>
                  <a:gd name="T75" fmla="*/ 6 h 60"/>
                  <a:gd name="T76" fmla="*/ 260 w 374"/>
                  <a:gd name="T77" fmla="*/ 2 h 60"/>
                  <a:gd name="T78" fmla="*/ 224 w 374"/>
                  <a:gd name="T79" fmla="*/ 0 h 60"/>
                  <a:gd name="T80" fmla="*/ 188 w 374"/>
                  <a:gd name="T8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74" h="60">
                    <a:moveTo>
                      <a:pt x="188" y="0"/>
                    </a:moveTo>
                    <a:lnTo>
                      <a:pt x="188" y="0"/>
                    </a:lnTo>
                    <a:lnTo>
                      <a:pt x="150" y="0"/>
                    </a:lnTo>
                    <a:lnTo>
                      <a:pt x="116" y="2"/>
                    </a:lnTo>
                    <a:lnTo>
                      <a:pt x="84" y="6"/>
                    </a:lnTo>
                    <a:lnTo>
                      <a:pt x="56" y="10"/>
                    </a:lnTo>
                    <a:lnTo>
                      <a:pt x="32" y="14"/>
                    </a:lnTo>
                    <a:lnTo>
                      <a:pt x="14" y="20"/>
                    </a:lnTo>
                    <a:lnTo>
                      <a:pt x="4" y="26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4" y="38"/>
                    </a:lnTo>
                    <a:lnTo>
                      <a:pt x="14" y="44"/>
                    </a:lnTo>
                    <a:lnTo>
                      <a:pt x="32" y="48"/>
                    </a:lnTo>
                    <a:lnTo>
                      <a:pt x="56" y="52"/>
                    </a:lnTo>
                    <a:lnTo>
                      <a:pt x="84" y="56"/>
                    </a:lnTo>
                    <a:lnTo>
                      <a:pt x="116" y="58"/>
                    </a:lnTo>
                    <a:lnTo>
                      <a:pt x="150" y="60"/>
                    </a:lnTo>
                    <a:lnTo>
                      <a:pt x="188" y="60"/>
                    </a:lnTo>
                    <a:lnTo>
                      <a:pt x="188" y="60"/>
                    </a:lnTo>
                    <a:lnTo>
                      <a:pt x="224" y="60"/>
                    </a:lnTo>
                    <a:lnTo>
                      <a:pt x="260" y="58"/>
                    </a:lnTo>
                    <a:lnTo>
                      <a:pt x="290" y="56"/>
                    </a:lnTo>
                    <a:lnTo>
                      <a:pt x="318" y="52"/>
                    </a:lnTo>
                    <a:lnTo>
                      <a:pt x="342" y="48"/>
                    </a:lnTo>
                    <a:lnTo>
                      <a:pt x="358" y="44"/>
                    </a:lnTo>
                    <a:lnTo>
                      <a:pt x="370" y="38"/>
                    </a:lnTo>
                    <a:lnTo>
                      <a:pt x="372" y="36"/>
                    </a:lnTo>
                    <a:lnTo>
                      <a:pt x="374" y="32"/>
                    </a:lnTo>
                    <a:lnTo>
                      <a:pt x="374" y="32"/>
                    </a:lnTo>
                    <a:lnTo>
                      <a:pt x="372" y="30"/>
                    </a:lnTo>
                    <a:lnTo>
                      <a:pt x="370" y="26"/>
                    </a:lnTo>
                    <a:lnTo>
                      <a:pt x="358" y="20"/>
                    </a:lnTo>
                    <a:lnTo>
                      <a:pt x="342" y="14"/>
                    </a:lnTo>
                    <a:lnTo>
                      <a:pt x="318" y="10"/>
                    </a:lnTo>
                    <a:lnTo>
                      <a:pt x="290" y="6"/>
                    </a:lnTo>
                    <a:lnTo>
                      <a:pt x="260" y="2"/>
                    </a:lnTo>
                    <a:lnTo>
                      <a:pt x="224" y="0"/>
                    </a:lnTo>
                    <a:lnTo>
                      <a:pt x="18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595"/>
              <p:cNvSpPr>
                <a:spLocks noEditPoints="1"/>
              </p:cNvSpPr>
              <p:nvPr/>
            </p:nvSpPr>
            <p:spPr bwMode="auto">
              <a:xfrm>
                <a:off x="4709" y="4196"/>
                <a:ext cx="370" cy="60"/>
              </a:xfrm>
              <a:custGeom>
                <a:avLst/>
                <a:gdLst>
                  <a:gd name="T0" fmla="*/ 186 w 370"/>
                  <a:gd name="T1" fmla="*/ 60 h 60"/>
                  <a:gd name="T2" fmla="*/ 84 w 370"/>
                  <a:gd name="T3" fmla="*/ 54 h 60"/>
                  <a:gd name="T4" fmla="*/ 34 w 370"/>
                  <a:gd name="T5" fmla="*/ 48 h 60"/>
                  <a:gd name="T6" fmla="*/ 6 w 370"/>
                  <a:gd name="T7" fmla="*/ 38 h 60"/>
                  <a:gd name="T8" fmla="*/ 2 w 370"/>
                  <a:gd name="T9" fmla="*/ 32 h 60"/>
                  <a:gd name="T10" fmla="*/ 2 w 370"/>
                  <a:gd name="T11" fmla="*/ 30 h 60"/>
                  <a:gd name="T12" fmla="*/ 16 w 370"/>
                  <a:gd name="T13" fmla="*/ 20 h 60"/>
                  <a:gd name="T14" fmla="*/ 56 w 370"/>
                  <a:gd name="T15" fmla="*/ 10 h 60"/>
                  <a:gd name="T16" fmla="*/ 114 w 370"/>
                  <a:gd name="T17" fmla="*/ 2 h 60"/>
                  <a:gd name="T18" fmla="*/ 186 w 370"/>
                  <a:gd name="T19" fmla="*/ 0 h 60"/>
                  <a:gd name="T20" fmla="*/ 222 w 370"/>
                  <a:gd name="T21" fmla="*/ 0 h 60"/>
                  <a:gd name="T22" fmla="*/ 286 w 370"/>
                  <a:gd name="T23" fmla="*/ 6 h 60"/>
                  <a:gd name="T24" fmla="*/ 336 w 370"/>
                  <a:gd name="T25" fmla="*/ 14 h 60"/>
                  <a:gd name="T26" fmla="*/ 364 w 370"/>
                  <a:gd name="T27" fmla="*/ 26 h 60"/>
                  <a:gd name="T28" fmla="*/ 366 w 370"/>
                  <a:gd name="T29" fmla="*/ 32 h 60"/>
                  <a:gd name="T30" fmla="*/ 366 w 370"/>
                  <a:gd name="T31" fmla="*/ 36 h 60"/>
                  <a:gd name="T32" fmla="*/ 352 w 370"/>
                  <a:gd name="T33" fmla="*/ 42 h 60"/>
                  <a:gd name="T34" fmla="*/ 314 w 370"/>
                  <a:gd name="T35" fmla="*/ 52 h 60"/>
                  <a:gd name="T36" fmla="*/ 256 w 370"/>
                  <a:gd name="T37" fmla="*/ 58 h 60"/>
                  <a:gd name="T38" fmla="*/ 186 w 370"/>
                  <a:gd name="T39" fmla="*/ 0 h 60"/>
                  <a:gd name="T40" fmla="*/ 148 w 370"/>
                  <a:gd name="T41" fmla="*/ 0 h 60"/>
                  <a:gd name="T42" fmla="*/ 82 w 370"/>
                  <a:gd name="T43" fmla="*/ 6 h 60"/>
                  <a:gd name="T44" fmla="*/ 32 w 370"/>
                  <a:gd name="T45" fmla="*/ 14 h 60"/>
                  <a:gd name="T46" fmla="*/ 4 w 370"/>
                  <a:gd name="T47" fmla="*/ 26 h 60"/>
                  <a:gd name="T48" fmla="*/ 0 w 370"/>
                  <a:gd name="T49" fmla="*/ 32 h 60"/>
                  <a:gd name="T50" fmla="*/ 0 w 370"/>
                  <a:gd name="T51" fmla="*/ 36 h 60"/>
                  <a:gd name="T52" fmla="*/ 14 w 370"/>
                  <a:gd name="T53" fmla="*/ 42 h 60"/>
                  <a:gd name="T54" fmla="*/ 54 w 370"/>
                  <a:gd name="T55" fmla="*/ 52 h 60"/>
                  <a:gd name="T56" fmla="*/ 114 w 370"/>
                  <a:gd name="T57" fmla="*/ 58 h 60"/>
                  <a:gd name="T58" fmla="*/ 186 w 370"/>
                  <a:gd name="T59" fmla="*/ 60 h 60"/>
                  <a:gd name="T60" fmla="*/ 288 w 370"/>
                  <a:gd name="T61" fmla="*/ 56 h 60"/>
                  <a:gd name="T62" fmla="*/ 338 w 370"/>
                  <a:gd name="T63" fmla="*/ 48 h 60"/>
                  <a:gd name="T64" fmla="*/ 366 w 370"/>
                  <a:gd name="T65" fmla="*/ 38 h 60"/>
                  <a:gd name="T66" fmla="*/ 370 w 370"/>
                  <a:gd name="T67" fmla="*/ 32 h 60"/>
                  <a:gd name="T68" fmla="*/ 368 w 370"/>
                  <a:gd name="T69" fmla="*/ 30 h 60"/>
                  <a:gd name="T70" fmla="*/ 354 w 370"/>
                  <a:gd name="T71" fmla="*/ 20 h 60"/>
                  <a:gd name="T72" fmla="*/ 314 w 370"/>
                  <a:gd name="T73" fmla="*/ 10 h 60"/>
                  <a:gd name="T74" fmla="*/ 256 w 370"/>
                  <a:gd name="T75" fmla="*/ 2 h 60"/>
                  <a:gd name="T76" fmla="*/ 186 w 370"/>
                  <a:gd name="T7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70" h="60">
                    <a:moveTo>
                      <a:pt x="186" y="60"/>
                    </a:moveTo>
                    <a:lnTo>
                      <a:pt x="186" y="60"/>
                    </a:lnTo>
                    <a:lnTo>
                      <a:pt x="114" y="58"/>
                    </a:lnTo>
                    <a:lnTo>
                      <a:pt x="84" y="54"/>
                    </a:lnTo>
                    <a:lnTo>
                      <a:pt x="56" y="52"/>
                    </a:lnTo>
                    <a:lnTo>
                      <a:pt x="34" y="48"/>
                    </a:lnTo>
                    <a:lnTo>
                      <a:pt x="16" y="42"/>
                    </a:lnTo>
                    <a:lnTo>
                      <a:pt x="6" y="38"/>
                    </a:lnTo>
                    <a:lnTo>
                      <a:pt x="2" y="36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2" y="30"/>
                    </a:lnTo>
                    <a:lnTo>
                      <a:pt x="6" y="26"/>
                    </a:lnTo>
                    <a:lnTo>
                      <a:pt x="16" y="20"/>
                    </a:lnTo>
                    <a:lnTo>
                      <a:pt x="34" y="14"/>
                    </a:lnTo>
                    <a:lnTo>
                      <a:pt x="56" y="10"/>
                    </a:lnTo>
                    <a:lnTo>
                      <a:pt x="84" y="6"/>
                    </a:lnTo>
                    <a:lnTo>
                      <a:pt x="114" y="2"/>
                    </a:lnTo>
                    <a:lnTo>
                      <a:pt x="150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222" y="0"/>
                    </a:lnTo>
                    <a:lnTo>
                      <a:pt x="256" y="2"/>
                    </a:lnTo>
                    <a:lnTo>
                      <a:pt x="286" y="6"/>
                    </a:lnTo>
                    <a:lnTo>
                      <a:pt x="314" y="10"/>
                    </a:lnTo>
                    <a:lnTo>
                      <a:pt x="336" y="14"/>
                    </a:lnTo>
                    <a:lnTo>
                      <a:pt x="352" y="20"/>
                    </a:lnTo>
                    <a:lnTo>
                      <a:pt x="364" y="26"/>
                    </a:lnTo>
                    <a:lnTo>
                      <a:pt x="366" y="30"/>
                    </a:lnTo>
                    <a:lnTo>
                      <a:pt x="366" y="32"/>
                    </a:lnTo>
                    <a:lnTo>
                      <a:pt x="366" y="32"/>
                    </a:lnTo>
                    <a:lnTo>
                      <a:pt x="366" y="36"/>
                    </a:lnTo>
                    <a:lnTo>
                      <a:pt x="364" y="38"/>
                    </a:lnTo>
                    <a:lnTo>
                      <a:pt x="352" y="42"/>
                    </a:lnTo>
                    <a:lnTo>
                      <a:pt x="336" y="48"/>
                    </a:lnTo>
                    <a:lnTo>
                      <a:pt x="314" y="52"/>
                    </a:lnTo>
                    <a:lnTo>
                      <a:pt x="286" y="54"/>
                    </a:lnTo>
                    <a:lnTo>
                      <a:pt x="256" y="58"/>
                    </a:lnTo>
                    <a:lnTo>
                      <a:pt x="186" y="60"/>
                    </a:lnTo>
                    <a:close/>
                    <a:moveTo>
                      <a:pt x="186" y="0"/>
                    </a:moveTo>
                    <a:lnTo>
                      <a:pt x="186" y="0"/>
                    </a:lnTo>
                    <a:lnTo>
                      <a:pt x="148" y="0"/>
                    </a:lnTo>
                    <a:lnTo>
                      <a:pt x="114" y="2"/>
                    </a:lnTo>
                    <a:lnTo>
                      <a:pt x="82" y="6"/>
                    </a:lnTo>
                    <a:lnTo>
                      <a:pt x="54" y="10"/>
                    </a:lnTo>
                    <a:lnTo>
                      <a:pt x="32" y="14"/>
                    </a:lnTo>
                    <a:lnTo>
                      <a:pt x="14" y="20"/>
                    </a:lnTo>
                    <a:lnTo>
                      <a:pt x="4" y="26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4" y="38"/>
                    </a:lnTo>
                    <a:lnTo>
                      <a:pt x="14" y="42"/>
                    </a:lnTo>
                    <a:lnTo>
                      <a:pt x="32" y="48"/>
                    </a:lnTo>
                    <a:lnTo>
                      <a:pt x="54" y="52"/>
                    </a:lnTo>
                    <a:lnTo>
                      <a:pt x="82" y="56"/>
                    </a:lnTo>
                    <a:lnTo>
                      <a:pt x="114" y="58"/>
                    </a:lnTo>
                    <a:lnTo>
                      <a:pt x="186" y="60"/>
                    </a:lnTo>
                    <a:lnTo>
                      <a:pt x="186" y="60"/>
                    </a:lnTo>
                    <a:lnTo>
                      <a:pt x="256" y="58"/>
                    </a:lnTo>
                    <a:lnTo>
                      <a:pt x="288" y="56"/>
                    </a:lnTo>
                    <a:lnTo>
                      <a:pt x="314" y="52"/>
                    </a:lnTo>
                    <a:lnTo>
                      <a:pt x="338" y="48"/>
                    </a:lnTo>
                    <a:lnTo>
                      <a:pt x="354" y="42"/>
                    </a:lnTo>
                    <a:lnTo>
                      <a:pt x="366" y="38"/>
                    </a:lnTo>
                    <a:lnTo>
                      <a:pt x="368" y="36"/>
                    </a:lnTo>
                    <a:lnTo>
                      <a:pt x="370" y="32"/>
                    </a:lnTo>
                    <a:lnTo>
                      <a:pt x="370" y="32"/>
                    </a:lnTo>
                    <a:lnTo>
                      <a:pt x="368" y="30"/>
                    </a:lnTo>
                    <a:lnTo>
                      <a:pt x="366" y="26"/>
                    </a:lnTo>
                    <a:lnTo>
                      <a:pt x="354" y="20"/>
                    </a:lnTo>
                    <a:lnTo>
                      <a:pt x="338" y="14"/>
                    </a:lnTo>
                    <a:lnTo>
                      <a:pt x="314" y="10"/>
                    </a:lnTo>
                    <a:lnTo>
                      <a:pt x="288" y="6"/>
                    </a:lnTo>
                    <a:lnTo>
                      <a:pt x="256" y="2"/>
                    </a:lnTo>
                    <a:lnTo>
                      <a:pt x="222" y="0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978F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596"/>
              <p:cNvSpPr>
                <a:spLocks/>
              </p:cNvSpPr>
              <p:nvPr/>
            </p:nvSpPr>
            <p:spPr bwMode="auto">
              <a:xfrm>
                <a:off x="4711" y="4196"/>
                <a:ext cx="364" cy="60"/>
              </a:xfrm>
              <a:custGeom>
                <a:avLst/>
                <a:gdLst>
                  <a:gd name="T0" fmla="*/ 184 w 364"/>
                  <a:gd name="T1" fmla="*/ 60 h 60"/>
                  <a:gd name="T2" fmla="*/ 184 w 364"/>
                  <a:gd name="T3" fmla="*/ 60 h 60"/>
                  <a:gd name="T4" fmla="*/ 112 w 364"/>
                  <a:gd name="T5" fmla="*/ 58 h 60"/>
                  <a:gd name="T6" fmla="*/ 82 w 364"/>
                  <a:gd name="T7" fmla="*/ 54 h 60"/>
                  <a:gd name="T8" fmla="*/ 54 w 364"/>
                  <a:gd name="T9" fmla="*/ 52 h 60"/>
                  <a:gd name="T10" fmla="*/ 32 w 364"/>
                  <a:gd name="T11" fmla="*/ 48 h 60"/>
                  <a:gd name="T12" fmla="*/ 14 w 364"/>
                  <a:gd name="T13" fmla="*/ 42 h 60"/>
                  <a:gd name="T14" fmla="*/ 4 w 364"/>
                  <a:gd name="T15" fmla="*/ 38 h 60"/>
                  <a:gd name="T16" fmla="*/ 0 w 364"/>
                  <a:gd name="T17" fmla="*/ 36 h 60"/>
                  <a:gd name="T18" fmla="*/ 0 w 364"/>
                  <a:gd name="T19" fmla="*/ 32 h 60"/>
                  <a:gd name="T20" fmla="*/ 0 w 364"/>
                  <a:gd name="T21" fmla="*/ 32 h 60"/>
                  <a:gd name="T22" fmla="*/ 0 w 364"/>
                  <a:gd name="T23" fmla="*/ 30 h 60"/>
                  <a:gd name="T24" fmla="*/ 4 w 364"/>
                  <a:gd name="T25" fmla="*/ 26 h 60"/>
                  <a:gd name="T26" fmla="*/ 14 w 364"/>
                  <a:gd name="T27" fmla="*/ 20 h 60"/>
                  <a:gd name="T28" fmla="*/ 32 w 364"/>
                  <a:gd name="T29" fmla="*/ 14 h 60"/>
                  <a:gd name="T30" fmla="*/ 54 w 364"/>
                  <a:gd name="T31" fmla="*/ 10 h 60"/>
                  <a:gd name="T32" fmla="*/ 82 w 364"/>
                  <a:gd name="T33" fmla="*/ 6 h 60"/>
                  <a:gd name="T34" fmla="*/ 112 w 364"/>
                  <a:gd name="T35" fmla="*/ 2 h 60"/>
                  <a:gd name="T36" fmla="*/ 148 w 364"/>
                  <a:gd name="T37" fmla="*/ 0 h 60"/>
                  <a:gd name="T38" fmla="*/ 184 w 364"/>
                  <a:gd name="T39" fmla="*/ 0 h 60"/>
                  <a:gd name="T40" fmla="*/ 184 w 364"/>
                  <a:gd name="T41" fmla="*/ 0 h 60"/>
                  <a:gd name="T42" fmla="*/ 220 w 364"/>
                  <a:gd name="T43" fmla="*/ 0 h 60"/>
                  <a:gd name="T44" fmla="*/ 254 w 364"/>
                  <a:gd name="T45" fmla="*/ 2 h 60"/>
                  <a:gd name="T46" fmla="*/ 284 w 364"/>
                  <a:gd name="T47" fmla="*/ 6 h 60"/>
                  <a:gd name="T48" fmla="*/ 312 w 364"/>
                  <a:gd name="T49" fmla="*/ 10 h 60"/>
                  <a:gd name="T50" fmla="*/ 334 w 364"/>
                  <a:gd name="T51" fmla="*/ 14 h 60"/>
                  <a:gd name="T52" fmla="*/ 350 w 364"/>
                  <a:gd name="T53" fmla="*/ 20 h 60"/>
                  <a:gd name="T54" fmla="*/ 362 w 364"/>
                  <a:gd name="T55" fmla="*/ 26 h 60"/>
                  <a:gd name="T56" fmla="*/ 364 w 364"/>
                  <a:gd name="T57" fmla="*/ 30 h 60"/>
                  <a:gd name="T58" fmla="*/ 364 w 364"/>
                  <a:gd name="T59" fmla="*/ 32 h 60"/>
                  <a:gd name="T60" fmla="*/ 364 w 364"/>
                  <a:gd name="T61" fmla="*/ 32 h 60"/>
                  <a:gd name="T62" fmla="*/ 364 w 364"/>
                  <a:gd name="T63" fmla="*/ 36 h 60"/>
                  <a:gd name="T64" fmla="*/ 362 w 364"/>
                  <a:gd name="T65" fmla="*/ 38 h 60"/>
                  <a:gd name="T66" fmla="*/ 350 w 364"/>
                  <a:gd name="T67" fmla="*/ 42 h 60"/>
                  <a:gd name="T68" fmla="*/ 334 w 364"/>
                  <a:gd name="T69" fmla="*/ 48 h 60"/>
                  <a:gd name="T70" fmla="*/ 312 w 364"/>
                  <a:gd name="T71" fmla="*/ 52 h 60"/>
                  <a:gd name="T72" fmla="*/ 284 w 364"/>
                  <a:gd name="T73" fmla="*/ 54 h 60"/>
                  <a:gd name="T74" fmla="*/ 254 w 364"/>
                  <a:gd name="T75" fmla="*/ 58 h 60"/>
                  <a:gd name="T76" fmla="*/ 184 w 364"/>
                  <a:gd name="T7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64" h="60">
                    <a:moveTo>
                      <a:pt x="184" y="60"/>
                    </a:moveTo>
                    <a:lnTo>
                      <a:pt x="184" y="60"/>
                    </a:lnTo>
                    <a:lnTo>
                      <a:pt x="112" y="58"/>
                    </a:lnTo>
                    <a:lnTo>
                      <a:pt x="82" y="54"/>
                    </a:lnTo>
                    <a:lnTo>
                      <a:pt x="54" y="52"/>
                    </a:lnTo>
                    <a:lnTo>
                      <a:pt x="32" y="48"/>
                    </a:lnTo>
                    <a:lnTo>
                      <a:pt x="14" y="42"/>
                    </a:lnTo>
                    <a:lnTo>
                      <a:pt x="4" y="38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4" y="26"/>
                    </a:lnTo>
                    <a:lnTo>
                      <a:pt x="14" y="20"/>
                    </a:lnTo>
                    <a:lnTo>
                      <a:pt x="32" y="14"/>
                    </a:lnTo>
                    <a:lnTo>
                      <a:pt x="54" y="10"/>
                    </a:lnTo>
                    <a:lnTo>
                      <a:pt x="82" y="6"/>
                    </a:lnTo>
                    <a:lnTo>
                      <a:pt x="112" y="2"/>
                    </a:lnTo>
                    <a:lnTo>
                      <a:pt x="148" y="0"/>
                    </a:lnTo>
                    <a:lnTo>
                      <a:pt x="184" y="0"/>
                    </a:lnTo>
                    <a:lnTo>
                      <a:pt x="184" y="0"/>
                    </a:lnTo>
                    <a:lnTo>
                      <a:pt x="220" y="0"/>
                    </a:lnTo>
                    <a:lnTo>
                      <a:pt x="254" y="2"/>
                    </a:lnTo>
                    <a:lnTo>
                      <a:pt x="284" y="6"/>
                    </a:lnTo>
                    <a:lnTo>
                      <a:pt x="312" y="10"/>
                    </a:lnTo>
                    <a:lnTo>
                      <a:pt x="334" y="14"/>
                    </a:lnTo>
                    <a:lnTo>
                      <a:pt x="350" y="20"/>
                    </a:lnTo>
                    <a:lnTo>
                      <a:pt x="362" y="26"/>
                    </a:lnTo>
                    <a:lnTo>
                      <a:pt x="364" y="30"/>
                    </a:lnTo>
                    <a:lnTo>
                      <a:pt x="364" y="32"/>
                    </a:lnTo>
                    <a:lnTo>
                      <a:pt x="364" y="32"/>
                    </a:lnTo>
                    <a:lnTo>
                      <a:pt x="364" y="36"/>
                    </a:lnTo>
                    <a:lnTo>
                      <a:pt x="362" y="38"/>
                    </a:lnTo>
                    <a:lnTo>
                      <a:pt x="350" y="42"/>
                    </a:lnTo>
                    <a:lnTo>
                      <a:pt x="334" y="48"/>
                    </a:lnTo>
                    <a:lnTo>
                      <a:pt x="312" y="52"/>
                    </a:lnTo>
                    <a:lnTo>
                      <a:pt x="284" y="54"/>
                    </a:lnTo>
                    <a:lnTo>
                      <a:pt x="254" y="58"/>
                    </a:lnTo>
                    <a:lnTo>
                      <a:pt x="184" y="6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597"/>
              <p:cNvSpPr>
                <a:spLocks/>
              </p:cNvSpPr>
              <p:nvPr/>
            </p:nvSpPr>
            <p:spPr bwMode="auto">
              <a:xfrm>
                <a:off x="4709" y="4196"/>
                <a:ext cx="370" cy="60"/>
              </a:xfrm>
              <a:custGeom>
                <a:avLst/>
                <a:gdLst>
                  <a:gd name="T0" fmla="*/ 186 w 370"/>
                  <a:gd name="T1" fmla="*/ 0 h 60"/>
                  <a:gd name="T2" fmla="*/ 186 w 370"/>
                  <a:gd name="T3" fmla="*/ 0 h 60"/>
                  <a:gd name="T4" fmla="*/ 148 w 370"/>
                  <a:gd name="T5" fmla="*/ 0 h 60"/>
                  <a:gd name="T6" fmla="*/ 114 w 370"/>
                  <a:gd name="T7" fmla="*/ 2 h 60"/>
                  <a:gd name="T8" fmla="*/ 82 w 370"/>
                  <a:gd name="T9" fmla="*/ 6 h 60"/>
                  <a:gd name="T10" fmla="*/ 54 w 370"/>
                  <a:gd name="T11" fmla="*/ 10 h 60"/>
                  <a:gd name="T12" fmla="*/ 32 w 370"/>
                  <a:gd name="T13" fmla="*/ 14 h 60"/>
                  <a:gd name="T14" fmla="*/ 14 w 370"/>
                  <a:gd name="T15" fmla="*/ 20 h 60"/>
                  <a:gd name="T16" fmla="*/ 4 w 370"/>
                  <a:gd name="T17" fmla="*/ 26 h 60"/>
                  <a:gd name="T18" fmla="*/ 0 w 370"/>
                  <a:gd name="T19" fmla="*/ 30 h 60"/>
                  <a:gd name="T20" fmla="*/ 0 w 370"/>
                  <a:gd name="T21" fmla="*/ 32 h 60"/>
                  <a:gd name="T22" fmla="*/ 0 w 370"/>
                  <a:gd name="T23" fmla="*/ 32 h 60"/>
                  <a:gd name="T24" fmla="*/ 0 w 370"/>
                  <a:gd name="T25" fmla="*/ 36 h 60"/>
                  <a:gd name="T26" fmla="*/ 4 w 370"/>
                  <a:gd name="T27" fmla="*/ 38 h 60"/>
                  <a:gd name="T28" fmla="*/ 14 w 370"/>
                  <a:gd name="T29" fmla="*/ 42 h 60"/>
                  <a:gd name="T30" fmla="*/ 32 w 370"/>
                  <a:gd name="T31" fmla="*/ 48 h 60"/>
                  <a:gd name="T32" fmla="*/ 54 w 370"/>
                  <a:gd name="T33" fmla="*/ 52 h 60"/>
                  <a:gd name="T34" fmla="*/ 82 w 370"/>
                  <a:gd name="T35" fmla="*/ 56 h 60"/>
                  <a:gd name="T36" fmla="*/ 114 w 370"/>
                  <a:gd name="T37" fmla="*/ 58 h 60"/>
                  <a:gd name="T38" fmla="*/ 186 w 370"/>
                  <a:gd name="T39" fmla="*/ 60 h 60"/>
                  <a:gd name="T40" fmla="*/ 186 w 370"/>
                  <a:gd name="T41" fmla="*/ 60 h 60"/>
                  <a:gd name="T42" fmla="*/ 256 w 370"/>
                  <a:gd name="T43" fmla="*/ 58 h 60"/>
                  <a:gd name="T44" fmla="*/ 288 w 370"/>
                  <a:gd name="T45" fmla="*/ 56 h 60"/>
                  <a:gd name="T46" fmla="*/ 314 w 370"/>
                  <a:gd name="T47" fmla="*/ 52 h 60"/>
                  <a:gd name="T48" fmla="*/ 338 w 370"/>
                  <a:gd name="T49" fmla="*/ 48 h 60"/>
                  <a:gd name="T50" fmla="*/ 354 w 370"/>
                  <a:gd name="T51" fmla="*/ 42 h 60"/>
                  <a:gd name="T52" fmla="*/ 366 w 370"/>
                  <a:gd name="T53" fmla="*/ 38 h 60"/>
                  <a:gd name="T54" fmla="*/ 368 w 370"/>
                  <a:gd name="T55" fmla="*/ 36 h 60"/>
                  <a:gd name="T56" fmla="*/ 370 w 370"/>
                  <a:gd name="T57" fmla="*/ 32 h 60"/>
                  <a:gd name="T58" fmla="*/ 370 w 370"/>
                  <a:gd name="T59" fmla="*/ 32 h 60"/>
                  <a:gd name="T60" fmla="*/ 368 w 370"/>
                  <a:gd name="T61" fmla="*/ 30 h 60"/>
                  <a:gd name="T62" fmla="*/ 366 w 370"/>
                  <a:gd name="T63" fmla="*/ 26 h 60"/>
                  <a:gd name="T64" fmla="*/ 354 w 370"/>
                  <a:gd name="T65" fmla="*/ 20 h 60"/>
                  <a:gd name="T66" fmla="*/ 338 w 370"/>
                  <a:gd name="T67" fmla="*/ 14 h 60"/>
                  <a:gd name="T68" fmla="*/ 314 w 370"/>
                  <a:gd name="T69" fmla="*/ 10 h 60"/>
                  <a:gd name="T70" fmla="*/ 288 w 370"/>
                  <a:gd name="T71" fmla="*/ 6 h 60"/>
                  <a:gd name="T72" fmla="*/ 256 w 370"/>
                  <a:gd name="T73" fmla="*/ 2 h 60"/>
                  <a:gd name="T74" fmla="*/ 222 w 370"/>
                  <a:gd name="T75" fmla="*/ 0 h 60"/>
                  <a:gd name="T76" fmla="*/ 186 w 370"/>
                  <a:gd name="T7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70" h="60">
                    <a:moveTo>
                      <a:pt x="186" y="0"/>
                    </a:moveTo>
                    <a:lnTo>
                      <a:pt x="186" y="0"/>
                    </a:lnTo>
                    <a:lnTo>
                      <a:pt x="148" y="0"/>
                    </a:lnTo>
                    <a:lnTo>
                      <a:pt x="114" y="2"/>
                    </a:lnTo>
                    <a:lnTo>
                      <a:pt x="82" y="6"/>
                    </a:lnTo>
                    <a:lnTo>
                      <a:pt x="54" y="10"/>
                    </a:lnTo>
                    <a:lnTo>
                      <a:pt x="32" y="14"/>
                    </a:lnTo>
                    <a:lnTo>
                      <a:pt x="14" y="20"/>
                    </a:lnTo>
                    <a:lnTo>
                      <a:pt x="4" y="26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4" y="38"/>
                    </a:lnTo>
                    <a:lnTo>
                      <a:pt x="14" y="42"/>
                    </a:lnTo>
                    <a:lnTo>
                      <a:pt x="32" y="48"/>
                    </a:lnTo>
                    <a:lnTo>
                      <a:pt x="54" y="52"/>
                    </a:lnTo>
                    <a:lnTo>
                      <a:pt x="82" y="56"/>
                    </a:lnTo>
                    <a:lnTo>
                      <a:pt x="114" y="58"/>
                    </a:lnTo>
                    <a:lnTo>
                      <a:pt x="186" y="60"/>
                    </a:lnTo>
                    <a:lnTo>
                      <a:pt x="186" y="60"/>
                    </a:lnTo>
                    <a:lnTo>
                      <a:pt x="256" y="58"/>
                    </a:lnTo>
                    <a:lnTo>
                      <a:pt x="288" y="56"/>
                    </a:lnTo>
                    <a:lnTo>
                      <a:pt x="314" y="52"/>
                    </a:lnTo>
                    <a:lnTo>
                      <a:pt x="338" y="48"/>
                    </a:lnTo>
                    <a:lnTo>
                      <a:pt x="354" y="42"/>
                    </a:lnTo>
                    <a:lnTo>
                      <a:pt x="366" y="38"/>
                    </a:lnTo>
                    <a:lnTo>
                      <a:pt x="368" y="36"/>
                    </a:lnTo>
                    <a:lnTo>
                      <a:pt x="370" y="32"/>
                    </a:lnTo>
                    <a:lnTo>
                      <a:pt x="370" y="32"/>
                    </a:lnTo>
                    <a:lnTo>
                      <a:pt x="368" y="30"/>
                    </a:lnTo>
                    <a:lnTo>
                      <a:pt x="366" y="26"/>
                    </a:lnTo>
                    <a:lnTo>
                      <a:pt x="354" y="20"/>
                    </a:lnTo>
                    <a:lnTo>
                      <a:pt x="338" y="14"/>
                    </a:lnTo>
                    <a:lnTo>
                      <a:pt x="314" y="10"/>
                    </a:lnTo>
                    <a:lnTo>
                      <a:pt x="288" y="6"/>
                    </a:lnTo>
                    <a:lnTo>
                      <a:pt x="256" y="2"/>
                    </a:lnTo>
                    <a:lnTo>
                      <a:pt x="222" y="0"/>
                    </a:lnTo>
                    <a:lnTo>
                      <a:pt x="18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598"/>
              <p:cNvSpPr>
                <a:spLocks noEditPoints="1"/>
              </p:cNvSpPr>
              <p:nvPr/>
            </p:nvSpPr>
            <p:spPr bwMode="auto">
              <a:xfrm>
                <a:off x="4711" y="4196"/>
                <a:ext cx="364" cy="60"/>
              </a:xfrm>
              <a:custGeom>
                <a:avLst/>
                <a:gdLst>
                  <a:gd name="T0" fmla="*/ 184 w 364"/>
                  <a:gd name="T1" fmla="*/ 60 h 60"/>
                  <a:gd name="T2" fmla="*/ 82 w 364"/>
                  <a:gd name="T3" fmla="*/ 54 h 60"/>
                  <a:gd name="T4" fmla="*/ 34 w 364"/>
                  <a:gd name="T5" fmla="*/ 48 h 60"/>
                  <a:gd name="T6" fmla="*/ 6 w 364"/>
                  <a:gd name="T7" fmla="*/ 38 h 60"/>
                  <a:gd name="T8" fmla="*/ 2 w 364"/>
                  <a:gd name="T9" fmla="*/ 32 h 60"/>
                  <a:gd name="T10" fmla="*/ 2 w 364"/>
                  <a:gd name="T11" fmla="*/ 30 h 60"/>
                  <a:gd name="T12" fmla="*/ 16 w 364"/>
                  <a:gd name="T13" fmla="*/ 20 h 60"/>
                  <a:gd name="T14" fmla="*/ 56 w 364"/>
                  <a:gd name="T15" fmla="*/ 10 h 60"/>
                  <a:gd name="T16" fmla="*/ 114 w 364"/>
                  <a:gd name="T17" fmla="*/ 2 h 60"/>
                  <a:gd name="T18" fmla="*/ 184 w 364"/>
                  <a:gd name="T19" fmla="*/ 0 h 60"/>
                  <a:gd name="T20" fmla="*/ 220 w 364"/>
                  <a:gd name="T21" fmla="*/ 2 h 60"/>
                  <a:gd name="T22" fmla="*/ 284 w 364"/>
                  <a:gd name="T23" fmla="*/ 6 h 60"/>
                  <a:gd name="T24" fmla="*/ 332 w 364"/>
                  <a:gd name="T25" fmla="*/ 14 h 60"/>
                  <a:gd name="T26" fmla="*/ 360 w 364"/>
                  <a:gd name="T27" fmla="*/ 26 h 60"/>
                  <a:gd name="T28" fmla="*/ 362 w 364"/>
                  <a:gd name="T29" fmla="*/ 32 h 60"/>
                  <a:gd name="T30" fmla="*/ 362 w 364"/>
                  <a:gd name="T31" fmla="*/ 36 h 60"/>
                  <a:gd name="T32" fmla="*/ 348 w 364"/>
                  <a:gd name="T33" fmla="*/ 42 h 60"/>
                  <a:gd name="T34" fmla="*/ 310 w 364"/>
                  <a:gd name="T35" fmla="*/ 52 h 60"/>
                  <a:gd name="T36" fmla="*/ 184 w 364"/>
                  <a:gd name="T37" fmla="*/ 60 h 60"/>
                  <a:gd name="T38" fmla="*/ 184 w 364"/>
                  <a:gd name="T39" fmla="*/ 0 h 60"/>
                  <a:gd name="T40" fmla="*/ 112 w 364"/>
                  <a:gd name="T41" fmla="*/ 2 h 60"/>
                  <a:gd name="T42" fmla="*/ 54 w 364"/>
                  <a:gd name="T43" fmla="*/ 10 h 60"/>
                  <a:gd name="T44" fmla="*/ 14 w 364"/>
                  <a:gd name="T45" fmla="*/ 20 h 60"/>
                  <a:gd name="T46" fmla="*/ 0 w 364"/>
                  <a:gd name="T47" fmla="*/ 30 h 60"/>
                  <a:gd name="T48" fmla="*/ 0 w 364"/>
                  <a:gd name="T49" fmla="*/ 32 h 60"/>
                  <a:gd name="T50" fmla="*/ 4 w 364"/>
                  <a:gd name="T51" fmla="*/ 38 h 60"/>
                  <a:gd name="T52" fmla="*/ 32 w 364"/>
                  <a:gd name="T53" fmla="*/ 48 h 60"/>
                  <a:gd name="T54" fmla="*/ 82 w 364"/>
                  <a:gd name="T55" fmla="*/ 54 h 60"/>
                  <a:gd name="T56" fmla="*/ 184 w 364"/>
                  <a:gd name="T57" fmla="*/ 60 h 60"/>
                  <a:gd name="T58" fmla="*/ 254 w 364"/>
                  <a:gd name="T59" fmla="*/ 58 h 60"/>
                  <a:gd name="T60" fmla="*/ 312 w 364"/>
                  <a:gd name="T61" fmla="*/ 52 h 60"/>
                  <a:gd name="T62" fmla="*/ 350 w 364"/>
                  <a:gd name="T63" fmla="*/ 42 h 60"/>
                  <a:gd name="T64" fmla="*/ 364 w 364"/>
                  <a:gd name="T65" fmla="*/ 36 h 60"/>
                  <a:gd name="T66" fmla="*/ 364 w 364"/>
                  <a:gd name="T67" fmla="*/ 32 h 60"/>
                  <a:gd name="T68" fmla="*/ 362 w 364"/>
                  <a:gd name="T69" fmla="*/ 26 h 60"/>
                  <a:gd name="T70" fmla="*/ 334 w 364"/>
                  <a:gd name="T71" fmla="*/ 14 h 60"/>
                  <a:gd name="T72" fmla="*/ 284 w 364"/>
                  <a:gd name="T73" fmla="*/ 6 h 60"/>
                  <a:gd name="T74" fmla="*/ 220 w 364"/>
                  <a:gd name="T7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64" h="60">
                    <a:moveTo>
                      <a:pt x="184" y="60"/>
                    </a:moveTo>
                    <a:lnTo>
                      <a:pt x="184" y="60"/>
                    </a:lnTo>
                    <a:lnTo>
                      <a:pt x="114" y="58"/>
                    </a:lnTo>
                    <a:lnTo>
                      <a:pt x="82" y="54"/>
                    </a:lnTo>
                    <a:lnTo>
                      <a:pt x="56" y="52"/>
                    </a:lnTo>
                    <a:lnTo>
                      <a:pt x="34" y="48"/>
                    </a:lnTo>
                    <a:lnTo>
                      <a:pt x="16" y="42"/>
                    </a:lnTo>
                    <a:lnTo>
                      <a:pt x="6" y="38"/>
                    </a:lnTo>
                    <a:lnTo>
                      <a:pt x="2" y="36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2" y="30"/>
                    </a:lnTo>
                    <a:lnTo>
                      <a:pt x="6" y="26"/>
                    </a:lnTo>
                    <a:lnTo>
                      <a:pt x="16" y="20"/>
                    </a:lnTo>
                    <a:lnTo>
                      <a:pt x="34" y="14"/>
                    </a:lnTo>
                    <a:lnTo>
                      <a:pt x="56" y="10"/>
                    </a:lnTo>
                    <a:lnTo>
                      <a:pt x="82" y="6"/>
                    </a:lnTo>
                    <a:lnTo>
                      <a:pt x="114" y="2"/>
                    </a:lnTo>
                    <a:lnTo>
                      <a:pt x="148" y="2"/>
                    </a:lnTo>
                    <a:lnTo>
                      <a:pt x="184" y="0"/>
                    </a:lnTo>
                    <a:lnTo>
                      <a:pt x="184" y="0"/>
                    </a:lnTo>
                    <a:lnTo>
                      <a:pt x="220" y="2"/>
                    </a:lnTo>
                    <a:lnTo>
                      <a:pt x="252" y="2"/>
                    </a:lnTo>
                    <a:lnTo>
                      <a:pt x="284" y="6"/>
                    </a:lnTo>
                    <a:lnTo>
                      <a:pt x="310" y="10"/>
                    </a:lnTo>
                    <a:lnTo>
                      <a:pt x="332" y="14"/>
                    </a:lnTo>
                    <a:lnTo>
                      <a:pt x="348" y="20"/>
                    </a:lnTo>
                    <a:lnTo>
                      <a:pt x="360" y="26"/>
                    </a:lnTo>
                    <a:lnTo>
                      <a:pt x="362" y="30"/>
                    </a:lnTo>
                    <a:lnTo>
                      <a:pt x="362" y="32"/>
                    </a:lnTo>
                    <a:lnTo>
                      <a:pt x="362" y="32"/>
                    </a:lnTo>
                    <a:lnTo>
                      <a:pt x="362" y="36"/>
                    </a:lnTo>
                    <a:lnTo>
                      <a:pt x="360" y="38"/>
                    </a:lnTo>
                    <a:lnTo>
                      <a:pt x="348" y="42"/>
                    </a:lnTo>
                    <a:lnTo>
                      <a:pt x="332" y="48"/>
                    </a:lnTo>
                    <a:lnTo>
                      <a:pt x="310" y="52"/>
                    </a:lnTo>
                    <a:lnTo>
                      <a:pt x="252" y="58"/>
                    </a:lnTo>
                    <a:lnTo>
                      <a:pt x="184" y="60"/>
                    </a:lnTo>
                    <a:close/>
                    <a:moveTo>
                      <a:pt x="184" y="0"/>
                    </a:moveTo>
                    <a:lnTo>
                      <a:pt x="184" y="0"/>
                    </a:lnTo>
                    <a:lnTo>
                      <a:pt x="148" y="0"/>
                    </a:lnTo>
                    <a:lnTo>
                      <a:pt x="112" y="2"/>
                    </a:lnTo>
                    <a:lnTo>
                      <a:pt x="82" y="6"/>
                    </a:lnTo>
                    <a:lnTo>
                      <a:pt x="54" y="10"/>
                    </a:lnTo>
                    <a:lnTo>
                      <a:pt x="32" y="14"/>
                    </a:lnTo>
                    <a:lnTo>
                      <a:pt x="14" y="20"/>
                    </a:lnTo>
                    <a:lnTo>
                      <a:pt x="4" y="26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4" y="38"/>
                    </a:lnTo>
                    <a:lnTo>
                      <a:pt x="14" y="42"/>
                    </a:lnTo>
                    <a:lnTo>
                      <a:pt x="32" y="48"/>
                    </a:lnTo>
                    <a:lnTo>
                      <a:pt x="54" y="52"/>
                    </a:lnTo>
                    <a:lnTo>
                      <a:pt x="82" y="54"/>
                    </a:lnTo>
                    <a:lnTo>
                      <a:pt x="112" y="58"/>
                    </a:lnTo>
                    <a:lnTo>
                      <a:pt x="184" y="60"/>
                    </a:lnTo>
                    <a:lnTo>
                      <a:pt x="184" y="60"/>
                    </a:lnTo>
                    <a:lnTo>
                      <a:pt x="254" y="58"/>
                    </a:lnTo>
                    <a:lnTo>
                      <a:pt x="284" y="54"/>
                    </a:lnTo>
                    <a:lnTo>
                      <a:pt x="312" y="52"/>
                    </a:lnTo>
                    <a:lnTo>
                      <a:pt x="334" y="48"/>
                    </a:lnTo>
                    <a:lnTo>
                      <a:pt x="350" y="42"/>
                    </a:lnTo>
                    <a:lnTo>
                      <a:pt x="362" y="38"/>
                    </a:lnTo>
                    <a:lnTo>
                      <a:pt x="364" y="36"/>
                    </a:lnTo>
                    <a:lnTo>
                      <a:pt x="364" y="32"/>
                    </a:lnTo>
                    <a:lnTo>
                      <a:pt x="364" y="32"/>
                    </a:lnTo>
                    <a:lnTo>
                      <a:pt x="364" y="30"/>
                    </a:lnTo>
                    <a:lnTo>
                      <a:pt x="362" y="26"/>
                    </a:lnTo>
                    <a:lnTo>
                      <a:pt x="350" y="20"/>
                    </a:lnTo>
                    <a:lnTo>
                      <a:pt x="334" y="14"/>
                    </a:lnTo>
                    <a:lnTo>
                      <a:pt x="312" y="10"/>
                    </a:lnTo>
                    <a:lnTo>
                      <a:pt x="284" y="6"/>
                    </a:lnTo>
                    <a:lnTo>
                      <a:pt x="254" y="2"/>
                    </a:lnTo>
                    <a:lnTo>
                      <a:pt x="220" y="0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rgbClr val="968E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599"/>
              <p:cNvSpPr>
                <a:spLocks/>
              </p:cNvSpPr>
              <p:nvPr/>
            </p:nvSpPr>
            <p:spPr bwMode="auto">
              <a:xfrm>
                <a:off x="4713" y="4196"/>
                <a:ext cx="360" cy="60"/>
              </a:xfrm>
              <a:custGeom>
                <a:avLst/>
                <a:gdLst>
                  <a:gd name="T0" fmla="*/ 182 w 360"/>
                  <a:gd name="T1" fmla="*/ 60 h 60"/>
                  <a:gd name="T2" fmla="*/ 182 w 360"/>
                  <a:gd name="T3" fmla="*/ 60 h 60"/>
                  <a:gd name="T4" fmla="*/ 112 w 360"/>
                  <a:gd name="T5" fmla="*/ 58 h 60"/>
                  <a:gd name="T6" fmla="*/ 80 w 360"/>
                  <a:gd name="T7" fmla="*/ 54 h 60"/>
                  <a:gd name="T8" fmla="*/ 54 w 360"/>
                  <a:gd name="T9" fmla="*/ 52 h 60"/>
                  <a:gd name="T10" fmla="*/ 32 w 360"/>
                  <a:gd name="T11" fmla="*/ 48 h 60"/>
                  <a:gd name="T12" fmla="*/ 14 w 360"/>
                  <a:gd name="T13" fmla="*/ 42 h 60"/>
                  <a:gd name="T14" fmla="*/ 4 w 360"/>
                  <a:gd name="T15" fmla="*/ 38 h 60"/>
                  <a:gd name="T16" fmla="*/ 0 w 360"/>
                  <a:gd name="T17" fmla="*/ 36 h 60"/>
                  <a:gd name="T18" fmla="*/ 0 w 360"/>
                  <a:gd name="T19" fmla="*/ 32 h 60"/>
                  <a:gd name="T20" fmla="*/ 0 w 360"/>
                  <a:gd name="T21" fmla="*/ 32 h 60"/>
                  <a:gd name="T22" fmla="*/ 0 w 360"/>
                  <a:gd name="T23" fmla="*/ 30 h 60"/>
                  <a:gd name="T24" fmla="*/ 4 w 360"/>
                  <a:gd name="T25" fmla="*/ 26 h 60"/>
                  <a:gd name="T26" fmla="*/ 14 w 360"/>
                  <a:gd name="T27" fmla="*/ 20 h 60"/>
                  <a:gd name="T28" fmla="*/ 32 w 360"/>
                  <a:gd name="T29" fmla="*/ 14 h 60"/>
                  <a:gd name="T30" fmla="*/ 54 w 360"/>
                  <a:gd name="T31" fmla="*/ 10 h 60"/>
                  <a:gd name="T32" fmla="*/ 80 w 360"/>
                  <a:gd name="T33" fmla="*/ 6 h 60"/>
                  <a:gd name="T34" fmla="*/ 112 w 360"/>
                  <a:gd name="T35" fmla="*/ 2 h 60"/>
                  <a:gd name="T36" fmla="*/ 146 w 360"/>
                  <a:gd name="T37" fmla="*/ 2 h 60"/>
                  <a:gd name="T38" fmla="*/ 182 w 360"/>
                  <a:gd name="T39" fmla="*/ 0 h 60"/>
                  <a:gd name="T40" fmla="*/ 182 w 360"/>
                  <a:gd name="T41" fmla="*/ 0 h 60"/>
                  <a:gd name="T42" fmla="*/ 218 w 360"/>
                  <a:gd name="T43" fmla="*/ 2 h 60"/>
                  <a:gd name="T44" fmla="*/ 250 w 360"/>
                  <a:gd name="T45" fmla="*/ 2 h 60"/>
                  <a:gd name="T46" fmla="*/ 282 w 360"/>
                  <a:gd name="T47" fmla="*/ 6 h 60"/>
                  <a:gd name="T48" fmla="*/ 308 w 360"/>
                  <a:gd name="T49" fmla="*/ 10 h 60"/>
                  <a:gd name="T50" fmla="*/ 330 w 360"/>
                  <a:gd name="T51" fmla="*/ 14 h 60"/>
                  <a:gd name="T52" fmla="*/ 346 w 360"/>
                  <a:gd name="T53" fmla="*/ 20 h 60"/>
                  <a:gd name="T54" fmla="*/ 358 w 360"/>
                  <a:gd name="T55" fmla="*/ 26 h 60"/>
                  <a:gd name="T56" fmla="*/ 360 w 360"/>
                  <a:gd name="T57" fmla="*/ 30 h 60"/>
                  <a:gd name="T58" fmla="*/ 360 w 360"/>
                  <a:gd name="T59" fmla="*/ 32 h 60"/>
                  <a:gd name="T60" fmla="*/ 360 w 360"/>
                  <a:gd name="T61" fmla="*/ 32 h 60"/>
                  <a:gd name="T62" fmla="*/ 360 w 360"/>
                  <a:gd name="T63" fmla="*/ 36 h 60"/>
                  <a:gd name="T64" fmla="*/ 358 w 360"/>
                  <a:gd name="T65" fmla="*/ 38 h 60"/>
                  <a:gd name="T66" fmla="*/ 346 w 360"/>
                  <a:gd name="T67" fmla="*/ 42 h 60"/>
                  <a:gd name="T68" fmla="*/ 330 w 360"/>
                  <a:gd name="T69" fmla="*/ 48 h 60"/>
                  <a:gd name="T70" fmla="*/ 308 w 360"/>
                  <a:gd name="T71" fmla="*/ 52 h 60"/>
                  <a:gd name="T72" fmla="*/ 250 w 360"/>
                  <a:gd name="T73" fmla="*/ 58 h 60"/>
                  <a:gd name="T74" fmla="*/ 182 w 360"/>
                  <a:gd name="T75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60" h="60">
                    <a:moveTo>
                      <a:pt x="182" y="60"/>
                    </a:moveTo>
                    <a:lnTo>
                      <a:pt x="182" y="60"/>
                    </a:lnTo>
                    <a:lnTo>
                      <a:pt x="112" y="58"/>
                    </a:lnTo>
                    <a:lnTo>
                      <a:pt x="80" y="54"/>
                    </a:lnTo>
                    <a:lnTo>
                      <a:pt x="54" y="52"/>
                    </a:lnTo>
                    <a:lnTo>
                      <a:pt x="32" y="48"/>
                    </a:lnTo>
                    <a:lnTo>
                      <a:pt x="14" y="42"/>
                    </a:lnTo>
                    <a:lnTo>
                      <a:pt x="4" y="38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4" y="26"/>
                    </a:lnTo>
                    <a:lnTo>
                      <a:pt x="14" y="20"/>
                    </a:lnTo>
                    <a:lnTo>
                      <a:pt x="32" y="14"/>
                    </a:lnTo>
                    <a:lnTo>
                      <a:pt x="54" y="10"/>
                    </a:lnTo>
                    <a:lnTo>
                      <a:pt x="80" y="6"/>
                    </a:lnTo>
                    <a:lnTo>
                      <a:pt x="112" y="2"/>
                    </a:lnTo>
                    <a:lnTo>
                      <a:pt x="146" y="2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218" y="2"/>
                    </a:lnTo>
                    <a:lnTo>
                      <a:pt x="250" y="2"/>
                    </a:lnTo>
                    <a:lnTo>
                      <a:pt x="282" y="6"/>
                    </a:lnTo>
                    <a:lnTo>
                      <a:pt x="308" y="10"/>
                    </a:lnTo>
                    <a:lnTo>
                      <a:pt x="330" y="14"/>
                    </a:lnTo>
                    <a:lnTo>
                      <a:pt x="346" y="20"/>
                    </a:lnTo>
                    <a:lnTo>
                      <a:pt x="358" y="26"/>
                    </a:lnTo>
                    <a:lnTo>
                      <a:pt x="360" y="30"/>
                    </a:lnTo>
                    <a:lnTo>
                      <a:pt x="360" y="32"/>
                    </a:lnTo>
                    <a:lnTo>
                      <a:pt x="360" y="32"/>
                    </a:lnTo>
                    <a:lnTo>
                      <a:pt x="360" y="36"/>
                    </a:lnTo>
                    <a:lnTo>
                      <a:pt x="358" y="38"/>
                    </a:lnTo>
                    <a:lnTo>
                      <a:pt x="346" y="42"/>
                    </a:lnTo>
                    <a:lnTo>
                      <a:pt x="330" y="48"/>
                    </a:lnTo>
                    <a:lnTo>
                      <a:pt x="308" y="52"/>
                    </a:lnTo>
                    <a:lnTo>
                      <a:pt x="250" y="58"/>
                    </a:lnTo>
                    <a:lnTo>
                      <a:pt x="182" y="6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600"/>
              <p:cNvSpPr>
                <a:spLocks/>
              </p:cNvSpPr>
              <p:nvPr/>
            </p:nvSpPr>
            <p:spPr bwMode="auto">
              <a:xfrm>
                <a:off x="4711" y="4196"/>
                <a:ext cx="364" cy="60"/>
              </a:xfrm>
              <a:custGeom>
                <a:avLst/>
                <a:gdLst>
                  <a:gd name="T0" fmla="*/ 184 w 364"/>
                  <a:gd name="T1" fmla="*/ 0 h 60"/>
                  <a:gd name="T2" fmla="*/ 184 w 364"/>
                  <a:gd name="T3" fmla="*/ 0 h 60"/>
                  <a:gd name="T4" fmla="*/ 148 w 364"/>
                  <a:gd name="T5" fmla="*/ 0 h 60"/>
                  <a:gd name="T6" fmla="*/ 112 w 364"/>
                  <a:gd name="T7" fmla="*/ 2 h 60"/>
                  <a:gd name="T8" fmla="*/ 82 w 364"/>
                  <a:gd name="T9" fmla="*/ 6 h 60"/>
                  <a:gd name="T10" fmla="*/ 54 w 364"/>
                  <a:gd name="T11" fmla="*/ 10 h 60"/>
                  <a:gd name="T12" fmla="*/ 32 w 364"/>
                  <a:gd name="T13" fmla="*/ 14 h 60"/>
                  <a:gd name="T14" fmla="*/ 14 w 364"/>
                  <a:gd name="T15" fmla="*/ 20 h 60"/>
                  <a:gd name="T16" fmla="*/ 4 w 364"/>
                  <a:gd name="T17" fmla="*/ 26 h 60"/>
                  <a:gd name="T18" fmla="*/ 0 w 364"/>
                  <a:gd name="T19" fmla="*/ 30 h 60"/>
                  <a:gd name="T20" fmla="*/ 0 w 364"/>
                  <a:gd name="T21" fmla="*/ 32 h 60"/>
                  <a:gd name="T22" fmla="*/ 0 w 364"/>
                  <a:gd name="T23" fmla="*/ 32 h 60"/>
                  <a:gd name="T24" fmla="*/ 0 w 364"/>
                  <a:gd name="T25" fmla="*/ 36 h 60"/>
                  <a:gd name="T26" fmla="*/ 4 w 364"/>
                  <a:gd name="T27" fmla="*/ 38 h 60"/>
                  <a:gd name="T28" fmla="*/ 14 w 364"/>
                  <a:gd name="T29" fmla="*/ 42 h 60"/>
                  <a:gd name="T30" fmla="*/ 32 w 364"/>
                  <a:gd name="T31" fmla="*/ 48 h 60"/>
                  <a:gd name="T32" fmla="*/ 54 w 364"/>
                  <a:gd name="T33" fmla="*/ 52 h 60"/>
                  <a:gd name="T34" fmla="*/ 82 w 364"/>
                  <a:gd name="T35" fmla="*/ 54 h 60"/>
                  <a:gd name="T36" fmla="*/ 112 w 364"/>
                  <a:gd name="T37" fmla="*/ 58 h 60"/>
                  <a:gd name="T38" fmla="*/ 184 w 364"/>
                  <a:gd name="T39" fmla="*/ 60 h 60"/>
                  <a:gd name="T40" fmla="*/ 184 w 364"/>
                  <a:gd name="T41" fmla="*/ 60 h 60"/>
                  <a:gd name="T42" fmla="*/ 254 w 364"/>
                  <a:gd name="T43" fmla="*/ 58 h 60"/>
                  <a:gd name="T44" fmla="*/ 284 w 364"/>
                  <a:gd name="T45" fmla="*/ 54 h 60"/>
                  <a:gd name="T46" fmla="*/ 312 w 364"/>
                  <a:gd name="T47" fmla="*/ 52 h 60"/>
                  <a:gd name="T48" fmla="*/ 334 w 364"/>
                  <a:gd name="T49" fmla="*/ 48 h 60"/>
                  <a:gd name="T50" fmla="*/ 350 w 364"/>
                  <a:gd name="T51" fmla="*/ 42 h 60"/>
                  <a:gd name="T52" fmla="*/ 362 w 364"/>
                  <a:gd name="T53" fmla="*/ 38 h 60"/>
                  <a:gd name="T54" fmla="*/ 364 w 364"/>
                  <a:gd name="T55" fmla="*/ 36 h 60"/>
                  <a:gd name="T56" fmla="*/ 364 w 364"/>
                  <a:gd name="T57" fmla="*/ 32 h 60"/>
                  <a:gd name="T58" fmla="*/ 364 w 364"/>
                  <a:gd name="T59" fmla="*/ 32 h 60"/>
                  <a:gd name="T60" fmla="*/ 364 w 364"/>
                  <a:gd name="T61" fmla="*/ 30 h 60"/>
                  <a:gd name="T62" fmla="*/ 362 w 364"/>
                  <a:gd name="T63" fmla="*/ 26 h 60"/>
                  <a:gd name="T64" fmla="*/ 350 w 364"/>
                  <a:gd name="T65" fmla="*/ 20 h 60"/>
                  <a:gd name="T66" fmla="*/ 334 w 364"/>
                  <a:gd name="T67" fmla="*/ 14 h 60"/>
                  <a:gd name="T68" fmla="*/ 312 w 364"/>
                  <a:gd name="T69" fmla="*/ 10 h 60"/>
                  <a:gd name="T70" fmla="*/ 284 w 364"/>
                  <a:gd name="T71" fmla="*/ 6 h 60"/>
                  <a:gd name="T72" fmla="*/ 254 w 364"/>
                  <a:gd name="T73" fmla="*/ 2 h 60"/>
                  <a:gd name="T74" fmla="*/ 220 w 364"/>
                  <a:gd name="T75" fmla="*/ 0 h 60"/>
                  <a:gd name="T76" fmla="*/ 184 w 364"/>
                  <a:gd name="T7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64" h="60">
                    <a:moveTo>
                      <a:pt x="184" y="0"/>
                    </a:moveTo>
                    <a:lnTo>
                      <a:pt x="184" y="0"/>
                    </a:lnTo>
                    <a:lnTo>
                      <a:pt x="148" y="0"/>
                    </a:lnTo>
                    <a:lnTo>
                      <a:pt x="112" y="2"/>
                    </a:lnTo>
                    <a:lnTo>
                      <a:pt x="82" y="6"/>
                    </a:lnTo>
                    <a:lnTo>
                      <a:pt x="54" y="10"/>
                    </a:lnTo>
                    <a:lnTo>
                      <a:pt x="32" y="14"/>
                    </a:lnTo>
                    <a:lnTo>
                      <a:pt x="14" y="20"/>
                    </a:lnTo>
                    <a:lnTo>
                      <a:pt x="4" y="26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4" y="38"/>
                    </a:lnTo>
                    <a:lnTo>
                      <a:pt x="14" y="42"/>
                    </a:lnTo>
                    <a:lnTo>
                      <a:pt x="32" y="48"/>
                    </a:lnTo>
                    <a:lnTo>
                      <a:pt x="54" y="52"/>
                    </a:lnTo>
                    <a:lnTo>
                      <a:pt x="82" y="54"/>
                    </a:lnTo>
                    <a:lnTo>
                      <a:pt x="112" y="58"/>
                    </a:lnTo>
                    <a:lnTo>
                      <a:pt x="184" y="60"/>
                    </a:lnTo>
                    <a:lnTo>
                      <a:pt x="184" y="60"/>
                    </a:lnTo>
                    <a:lnTo>
                      <a:pt x="254" y="58"/>
                    </a:lnTo>
                    <a:lnTo>
                      <a:pt x="284" y="54"/>
                    </a:lnTo>
                    <a:lnTo>
                      <a:pt x="312" y="52"/>
                    </a:lnTo>
                    <a:lnTo>
                      <a:pt x="334" y="48"/>
                    </a:lnTo>
                    <a:lnTo>
                      <a:pt x="350" y="42"/>
                    </a:lnTo>
                    <a:lnTo>
                      <a:pt x="362" y="38"/>
                    </a:lnTo>
                    <a:lnTo>
                      <a:pt x="364" y="36"/>
                    </a:lnTo>
                    <a:lnTo>
                      <a:pt x="364" y="32"/>
                    </a:lnTo>
                    <a:lnTo>
                      <a:pt x="364" y="32"/>
                    </a:lnTo>
                    <a:lnTo>
                      <a:pt x="364" y="30"/>
                    </a:lnTo>
                    <a:lnTo>
                      <a:pt x="362" y="26"/>
                    </a:lnTo>
                    <a:lnTo>
                      <a:pt x="350" y="20"/>
                    </a:lnTo>
                    <a:lnTo>
                      <a:pt x="334" y="14"/>
                    </a:lnTo>
                    <a:lnTo>
                      <a:pt x="312" y="10"/>
                    </a:lnTo>
                    <a:lnTo>
                      <a:pt x="284" y="6"/>
                    </a:lnTo>
                    <a:lnTo>
                      <a:pt x="254" y="2"/>
                    </a:lnTo>
                    <a:lnTo>
                      <a:pt x="220" y="0"/>
                    </a:lnTo>
                    <a:lnTo>
                      <a:pt x="1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601"/>
              <p:cNvSpPr>
                <a:spLocks noEditPoints="1"/>
              </p:cNvSpPr>
              <p:nvPr/>
            </p:nvSpPr>
            <p:spPr bwMode="auto">
              <a:xfrm>
                <a:off x="4713" y="4196"/>
                <a:ext cx="360" cy="60"/>
              </a:xfrm>
              <a:custGeom>
                <a:avLst/>
                <a:gdLst>
                  <a:gd name="T0" fmla="*/ 182 w 360"/>
                  <a:gd name="T1" fmla="*/ 60 h 60"/>
                  <a:gd name="T2" fmla="*/ 56 w 360"/>
                  <a:gd name="T3" fmla="*/ 52 h 60"/>
                  <a:gd name="T4" fmla="*/ 16 w 360"/>
                  <a:gd name="T5" fmla="*/ 42 h 60"/>
                  <a:gd name="T6" fmla="*/ 2 w 360"/>
                  <a:gd name="T7" fmla="*/ 36 h 60"/>
                  <a:gd name="T8" fmla="*/ 2 w 360"/>
                  <a:gd name="T9" fmla="*/ 32 h 60"/>
                  <a:gd name="T10" fmla="*/ 6 w 360"/>
                  <a:gd name="T11" fmla="*/ 26 h 60"/>
                  <a:gd name="T12" fmla="*/ 32 w 360"/>
                  <a:gd name="T13" fmla="*/ 14 h 60"/>
                  <a:gd name="T14" fmla="*/ 82 w 360"/>
                  <a:gd name="T15" fmla="*/ 6 h 60"/>
                  <a:gd name="T16" fmla="*/ 146 w 360"/>
                  <a:gd name="T17" fmla="*/ 2 h 60"/>
                  <a:gd name="T18" fmla="*/ 182 w 360"/>
                  <a:gd name="T19" fmla="*/ 0 h 60"/>
                  <a:gd name="T20" fmla="*/ 250 w 360"/>
                  <a:gd name="T21" fmla="*/ 4 h 60"/>
                  <a:gd name="T22" fmla="*/ 306 w 360"/>
                  <a:gd name="T23" fmla="*/ 10 h 60"/>
                  <a:gd name="T24" fmla="*/ 344 w 360"/>
                  <a:gd name="T25" fmla="*/ 20 h 60"/>
                  <a:gd name="T26" fmla="*/ 358 w 360"/>
                  <a:gd name="T27" fmla="*/ 30 h 60"/>
                  <a:gd name="T28" fmla="*/ 358 w 360"/>
                  <a:gd name="T29" fmla="*/ 32 h 60"/>
                  <a:gd name="T30" fmla="*/ 356 w 360"/>
                  <a:gd name="T31" fmla="*/ 38 h 60"/>
                  <a:gd name="T32" fmla="*/ 328 w 360"/>
                  <a:gd name="T33" fmla="*/ 48 h 60"/>
                  <a:gd name="T34" fmla="*/ 250 w 360"/>
                  <a:gd name="T35" fmla="*/ 56 h 60"/>
                  <a:gd name="T36" fmla="*/ 182 w 360"/>
                  <a:gd name="T37" fmla="*/ 0 h 60"/>
                  <a:gd name="T38" fmla="*/ 146 w 360"/>
                  <a:gd name="T39" fmla="*/ 2 h 60"/>
                  <a:gd name="T40" fmla="*/ 80 w 360"/>
                  <a:gd name="T41" fmla="*/ 6 h 60"/>
                  <a:gd name="T42" fmla="*/ 32 w 360"/>
                  <a:gd name="T43" fmla="*/ 14 h 60"/>
                  <a:gd name="T44" fmla="*/ 4 w 360"/>
                  <a:gd name="T45" fmla="*/ 26 h 60"/>
                  <a:gd name="T46" fmla="*/ 0 w 360"/>
                  <a:gd name="T47" fmla="*/ 32 h 60"/>
                  <a:gd name="T48" fmla="*/ 0 w 360"/>
                  <a:gd name="T49" fmla="*/ 36 h 60"/>
                  <a:gd name="T50" fmla="*/ 14 w 360"/>
                  <a:gd name="T51" fmla="*/ 42 h 60"/>
                  <a:gd name="T52" fmla="*/ 54 w 360"/>
                  <a:gd name="T53" fmla="*/ 52 h 60"/>
                  <a:gd name="T54" fmla="*/ 112 w 360"/>
                  <a:gd name="T55" fmla="*/ 58 h 60"/>
                  <a:gd name="T56" fmla="*/ 182 w 360"/>
                  <a:gd name="T57" fmla="*/ 60 h 60"/>
                  <a:gd name="T58" fmla="*/ 308 w 360"/>
                  <a:gd name="T59" fmla="*/ 52 h 60"/>
                  <a:gd name="T60" fmla="*/ 346 w 360"/>
                  <a:gd name="T61" fmla="*/ 42 h 60"/>
                  <a:gd name="T62" fmla="*/ 360 w 360"/>
                  <a:gd name="T63" fmla="*/ 36 h 60"/>
                  <a:gd name="T64" fmla="*/ 360 w 360"/>
                  <a:gd name="T65" fmla="*/ 32 h 60"/>
                  <a:gd name="T66" fmla="*/ 358 w 360"/>
                  <a:gd name="T67" fmla="*/ 26 h 60"/>
                  <a:gd name="T68" fmla="*/ 330 w 360"/>
                  <a:gd name="T69" fmla="*/ 14 h 60"/>
                  <a:gd name="T70" fmla="*/ 282 w 360"/>
                  <a:gd name="T71" fmla="*/ 6 h 60"/>
                  <a:gd name="T72" fmla="*/ 218 w 360"/>
                  <a:gd name="T73" fmla="*/ 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60" h="60">
                    <a:moveTo>
                      <a:pt x="182" y="60"/>
                    </a:moveTo>
                    <a:lnTo>
                      <a:pt x="182" y="60"/>
                    </a:lnTo>
                    <a:lnTo>
                      <a:pt x="112" y="56"/>
                    </a:lnTo>
                    <a:lnTo>
                      <a:pt x="56" y="52"/>
                    </a:lnTo>
                    <a:lnTo>
                      <a:pt x="32" y="48"/>
                    </a:lnTo>
                    <a:lnTo>
                      <a:pt x="16" y="42"/>
                    </a:lnTo>
                    <a:lnTo>
                      <a:pt x="6" y="38"/>
                    </a:lnTo>
                    <a:lnTo>
                      <a:pt x="2" y="36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2" y="30"/>
                    </a:lnTo>
                    <a:lnTo>
                      <a:pt x="6" y="26"/>
                    </a:lnTo>
                    <a:lnTo>
                      <a:pt x="16" y="20"/>
                    </a:lnTo>
                    <a:lnTo>
                      <a:pt x="32" y="14"/>
                    </a:lnTo>
                    <a:lnTo>
                      <a:pt x="56" y="10"/>
                    </a:lnTo>
                    <a:lnTo>
                      <a:pt x="82" y="6"/>
                    </a:lnTo>
                    <a:lnTo>
                      <a:pt x="112" y="4"/>
                    </a:lnTo>
                    <a:lnTo>
                      <a:pt x="146" y="2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218" y="2"/>
                    </a:lnTo>
                    <a:lnTo>
                      <a:pt x="250" y="4"/>
                    </a:lnTo>
                    <a:lnTo>
                      <a:pt x="280" y="6"/>
                    </a:lnTo>
                    <a:lnTo>
                      <a:pt x="306" y="10"/>
                    </a:lnTo>
                    <a:lnTo>
                      <a:pt x="328" y="14"/>
                    </a:lnTo>
                    <a:lnTo>
                      <a:pt x="344" y="20"/>
                    </a:lnTo>
                    <a:lnTo>
                      <a:pt x="356" y="26"/>
                    </a:lnTo>
                    <a:lnTo>
                      <a:pt x="358" y="30"/>
                    </a:lnTo>
                    <a:lnTo>
                      <a:pt x="358" y="32"/>
                    </a:lnTo>
                    <a:lnTo>
                      <a:pt x="358" y="32"/>
                    </a:lnTo>
                    <a:lnTo>
                      <a:pt x="358" y="36"/>
                    </a:lnTo>
                    <a:lnTo>
                      <a:pt x="356" y="38"/>
                    </a:lnTo>
                    <a:lnTo>
                      <a:pt x="344" y="42"/>
                    </a:lnTo>
                    <a:lnTo>
                      <a:pt x="328" y="48"/>
                    </a:lnTo>
                    <a:lnTo>
                      <a:pt x="306" y="52"/>
                    </a:lnTo>
                    <a:lnTo>
                      <a:pt x="250" y="56"/>
                    </a:lnTo>
                    <a:lnTo>
                      <a:pt x="182" y="60"/>
                    </a:lnTo>
                    <a:close/>
                    <a:moveTo>
                      <a:pt x="182" y="0"/>
                    </a:moveTo>
                    <a:lnTo>
                      <a:pt x="182" y="0"/>
                    </a:lnTo>
                    <a:lnTo>
                      <a:pt x="146" y="2"/>
                    </a:lnTo>
                    <a:lnTo>
                      <a:pt x="112" y="2"/>
                    </a:lnTo>
                    <a:lnTo>
                      <a:pt x="80" y="6"/>
                    </a:lnTo>
                    <a:lnTo>
                      <a:pt x="54" y="10"/>
                    </a:lnTo>
                    <a:lnTo>
                      <a:pt x="32" y="14"/>
                    </a:lnTo>
                    <a:lnTo>
                      <a:pt x="14" y="20"/>
                    </a:lnTo>
                    <a:lnTo>
                      <a:pt x="4" y="26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4" y="38"/>
                    </a:lnTo>
                    <a:lnTo>
                      <a:pt x="14" y="42"/>
                    </a:lnTo>
                    <a:lnTo>
                      <a:pt x="32" y="48"/>
                    </a:lnTo>
                    <a:lnTo>
                      <a:pt x="54" y="52"/>
                    </a:lnTo>
                    <a:lnTo>
                      <a:pt x="80" y="54"/>
                    </a:lnTo>
                    <a:lnTo>
                      <a:pt x="112" y="58"/>
                    </a:lnTo>
                    <a:lnTo>
                      <a:pt x="182" y="60"/>
                    </a:lnTo>
                    <a:lnTo>
                      <a:pt x="182" y="60"/>
                    </a:lnTo>
                    <a:lnTo>
                      <a:pt x="250" y="58"/>
                    </a:lnTo>
                    <a:lnTo>
                      <a:pt x="308" y="52"/>
                    </a:lnTo>
                    <a:lnTo>
                      <a:pt x="330" y="48"/>
                    </a:lnTo>
                    <a:lnTo>
                      <a:pt x="346" y="42"/>
                    </a:lnTo>
                    <a:lnTo>
                      <a:pt x="358" y="38"/>
                    </a:lnTo>
                    <a:lnTo>
                      <a:pt x="360" y="36"/>
                    </a:lnTo>
                    <a:lnTo>
                      <a:pt x="360" y="32"/>
                    </a:lnTo>
                    <a:lnTo>
                      <a:pt x="360" y="32"/>
                    </a:lnTo>
                    <a:lnTo>
                      <a:pt x="360" y="30"/>
                    </a:lnTo>
                    <a:lnTo>
                      <a:pt x="358" y="26"/>
                    </a:lnTo>
                    <a:lnTo>
                      <a:pt x="346" y="20"/>
                    </a:lnTo>
                    <a:lnTo>
                      <a:pt x="330" y="14"/>
                    </a:lnTo>
                    <a:lnTo>
                      <a:pt x="308" y="10"/>
                    </a:lnTo>
                    <a:lnTo>
                      <a:pt x="282" y="6"/>
                    </a:lnTo>
                    <a:lnTo>
                      <a:pt x="250" y="2"/>
                    </a:lnTo>
                    <a:lnTo>
                      <a:pt x="218" y="2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958D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602"/>
              <p:cNvSpPr>
                <a:spLocks/>
              </p:cNvSpPr>
              <p:nvPr/>
            </p:nvSpPr>
            <p:spPr bwMode="auto">
              <a:xfrm>
                <a:off x="4715" y="4196"/>
                <a:ext cx="356" cy="60"/>
              </a:xfrm>
              <a:custGeom>
                <a:avLst/>
                <a:gdLst>
                  <a:gd name="T0" fmla="*/ 180 w 356"/>
                  <a:gd name="T1" fmla="*/ 60 h 60"/>
                  <a:gd name="T2" fmla="*/ 180 w 356"/>
                  <a:gd name="T3" fmla="*/ 60 h 60"/>
                  <a:gd name="T4" fmla="*/ 110 w 356"/>
                  <a:gd name="T5" fmla="*/ 56 h 60"/>
                  <a:gd name="T6" fmla="*/ 54 w 356"/>
                  <a:gd name="T7" fmla="*/ 52 h 60"/>
                  <a:gd name="T8" fmla="*/ 30 w 356"/>
                  <a:gd name="T9" fmla="*/ 48 h 60"/>
                  <a:gd name="T10" fmla="*/ 14 w 356"/>
                  <a:gd name="T11" fmla="*/ 42 h 60"/>
                  <a:gd name="T12" fmla="*/ 4 w 356"/>
                  <a:gd name="T13" fmla="*/ 38 h 60"/>
                  <a:gd name="T14" fmla="*/ 0 w 356"/>
                  <a:gd name="T15" fmla="*/ 36 h 60"/>
                  <a:gd name="T16" fmla="*/ 0 w 356"/>
                  <a:gd name="T17" fmla="*/ 32 h 60"/>
                  <a:gd name="T18" fmla="*/ 0 w 356"/>
                  <a:gd name="T19" fmla="*/ 32 h 60"/>
                  <a:gd name="T20" fmla="*/ 0 w 356"/>
                  <a:gd name="T21" fmla="*/ 30 h 60"/>
                  <a:gd name="T22" fmla="*/ 4 w 356"/>
                  <a:gd name="T23" fmla="*/ 26 h 60"/>
                  <a:gd name="T24" fmla="*/ 14 w 356"/>
                  <a:gd name="T25" fmla="*/ 20 h 60"/>
                  <a:gd name="T26" fmla="*/ 30 w 356"/>
                  <a:gd name="T27" fmla="*/ 14 h 60"/>
                  <a:gd name="T28" fmla="*/ 54 w 356"/>
                  <a:gd name="T29" fmla="*/ 10 h 60"/>
                  <a:gd name="T30" fmla="*/ 80 w 356"/>
                  <a:gd name="T31" fmla="*/ 6 h 60"/>
                  <a:gd name="T32" fmla="*/ 110 w 356"/>
                  <a:gd name="T33" fmla="*/ 4 h 60"/>
                  <a:gd name="T34" fmla="*/ 144 w 356"/>
                  <a:gd name="T35" fmla="*/ 2 h 60"/>
                  <a:gd name="T36" fmla="*/ 180 w 356"/>
                  <a:gd name="T37" fmla="*/ 0 h 60"/>
                  <a:gd name="T38" fmla="*/ 180 w 356"/>
                  <a:gd name="T39" fmla="*/ 0 h 60"/>
                  <a:gd name="T40" fmla="*/ 216 w 356"/>
                  <a:gd name="T41" fmla="*/ 2 h 60"/>
                  <a:gd name="T42" fmla="*/ 248 w 356"/>
                  <a:gd name="T43" fmla="*/ 4 h 60"/>
                  <a:gd name="T44" fmla="*/ 278 w 356"/>
                  <a:gd name="T45" fmla="*/ 6 h 60"/>
                  <a:gd name="T46" fmla="*/ 304 w 356"/>
                  <a:gd name="T47" fmla="*/ 10 h 60"/>
                  <a:gd name="T48" fmla="*/ 326 w 356"/>
                  <a:gd name="T49" fmla="*/ 14 h 60"/>
                  <a:gd name="T50" fmla="*/ 342 w 356"/>
                  <a:gd name="T51" fmla="*/ 20 h 60"/>
                  <a:gd name="T52" fmla="*/ 354 w 356"/>
                  <a:gd name="T53" fmla="*/ 26 h 60"/>
                  <a:gd name="T54" fmla="*/ 356 w 356"/>
                  <a:gd name="T55" fmla="*/ 30 h 60"/>
                  <a:gd name="T56" fmla="*/ 356 w 356"/>
                  <a:gd name="T57" fmla="*/ 32 h 60"/>
                  <a:gd name="T58" fmla="*/ 356 w 356"/>
                  <a:gd name="T59" fmla="*/ 32 h 60"/>
                  <a:gd name="T60" fmla="*/ 356 w 356"/>
                  <a:gd name="T61" fmla="*/ 36 h 60"/>
                  <a:gd name="T62" fmla="*/ 354 w 356"/>
                  <a:gd name="T63" fmla="*/ 38 h 60"/>
                  <a:gd name="T64" fmla="*/ 342 w 356"/>
                  <a:gd name="T65" fmla="*/ 42 h 60"/>
                  <a:gd name="T66" fmla="*/ 326 w 356"/>
                  <a:gd name="T67" fmla="*/ 48 h 60"/>
                  <a:gd name="T68" fmla="*/ 304 w 356"/>
                  <a:gd name="T69" fmla="*/ 52 h 60"/>
                  <a:gd name="T70" fmla="*/ 248 w 356"/>
                  <a:gd name="T71" fmla="*/ 56 h 60"/>
                  <a:gd name="T72" fmla="*/ 180 w 356"/>
                  <a:gd name="T7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56" h="60">
                    <a:moveTo>
                      <a:pt x="180" y="60"/>
                    </a:moveTo>
                    <a:lnTo>
                      <a:pt x="180" y="60"/>
                    </a:lnTo>
                    <a:lnTo>
                      <a:pt x="110" y="56"/>
                    </a:lnTo>
                    <a:lnTo>
                      <a:pt x="54" y="52"/>
                    </a:lnTo>
                    <a:lnTo>
                      <a:pt x="30" y="48"/>
                    </a:lnTo>
                    <a:lnTo>
                      <a:pt x="14" y="42"/>
                    </a:lnTo>
                    <a:lnTo>
                      <a:pt x="4" y="38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4" y="26"/>
                    </a:lnTo>
                    <a:lnTo>
                      <a:pt x="14" y="20"/>
                    </a:lnTo>
                    <a:lnTo>
                      <a:pt x="30" y="14"/>
                    </a:lnTo>
                    <a:lnTo>
                      <a:pt x="54" y="10"/>
                    </a:lnTo>
                    <a:lnTo>
                      <a:pt x="80" y="6"/>
                    </a:lnTo>
                    <a:lnTo>
                      <a:pt x="110" y="4"/>
                    </a:lnTo>
                    <a:lnTo>
                      <a:pt x="144" y="2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216" y="2"/>
                    </a:lnTo>
                    <a:lnTo>
                      <a:pt x="248" y="4"/>
                    </a:lnTo>
                    <a:lnTo>
                      <a:pt x="278" y="6"/>
                    </a:lnTo>
                    <a:lnTo>
                      <a:pt x="304" y="10"/>
                    </a:lnTo>
                    <a:lnTo>
                      <a:pt x="326" y="14"/>
                    </a:lnTo>
                    <a:lnTo>
                      <a:pt x="342" y="20"/>
                    </a:lnTo>
                    <a:lnTo>
                      <a:pt x="354" y="26"/>
                    </a:lnTo>
                    <a:lnTo>
                      <a:pt x="356" y="30"/>
                    </a:lnTo>
                    <a:lnTo>
                      <a:pt x="356" y="32"/>
                    </a:lnTo>
                    <a:lnTo>
                      <a:pt x="356" y="32"/>
                    </a:lnTo>
                    <a:lnTo>
                      <a:pt x="356" y="36"/>
                    </a:lnTo>
                    <a:lnTo>
                      <a:pt x="354" y="38"/>
                    </a:lnTo>
                    <a:lnTo>
                      <a:pt x="342" y="42"/>
                    </a:lnTo>
                    <a:lnTo>
                      <a:pt x="326" y="48"/>
                    </a:lnTo>
                    <a:lnTo>
                      <a:pt x="304" y="52"/>
                    </a:lnTo>
                    <a:lnTo>
                      <a:pt x="248" y="56"/>
                    </a:lnTo>
                    <a:lnTo>
                      <a:pt x="180" y="6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603"/>
              <p:cNvSpPr>
                <a:spLocks/>
              </p:cNvSpPr>
              <p:nvPr/>
            </p:nvSpPr>
            <p:spPr bwMode="auto">
              <a:xfrm>
                <a:off x="4713" y="4196"/>
                <a:ext cx="360" cy="60"/>
              </a:xfrm>
              <a:custGeom>
                <a:avLst/>
                <a:gdLst>
                  <a:gd name="T0" fmla="*/ 182 w 360"/>
                  <a:gd name="T1" fmla="*/ 0 h 60"/>
                  <a:gd name="T2" fmla="*/ 182 w 360"/>
                  <a:gd name="T3" fmla="*/ 0 h 60"/>
                  <a:gd name="T4" fmla="*/ 146 w 360"/>
                  <a:gd name="T5" fmla="*/ 2 h 60"/>
                  <a:gd name="T6" fmla="*/ 112 w 360"/>
                  <a:gd name="T7" fmla="*/ 2 h 60"/>
                  <a:gd name="T8" fmla="*/ 80 w 360"/>
                  <a:gd name="T9" fmla="*/ 6 h 60"/>
                  <a:gd name="T10" fmla="*/ 54 w 360"/>
                  <a:gd name="T11" fmla="*/ 10 h 60"/>
                  <a:gd name="T12" fmla="*/ 32 w 360"/>
                  <a:gd name="T13" fmla="*/ 14 h 60"/>
                  <a:gd name="T14" fmla="*/ 14 w 360"/>
                  <a:gd name="T15" fmla="*/ 20 h 60"/>
                  <a:gd name="T16" fmla="*/ 4 w 360"/>
                  <a:gd name="T17" fmla="*/ 26 h 60"/>
                  <a:gd name="T18" fmla="*/ 0 w 360"/>
                  <a:gd name="T19" fmla="*/ 30 h 60"/>
                  <a:gd name="T20" fmla="*/ 0 w 360"/>
                  <a:gd name="T21" fmla="*/ 32 h 60"/>
                  <a:gd name="T22" fmla="*/ 0 w 360"/>
                  <a:gd name="T23" fmla="*/ 32 h 60"/>
                  <a:gd name="T24" fmla="*/ 0 w 360"/>
                  <a:gd name="T25" fmla="*/ 36 h 60"/>
                  <a:gd name="T26" fmla="*/ 4 w 360"/>
                  <a:gd name="T27" fmla="*/ 38 h 60"/>
                  <a:gd name="T28" fmla="*/ 14 w 360"/>
                  <a:gd name="T29" fmla="*/ 42 h 60"/>
                  <a:gd name="T30" fmla="*/ 32 w 360"/>
                  <a:gd name="T31" fmla="*/ 48 h 60"/>
                  <a:gd name="T32" fmla="*/ 54 w 360"/>
                  <a:gd name="T33" fmla="*/ 52 h 60"/>
                  <a:gd name="T34" fmla="*/ 80 w 360"/>
                  <a:gd name="T35" fmla="*/ 54 h 60"/>
                  <a:gd name="T36" fmla="*/ 112 w 360"/>
                  <a:gd name="T37" fmla="*/ 58 h 60"/>
                  <a:gd name="T38" fmla="*/ 182 w 360"/>
                  <a:gd name="T39" fmla="*/ 60 h 60"/>
                  <a:gd name="T40" fmla="*/ 182 w 360"/>
                  <a:gd name="T41" fmla="*/ 60 h 60"/>
                  <a:gd name="T42" fmla="*/ 250 w 360"/>
                  <a:gd name="T43" fmla="*/ 58 h 60"/>
                  <a:gd name="T44" fmla="*/ 308 w 360"/>
                  <a:gd name="T45" fmla="*/ 52 h 60"/>
                  <a:gd name="T46" fmla="*/ 330 w 360"/>
                  <a:gd name="T47" fmla="*/ 48 h 60"/>
                  <a:gd name="T48" fmla="*/ 346 w 360"/>
                  <a:gd name="T49" fmla="*/ 42 h 60"/>
                  <a:gd name="T50" fmla="*/ 358 w 360"/>
                  <a:gd name="T51" fmla="*/ 38 h 60"/>
                  <a:gd name="T52" fmla="*/ 360 w 360"/>
                  <a:gd name="T53" fmla="*/ 36 h 60"/>
                  <a:gd name="T54" fmla="*/ 360 w 360"/>
                  <a:gd name="T55" fmla="*/ 32 h 60"/>
                  <a:gd name="T56" fmla="*/ 360 w 360"/>
                  <a:gd name="T57" fmla="*/ 32 h 60"/>
                  <a:gd name="T58" fmla="*/ 360 w 360"/>
                  <a:gd name="T59" fmla="*/ 30 h 60"/>
                  <a:gd name="T60" fmla="*/ 358 w 360"/>
                  <a:gd name="T61" fmla="*/ 26 h 60"/>
                  <a:gd name="T62" fmla="*/ 346 w 360"/>
                  <a:gd name="T63" fmla="*/ 20 h 60"/>
                  <a:gd name="T64" fmla="*/ 330 w 360"/>
                  <a:gd name="T65" fmla="*/ 14 h 60"/>
                  <a:gd name="T66" fmla="*/ 308 w 360"/>
                  <a:gd name="T67" fmla="*/ 10 h 60"/>
                  <a:gd name="T68" fmla="*/ 282 w 360"/>
                  <a:gd name="T69" fmla="*/ 6 h 60"/>
                  <a:gd name="T70" fmla="*/ 250 w 360"/>
                  <a:gd name="T71" fmla="*/ 2 h 60"/>
                  <a:gd name="T72" fmla="*/ 218 w 360"/>
                  <a:gd name="T73" fmla="*/ 2 h 60"/>
                  <a:gd name="T74" fmla="*/ 182 w 360"/>
                  <a:gd name="T7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60" h="60">
                    <a:moveTo>
                      <a:pt x="182" y="0"/>
                    </a:moveTo>
                    <a:lnTo>
                      <a:pt x="182" y="0"/>
                    </a:lnTo>
                    <a:lnTo>
                      <a:pt x="146" y="2"/>
                    </a:lnTo>
                    <a:lnTo>
                      <a:pt x="112" y="2"/>
                    </a:lnTo>
                    <a:lnTo>
                      <a:pt x="80" y="6"/>
                    </a:lnTo>
                    <a:lnTo>
                      <a:pt x="54" y="10"/>
                    </a:lnTo>
                    <a:lnTo>
                      <a:pt x="32" y="14"/>
                    </a:lnTo>
                    <a:lnTo>
                      <a:pt x="14" y="20"/>
                    </a:lnTo>
                    <a:lnTo>
                      <a:pt x="4" y="26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4" y="38"/>
                    </a:lnTo>
                    <a:lnTo>
                      <a:pt x="14" y="42"/>
                    </a:lnTo>
                    <a:lnTo>
                      <a:pt x="32" y="48"/>
                    </a:lnTo>
                    <a:lnTo>
                      <a:pt x="54" y="52"/>
                    </a:lnTo>
                    <a:lnTo>
                      <a:pt x="80" y="54"/>
                    </a:lnTo>
                    <a:lnTo>
                      <a:pt x="112" y="58"/>
                    </a:lnTo>
                    <a:lnTo>
                      <a:pt x="182" y="60"/>
                    </a:lnTo>
                    <a:lnTo>
                      <a:pt x="182" y="60"/>
                    </a:lnTo>
                    <a:lnTo>
                      <a:pt x="250" y="58"/>
                    </a:lnTo>
                    <a:lnTo>
                      <a:pt x="308" y="52"/>
                    </a:lnTo>
                    <a:lnTo>
                      <a:pt x="330" y="48"/>
                    </a:lnTo>
                    <a:lnTo>
                      <a:pt x="346" y="42"/>
                    </a:lnTo>
                    <a:lnTo>
                      <a:pt x="358" y="38"/>
                    </a:lnTo>
                    <a:lnTo>
                      <a:pt x="360" y="36"/>
                    </a:lnTo>
                    <a:lnTo>
                      <a:pt x="360" y="32"/>
                    </a:lnTo>
                    <a:lnTo>
                      <a:pt x="360" y="32"/>
                    </a:lnTo>
                    <a:lnTo>
                      <a:pt x="360" y="30"/>
                    </a:lnTo>
                    <a:lnTo>
                      <a:pt x="358" y="26"/>
                    </a:lnTo>
                    <a:lnTo>
                      <a:pt x="346" y="20"/>
                    </a:lnTo>
                    <a:lnTo>
                      <a:pt x="330" y="14"/>
                    </a:lnTo>
                    <a:lnTo>
                      <a:pt x="308" y="10"/>
                    </a:lnTo>
                    <a:lnTo>
                      <a:pt x="282" y="6"/>
                    </a:lnTo>
                    <a:lnTo>
                      <a:pt x="250" y="2"/>
                    </a:lnTo>
                    <a:lnTo>
                      <a:pt x="218" y="2"/>
                    </a:lnTo>
                    <a:lnTo>
                      <a:pt x="18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604"/>
              <p:cNvSpPr>
                <a:spLocks noEditPoints="1"/>
              </p:cNvSpPr>
              <p:nvPr/>
            </p:nvSpPr>
            <p:spPr bwMode="auto">
              <a:xfrm>
                <a:off x="4715" y="4196"/>
                <a:ext cx="356" cy="60"/>
              </a:xfrm>
              <a:custGeom>
                <a:avLst/>
                <a:gdLst>
                  <a:gd name="T0" fmla="*/ 180 w 356"/>
                  <a:gd name="T1" fmla="*/ 58 h 60"/>
                  <a:gd name="T2" fmla="*/ 54 w 356"/>
                  <a:gd name="T3" fmla="*/ 50 h 60"/>
                  <a:gd name="T4" fmla="*/ 16 w 356"/>
                  <a:gd name="T5" fmla="*/ 42 h 60"/>
                  <a:gd name="T6" fmla="*/ 2 w 356"/>
                  <a:gd name="T7" fmla="*/ 36 h 60"/>
                  <a:gd name="T8" fmla="*/ 2 w 356"/>
                  <a:gd name="T9" fmla="*/ 32 h 60"/>
                  <a:gd name="T10" fmla="*/ 6 w 356"/>
                  <a:gd name="T11" fmla="*/ 26 h 60"/>
                  <a:gd name="T12" fmla="*/ 32 w 356"/>
                  <a:gd name="T13" fmla="*/ 14 h 60"/>
                  <a:gd name="T14" fmla="*/ 82 w 356"/>
                  <a:gd name="T15" fmla="*/ 6 h 60"/>
                  <a:gd name="T16" fmla="*/ 144 w 356"/>
                  <a:gd name="T17" fmla="*/ 2 h 60"/>
                  <a:gd name="T18" fmla="*/ 180 w 356"/>
                  <a:gd name="T19" fmla="*/ 2 h 60"/>
                  <a:gd name="T20" fmla="*/ 248 w 356"/>
                  <a:gd name="T21" fmla="*/ 4 h 60"/>
                  <a:gd name="T22" fmla="*/ 302 w 356"/>
                  <a:gd name="T23" fmla="*/ 10 h 60"/>
                  <a:gd name="T24" fmla="*/ 340 w 356"/>
                  <a:gd name="T25" fmla="*/ 20 h 60"/>
                  <a:gd name="T26" fmla="*/ 354 w 356"/>
                  <a:gd name="T27" fmla="*/ 30 h 60"/>
                  <a:gd name="T28" fmla="*/ 354 w 356"/>
                  <a:gd name="T29" fmla="*/ 32 h 60"/>
                  <a:gd name="T30" fmla="*/ 352 w 356"/>
                  <a:gd name="T31" fmla="*/ 38 h 60"/>
                  <a:gd name="T32" fmla="*/ 324 w 356"/>
                  <a:gd name="T33" fmla="*/ 46 h 60"/>
                  <a:gd name="T34" fmla="*/ 248 w 356"/>
                  <a:gd name="T35" fmla="*/ 56 h 60"/>
                  <a:gd name="T36" fmla="*/ 180 w 356"/>
                  <a:gd name="T37" fmla="*/ 0 h 60"/>
                  <a:gd name="T38" fmla="*/ 144 w 356"/>
                  <a:gd name="T39" fmla="*/ 2 h 60"/>
                  <a:gd name="T40" fmla="*/ 80 w 356"/>
                  <a:gd name="T41" fmla="*/ 6 h 60"/>
                  <a:gd name="T42" fmla="*/ 30 w 356"/>
                  <a:gd name="T43" fmla="*/ 14 h 60"/>
                  <a:gd name="T44" fmla="*/ 4 w 356"/>
                  <a:gd name="T45" fmla="*/ 26 h 60"/>
                  <a:gd name="T46" fmla="*/ 0 w 356"/>
                  <a:gd name="T47" fmla="*/ 32 h 60"/>
                  <a:gd name="T48" fmla="*/ 0 w 356"/>
                  <a:gd name="T49" fmla="*/ 36 h 60"/>
                  <a:gd name="T50" fmla="*/ 14 w 356"/>
                  <a:gd name="T51" fmla="*/ 42 h 60"/>
                  <a:gd name="T52" fmla="*/ 54 w 356"/>
                  <a:gd name="T53" fmla="*/ 52 h 60"/>
                  <a:gd name="T54" fmla="*/ 180 w 356"/>
                  <a:gd name="T55" fmla="*/ 60 h 60"/>
                  <a:gd name="T56" fmla="*/ 248 w 356"/>
                  <a:gd name="T57" fmla="*/ 56 h 60"/>
                  <a:gd name="T58" fmla="*/ 326 w 356"/>
                  <a:gd name="T59" fmla="*/ 48 h 60"/>
                  <a:gd name="T60" fmla="*/ 354 w 356"/>
                  <a:gd name="T61" fmla="*/ 38 h 60"/>
                  <a:gd name="T62" fmla="*/ 356 w 356"/>
                  <a:gd name="T63" fmla="*/ 32 h 60"/>
                  <a:gd name="T64" fmla="*/ 356 w 356"/>
                  <a:gd name="T65" fmla="*/ 30 h 60"/>
                  <a:gd name="T66" fmla="*/ 342 w 356"/>
                  <a:gd name="T67" fmla="*/ 20 h 60"/>
                  <a:gd name="T68" fmla="*/ 304 w 356"/>
                  <a:gd name="T69" fmla="*/ 10 h 60"/>
                  <a:gd name="T70" fmla="*/ 248 w 356"/>
                  <a:gd name="T71" fmla="*/ 4 h 60"/>
                  <a:gd name="T72" fmla="*/ 180 w 356"/>
                  <a:gd name="T7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56" h="60">
                    <a:moveTo>
                      <a:pt x="180" y="58"/>
                    </a:moveTo>
                    <a:lnTo>
                      <a:pt x="180" y="58"/>
                    </a:lnTo>
                    <a:lnTo>
                      <a:pt x="112" y="56"/>
                    </a:lnTo>
                    <a:lnTo>
                      <a:pt x="54" y="50"/>
                    </a:lnTo>
                    <a:lnTo>
                      <a:pt x="32" y="46"/>
                    </a:lnTo>
                    <a:lnTo>
                      <a:pt x="16" y="42"/>
                    </a:lnTo>
                    <a:lnTo>
                      <a:pt x="6" y="38"/>
                    </a:lnTo>
                    <a:lnTo>
                      <a:pt x="2" y="36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2" y="30"/>
                    </a:lnTo>
                    <a:lnTo>
                      <a:pt x="6" y="26"/>
                    </a:lnTo>
                    <a:lnTo>
                      <a:pt x="16" y="20"/>
                    </a:lnTo>
                    <a:lnTo>
                      <a:pt x="32" y="14"/>
                    </a:lnTo>
                    <a:lnTo>
                      <a:pt x="54" y="10"/>
                    </a:lnTo>
                    <a:lnTo>
                      <a:pt x="82" y="6"/>
                    </a:lnTo>
                    <a:lnTo>
                      <a:pt x="112" y="4"/>
                    </a:lnTo>
                    <a:lnTo>
                      <a:pt x="144" y="2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214" y="2"/>
                    </a:lnTo>
                    <a:lnTo>
                      <a:pt x="248" y="4"/>
                    </a:lnTo>
                    <a:lnTo>
                      <a:pt x="276" y="6"/>
                    </a:lnTo>
                    <a:lnTo>
                      <a:pt x="302" y="10"/>
                    </a:lnTo>
                    <a:lnTo>
                      <a:pt x="324" y="14"/>
                    </a:lnTo>
                    <a:lnTo>
                      <a:pt x="340" y="20"/>
                    </a:lnTo>
                    <a:lnTo>
                      <a:pt x="352" y="26"/>
                    </a:lnTo>
                    <a:lnTo>
                      <a:pt x="354" y="30"/>
                    </a:lnTo>
                    <a:lnTo>
                      <a:pt x="354" y="32"/>
                    </a:lnTo>
                    <a:lnTo>
                      <a:pt x="354" y="32"/>
                    </a:lnTo>
                    <a:lnTo>
                      <a:pt x="354" y="36"/>
                    </a:lnTo>
                    <a:lnTo>
                      <a:pt x="352" y="38"/>
                    </a:lnTo>
                    <a:lnTo>
                      <a:pt x="340" y="42"/>
                    </a:lnTo>
                    <a:lnTo>
                      <a:pt x="324" y="46"/>
                    </a:lnTo>
                    <a:lnTo>
                      <a:pt x="302" y="50"/>
                    </a:lnTo>
                    <a:lnTo>
                      <a:pt x="248" y="56"/>
                    </a:lnTo>
                    <a:lnTo>
                      <a:pt x="180" y="58"/>
                    </a:lnTo>
                    <a:close/>
                    <a:moveTo>
                      <a:pt x="180" y="0"/>
                    </a:moveTo>
                    <a:lnTo>
                      <a:pt x="180" y="0"/>
                    </a:lnTo>
                    <a:lnTo>
                      <a:pt x="144" y="2"/>
                    </a:lnTo>
                    <a:lnTo>
                      <a:pt x="110" y="4"/>
                    </a:lnTo>
                    <a:lnTo>
                      <a:pt x="80" y="6"/>
                    </a:lnTo>
                    <a:lnTo>
                      <a:pt x="54" y="10"/>
                    </a:lnTo>
                    <a:lnTo>
                      <a:pt x="30" y="14"/>
                    </a:lnTo>
                    <a:lnTo>
                      <a:pt x="14" y="20"/>
                    </a:lnTo>
                    <a:lnTo>
                      <a:pt x="4" y="26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4" y="38"/>
                    </a:lnTo>
                    <a:lnTo>
                      <a:pt x="14" y="42"/>
                    </a:lnTo>
                    <a:lnTo>
                      <a:pt x="30" y="48"/>
                    </a:lnTo>
                    <a:lnTo>
                      <a:pt x="54" y="52"/>
                    </a:lnTo>
                    <a:lnTo>
                      <a:pt x="110" y="56"/>
                    </a:lnTo>
                    <a:lnTo>
                      <a:pt x="180" y="60"/>
                    </a:lnTo>
                    <a:lnTo>
                      <a:pt x="180" y="60"/>
                    </a:lnTo>
                    <a:lnTo>
                      <a:pt x="248" y="56"/>
                    </a:lnTo>
                    <a:lnTo>
                      <a:pt x="304" y="52"/>
                    </a:lnTo>
                    <a:lnTo>
                      <a:pt x="326" y="48"/>
                    </a:lnTo>
                    <a:lnTo>
                      <a:pt x="342" y="42"/>
                    </a:lnTo>
                    <a:lnTo>
                      <a:pt x="354" y="38"/>
                    </a:lnTo>
                    <a:lnTo>
                      <a:pt x="356" y="36"/>
                    </a:lnTo>
                    <a:lnTo>
                      <a:pt x="356" y="32"/>
                    </a:lnTo>
                    <a:lnTo>
                      <a:pt x="356" y="32"/>
                    </a:lnTo>
                    <a:lnTo>
                      <a:pt x="356" y="30"/>
                    </a:lnTo>
                    <a:lnTo>
                      <a:pt x="354" y="26"/>
                    </a:lnTo>
                    <a:lnTo>
                      <a:pt x="342" y="20"/>
                    </a:lnTo>
                    <a:lnTo>
                      <a:pt x="326" y="14"/>
                    </a:lnTo>
                    <a:lnTo>
                      <a:pt x="304" y="10"/>
                    </a:lnTo>
                    <a:lnTo>
                      <a:pt x="278" y="6"/>
                    </a:lnTo>
                    <a:lnTo>
                      <a:pt x="248" y="4"/>
                    </a:lnTo>
                    <a:lnTo>
                      <a:pt x="216" y="2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948D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605"/>
              <p:cNvSpPr>
                <a:spLocks/>
              </p:cNvSpPr>
              <p:nvPr/>
            </p:nvSpPr>
            <p:spPr bwMode="auto">
              <a:xfrm>
                <a:off x="4717" y="4198"/>
                <a:ext cx="352" cy="56"/>
              </a:xfrm>
              <a:custGeom>
                <a:avLst/>
                <a:gdLst>
                  <a:gd name="T0" fmla="*/ 178 w 352"/>
                  <a:gd name="T1" fmla="*/ 56 h 56"/>
                  <a:gd name="T2" fmla="*/ 178 w 352"/>
                  <a:gd name="T3" fmla="*/ 56 h 56"/>
                  <a:gd name="T4" fmla="*/ 110 w 352"/>
                  <a:gd name="T5" fmla="*/ 54 h 56"/>
                  <a:gd name="T6" fmla="*/ 52 w 352"/>
                  <a:gd name="T7" fmla="*/ 48 h 56"/>
                  <a:gd name="T8" fmla="*/ 30 w 352"/>
                  <a:gd name="T9" fmla="*/ 44 h 56"/>
                  <a:gd name="T10" fmla="*/ 14 w 352"/>
                  <a:gd name="T11" fmla="*/ 40 h 56"/>
                  <a:gd name="T12" fmla="*/ 4 w 352"/>
                  <a:gd name="T13" fmla="*/ 36 h 56"/>
                  <a:gd name="T14" fmla="*/ 0 w 352"/>
                  <a:gd name="T15" fmla="*/ 34 h 56"/>
                  <a:gd name="T16" fmla="*/ 0 w 352"/>
                  <a:gd name="T17" fmla="*/ 30 h 56"/>
                  <a:gd name="T18" fmla="*/ 0 w 352"/>
                  <a:gd name="T19" fmla="*/ 30 h 56"/>
                  <a:gd name="T20" fmla="*/ 0 w 352"/>
                  <a:gd name="T21" fmla="*/ 28 h 56"/>
                  <a:gd name="T22" fmla="*/ 4 w 352"/>
                  <a:gd name="T23" fmla="*/ 24 h 56"/>
                  <a:gd name="T24" fmla="*/ 14 w 352"/>
                  <a:gd name="T25" fmla="*/ 18 h 56"/>
                  <a:gd name="T26" fmla="*/ 30 w 352"/>
                  <a:gd name="T27" fmla="*/ 12 h 56"/>
                  <a:gd name="T28" fmla="*/ 52 w 352"/>
                  <a:gd name="T29" fmla="*/ 8 h 56"/>
                  <a:gd name="T30" fmla="*/ 80 w 352"/>
                  <a:gd name="T31" fmla="*/ 4 h 56"/>
                  <a:gd name="T32" fmla="*/ 110 w 352"/>
                  <a:gd name="T33" fmla="*/ 2 h 56"/>
                  <a:gd name="T34" fmla="*/ 142 w 352"/>
                  <a:gd name="T35" fmla="*/ 0 h 56"/>
                  <a:gd name="T36" fmla="*/ 178 w 352"/>
                  <a:gd name="T37" fmla="*/ 0 h 56"/>
                  <a:gd name="T38" fmla="*/ 178 w 352"/>
                  <a:gd name="T39" fmla="*/ 0 h 56"/>
                  <a:gd name="T40" fmla="*/ 212 w 352"/>
                  <a:gd name="T41" fmla="*/ 0 h 56"/>
                  <a:gd name="T42" fmla="*/ 246 w 352"/>
                  <a:gd name="T43" fmla="*/ 2 h 56"/>
                  <a:gd name="T44" fmla="*/ 274 w 352"/>
                  <a:gd name="T45" fmla="*/ 4 h 56"/>
                  <a:gd name="T46" fmla="*/ 300 w 352"/>
                  <a:gd name="T47" fmla="*/ 8 h 56"/>
                  <a:gd name="T48" fmla="*/ 322 w 352"/>
                  <a:gd name="T49" fmla="*/ 12 h 56"/>
                  <a:gd name="T50" fmla="*/ 338 w 352"/>
                  <a:gd name="T51" fmla="*/ 18 h 56"/>
                  <a:gd name="T52" fmla="*/ 350 w 352"/>
                  <a:gd name="T53" fmla="*/ 24 h 56"/>
                  <a:gd name="T54" fmla="*/ 352 w 352"/>
                  <a:gd name="T55" fmla="*/ 28 h 56"/>
                  <a:gd name="T56" fmla="*/ 352 w 352"/>
                  <a:gd name="T57" fmla="*/ 30 h 56"/>
                  <a:gd name="T58" fmla="*/ 352 w 352"/>
                  <a:gd name="T59" fmla="*/ 30 h 56"/>
                  <a:gd name="T60" fmla="*/ 352 w 352"/>
                  <a:gd name="T61" fmla="*/ 34 h 56"/>
                  <a:gd name="T62" fmla="*/ 350 w 352"/>
                  <a:gd name="T63" fmla="*/ 36 h 56"/>
                  <a:gd name="T64" fmla="*/ 338 w 352"/>
                  <a:gd name="T65" fmla="*/ 40 h 56"/>
                  <a:gd name="T66" fmla="*/ 322 w 352"/>
                  <a:gd name="T67" fmla="*/ 44 h 56"/>
                  <a:gd name="T68" fmla="*/ 300 w 352"/>
                  <a:gd name="T69" fmla="*/ 48 h 56"/>
                  <a:gd name="T70" fmla="*/ 246 w 352"/>
                  <a:gd name="T71" fmla="*/ 54 h 56"/>
                  <a:gd name="T72" fmla="*/ 178 w 352"/>
                  <a:gd name="T7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52" h="56">
                    <a:moveTo>
                      <a:pt x="178" y="56"/>
                    </a:moveTo>
                    <a:lnTo>
                      <a:pt x="178" y="56"/>
                    </a:lnTo>
                    <a:lnTo>
                      <a:pt x="110" y="54"/>
                    </a:lnTo>
                    <a:lnTo>
                      <a:pt x="52" y="48"/>
                    </a:lnTo>
                    <a:lnTo>
                      <a:pt x="30" y="44"/>
                    </a:lnTo>
                    <a:lnTo>
                      <a:pt x="14" y="40"/>
                    </a:lnTo>
                    <a:lnTo>
                      <a:pt x="4" y="36"/>
                    </a:lnTo>
                    <a:lnTo>
                      <a:pt x="0" y="3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4" y="24"/>
                    </a:lnTo>
                    <a:lnTo>
                      <a:pt x="14" y="18"/>
                    </a:lnTo>
                    <a:lnTo>
                      <a:pt x="30" y="12"/>
                    </a:lnTo>
                    <a:lnTo>
                      <a:pt x="52" y="8"/>
                    </a:lnTo>
                    <a:lnTo>
                      <a:pt x="80" y="4"/>
                    </a:lnTo>
                    <a:lnTo>
                      <a:pt x="110" y="2"/>
                    </a:lnTo>
                    <a:lnTo>
                      <a:pt x="142" y="0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212" y="0"/>
                    </a:lnTo>
                    <a:lnTo>
                      <a:pt x="246" y="2"/>
                    </a:lnTo>
                    <a:lnTo>
                      <a:pt x="274" y="4"/>
                    </a:lnTo>
                    <a:lnTo>
                      <a:pt x="300" y="8"/>
                    </a:lnTo>
                    <a:lnTo>
                      <a:pt x="322" y="12"/>
                    </a:lnTo>
                    <a:lnTo>
                      <a:pt x="338" y="18"/>
                    </a:lnTo>
                    <a:lnTo>
                      <a:pt x="350" y="24"/>
                    </a:lnTo>
                    <a:lnTo>
                      <a:pt x="352" y="28"/>
                    </a:lnTo>
                    <a:lnTo>
                      <a:pt x="352" y="30"/>
                    </a:lnTo>
                    <a:lnTo>
                      <a:pt x="352" y="30"/>
                    </a:lnTo>
                    <a:lnTo>
                      <a:pt x="352" y="34"/>
                    </a:lnTo>
                    <a:lnTo>
                      <a:pt x="350" y="36"/>
                    </a:lnTo>
                    <a:lnTo>
                      <a:pt x="338" y="40"/>
                    </a:lnTo>
                    <a:lnTo>
                      <a:pt x="322" y="44"/>
                    </a:lnTo>
                    <a:lnTo>
                      <a:pt x="300" y="48"/>
                    </a:lnTo>
                    <a:lnTo>
                      <a:pt x="246" y="54"/>
                    </a:lnTo>
                    <a:lnTo>
                      <a:pt x="178" y="5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606"/>
              <p:cNvSpPr>
                <a:spLocks/>
              </p:cNvSpPr>
              <p:nvPr/>
            </p:nvSpPr>
            <p:spPr bwMode="auto">
              <a:xfrm>
                <a:off x="4715" y="4196"/>
                <a:ext cx="356" cy="60"/>
              </a:xfrm>
              <a:custGeom>
                <a:avLst/>
                <a:gdLst>
                  <a:gd name="T0" fmla="*/ 180 w 356"/>
                  <a:gd name="T1" fmla="*/ 0 h 60"/>
                  <a:gd name="T2" fmla="*/ 180 w 356"/>
                  <a:gd name="T3" fmla="*/ 0 h 60"/>
                  <a:gd name="T4" fmla="*/ 144 w 356"/>
                  <a:gd name="T5" fmla="*/ 2 h 60"/>
                  <a:gd name="T6" fmla="*/ 110 w 356"/>
                  <a:gd name="T7" fmla="*/ 4 h 60"/>
                  <a:gd name="T8" fmla="*/ 80 w 356"/>
                  <a:gd name="T9" fmla="*/ 6 h 60"/>
                  <a:gd name="T10" fmla="*/ 54 w 356"/>
                  <a:gd name="T11" fmla="*/ 10 h 60"/>
                  <a:gd name="T12" fmla="*/ 30 w 356"/>
                  <a:gd name="T13" fmla="*/ 14 h 60"/>
                  <a:gd name="T14" fmla="*/ 14 w 356"/>
                  <a:gd name="T15" fmla="*/ 20 h 60"/>
                  <a:gd name="T16" fmla="*/ 4 w 356"/>
                  <a:gd name="T17" fmla="*/ 26 h 60"/>
                  <a:gd name="T18" fmla="*/ 0 w 356"/>
                  <a:gd name="T19" fmla="*/ 30 h 60"/>
                  <a:gd name="T20" fmla="*/ 0 w 356"/>
                  <a:gd name="T21" fmla="*/ 32 h 60"/>
                  <a:gd name="T22" fmla="*/ 0 w 356"/>
                  <a:gd name="T23" fmla="*/ 32 h 60"/>
                  <a:gd name="T24" fmla="*/ 0 w 356"/>
                  <a:gd name="T25" fmla="*/ 36 h 60"/>
                  <a:gd name="T26" fmla="*/ 4 w 356"/>
                  <a:gd name="T27" fmla="*/ 38 h 60"/>
                  <a:gd name="T28" fmla="*/ 14 w 356"/>
                  <a:gd name="T29" fmla="*/ 42 h 60"/>
                  <a:gd name="T30" fmla="*/ 30 w 356"/>
                  <a:gd name="T31" fmla="*/ 48 h 60"/>
                  <a:gd name="T32" fmla="*/ 54 w 356"/>
                  <a:gd name="T33" fmla="*/ 52 h 60"/>
                  <a:gd name="T34" fmla="*/ 110 w 356"/>
                  <a:gd name="T35" fmla="*/ 56 h 60"/>
                  <a:gd name="T36" fmla="*/ 180 w 356"/>
                  <a:gd name="T37" fmla="*/ 60 h 60"/>
                  <a:gd name="T38" fmla="*/ 180 w 356"/>
                  <a:gd name="T39" fmla="*/ 60 h 60"/>
                  <a:gd name="T40" fmla="*/ 248 w 356"/>
                  <a:gd name="T41" fmla="*/ 56 h 60"/>
                  <a:gd name="T42" fmla="*/ 304 w 356"/>
                  <a:gd name="T43" fmla="*/ 52 h 60"/>
                  <a:gd name="T44" fmla="*/ 326 w 356"/>
                  <a:gd name="T45" fmla="*/ 48 h 60"/>
                  <a:gd name="T46" fmla="*/ 342 w 356"/>
                  <a:gd name="T47" fmla="*/ 42 h 60"/>
                  <a:gd name="T48" fmla="*/ 354 w 356"/>
                  <a:gd name="T49" fmla="*/ 38 h 60"/>
                  <a:gd name="T50" fmla="*/ 356 w 356"/>
                  <a:gd name="T51" fmla="*/ 36 h 60"/>
                  <a:gd name="T52" fmla="*/ 356 w 356"/>
                  <a:gd name="T53" fmla="*/ 32 h 60"/>
                  <a:gd name="T54" fmla="*/ 356 w 356"/>
                  <a:gd name="T55" fmla="*/ 32 h 60"/>
                  <a:gd name="T56" fmla="*/ 356 w 356"/>
                  <a:gd name="T57" fmla="*/ 30 h 60"/>
                  <a:gd name="T58" fmla="*/ 354 w 356"/>
                  <a:gd name="T59" fmla="*/ 26 h 60"/>
                  <a:gd name="T60" fmla="*/ 342 w 356"/>
                  <a:gd name="T61" fmla="*/ 20 h 60"/>
                  <a:gd name="T62" fmla="*/ 326 w 356"/>
                  <a:gd name="T63" fmla="*/ 14 h 60"/>
                  <a:gd name="T64" fmla="*/ 304 w 356"/>
                  <a:gd name="T65" fmla="*/ 10 h 60"/>
                  <a:gd name="T66" fmla="*/ 278 w 356"/>
                  <a:gd name="T67" fmla="*/ 6 h 60"/>
                  <a:gd name="T68" fmla="*/ 248 w 356"/>
                  <a:gd name="T69" fmla="*/ 4 h 60"/>
                  <a:gd name="T70" fmla="*/ 216 w 356"/>
                  <a:gd name="T71" fmla="*/ 2 h 60"/>
                  <a:gd name="T72" fmla="*/ 180 w 356"/>
                  <a:gd name="T7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56" h="60">
                    <a:moveTo>
                      <a:pt x="180" y="0"/>
                    </a:moveTo>
                    <a:lnTo>
                      <a:pt x="180" y="0"/>
                    </a:lnTo>
                    <a:lnTo>
                      <a:pt x="144" y="2"/>
                    </a:lnTo>
                    <a:lnTo>
                      <a:pt x="110" y="4"/>
                    </a:lnTo>
                    <a:lnTo>
                      <a:pt x="80" y="6"/>
                    </a:lnTo>
                    <a:lnTo>
                      <a:pt x="54" y="10"/>
                    </a:lnTo>
                    <a:lnTo>
                      <a:pt x="30" y="14"/>
                    </a:lnTo>
                    <a:lnTo>
                      <a:pt x="14" y="20"/>
                    </a:lnTo>
                    <a:lnTo>
                      <a:pt x="4" y="26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4" y="38"/>
                    </a:lnTo>
                    <a:lnTo>
                      <a:pt x="14" y="42"/>
                    </a:lnTo>
                    <a:lnTo>
                      <a:pt x="30" y="48"/>
                    </a:lnTo>
                    <a:lnTo>
                      <a:pt x="54" y="52"/>
                    </a:lnTo>
                    <a:lnTo>
                      <a:pt x="110" y="56"/>
                    </a:lnTo>
                    <a:lnTo>
                      <a:pt x="180" y="60"/>
                    </a:lnTo>
                    <a:lnTo>
                      <a:pt x="180" y="60"/>
                    </a:lnTo>
                    <a:lnTo>
                      <a:pt x="248" y="56"/>
                    </a:lnTo>
                    <a:lnTo>
                      <a:pt x="304" y="52"/>
                    </a:lnTo>
                    <a:lnTo>
                      <a:pt x="326" y="48"/>
                    </a:lnTo>
                    <a:lnTo>
                      <a:pt x="342" y="42"/>
                    </a:lnTo>
                    <a:lnTo>
                      <a:pt x="354" y="38"/>
                    </a:lnTo>
                    <a:lnTo>
                      <a:pt x="356" y="36"/>
                    </a:lnTo>
                    <a:lnTo>
                      <a:pt x="356" y="32"/>
                    </a:lnTo>
                    <a:lnTo>
                      <a:pt x="356" y="32"/>
                    </a:lnTo>
                    <a:lnTo>
                      <a:pt x="356" y="30"/>
                    </a:lnTo>
                    <a:lnTo>
                      <a:pt x="354" y="26"/>
                    </a:lnTo>
                    <a:lnTo>
                      <a:pt x="342" y="20"/>
                    </a:lnTo>
                    <a:lnTo>
                      <a:pt x="326" y="14"/>
                    </a:lnTo>
                    <a:lnTo>
                      <a:pt x="304" y="10"/>
                    </a:lnTo>
                    <a:lnTo>
                      <a:pt x="278" y="6"/>
                    </a:lnTo>
                    <a:lnTo>
                      <a:pt x="248" y="4"/>
                    </a:lnTo>
                    <a:lnTo>
                      <a:pt x="216" y="2"/>
                    </a:lnTo>
                    <a:lnTo>
                      <a:pt x="18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4" name="Freeform 1565"/>
            <p:cNvSpPr>
              <a:spLocks/>
            </p:cNvSpPr>
            <p:nvPr/>
          </p:nvSpPr>
          <p:spPr bwMode="auto">
            <a:xfrm>
              <a:off x="9608347" y="2793429"/>
              <a:ext cx="671729" cy="2173914"/>
            </a:xfrm>
            <a:custGeom>
              <a:avLst/>
              <a:gdLst>
                <a:gd name="T0" fmla="*/ 294 w 456"/>
                <a:gd name="T1" fmla="*/ 1276 h 1702"/>
                <a:gd name="T2" fmla="*/ 334 w 456"/>
                <a:gd name="T3" fmla="*/ 976 h 1702"/>
                <a:gd name="T4" fmla="*/ 374 w 456"/>
                <a:gd name="T5" fmla="*/ 948 h 1702"/>
                <a:gd name="T6" fmla="*/ 402 w 456"/>
                <a:gd name="T7" fmla="*/ 912 h 1702"/>
                <a:gd name="T8" fmla="*/ 422 w 456"/>
                <a:gd name="T9" fmla="*/ 870 h 1702"/>
                <a:gd name="T10" fmla="*/ 428 w 456"/>
                <a:gd name="T11" fmla="*/ 826 h 1702"/>
                <a:gd name="T12" fmla="*/ 428 w 456"/>
                <a:gd name="T13" fmla="*/ 174 h 1702"/>
                <a:gd name="T14" fmla="*/ 426 w 456"/>
                <a:gd name="T15" fmla="*/ 138 h 1702"/>
                <a:gd name="T16" fmla="*/ 416 w 456"/>
                <a:gd name="T17" fmla="*/ 106 h 1702"/>
                <a:gd name="T18" fmla="*/ 400 w 456"/>
                <a:gd name="T19" fmla="*/ 76 h 1702"/>
                <a:gd name="T20" fmla="*/ 378 w 456"/>
                <a:gd name="T21" fmla="*/ 50 h 1702"/>
                <a:gd name="T22" fmla="*/ 354 w 456"/>
                <a:gd name="T23" fmla="*/ 30 h 1702"/>
                <a:gd name="T24" fmla="*/ 324 w 456"/>
                <a:gd name="T25" fmla="*/ 14 h 1702"/>
                <a:gd name="T26" fmla="*/ 292 w 456"/>
                <a:gd name="T27" fmla="*/ 4 h 1702"/>
                <a:gd name="T28" fmla="*/ 256 w 456"/>
                <a:gd name="T29" fmla="*/ 0 h 1702"/>
                <a:gd name="T30" fmla="*/ 170 w 456"/>
                <a:gd name="T31" fmla="*/ 0 h 1702"/>
                <a:gd name="T32" fmla="*/ 140 w 456"/>
                <a:gd name="T33" fmla="*/ 2 h 1702"/>
                <a:gd name="T34" fmla="*/ 112 w 456"/>
                <a:gd name="T35" fmla="*/ 10 h 1702"/>
                <a:gd name="T36" fmla="*/ 84 w 456"/>
                <a:gd name="T37" fmla="*/ 22 h 1702"/>
                <a:gd name="T38" fmla="*/ 40 w 456"/>
                <a:gd name="T39" fmla="*/ 60 h 1702"/>
                <a:gd name="T40" fmla="*/ 16 w 456"/>
                <a:gd name="T41" fmla="*/ 96 h 1702"/>
                <a:gd name="T42" fmla="*/ 4 w 456"/>
                <a:gd name="T43" fmla="*/ 122 h 1702"/>
                <a:gd name="T44" fmla="*/ 178 w 456"/>
                <a:gd name="T45" fmla="*/ 106 h 1702"/>
                <a:gd name="T46" fmla="*/ 184 w 456"/>
                <a:gd name="T47" fmla="*/ 102 h 1702"/>
                <a:gd name="T48" fmla="*/ 202 w 456"/>
                <a:gd name="T49" fmla="*/ 102 h 1702"/>
                <a:gd name="T50" fmla="*/ 220 w 456"/>
                <a:gd name="T51" fmla="*/ 102 h 1702"/>
                <a:gd name="T52" fmla="*/ 254 w 456"/>
                <a:gd name="T53" fmla="*/ 118 h 1702"/>
                <a:gd name="T54" fmla="*/ 284 w 456"/>
                <a:gd name="T55" fmla="*/ 144 h 1702"/>
                <a:gd name="T56" fmla="*/ 304 w 456"/>
                <a:gd name="T57" fmla="*/ 178 h 1702"/>
                <a:gd name="T58" fmla="*/ 308 w 456"/>
                <a:gd name="T59" fmla="*/ 198 h 1702"/>
                <a:gd name="T60" fmla="*/ 310 w 456"/>
                <a:gd name="T61" fmla="*/ 220 h 1702"/>
                <a:gd name="T62" fmla="*/ 306 w 456"/>
                <a:gd name="T63" fmla="*/ 242 h 1702"/>
                <a:gd name="T64" fmla="*/ 290 w 456"/>
                <a:gd name="T65" fmla="*/ 280 h 1702"/>
                <a:gd name="T66" fmla="*/ 282 w 456"/>
                <a:gd name="T67" fmla="*/ 290 h 1702"/>
                <a:gd name="T68" fmla="*/ 266 w 456"/>
                <a:gd name="T69" fmla="*/ 306 h 1702"/>
                <a:gd name="T70" fmla="*/ 238 w 456"/>
                <a:gd name="T71" fmla="*/ 322 h 1702"/>
                <a:gd name="T72" fmla="*/ 0 w 456"/>
                <a:gd name="T73" fmla="*/ 362 h 1702"/>
                <a:gd name="T74" fmla="*/ 0 w 456"/>
                <a:gd name="T75" fmla="*/ 826 h 1702"/>
                <a:gd name="T76" fmla="*/ 8 w 456"/>
                <a:gd name="T77" fmla="*/ 880 h 1702"/>
                <a:gd name="T78" fmla="*/ 32 w 456"/>
                <a:gd name="T79" fmla="*/ 928 h 1702"/>
                <a:gd name="T80" fmla="*/ 70 w 456"/>
                <a:gd name="T81" fmla="*/ 964 h 1702"/>
                <a:gd name="T82" fmla="*/ 120 w 456"/>
                <a:gd name="T83" fmla="*/ 990 h 1702"/>
                <a:gd name="T84" fmla="*/ 82 w 456"/>
                <a:gd name="T85" fmla="*/ 1282 h 1702"/>
                <a:gd name="T86" fmla="*/ 82 w 456"/>
                <a:gd name="T87" fmla="*/ 1294 h 1702"/>
                <a:gd name="T88" fmla="*/ 86 w 456"/>
                <a:gd name="T89" fmla="*/ 1314 h 1702"/>
                <a:gd name="T90" fmla="*/ 260 w 456"/>
                <a:gd name="T91" fmla="*/ 1656 h 1702"/>
                <a:gd name="T92" fmla="*/ 270 w 456"/>
                <a:gd name="T93" fmla="*/ 1670 h 1702"/>
                <a:gd name="T94" fmla="*/ 298 w 456"/>
                <a:gd name="T95" fmla="*/ 1692 h 1702"/>
                <a:gd name="T96" fmla="*/ 332 w 456"/>
                <a:gd name="T97" fmla="*/ 1700 h 1702"/>
                <a:gd name="T98" fmla="*/ 368 w 456"/>
                <a:gd name="T99" fmla="*/ 1700 h 1702"/>
                <a:gd name="T100" fmla="*/ 406 w 456"/>
                <a:gd name="T101" fmla="*/ 1680 h 1702"/>
                <a:gd name="T102" fmla="*/ 422 w 456"/>
                <a:gd name="T103" fmla="*/ 1670 h 1702"/>
                <a:gd name="T104" fmla="*/ 446 w 456"/>
                <a:gd name="T105" fmla="*/ 1642 h 1702"/>
                <a:gd name="T106" fmla="*/ 456 w 456"/>
                <a:gd name="T107" fmla="*/ 1610 h 1702"/>
                <a:gd name="T108" fmla="*/ 450 w 456"/>
                <a:gd name="T109" fmla="*/ 1572 h 1702"/>
                <a:gd name="T110" fmla="*/ 442 w 456"/>
                <a:gd name="T111" fmla="*/ 1554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6" h="1702">
                  <a:moveTo>
                    <a:pt x="442" y="1554"/>
                  </a:moveTo>
                  <a:lnTo>
                    <a:pt x="294" y="1276"/>
                  </a:lnTo>
                  <a:lnTo>
                    <a:pt x="334" y="976"/>
                  </a:lnTo>
                  <a:lnTo>
                    <a:pt x="334" y="976"/>
                  </a:lnTo>
                  <a:lnTo>
                    <a:pt x="354" y="962"/>
                  </a:lnTo>
                  <a:lnTo>
                    <a:pt x="374" y="948"/>
                  </a:lnTo>
                  <a:lnTo>
                    <a:pt x="390" y="932"/>
                  </a:lnTo>
                  <a:lnTo>
                    <a:pt x="402" y="912"/>
                  </a:lnTo>
                  <a:lnTo>
                    <a:pt x="414" y="892"/>
                  </a:lnTo>
                  <a:lnTo>
                    <a:pt x="422" y="870"/>
                  </a:lnTo>
                  <a:lnTo>
                    <a:pt x="426" y="848"/>
                  </a:lnTo>
                  <a:lnTo>
                    <a:pt x="428" y="826"/>
                  </a:lnTo>
                  <a:lnTo>
                    <a:pt x="428" y="174"/>
                  </a:lnTo>
                  <a:lnTo>
                    <a:pt x="428" y="174"/>
                  </a:lnTo>
                  <a:lnTo>
                    <a:pt x="428" y="156"/>
                  </a:lnTo>
                  <a:lnTo>
                    <a:pt x="426" y="138"/>
                  </a:lnTo>
                  <a:lnTo>
                    <a:pt x="420" y="122"/>
                  </a:lnTo>
                  <a:lnTo>
                    <a:pt x="416" y="106"/>
                  </a:lnTo>
                  <a:lnTo>
                    <a:pt x="408" y="90"/>
                  </a:lnTo>
                  <a:lnTo>
                    <a:pt x="400" y="76"/>
                  </a:lnTo>
                  <a:lnTo>
                    <a:pt x="390" y="62"/>
                  </a:lnTo>
                  <a:lnTo>
                    <a:pt x="378" y="50"/>
                  </a:lnTo>
                  <a:lnTo>
                    <a:pt x="366" y="40"/>
                  </a:lnTo>
                  <a:lnTo>
                    <a:pt x="354" y="30"/>
                  </a:lnTo>
                  <a:lnTo>
                    <a:pt x="340" y="20"/>
                  </a:lnTo>
                  <a:lnTo>
                    <a:pt x="324" y="14"/>
                  </a:lnTo>
                  <a:lnTo>
                    <a:pt x="308" y="8"/>
                  </a:lnTo>
                  <a:lnTo>
                    <a:pt x="292" y="4"/>
                  </a:lnTo>
                  <a:lnTo>
                    <a:pt x="274" y="0"/>
                  </a:lnTo>
                  <a:lnTo>
                    <a:pt x="256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6" y="6"/>
                  </a:lnTo>
                  <a:lnTo>
                    <a:pt x="112" y="10"/>
                  </a:lnTo>
                  <a:lnTo>
                    <a:pt x="98" y="16"/>
                  </a:lnTo>
                  <a:lnTo>
                    <a:pt x="84" y="22"/>
                  </a:lnTo>
                  <a:lnTo>
                    <a:pt x="62" y="38"/>
                  </a:lnTo>
                  <a:lnTo>
                    <a:pt x="40" y="60"/>
                  </a:lnTo>
                  <a:lnTo>
                    <a:pt x="24" y="82"/>
                  </a:lnTo>
                  <a:lnTo>
                    <a:pt x="16" y="96"/>
                  </a:lnTo>
                  <a:lnTo>
                    <a:pt x="10" y="108"/>
                  </a:lnTo>
                  <a:lnTo>
                    <a:pt x="4" y="122"/>
                  </a:lnTo>
                  <a:lnTo>
                    <a:pt x="0" y="138"/>
                  </a:lnTo>
                  <a:lnTo>
                    <a:pt x="178" y="106"/>
                  </a:lnTo>
                  <a:lnTo>
                    <a:pt x="178" y="106"/>
                  </a:lnTo>
                  <a:lnTo>
                    <a:pt x="184" y="102"/>
                  </a:lnTo>
                  <a:lnTo>
                    <a:pt x="190" y="102"/>
                  </a:lnTo>
                  <a:lnTo>
                    <a:pt x="202" y="102"/>
                  </a:lnTo>
                  <a:lnTo>
                    <a:pt x="202" y="102"/>
                  </a:lnTo>
                  <a:lnTo>
                    <a:pt x="220" y="102"/>
                  </a:lnTo>
                  <a:lnTo>
                    <a:pt x="238" y="108"/>
                  </a:lnTo>
                  <a:lnTo>
                    <a:pt x="254" y="118"/>
                  </a:lnTo>
                  <a:lnTo>
                    <a:pt x="270" y="130"/>
                  </a:lnTo>
                  <a:lnTo>
                    <a:pt x="284" y="144"/>
                  </a:lnTo>
                  <a:lnTo>
                    <a:pt x="294" y="160"/>
                  </a:lnTo>
                  <a:lnTo>
                    <a:pt x="304" y="178"/>
                  </a:lnTo>
                  <a:lnTo>
                    <a:pt x="308" y="198"/>
                  </a:lnTo>
                  <a:lnTo>
                    <a:pt x="308" y="198"/>
                  </a:lnTo>
                  <a:lnTo>
                    <a:pt x="310" y="210"/>
                  </a:lnTo>
                  <a:lnTo>
                    <a:pt x="310" y="220"/>
                  </a:lnTo>
                  <a:lnTo>
                    <a:pt x="308" y="230"/>
                  </a:lnTo>
                  <a:lnTo>
                    <a:pt x="306" y="242"/>
                  </a:lnTo>
                  <a:lnTo>
                    <a:pt x="298" y="262"/>
                  </a:lnTo>
                  <a:lnTo>
                    <a:pt x="290" y="280"/>
                  </a:lnTo>
                  <a:lnTo>
                    <a:pt x="290" y="280"/>
                  </a:lnTo>
                  <a:lnTo>
                    <a:pt x="282" y="290"/>
                  </a:lnTo>
                  <a:lnTo>
                    <a:pt x="274" y="300"/>
                  </a:lnTo>
                  <a:lnTo>
                    <a:pt x="266" y="306"/>
                  </a:lnTo>
                  <a:lnTo>
                    <a:pt x="258" y="314"/>
                  </a:lnTo>
                  <a:lnTo>
                    <a:pt x="238" y="322"/>
                  </a:lnTo>
                  <a:lnTo>
                    <a:pt x="218" y="328"/>
                  </a:lnTo>
                  <a:lnTo>
                    <a:pt x="0" y="362"/>
                  </a:lnTo>
                  <a:lnTo>
                    <a:pt x="0" y="826"/>
                  </a:lnTo>
                  <a:lnTo>
                    <a:pt x="0" y="826"/>
                  </a:lnTo>
                  <a:lnTo>
                    <a:pt x="2" y="854"/>
                  </a:lnTo>
                  <a:lnTo>
                    <a:pt x="8" y="880"/>
                  </a:lnTo>
                  <a:lnTo>
                    <a:pt x="18" y="904"/>
                  </a:lnTo>
                  <a:lnTo>
                    <a:pt x="32" y="928"/>
                  </a:lnTo>
                  <a:lnTo>
                    <a:pt x="50" y="948"/>
                  </a:lnTo>
                  <a:lnTo>
                    <a:pt x="70" y="964"/>
                  </a:lnTo>
                  <a:lnTo>
                    <a:pt x="94" y="978"/>
                  </a:lnTo>
                  <a:lnTo>
                    <a:pt x="120" y="990"/>
                  </a:lnTo>
                  <a:lnTo>
                    <a:pt x="82" y="1282"/>
                  </a:lnTo>
                  <a:lnTo>
                    <a:pt x="82" y="1282"/>
                  </a:lnTo>
                  <a:lnTo>
                    <a:pt x="82" y="1294"/>
                  </a:lnTo>
                  <a:lnTo>
                    <a:pt x="82" y="1294"/>
                  </a:lnTo>
                  <a:lnTo>
                    <a:pt x="82" y="1304"/>
                  </a:lnTo>
                  <a:lnTo>
                    <a:pt x="86" y="1314"/>
                  </a:lnTo>
                  <a:lnTo>
                    <a:pt x="92" y="1336"/>
                  </a:lnTo>
                  <a:lnTo>
                    <a:pt x="260" y="1656"/>
                  </a:lnTo>
                  <a:lnTo>
                    <a:pt x="260" y="1656"/>
                  </a:lnTo>
                  <a:lnTo>
                    <a:pt x="270" y="1670"/>
                  </a:lnTo>
                  <a:lnTo>
                    <a:pt x="284" y="1682"/>
                  </a:lnTo>
                  <a:lnTo>
                    <a:pt x="298" y="1692"/>
                  </a:lnTo>
                  <a:lnTo>
                    <a:pt x="316" y="1698"/>
                  </a:lnTo>
                  <a:lnTo>
                    <a:pt x="332" y="1700"/>
                  </a:lnTo>
                  <a:lnTo>
                    <a:pt x="350" y="1702"/>
                  </a:lnTo>
                  <a:lnTo>
                    <a:pt x="368" y="1700"/>
                  </a:lnTo>
                  <a:lnTo>
                    <a:pt x="386" y="1694"/>
                  </a:lnTo>
                  <a:lnTo>
                    <a:pt x="406" y="1680"/>
                  </a:lnTo>
                  <a:lnTo>
                    <a:pt x="406" y="1680"/>
                  </a:lnTo>
                  <a:lnTo>
                    <a:pt x="422" y="1670"/>
                  </a:lnTo>
                  <a:lnTo>
                    <a:pt x="436" y="1658"/>
                  </a:lnTo>
                  <a:lnTo>
                    <a:pt x="446" y="1642"/>
                  </a:lnTo>
                  <a:lnTo>
                    <a:pt x="454" y="1626"/>
                  </a:lnTo>
                  <a:lnTo>
                    <a:pt x="456" y="1610"/>
                  </a:lnTo>
                  <a:lnTo>
                    <a:pt x="456" y="1590"/>
                  </a:lnTo>
                  <a:lnTo>
                    <a:pt x="450" y="1572"/>
                  </a:lnTo>
                  <a:lnTo>
                    <a:pt x="442" y="1554"/>
                  </a:lnTo>
                  <a:lnTo>
                    <a:pt x="442" y="1554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566"/>
            <p:cNvSpPr>
              <a:spLocks/>
            </p:cNvSpPr>
            <p:nvPr/>
          </p:nvSpPr>
          <p:spPr bwMode="auto">
            <a:xfrm>
              <a:off x="9166419" y="2645265"/>
              <a:ext cx="854393" cy="618199"/>
            </a:xfrm>
            <a:custGeom>
              <a:avLst/>
              <a:gdLst>
                <a:gd name="T0" fmla="*/ 164 w 580"/>
                <a:gd name="T1" fmla="*/ 82 h 484"/>
                <a:gd name="T2" fmla="*/ 164 w 580"/>
                <a:gd name="T3" fmla="*/ 82 h 484"/>
                <a:gd name="T4" fmla="*/ 164 w 580"/>
                <a:gd name="T5" fmla="*/ 64 h 484"/>
                <a:gd name="T6" fmla="*/ 158 w 580"/>
                <a:gd name="T7" fmla="*/ 48 h 484"/>
                <a:gd name="T8" fmla="*/ 150 w 580"/>
                <a:gd name="T9" fmla="*/ 34 h 484"/>
                <a:gd name="T10" fmla="*/ 140 w 580"/>
                <a:gd name="T11" fmla="*/ 22 h 484"/>
                <a:gd name="T12" fmla="*/ 128 w 580"/>
                <a:gd name="T13" fmla="*/ 12 h 484"/>
                <a:gd name="T14" fmla="*/ 114 w 580"/>
                <a:gd name="T15" fmla="*/ 4 h 484"/>
                <a:gd name="T16" fmla="*/ 100 w 580"/>
                <a:gd name="T17" fmla="*/ 0 h 484"/>
                <a:gd name="T18" fmla="*/ 86 w 580"/>
                <a:gd name="T19" fmla="*/ 0 h 484"/>
                <a:gd name="T20" fmla="*/ 86 w 580"/>
                <a:gd name="T21" fmla="*/ 0 h 484"/>
                <a:gd name="T22" fmla="*/ 68 w 580"/>
                <a:gd name="T23" fmla="*/ 2 h 484"/>
                <a:gd name="T24" fmla="*/ 50 w 580"/>
                <a:gd name="T25" fmla="*/ 8 h 484"/>
                <a:gd name="T26" fmla="*/ 36 w 580"/>
                <a:gd name="T27" fmla="*/ 16 h 484"/>
                <a:gd name="T28" fmla="*/ 22 w 580"/>
                <a:gd name="T29" fmla="*/ 26 h 484"/>
                <a:gd name="T30" fmla="*/ 12 w 580"/>
                <a:gd name="T31" fmla="*/ 38 h 484"/>
                <a:gd name="T32" fmla="*/ 6 w 580"/>
                <a:gd name="T33" fmla="*/ 50 h 484"/>
                <a:gd name="T34" fmla="*/ 2 w 580"/>
                <a:gd name="T35" fmla="*/ 66 h 484"/>
                <a:gd name="T36" fmla="*/ 0 w 580"/>
                <a:gd name="T37" fmla="*/ 82 h 484"/>
                <a:gd name="T38" fmla="*/ 4 w 580"/>
                <a:gd name="T39" fmla="*/ 400 h 484"/>
                <a:gd name="T40" fmla="*/ 4 w 580"/>
                <a:gd name="T41" fmla="*/ 400 h 484"/>
                <a:gd name="T42" fmla="*/ 6 w 580"/>
                <a:gd name="T43" fmla="*/ 416 h 484"/>
                <a:gd name="T44" fmla="*/ 12 w 580"/>
                <a:gd name="T45" fmla="*/ 432 h 484"/>
                <a:gd name="T46" fmla="*/ 18 w 580"/>
                <a:gd name="T47" fmla="*/ 446 h 484"/>
                <a:gd name="T48" fmla="*/ 30 w 580"/>
                <a:gd name="T49" fmla="*/ 458 h 484"/>
                <a:gd name="T50" fmla="*/ 42 w 580"/>
                <a:gd name="T51" fmla="*/ 468 h 484"/>
                <a:gd name="T52" fmla="*/ 56 w 580"/>
                <a:gd name="T53" fmla="*/ 476 h 484"/>
                <a:gd name="T54" fmla="*/ 72 w 580"/>
                <a:gd name="T55" fmla="*/ 482 h 484"/>
                <a:gd name="T56" fmla="*/ 88 w 580"/>
                <a:gd name="T57" fmla="*/ 484 h 484"/>
                <a:gd name="T58" fmla="*/ 88 w 580"/>
                <a:gd name="T59" fmla="*/ 484 h 484"/>
                <a:gd name="T60" fmla="*/ 98 w 580"/>
                <a:gd name="T61" fmla="*/ 482 h 484"/>
                <a:gd name="T62" fmla="*/ 104 w 580"/>
                <a:gd name="T63" fmla="*/ 482 h 484"/>
                <a:gd name="T64" fmla="*/ 106 w 580"/>
                <a:gd name="T65" fmla="*/ 478 h 484"/>
                <a:gd name="T66" fmla="*/ 514 w 580"/>
                <a:gd name="T67" fmla="*/ 416 h 484"/>
                <a:gd name="T68" fmla="*/ 514 w 580"/>
                <a:gd name="T69" fmla="*/ 416 h 484"/>
                <a:gd name="T70" fmla="*/ 528 w 580"/>
                <a:gd name="T71" fmla="*/ 410 h 484"/>
                <a:gd name="T72" fmla="*/ 542 w 580"/>
                <a:gd name="T73" fmla="*/ 402 h 484"/>
                <a:gd name="T74" fmla="*/ 554 w 580"/>
                <a:gd name="T75" fmla="*/ 392 h 484"/>
                <a:gd name="T76" fmla="*/ 564 w 580"/>
                <a:gd name="T77" fmla="*/ 380 h 484"/>
                <a:gd name="T78" fmla="*/ 572 w 580"/>
                <a:gd name="T79" fmla="*/ 366 h 484"/>
                <a:gd name="T80" fmla="*/ 576 w 580"/>
                <a:gd name="T81" fmla="*/ 350 h 484"/>
                <a:gd name="T82" fmla="*/ 580 w 580"/>
                <a:gd name="T83" fmla="*/ 334 h 484"/>
                <a:gd name="T84" fmla="*/ 578 w 580"/>
                <a:gd name="T85" fmla="*/ 318 h 484"/>
                <a:gd name="T86" fmla="*/ 578 w 580"/>
                <a:gd name="T87" fmla="*/ 318 h 484"/>
                <a:gd name="T88" fmla="*/ 574 w 580"/>
                <a:gd name="T89" fmla="*/ 302 h 484"/>
                <a:gd name="T90" fmla="*/ 566 w 580"/>
                <a:gd name="T91" fmla="*/ 288 h 484"/>
                <a:gd name="T92" fmla="*/ 556 w 580"/>
                <a:gd name="T93" fmla="*/ 276 h 484"/>
                <a:gd name="T94" fmla="*/ 544 w 580"/>
                <a:gd name="T95" fmla="*/ 266 h 484"/>
                <a:gd name="T96" fmla="*/ 530 w 580"/>
                <a:gd name="T97" fmla="*/ 258 h 484"/>
                <a:gd name="T98" fmla="*/ 516 w 580"/>
                <a:gd name="T99" fmla="*/ 252 h 484"/>
                <a:gd name="T100" fmla="*/ 500 w 580"/>
                <a:gd name="T101" fmla="*/ 252 h 484"/>
                <a:gd name="T102" fmla="*/ 484 w 580"/>
                <a:gd name="T103" fmla="*/ 254 h 484"/>
                <a:gd name="T104" fmla="*/ 172 w 580"/>
                <a:gd name="T105" fmla="*/ 300 h 484"/>
                <a:gd name="T106" fmla="*/ 164 w 580"/>
                <a:gd name="T107" fmla="*/ 82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0" h="484">
                  <a:moveTo>
                    <a:pt x="164" y="82"/>
                  </a:moveTo>
                  <a:lnTo>
                    <a:pt x="164" y="82"/>
                  </a:lnTo>
                  <a:lnTo>
                    <a:pt x="164" y="64"/>
                  </a:lnTo>
                  <a:lnTo>
                    <a:pt x="158" y="48"/>
                  </a:lnTo>
                  <a:lnTo>
                    <a:pt x="150" y="34"/>
                  </a:lnTo>
                  <a:lnTo>
                    <a:pt x="140" y="22"/>
                  </a:lnTo>
                  <a:lnTo>
                    <a:pt x="128" y="12"/>
                  </a:lnTo>
                  <a:lnTo>
                    <a:pt x="114" y="4"/>
                  </a:lnTo>
                  <a:lnTo>
                    <a:pt x="100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68" y="2"/>
                  </a:lnTo>
                  <a:lnTo>
                    <a:pt x="50" y="8"/>
                  </a:lnTo>
                  <a:lnTo>
                    <a:pt x="36" y="16"/>
                  </a:lnTo>
                  <a:lnTo>
                    <a:pt x="22" y="26"/>
                  </a:lnTo>
                  <a:lnTo>
                    <a:pt x="12" y="38"/>
                  </a:lnTo>
                  <a:lnTo>
                    <a:pt x="6" y="50"/>
                  </a:lnTo>
                  <a:lnTo>
                    <a:pt x="2" y="66"/>
                  </a:lnTo>
                  <a:lnTo>
                    <a:pt x="0" y="82"/>
                  </a:lnTo>
                  <a:lnTo>
                    <a:pt x="4" y="400"/>
                  </a:lnTo>
                  <a:lnTo>
                    <a:pt x="4" y="400"/>
                  </a:lnTo>
                  <a:lnTo>
                    <a:pt x="6" y="416"/>
                  </a:lnTo>
                  <a:lnTo>
                    <a:pt x="12" y="432"/>
                  </a:lnTo>
                  <a:lnTo>
                    <a:pt x="18" y="446"/>
                  </a:lnTo>
                  <a:lnTo>
                    <a:pt x="30" y="458"/>
                  </a:lnTo>
                  <a:lnTo>
                    <a:pt x="42" y="468"/>
                  </a:lnTo>
                  <a:lnTo>
                    <a:pt x="56" y="476"/>
                  </a:lnTo>
                  <a:lnTo>
                    <a:pt x="72" y="482"/>
                  </a:lnTo>
                  <a:lnTo>
                    <a:pt x="88" y="484"/>
                  </a:lnTo>
                  <a:lnTo>
                    <a:pt x="88" y="484"/>
                  </a:lnTo>
                  <a:lnTo>
                    <a:pt x="98" y="482"/>
                  </a:lnTo>
                  <a:lnTo>
                    <a:pt x="104" y="482"/>
                  </a:lnTo>
                  <a:lnTo>
                    <a:pt x="106" y="478"/>
                  </a:lnTo>
                  <a:lnTo>
                    <a:pt x="514" y="416"/>
                  </a:lnTo>
                  <a:lnTo>
                    <a:pt x="514" y="416"/>
                  </a:lnTo>
                  <a:lnTo>
                    <a:pt x="528" y="410"/>
                  </a:lnTo>
                  <a:lnTo>
                    <a:pt x="542" y="402"/>
                  </a:lnTo>
                  <a:lnTo>
                    <a:pt x="554" y="392"/>
                  </a:lnTo>
                  <a:lnTo>
                    <a:pt x="564" y="380"/>
                  </a:lnTo>
                  <a:lnTo>
                    <a:pt x="572" y="366"/>
                  </a:lnTo>
                  <a:lnTo>
                    <a:pt x="576" y="350"/>
                  </a:lnTo>
                  <a:lnTo>
                    <a:pt x="580" y="334"/>
                  </a:lnTo>
                  <a:lnTo>
                    <a:pt x="578" y="318"/>
                  </a:lnTo>
                  <a:lnTo>
                    <a:pt x="578" y="318"/>
                  </a:lnTo>
                  <a:lnTo>
                    <a:pt x="574" y="302"/>
                  </a:lnTo>
                  <a:lnTo>
                    <a:pt x="566" y="288"/>
                  </a:lnTo>
                  <a:lnTo>
                    <a:pt x="556" y="276"/>
                  </a:lnTo>
                  <a:lnTo>
                    <a:pt x="544" y="266"/>
                  </a:lnTo>
                  <a:lnTo>
                    <a:pt x="530" y="258"/>
                  </a:lnTo>
                  <a:lnTo>
                    <a:pt x="516" y="252"/>
                  </a:lnTo>
                  <a:lnTo>
                    <a:pt x="500" y="252"/>
                  </a:lnTo>
                  <a:lnTo>
                    <a:pt x="484" y="254"/>
                  </a:lnTo>
                  <a:lnTo>
                    <a:pt x="172" y="300"/>
                  </a:lnTo>
                  <a:lnTo>
                    <a:pt x="164" y="82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567"/>
            <p:cNvSpPr>
              <a:spLocks/>
            </p:cNvSpPr>
            <p:nvPr/>
          </p:nvSpPr>
          <p:spPr bwMode="auto">
            <a:xfrm>
              <a:off x="9072142" y="2762774"/>
              <a:ext cx="489066" cy="595208"/>
            </a:xfrm>
            <a:custGeom>
              <a:avLst/>
              <a:gdLst>
                <a:gd name="T0" fmla="*/ 332 w 332"/>
                <a:gd name="T1" fmla="*/ 392 h 466"/>
                <a:gd name="T2" fmla="*/ 174 w 332"/>
                <a:gd name="T3" fmla="*/ 422 h 466"/>
                <a:gd name="T4" fmla="*/ 174 w 332"/>
                <a:gd name="T5" fmla="*/ 422 h 466"/>
                <a:gd name="T6" fmla="*/ 158 w 332"/>
                <a:gd name="T7" fmla="*/ 422 h 466"/>
                <a:gd name="T8" fmla="*/ 152 w 332"/>
                <a:gd name="T9" fmla="*/ 422 h 466"/>
                <a:gd name="T10" fmla="*/ 152 w 332"/>
                <a:gd name="T11" fmla="*/ 422 h 466"/>
                <a:gd name="T12" fmla="*/ 130 w 332"/>
                <a:gd name="T13" fmla="*/ 418 h 466"/>
                <a:gd name="T14" fmla="*/ 108 w 332"/>
                <a:gd name="T15" fmla="*/ 412 h 466"/>
                <a:gd name="T16" fmla="*/ 88 w 332"/>
                <a:gd name="T17" fmla="*/ 402 h 466"/>
                <a:gd name="T18" fmla="*/ 72 w 332"/>
                <a:gd name="T19" fmla="*/ 388 h 466"/>
                <a:gd name="T20" fmla="*/ 58 w 332"/>
                <a:gd name="T21" fmla="*/ 370 h 466"/>
                <a:gd name="T22" fmla="*/ 48 w 332"/>
                <a:gd name="T23" fmla="*/ 352 h 466"/>
                <a:gd name="T24" fmla="*/ 42 w 332"/>
                <a:gd name="T25" fmla="*/ 330 h 466"/>
                <a:gd name="T26" fmla="*/ 40 w 332"/>
                <a:gd name="T27" fmla="*/ 308 h 466"/>
                <a:gd name="T28" fmla="*/ 32 w 332"/>
                <a:gd name="T29" fmla="*/ 0 h 466"/>
                <a:gd name="T30" fmla="*/ 32 w 332"/>
                <a:gd name="T31" fmla="*/ 0 h 466"/>
                <a:gd name="T32" fmla="*/ 26 w 332"/>
                <a:gd name="T33" fmla="*/ 6 h 466"/>
                <a:gd name="T34" fmla="*/ 18 w 332"/>
                <a:gd name="T35" fmla="*/ 12 h 466"/>
                <a:gd name="T36" fmla="*/ 12 w 332"/>
                <a:gd name="T37" fmla="*/ 20 h 466"/>
                <a:gd name="T38" fmla="*/ 8 w 332"/>
                <a:gd name="T39" fmla="*/ 28 h 466"/>
                <a:gd name="T40" fmla="*/ 2 w 332"/>
                <a:gd name="T41" fmla="*/ 48 h 466"/>
                <a:gd name="T42" fmla="*/ 0 w 332"/>
                <a:gd name="T43" fmla="*/ 68 h 466"/>
                <a:gd name="T44" fmla="*/ 2 w 332"/>
                <a:gd name="T45" fmla="*/ 386 h 466"/>
                <a:gd name="T46" fmla="*/ 2 w 332"/>
                <a:gd name="T47" fmla="*/ 386 h 466"/>
                <a:gd name="T48" fmla="*/ 6 w 332"/>
                <a:gd name="T49" fmla="*/ 402 h 466"/>
                <a:gd name="T50" fmla="*/ 12 w 332"/>
                <a:gd name="T51" fmla="*/ 416 h 466"/>
                <a:gd name="T52" fmla="*/ 20 w 332"/>
                <a:gd name="T53" fmla="*/ 430 h 466"/>
                <a:gd name="T54" fmla="*/ 30 w 332"/>
                <a:gd name="T55" fmla="*/ 442 h 466"/>
                <a:gd name="T56" fmla="*/ 42 w 332"/>
                <a:gd name="T57" fmla="*/ 452 h 466"/>
                <a:gd name="T58" fmla="*/ 56 w 332"/>
                <a:gd name="T59" fmla="*/ 460 h 466"/>
                <a:gd name="T60" fmla="*/ 72 w 332"/>
                <a:gd name="T61" fmla="*/ 466 h 466"/>
                <a:gd name="T62" fmla="*/ 88 w 332"/>
                <a:gd name="T63" fmla="*/ 466 h 466"/>
                <a:gd name="T64" fmla="*/ 88 w 332"/>
                <a:gd name="T65" fmla="*/ 466 h 466"/>
                <a:gd name="T66" fmla="*/ 100 w 332"/>
                <a:gd name="T67" fmla="*/ 466 h 466"/>
                <a:gd name="T68" fmla="*/ 104 w 332"/>
                <a:gd name="T69" fmla="*/ 466 h 466"/>
                <a:gd name="T70" fmla="*/ 106 w 332"/>
                <a:gd name="T71" fmla="*/ 464 h 466"/>
                <a:gd name="T72" fmla="*/ 332 w 332"/>
                <a:gd name="T73" fmla="*/ 428 h 466"/>
                <a:gd name="T74" fmla="*/ 332 w 332"/>
                <a:gd name="T75" fmla="*/ 392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2" h="466">
                  <a:moveTo>
                    <a:pt x="332" y="392"/>
                  </a:moveTo>
                  <a:lnTo>
                    <a:pt x="174" y="422"/>
                  </a:lnTo>
                  <a:lnTo>
                    <a:pt x="174" y="422"/>
                  </a:lnTo>
                  <a:lnTo>
                    <a:pt x="158" y="422"/>
                  </a:lnTo>
                  <a:lnTo>
                    <a:pt x="152" y="422"/>
                  </a:lnTo>
                  <a:lnTo>
                    <a:pt x="152" y="422"/>
                  </a:lnTo>
                  <a:lnTo>
                    <a:pt x="130" y="418"/>
                  </a:lnTo>
                  <a:lnTo>
                    <a:pt x="108" y="412"/>
                  </a:lnTo>
                  <a:lnTo>
                    <a:pt x="88" y="402"/>
                  </a:lnTo>
                  <a:lnTo>
                    <a:pt x="72" y="388"/>
                  </a:lnTo>
                  <a:lnTo>
                    <a:pt x="58" y="370"/>
                  </a:lnTo>
                  <a:lnTo>
                    <a:pt x="48" y="352"/>
                  </a:lnTo>
                  <a:lnTo>
                    <a:pt x="42" y="330"/>
                  </a:lnTo>
                  <a:lnTo>
                    <a:pt x="40" y="308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6" y="6"/>
                  </a:lnTo>
                  <a:lnTo>
                    <a:pt x="18" y="12"/>
                  </a:lnTo>
                  <a:lnTo>
                    <a:pt x="12" y="20"/>
                  </a:lnTo>
                  <a:lnTo>
                    <a:pt x="8" y="28"/>
                  </a:lnTo>
                  <a:lnTo>
                    <a:pt x="2" y="48"/>
                  </a:lnTo>
                  <a:lnTo>
                    <a:pt x="0" y="68"/>
                  </a:lnTo>
                  <a:lnTo>
                    <a:pt x="2" y="386"/>
                  </a:lnTo>
                  <a:lnTo>
                    <a:pt x="2" y="386"/>
                  </a:lnTo>
                  <a:lnTo>
                    <a:pt x="6" y="402"/>
                  </a:lnTo>
                  <a:lnTo>
                    <a:pt x="12" y="416"/>
                  </a:lnTo>
                  <a:lnTo>
                    <a:pt x="20" y="430"/>
                  </a:lnTo>
                  <a:lnTo>
                    <a:pt x="30" y="442"/>
                  </a:lnTo>
                  <a:lnTo>
                    <a:pt x="42" y="452"/>
                  </a:lnTo>
                  <a:lnTo>
                    <a:pt x="56" y="460"/>
                  </a:lnTo>
                  <a:lnTo>
                    <a:pt x="72" y="466"/>
                  </a:lnTo>
                  <a:lnTo>
                    <a:pt x="88" y="466"/>
                  </a:lnTo>
                  <a:lnTo>
                    <a:pt x="88" y="466"/>
                  </a:lnTo>
                  <a:lnTo>
                    <a:pt x="100" y="466"/>
                  </a:lnTo>
                  <a:lnTo>
                    <a:pt x="104" y="466"/>
                  </a:lnTo>
                  <a:lnTo>
                    <a:pt x="106" y="464"/>
                  </a:lnTo>
                  <a:lnTo>
                    <a:pt x="332" y="428"/>
                  </a:lnTo>
                  <a:lnTo>
                    <a:pt x="332" y="392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568"/>
            <p:cNvSpPr>
              <a:spLocks/>
            </p:cNvSpPr>
            <p:nvPr/>
          </p:nvSpPr>
          <p:spPr bwMode="auto">
            <a:xfrm>
              <a:off x="9455145" y="4057926"/>
              <a:ext cx="300511" cy="911971"/>
            </a:xfrm>
            <a:custGeom>
              <a:avLst/>
              <a:gdLst>
                <a:gd name="T0" fmla="*/ 158 w 204"/>
                <a:gd name="T1" fmla="*/ 314 h 714"/>
                <a:gd name="T2" fmla="*/ 158 w 204"/>
                <a:gd name="T3" fmla="*/ 310 h 714"/>
                <a:gd name="T4" fmla="*/ 158 w 204"/>
                <a:gd name="T5" fmla="*/ 304 h 714"/>
                <a:gd name="T6" fmla="*/ 158 w 204"/>
                <a:gd name="T7" fmla="*/ 304 h 714"/>
                <a:gd name="T8" fmla="*/ 158 w 204"/>
                <a:gd name="T9" fmla="*/ 288 h 714"/>
                <a:gd name="T10" fmla="*/ 192 w 204"/>
                <a:gd name="T11" fmla="*/ 18 h 714"/>
                <a:gd name="T12" fmla="*/ 192 w 204"/>
                <a:gd name="T13" fmla="*/ 18 h 714"/>
                <a:gd name="T14" fmla="*/ 176 w 204"/>
                <a:gd name="T15" fmla="*/ 10 h 714"/>
                <a:gd name="T16" fmla="*/ 168 w 204"/>
                <a:gd name="T17" fmla="*/ 6 h 714"/>
                <a:gd name="T18" fmla="*/ 162 w 204"/>
                <a:gd name="T19" fmla="*/ 0 h 714"/>
                <a:gd name="T20" fmla="*/ 12 w 204"/>
                <a:gd name="T21" fmla="*/ 206 h 714"/>
                <a:gd name="T22" fmla="*/ 12 w 204"/>
                <a:gd name="T23" fmla="*/ 206 h 714"/>
                <a:gd name="T24" fmla="*/ 6 w 204"/>
                <a:gd name="T25" fmla="*/ 220 h 714"/>
                <a:gd name="T26" fmla="*/ 2 w 204"/>
                <a:gd name="T27" fmla="*/ 234 h 714"/>
                <a:gd name="T28" fmla="*/ 0 w 204"/>
                <a:gd name="T29" fmla="*/ 246 h 714"/>
                <a:gd name="T30" fmla="*/ 0 w 204"/>
                <a:gd name="T31" fmla="*/ 258 h 714"/>
                <a:gd name="T32" fmla="*/ 0 w 204"/>
                <a:gd name="T33" fmla="*/ 258 h 714"/>
                <a:gd name="T34" fmla="*/ 0 w 204"/>
                <a:gd name="T35" fmla="*/ 264 h 714"/>
                <a:gd name="T36" fmla="*/ 0 w 204"/>
                <a:gd name="T37" fmla="*/ 620 h 714"/>
                <a:gd name="T38" fmla="*/ 0 w 204"/>
                <a:gd name="T39" fmla="*/ 620 h 714"/>
                <a:gd name="T40" fmla="*/ 0 w 204"/>
                <a:gd name="T41" fmla="*/ 638 h 714"/>
                <a:gd name="T42" fmla="*/ 6 w 204"/>
                <a:gd name="T43" fmla="*/ 656 h 714"/>
                <a:gd name="T44" fmla="*/ 14 w 204"/>
                <a:gd name="T45" fmla="*/ 672 h 714"/>
                <a:gd name="T46" fmla="*/ 24 w 204"/>
                <a:gd name="T47" fmla="*/ 686 h 714"/>
                <a:gd name="T48" fmla="*/ 38 w 204"/>
                <a:gd name="T49" fmla="*/ 698 h 714"/>
                <a:gd name="T50" fmla="*/ 54 w 204"/>
                <a:gd name="T51" fmla="*/ 706 h 714"/>
                <a:gd name="T52" fmla="*/ 72 w 204"/>
                <a:gd name="T53" fmla="*/ 712 h 714"/>
                <a:gd name="T54" fmla="*/ 92 w 204"/>
                <a:gd name="T55" fmla="*/ 714 h 714"/>
                <a:gd name="T56" fmla="*/ 114 w 204"/>
                <a:gd name="T57" fmla="*/ 714 h 714"/>
                <a:gd name="T58" fmla="*/ 114 w 204"/>
                <a:gd name="T59" fmla="*/ 714 h 714"/>
                <a:gd name="T60" fmla="*/ 134 w 204"/>
                <a:gd name="T61" fmla="*/ 712 h 714"/>
                <a:gd name="T62" fmla="*/ 150 w 204"/>
                <a:gd name="T63" fmla="*/ 706 h 714"/>
                <a:gd name="T64" fmla="*/ 166 w 204"/>
                <a:gd name="T65" fmla="*/ 698 h 714"/>
                <a:gd name="T66" fmla="*/ 178 w 204"/>
                <a:gd name="T67" fmla="*/ 686 h 714"/>
                <a:gd name="T68" fmla="*/ 190 w 204"/>
                <a:gd name="T69" fmla="*/ 672 h 714"/>
                <a:gd name="T70" fmla="*/ 198 w 204"/>
                <a:gd name="T71" fmla="*/ 656 h 714"/>
                <a:gd name="T72" fmla="*/ 202 w 204"/>
                <a:gd name="T73" fmla="*/ 638 h 714"/>
                <a:gd name="T74" fmla="*/ 204 w 204"/>
                <a:gd name="T75" fmla="*/ 620 h 714"/>
                <a:gd name="T76" fmla="*/ 204 w 204"/>
                <a:gd name="T77" fmla="*/ 428 h 714"/>
                <a:gd name="T78" fmla="*/ 170 w 204"/>
                <a:gd name="T79" fmla="*/ 362 h 714"/>
                <a:gd name="T80" fmla="*/ 170 w 204"/>
                <a:gd name="T81" fmla="*/ 362 h 714"/>
                <a:gd name="T82" fmla="*/ 164 w 204"/>
                <a:gd name="T83" fmla="*/ 350 h 714"/>
                <a:gd name="T84" fmla="*/ 160 w 204"/>
                <a:gd name="T85" fmla="*/ 336 h 714"/>
                <a:gd name="T86" fmla="*/ 158 w 204"/>
                <a:gd name="T87" fmla="*/ 324 h 714"/>
                <a:gd name="T88" fmla="*/ 158 w 204"/>
                <a:gd name="T89" fmla="*/ 314 h 714"/>
                <a:gd name="T90" fmla="*/ 158 w 204"/>
                <a:gd name="T91" fmla="*/ 314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4" h="714">
                  <a:moveTo>
                    <a:pt x="158" y="314"/>
                  </a:moveTo>
                  <a:lnTo>
                    <a:pt x="158" y="310"/>
                  </a:lnTo>
                  <a:lnTo>
                    <a:pt x="158" y="304"/>
                  </a:lnTo>
                  <a:lnTo>
                    <a:pt x="158" y="304"/>
                  </a:lnTo>
                  <a:lnTo>
                    <a:pt x="158" y="288"/>
                  </a:lnTo>
                  <a:lnTo>
                    <a:pt x="192" y="18"/>
                  </a:lnTo>
                  <a:lnTo>
                    <a:pt x="192" y="18"/>
                  </a:lnTo>
                  <a:lnTo>
                    <a:pt x="176" y="10"/>
                  </a:lnTo>
                  <a:lnTo>
                    <a:pt x="168" y="6"/>
                  </a:lnTo>
                  <a:lnTo>
                    <a:pt x="162" y="0"/>
                  </a:lnTo>
                  <a:lnTo>
                    <a:pt x="12" y="206"/>
                  </a:lnTo>
                  <a:lnTo>
                    <a:pt x="12" y="206"/>
                  </a:lnTo>
                  <a:lnTo>
                    <a:pt x="6" y="220"/>
                  </a:lnTo>
                  <a:lnTo>
                    <a:pt x="2" y="234"/>
                  </a:lnTo>
                  <a:lnTo>
                    <a:pt x="0" y="246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4"/>
                  </a:lnTo>
                  <a:lnTo>
                    <a:pt x="0" y="620"/>
                  </a:lnTo>
                  <a:lnTo>
                    <a:pt x="0" y="620"/>
                  </a:lnTo>
                  <a:lnTo>
                    <a:pt x="0" y="638"/>
                  </a:lnTo>
                  <a:lnTo>
                    <a:pt x="6" y="656"/>
                  </a:lnTo>
                  <a:lnTo>
                    <a:pt x="14" y="672"/>
                  </a:lnTo>
                  <a:lnTo>
                    <a:pt x="24" y="686"/>
                  </a:lnTo>
                  <a:lnTo>
                    <a:pt x="38" y="698"/>
                  </a:lnTo>
                  <a:lnTo>
                    <a:pt x="54" y="706"/>
                  </a:lnTo>
                  <a:lnTo>
                    <a:pt x="72" y="712"/>
                  </a:lnTo>
                  <a:lnTo>
                    <a:pt x="92" y="714"/>
                  </a:lnTo>
                  <a:lnTo>
                    <a:pt x="114" y="714"/>
                  </a:lnTo>
                  <a:lnTo>
                    <a:pt x="114" y="714"/>
                  </a:lnTo>
                  <a:lnTo>
                    <a:pt x="134" y="712"/>
                  </a:lnTo>
                  <a:lnTo>
                    <a:pt x="150" y="706"/>
                  </a:lnTo>
                  <a:lnTo>
                    <a:pt x="166" y="698"/>
                  </a:lnTo>
                  <a:lnTo>
                    <a:pt x="178" y="686"/>
                  </a:lnTo>
                  <a:lnTo>
                    <a:pt x="190" y="672"/>
                  </a:lnTo>
                  <a:lnTo>
                    <a:pt x="198" y="656"/>
                  </a:lnTo>
                  <a:lnTo>
                    <a:pt x="202" y="638"/>
                  </a:lnTo>
                  <a:lnTo>
                    <a:pt x="204" y="620"/>
                  </a:lnTo>
                  <a:lnTo>
                    <a:pt x="204" y="428"/>
                  </a:lnTo>
                  <a:lnTo>
                    <a:pt x="170" y="362"/>
                  </a:lnTo>
                  <a:lnTo>
                    <a:pt x="170" y="362"/>
                  </a:lnTo>
                  <a:lnTo>
                    <a:pt x="164" y="350"/>
                  </a:lnTo>
                  <a:lnTo>
                    <a:pt x="160" y="336"/>
                  </a:lnTo>
                  <a:lnTo>
                    <a:pt x="158" y="324"/>
                  </a:lnTo>
                  <a:lnTo>
                    <a:pt x="158" y="314"/>
                  </a:lnTo>
                  <a:lnTo>
                    <a:pt x="158" y="314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569"/>
            <p:cNvSpPr>
              <a:spLocks/>
            </p:cNvSpPr>
            <p:nvPr/>
          </p:nvSpPr>
          <p:spPr bwMode="auto">
            <a:xfrm>
              <a:off x="9125173" y="2440902"/>
              <a:ext cx="580398" cy="505799"/>
            </a:xfrm>
            <a:custGeom>
              <a:avLst/>
              <a:gdLst>
                <a:gd name="T0" fmla="*/ 114 w 394"/>
                <a:gd name="T1" fmla="*/ 124 h 396"/>
                <a:gd name="T2" fmla="*/ 124 w 394"/>
                <a:gd name="T3" fmla="*/ 126 h 396"/>
                <a:gd name="T4" fmla="*/ 154 w 394"/>
                <a:gd name="T5" fmla="*/ 134 h 396"/>
                <a:gd name="T6" fmla="*/ 188 w 394"/>
                <a:gd name="T7" fmla="*/ 158 h 396"/>
                <a:gd name="T8" fmla="*/ 214 w 394"/>
                <a:gd name="T9" fmla="*/ 194 h 396"/>
                <a:gd name="T10" fmla="*/ 222 w 394"/>
                <a:gd name="T11" fmla="*/ 224 h 396"/>
                <a:gd name="T12" fmla="*/ 226 w 394"/>
                <a:gd name="T13" fmla="*/ 396 h 396"/>
                <a:gd name="T14" fmla="*/ 244 w 394"/>
                <a:gd name="T15" fmla="*/ 392 h 396"/>
                <a:gd name="T16" fmla="*/ 278 w 394"/>
                <a:gd name="T17" fmla="*/ 380 h 396"/>
                <a:gd name="T18" fmla="*/ 308 w 394"/>
                <a:gd name="T19" fmla="*/ 364 h 396"/>
                <a:gd name="T20" fmla="*/ 334 w 394"/>
                <a:gd name="T21" fmla="*/ 342 h 396"/>
                <a:gd name="T22" fmla="*/ 358 w 394"/>
                <a:gd name="T23" fmla="*/ 316 h 396"/>
                <a:gd name="T24" fmla="*/ 374 w 394"/>
                <a:gd name="T25" fmla="*/ 286 h 396"/>
                <a:gd name="T26" fmla="*/ 386 w 394"/>
                <a:gd name="T27" fmla="*/ 254 h 396"/>
                <a:gd name="T28" fmla="*/ 392 w 394"/>
                <a:gd name="T29" fmla="*/ 218 h 396"/>
                <a:gd name="T30" fmla="*/ 394 w 394"/>
                <a:gd name="T31" fmla="*/ 200 h 396"/>
                <a:gd name="T32" fmla="*/ 390 w 394"/>
                <a:gd name="T33" fmla="*/ 158 h 396"/>
                <a:gd name="T34" fmla="*/ 378 w 394"/>
                <a:gd name="T35" fmla="*/ 122 h 396"/>
                <a:gd name="T36" fmla="*/ 360 w 394"/>
                <a:gd name="T37" fmla="*/ 88 h 396"/>
                <a:gd name="T38" fmla="*/ 336 w 394"/>
                <a:gd name="T39" fmla="*/ 58 h 396"/>
                <a:gd name="T40" fmla="*/ 308 w 394"/>
                <a:gd name="T41" fmla="*/ 34 h 396"/>
                <a:gd name="T42" fmla="*/ 274 w 394"/>
                <a:gd name="T43" fmla="*/ 16 h 396"/>
                <a:gd name="T44" fmla="*/ 238 w 394"/>
                <a:gd name="T45" fmla="*/ 4 h 396"/>
                <a:gd name="T46" fmla="*/ 200 w 394"/>
                <a:gd name="T47" fmla="*/ 0 h 396"/>
                <a:gd name="T48" fmla="*/ 180 w 394"/>
                <a:gd name="T49" fmla="*/ 2 h 396"/>
                <a:gd name="T50" fmla="*/ 140 w 394"/>
                <a:gd name="T51" fmla="*/ 10 h 396"/>
                <a:gd name="T52" fmla="*/ 106 w 394"/>
                <a:gd name="T53" fmla="*/ 24 h 396"/>
                <a:gd name="T54" fmla="*/ 74 w 394"/>
                <a:gd name="T55" fmla="*/ 46 h 396"/>
                <a:gd name="T56" fmla="*/ 46 w 394"/>
                <a:gd name="T57" fmla="*/ 72 h 396"/>
                <a:gd name="T58" fmla="*/ 24 w 394"/>
                <a:gd name="T59" fmla="*/ 104 h 396"/>
                <a:gd name="T60" fmla="*/ 8 w 394"/>
                <a:gd name="T61" fmla="*/ 140 h 396"/>
                <a:gd name="T62" fmla="*/ 0 w 394"/>
                <a:gd name="T63" fmla="*/ 178 h 396"/>
                <a:gd name="T64" fmla="*/ 0 w 394"/>
                <a:gd name="T65" fmla="*/ 200 h 396"/>
                <a:gd name="T66" fmla="*/ 0 w 394"/>
                <a:gd name="T67" fmla="*/ 210 h 396"/>
                <a:gd name="T68" fmla="*/ 16 w 394"/>
                <a:gd name="T69" fmla="*/ 178 h 396"/>
                <a:gd name="T70" fmla="*/ 42 w 394"/>
                <a:gd name="T71" fmla="*/ 152 h 396"/>
                <a:gd name="T72" fmla="*/ 74 w 394"/>
                <a:gd name="T73" fmla="*/ 134 h 396"/>
                <a:gd name="T74" fmla="*/ 108 w 394"/>
                <a:gd name="T75" fmla="*/ 124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4" h="396">
                  <a:moveTo>
                    <a:pt x="108" y="124"/>
                  </a:moveTo>
                  <a:lnTo>
                    <a:pt x="114" y="124"/>
                  </a:lnTo>
                  <a:lnTo>
                    <a:pt x="114" y="124"/>
                  </a:lnTo>
                  <a:lnTo>
                    <a:pt x="124" y="126"/>
                  </a:lnTo>
                  <a:lnTo>
                    <a:pt x="134" y="126"/>
                  </a:lnTo>
                  <a:lnTo>
                    <a:pt x="154" y="134"/>
                  </a:lnTo>
                  <a:lnTo>
                    <a:pt x="172" y="144"/>
                  </a:lnTo>
                  <a:lnTo>
                    <a:pt x="188" y="158"/>
                  </a:lnTo>
                  <a:lnTo>
                    <a:pt x="202" y="176"/>
                  </a:lnTo>
                  <a:lnTo>
                    <a:pt x="214" y="194"/>
                  </a:lnTo>
                  <a:lnTo>
                    <a:pt x="220" y="214"/>
                  </a:lnTo>
                  <a:lnTo>
                    <a:pt x="222" y="224"/>
                  </a:lnTo>
                  <a:lnTo>
                    <a:pt x="224" y="236"/>
                  </a:lnTo>
                  <a:lnTo>
                    <a:pt x="226" y="396"/>
                  </a:lnTo>
                  <a:lnTo>
                    <a:pt x="226" y="396"/>
                  </a:lnTo>
                  <a:lnTo>
                    <a:pt x="244" y="392"/>
                  </a:lnTo>
                  <a:lnTo>
                    <a:pt x="262" y="388"/>
                  </a:lnTo>
                  <a:lnTo>
                    <a:pt x="278" y="380"/>
                  </a:lnTo>
                  <a:lnTo>
                    <a:pt x="294" y="374"/>
                  </a:lnTo>
                  <a:lnTo>
                    <a:pt x="308" y="364"/>
                  </a:lnTo>
                  <a:lnTo>
                    <a:pt x="322" y="354"/>
                  </a:lnTo>
                  <a:lnTo>
                    <a:pt x="334" y="342"/>
                  </a:lnTo>
                  <a:lnTo>
                    <a:pt x="346" y="330"/>
                  </a:lnTo>
                  <a:lnTo>
                    <a:pt x="358" y="316"/>
                  </a:lnTo>
                  <a:lnTo>
                    <a:pt x="366" y="302"/>
                  </a:lnTo>
                  <a:lnTo>
                    <a:pt x="374" y="286"/>
                  </a:lnTo>
                  <a:lnTo>
                    <a:pt x="380" y="270"/>
                  </a:lnTo>
                  <a:lnTo>
                    <a:pt x="386" y="254"/>
                  </a:lnTo>
                  <a:lnTo>
                    <a:pt x="390" y="236"/>
                  </a:lnTo>
                  <a:lnTo>
                    <a:pt x="392" y="218"/>
                  </a:lnTo>
                  <a:lnTo>
                    <a:pt x="394" y="200"/>
                  </a:lnTo>
                  <a:lnTo>
                    <a:pt x="394" y="200"/>
                  </a:lnTo>
                  <a:lnTo>
                    <a:pt x="392" y="178"/>
                  </a:lnTo>
                  <a:lnTo>
                    <a:pt x="390" y="158"/>
                  </a:lnTo>
                  <a:lnTo>
                    <a:pt x="384" y="140"/>
                  </a:lnTo>
                  <a:lnTo>
                    <a:pt x="378" y="122"/>
                  </a:lnTo>
                  <a:lnTo>
                    <a:pt x="370" y="104"/>
                  </a:lnTo>
                  <a:lnTo>
                    <a:pt x="360" y="88"/>
                  </a:lnTo>
                  <a:lnTo>
                    <a:pt x="350" y="72"/>
                  </a:lnTo>
                  <a:lnTo>
                    <a:pt x="336" y="58"/>
                  </a:lnTo>
                  <a:lnTo>
                    <a:pt x="322" y="46"/>
                  </a:lnTo>
                  <a:lnTo>
                    <a:pt x="308" y="34"/>
                  </a:lnTo>
                  <a:lnTo>
                    <a:pt x="292" y="24"/>
                  </a:lnTo>
                  <a:lnTo>
                    <a:pt x="274" y="16"/>
                  </a:lnTo>
                  <a:lnTo>
                    <a:pt x="258" y="10"/>
                  </a:lnTo>
                  <a:lnTo>
                    <a:pt x="238" y="4"/>
                  </a:lnTo>
                  <a:lnTo>
                    <a:pt x="220" y="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180" y="2"/>
                  </a:lnTo>
                  <a:lnTo>
                    <a:pt x="160" y="4"/>
                  </a:lnTo>
                  <a:lnTo>
                    <a:pt x="140" y="10"/>
                  </a:lnTo>
                  <a:lnTo>
                    <a:pt x="122" y="16"/>
                  </a:lnTo>
                  <a:lnTo>
                    <a:pt x="106" y="24"/>
                  </a:lnTo>
                  <a:lnTo>
                    <a:pt x="88" y="34"/>
                  </a:lnTo>
                  <a:lnTo>
                    <a:pt x="74" y="46"/>
                  </a:lnTo>
                  <a:lnTo>
                    <a:pt x="58" y="58"/>
                  </a:lnTo>
                  <a:lnTo>
                    <a:pt x="46" y="72"/>
                  </a:lnTo>
                  <a:lnTo>
                    <a:pt x="34" y="88"/>
                  </a:lnTo>
                  <a:lnTo>
                    <a:pt x="24" y="104"/>
                  </a:lnTo>
                  <a:lnTo>
                    <a:pt x="16" y="122"/>
                  </a:lnTo>
                  <a:lnTo>
                    <a:pt x="8" y="140"/>
                  </a:lnTo>
                  <a:lnTo>
                    <a:pt x="4" y="158"/>
                  </a:lnTo>
                  <a:lnTo>
                    <a:pt x="0" y="178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6" y="194"/>
                  </a:lnTo>
                  <a:lnTo>
                    <a:pt x="16" y="178"/>
                  </a:lnTo>
                  <a:lnTo>
                    <a:pt x="28" y="166"/>
                  </a:lnTo>
                  <a:lnTo>
                    <a:pt x="42" y="152"/>
                  </a:lnTo>
                  <a:lnTo>
                    <a:pt x="56" y="142"/>
                  </a:lnTo>
                  <a:lnTo>
                    <a:pt x="74" y="134"/>
                  </a:lnTo>
                  <a:lnTo>
                    <a:pt x="90" y="128"/>
                  </a:lnTo>
                  <a:lnTo>
                    <a:pt x="108" y="124"/>
                  </a:lnTo>
                  <a:lnTo>
                    <a:pt x="108" y="124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20" name="TextBox 4"/>
          <p:cNvSpPr txBox="1">
            <a:spLocks/>
          </p:cNvSpPr>
          <p:nvPr/>
        </p:nvSpPr>
        <p:spPr>
          <a:xfrm>
            <a:off x="1185165" y="3978948"/>
            <a:ext cx="3567529" cy="938292"/>
          </a:xfrm>
          <a:prstGeom prst="cloudCallout">
            <a:avLst>
              <a:gd name="adj1" fmla="val 61053"/>
              <a:gd name="adj2" fmla="val 17097"/>
            </a:avLst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你是男人</a:t>
            </a:r>
            <a:r>
              <a:rPr lang="zh-TW" altLang="en-US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婆</a:t>
            </a:r>
            <a:endParaRPr lang="en-US" altLang="zh-CN" sz="2800" b="1" dirty="0" smtClean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3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4960" y="-957483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-2990271" y="-289330"/>
            <a:ext cx="12904291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TW" altLang="en-US" sz="66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尊重每個人的獨</a:t>
            </a:r>
            <a:r>
              <a:rPr lang="zh-TW" altLang="en-US" sz="6600" b="1" dirty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特</a:t>
            </a:r>
            <a:endParaRPr lang="zh-CN" altLang="en-US" sz="36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800" y="2943367"/>
            <a:ext cx="5310725" cy="298728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236224" y="2275214"/>
            <a:ext cx="36901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>
                <a:solidFill>
                  <a:srgbClr val="373737"/>
                </a:solidFill>
                <a:latin typeface="Century Gothic" panose="020B0502020202020204" pitchFamily="34" charset="0"/>
              </a:rPr>
              <a:t>喜歡玩娃娃的男孩子</a:t>
            </a:r>
            <a:endParaRPr lang="en-US" altLang="zh-TW" sz="2800" dirty="0" smtClean="0">
              <a:solidFill>
                <a:srgbClr val="373737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8800" y="5976901"/>
            <a:ext cx="3493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BBBBBB"/>
                </a:solidFill>
                <a:latin typeface="Century Gothic" panose="020B0502020202020204" pitchFamily="34" charset="0"/>
              </a:rPr>
              <a:t>吳季剛和他設計的作品／</a:t>
            </a:r>
            <a:r>
              <a:rPr lang="en-US" altLang="zh-TW" dirty="0">
                <a:solidFill>
                  <a:srgbClr val="BBBBBB"/>
                </a:solidFill>
                <a:latin typeface="Century Gothic" panose="020B0502020202020204" pitchFamily="34" charset="0"/>
              </a:rPr>
              <a:t>AP</a:t>
            </a:r>
            <a:r>
              <a:rPr lang="zh-TW" altLang="en-US" dirty="0">
                <a:solidFill>
                  <a:srgbClr val="BBBBBB"/>
                </a:solidFill>
                <a:latin typeface="Century Gothic" panose="020B0502020202020204" pitchFamily="34" charset="0"/>
              </a:rPr>
              <a:t>提供</a:t>
            </a:r>
            <a:endParaRPr lang="zh-TW" altLang="en-US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3266" y="2375378"/>
            <a:ext cx="4657272" cy="310290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663266" y="5533780"/>
            <a:ext cx="5724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solidFill>
                  <a:srgbClr val="878787"/>
                </a:solidFill>
                <a:latin typeface="Verdana" panose="020B0604030504040204" pitchFamily="34" charset="0"/>
              </a:rPr>
              <a:t>裙</a:t>
            </a:r>
            <a:r>
              <a:rPr lang="zh-TW" altLang="en-US" dirty="0">
                <a:solidFill>
                  <a:srgbClr val="878787"/>
                </a:solidFill>
                <a:latin typeface="Verdana" panose="020B0604030504040204" pitchFamily="34" charset="0"/>
              </a:rPr>
              <a:t>擺搖搖高爾夫基金會</a:t>
            </a:r>
            <a:r>
              <a:rPr lang="zh-TW" altLang="en-US" dirty="0" smtClean="0">
                <a:solidFill>
                  <a:srgbClr val="878787"/>
                </a:solidFill>
                <a:latin typeface="Verdana" panose="020B0604030504040204" pitchFamily="34" charset="0"/>
              </a:rPr>
              <a:t>提供</a:t>
            </a:r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7091812" y="1796663"/>
            <a:ext cx="39864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>
                <a:solidFill>
                  <a:srgbClr val="373737"/>
                </a:solidFill>
                <a:latin typeface="Century Gothic" panose="020B0502020202020204" pitchFamily="34" charset="0"/>
              </a:rPr>
              <a:t>喜歡打球的女孩子</a:t>
            </a:r>
            <a:endParaRPr lang="en-US" altLang="zh-TW" sz="2800" dirty="0" smtClean="0">
              <a:solidFill>
                <a:srgbClr val="373737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7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炫彩多边形简约运营工作汇报PPT模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203864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2454</TotalTime>
  <Words>434</Words>
  <Application>Microsoft Office PowerPoint</Application>
  <PresentationFormat>寬螢幕</PresentationFormat>
  <Paragraphs>106</Paragraphs>
  <Slides>13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5" baseType="lpstr">
      <vt:lpstr>等线</vt:lpstr>
      <vt:lpstr>等线 Light</vt:lpstr>
      <vt:lpstr>Microsoft JhengHei UI</vt:lpstr>
      <vt:lpstr>Microsoft YaHei</vt:lpstr>
      <vt:lpstr>Microsoft YaHei</vt:lpstr>
      <vt:lpstr>游ゴシック</vt:lpstr>
      <vt:lpstr>新細明體</vt:lpstr>
      <vt:lpstr>標楷體</vt:lpstr>
      <vt:lpstr>Arial</vt:lpstr>
      <vt:lpstr>Century Gothic</vt:lpstr>
      <vt:lpstr>Verdana</vt:lpstr>
      <vt:lpstr>Office 主题​​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5A88</cp:lastModifiedBy>
  <cp:revision>140</cp:revision>
  <dcterms:created xsi:type="dcterms:W3CDTF">2017-07-25T14:12:10Z</dcterms:created>
  <dcterms:modified xsi:type="dcterms:W3CDTF">2020-09-01T08:34:55Z</dcterms:modified>
</cp:coreProperties>
</file>