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A5498-AC0C-4AF4-9CB0-922B9380FB89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2D3C6-1CD8-4CCD-B079-D056EC1305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74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1a73dbddc7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1a73dbddc7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24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91EB-6F54-4E3F-BE0A-F7DCA73C501E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41B-9A83-4DD2-84BA-480D246F4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98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91EB-6F54-4E3F-BE0A-F7DCA73C501E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41B-9A83-4DD2-84BA-480D246F4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19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91EB-6F54-4E3F-BE0A-F7DCA73C501E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41B-9A83-4DD2-84BA-480D246F4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83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91EB-6F54-4E3F-BE0A-F7DCA73C501E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41B-9A83-4DD2-84BA-480D246F4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45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91EB-6F54-4E3F-BE0A-F7DCA73C501E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41B-9A83-4DD2-84BA-480D246F4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94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91EB-6F54-4E3F-BE0A-F7DCA73C501E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41B-9A83-4DD2-84BA-480D246F4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6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91EB-6F54-4E3F-BE0A-F7DCA73C501E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41B-9A83-4DD2-84BA-480D246F4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33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91EB-6F54-4E3F-BE0A-F7DCA73C501E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41B-9A83-4DD2-84BA-480D246F4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48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91EB-6F54-4E3F-BE0A-F7DCA73C501E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41B-9A83-4DD2-84BA-480D246F4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86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91EB-6F54-4E3F-BE0A-F7DCA73C501E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41B-9A83-4DD2-84BA-480D246F4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95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91EB-6F54-4E3F-BE0A-F7DCA73C501E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41B-9A83-4DD2-84BA-480D246F4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46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991EB-6F54-4E3F-BE0A-F7DCA73C501E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A41B-9A83-4DD2-84BA-480D246F4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14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7_Zzw96qJ1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ybt2jhCQ3l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lo_表情包_斗图图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25" y="979713"/>
            <a:ext cx="5879465" cy="58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062" y="365125"/>
            <a:ext cx="5507876" cy="55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600" dirty="0" smtClean="0">
                <a:latin typeface="Comic Sans MS" panose="030F0702030302020204" pitchFamily="66" charset="0"/>
              </a:rPr>
              <a:t>What fruit is it?</a:t>
            </a:r>
            <a:endParaRPr lang="zh-TW" altLang="en-US" sz="6600" dirty="0">
              <a:latin typeface="Comic Sans MS" panose="030F0702030302020204" pitchFamily="66" charset="0"/>
            </a:endParaRPr>
          </a:p>
        </p:txBody>
      </p:sp>
      <p:pic>
        <p:nvPicPr>
          <p:cNvPr id="4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749" y="1279866"/>
            <a:ext cx="2558846" cy="25588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998" y="4186650"/>
            <a:ext cx="2755560" cy="2755560"/>
          </a:xfrm>
          <a:prstGeom prst="rect">
            <a:avLst/>
          </a:prstGeom>
        </p:spPr>
      </p:pic>
      <p:pic>
        <p:nvPicPr>
          <p:cNvPr id="6" name="Picture 8" descr="「orange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32" y="1641771"/>
            <a:ext cx="3226995" cy="24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「mango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973" y="1641771"/>
            <a:ext cx="3534456" cy="28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468" y="3836049"/>
            <a:ext cx="2151407" cy="2853120"/>
          </a:xfrm>
          <a:prstGeom prst="rect">
            <a:avLst/>
          </a:prstGeom>
        </p:spPr>
      </p:pic>
      <p:pic>
        <p:nvPicPr>
          <p:cNvPr id="11" name="內容版面配置區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206" y="4302705"/>
            <a:ext cx="3435990" cy="252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1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63372"/>
            <a:ext cx="5788566" cy="333528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73722" y="0"/>
            <a:ext cx="10747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dirty="0" smtClean="0">
                <a:latin typeface="Comic Sans MS" panose="030F0702030302020204" pitchFamily="66" charset="0"/>
              </a:rPr>
              <a:t>Look and Say</a:t>
            </a:r>
            <a:endParaRPr lang="zh-TW" altLang="en-US" sz="8000" dirty="0">
              <a:latin typeface="Comic Sans MS" panose="030F0702030302020204" pitchFamily="66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580" y="1323440"/>
            <a:ext cx="5627078" cy="541606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93893" y="2363372"/>
            <a:ext cx="492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1.</a:t>
            </a:r>
            <a:endParaRPr lang="zh-TW" altLang="en-US" sz="4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035040" y="1505242"/>
            <a:ext cx="64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2.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323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37063" y="691289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TW" sz="13800" dirty="0" smtClean="0">
                <a:latin typeface="Comic Sans MS" panose="030F0702030302020204" pitchFamily="66" charset="0"/>
              </a:rPr>
              <a:t>Color</a:t>
            </a:r>
            <a:r>
              <a:rPr lang="en-US" altLang="zh-TW" dirty="0" smtClean="0">
                <a:latin typeface="Comic Sans MS" panose="030F0702030302020204" pitchFamily="66" charset="0"/>
              </a:rPr>
              <a:t>(</a:t>
            </a:r>
            <a:r>
              <a:rPr lang="zh-TW" altLang="en-US" dirty="0" smtClean="0">
                <a:latin typeface="書法細圓（注音一）" panose="02010609010101010101" pitchFamily="49" charset="-120"/>
                <a:ea typeface="書法細圓（注音一）" panose="02010609010101010101" pitchFamily="49" charset="-120"/>
              </a:rPr>
              <a:t>顏色</a:t>
            </a:r>
            <a:r>
              <a:rPr lang="en-US" altLang="zh-TW" dirty="0" smtClean="0">
                <a:latin typeface="Comic Sans MS" panose="030F0702030302020204" pitchFamily="66" charset="0"/>
              </a:rPr>
              <a:t>)</a:t>
            </a:r>
            <a:endParaRPr lang="zh-TW" altLang="en-US" sz="13800" dirty="0">
              <a:latin typeface="Comic Sans MS" panose="030F0702030302020204" pitchFamily="66" charset="0"/>
            </a:endParaRPr>
          </a:p>
        </p:txBody>
      </p:sp>
      <p:pic>
        <p:nvPicPr>
          <p:cNvPr id="4" name="圖片 3" descr="Colour - Simple English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87" y="3509963"/>
            <a:ext cx="2580458" cy="25804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739" y="3509963"/>
            <a:ext cx="2578832" cy="25788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261" y="3289116"/>
            <a:ext cx="2578832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888273"/>
            <a:ext cx="10515600" cy="1175657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What color do you see?</a:t>
            </a:r>
            <a:br>
              <a:rPr lang="en-US" altLang="zh-TW" sz="6000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zh-TW" sz="6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en-US" altLang="zh-TW" sz="6000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zh-TW" sz="60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zh-TW" sz="6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n-US" altLang="zh-TW" sz="6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see ______.</a:t>
            </a:r>
            <a:endParaRPr lang="zh-TW" altLang="en-US" sz="6000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9317" y="2672863"/>
            <a:ext cx="10664483" cy="4185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   Color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</a:p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 smtClean="0">
                <a:hlinkClick r:id="rId2"/>
              </a:rPr>
              <a:t>www.youtube.com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err="1" smtClean="0">
                <a:hlinkClick r:id="rId2"/>
              </a:rPr>
              <a:t>watch?v</a:t>
            </a:r>
            <a:r>
              <a:rPr lang="en-US" altLang="zh-TW" dirty="0" smtClean="0">
                <a:hlinkClick r:id="rId2"/>
              </a:rPr>
              <a:t>=</a:t>
            </a:r>
            <a:r>
              <a:rPr lang="en-US" altLang="zh-TW" dirty="0" err="1" smtClean="0">
                <a:hlinkClick r:id="rId2"/>
              </a:rPr>
              <a:t>7_Zzw96qJ1Y</a:t>
            </a:r>
            <a:endParaRPr lang="en-US" altLang="zh-TW" dirty="0" smtClean="0"/>
          </a:p>
          <a:p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152" y="888273"/>
            <a:ext cx="2833605" cy="28477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54" y="4361963"/>
            <a:ext cx="3027664" cy="202044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635" y="4361964"/>
            <a:ext cx="2185240" cy="20686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586" y="4361963"/>
            <a:ext cx="2530426" cy="21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8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36431"/>
            <a:ext cx="10515600" cy="48405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Color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>
                <a:hlinkClick r:id="rId2"/>
              </a:rPr>
              <a:t>www.youtube.com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watch?v</a:t>
            </a:r>
            <a:r>
              <a:rPr lang="en-US" altLang="zh-TW" dirty="0">
                <a:hlinkClick r:id="rId2"/>
              </a:rPr>
              <a:t>=</a:t>
            </a:r>
            <a:r>
              <a:rPr lang="en-US" altLang="zh-TW" dirty="0" err="1">
                <a:hlinkClick r:id="rId2"/>
              </a:rPr>
              <a:t>ybt2jhCQ3lA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zh-TW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69387" y="286973"/>
            <a:ext cx="11063068" cy="8880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inherit"/>
              </a:rPr>
              <a:t>three primary colors</a:t>
            </a:r>
            <a:r>
              <a:rPr kumimoji="0" lang="zh-TW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zh-TW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kumimoji="0" lang="zh-TW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三原色</a:t>
            </a:r>
            <a:r>
              <a:rPr kumimoji="0" lang="en-US" altLang="zh-TW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endParaRPr kumimoji="0" lang="zh-TW" altLang="zh-TW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315" y="2545460"/>
            <a:ext cx="4543864" cy="4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4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7135" cy="1325563"/>
          </a:xfrm>
        </p:spPr>
        <p:txBody>
          <a:bodyPr>
            <a:normAutofit/>
          </a:bodyPr>
          <a:lstStyle/>
          <a:p>
            <a:r>
              <a:rPr lang="en-US" altLang="zh-TW" sz="8800" dirty="0" smtClean="0">
                <a:latin typeface="Comic Sans MS" panose="030F0702030302020204" pitchFamily="66" charset="0"/>
              </a:rPr>
              <a:t>Mix  colors </a:t>
            </a:r>
            <a:r>
              <a:rPr lang="en-US" altLang="zh-TW" sz="6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6000" dirty="0" smtClean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混</a:t>
            </a:r>
            <a:r>
              <a:rPr lang="zh-TW" altLang="en-US" sz="6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合色</a:t>
            </a:r>
            <a:r>
              <a:rPr lang="en-US" altLang="zh-TW" sz="6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endParaRPr lang="zh-TW" altLang="en-US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30" y="1912016"/>
            <a:ext cx="3765588" cy="14006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118" y="1931190"/>
            <a:ext cx="1638529" cy="136226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647" y="3540881"/>
            <a:ext cx="3625623" cy="144526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7269" y="3481363"/>
            <a:ext cx="1452913" cy="139320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26" y="5154860"/>
            <a:ext cx="3977592" cy="147815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118" y="5284255"/>
            <a:ext cx="1448002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50" y="129650"/>
            <a:ext cx="11739950" cy="67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258" y="2401456"/>
            <a:ext cx="4441360" cy="44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57" y="182880"/>
            <a:ext cx="11030243" cy="6569612"/>
          </a:xfrm>
        </p:spPr>
        <p:txBody>
          <a:bodyPr/>
          <a:lstStyle/>
          <a:p>
            <a:r>
              <a:rPr lang="en-US" altLang="zh-TW" dirty="0" smtClean="0"/>
              <a:t>1.                                                                   4.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2.                                                                   5.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3.                                                                    6.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100" y="182880"/>
            <a:ext cx="1592709" cy="17443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55" y="2523850"/>
            <a:ext cx="1734954" cy="170126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694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8752788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07971375"/>
                    </a:ext>
                  </a:extLst>
                </a:gridCol>
              </a:tblGrid>
              <a:tr h="237175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86320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67531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935455"/>
                  </a:ext>
                </a:extLst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391" y="4932895"/>
            <a:ext cx="1714125" cy="164416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576" y="260171"/>
            <a:ext cx="1793712" cy="179371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841" y="2969058"/>
            <a:ext cx="1635511" cy="140676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2411" y="5262661"/>
            <a:ext cx="1400370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63</Words>
  <Application>Microsoft Office PowerPoint</Application>
  <PresentationFormat>寬螢幕</PresentationFormat>
  <Paragraphs>23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inherit</vt:lpstr>
      <vt:lpstr>書法中楷（注音一）</vt:lpstr>
      <vt:lpstr>書法中楷（破音二）</vt:lpstr>
      <vt:lpstr>書法細圓（注音一）</vt:lpstr>
      <vt:lpstr>新細明體</vt:lpstr>
      <vt:lpstr>Arial</vt:lpstr>
      <vt:lpstr>Calibri</vt:lpstr>
      <vt:lpstr>Calibri Light</vt:lpstr>
      <vt:lpstr>Comic Sans MS</vt:lpstr>
      <vt:lpstr>Office 佈景主題</vt:lpstr>
      <vt:lpstr>PowerPoint 簡報</vt:lpstr>
      <vt:lpstr>What fruit is it?</vt:lpstr>
      <vt:lpstr>PowerPoint 簡報</vt:lpstr>
      <vt:lpstr>Color(顏色)</vt:lpstr>
      <vt:lpstr>What color do you see?   I see ______.</vt:lpstr>
      <vt:lpstr>three primary colors  (三原色)</vt:lpstr>
      <vt:lpstr>Mix  colors (混合色)</vt:lpstr>
      <vt:lpstr> 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fruit is it?</dc:title>
  <dc:creator>5A88</dc:creator>
  <cp:lastModifiedBy>5A88</cp:lastModifiedBy>
  <cp:revision>4</cp:revision>
  <dcterms:created xsi:type="dcterms:W3CDTF">2022-04-21T00:03:27Z</dcterms:created>
  <dcterms:modified xsi:type="dcterms:W3CDTF">2022-04-21T03:15:52Z</dcterms:modified>
</cp:coreProperties>
</file>