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8" r:id="rId9"/>
    <p:sldId id="269" r:id="rId10"/>
    <p:sldId id="295" r:id="rId11"/>
    <p:sldId id="261" r:id="rId12"/>
    <p:sldId id="270" r:id="rId13"/>
    <p:sldId id="266" r:id="rId14"/>
    <p:sldId id="267" r:id="rId15"/>
    <p:sldId id="271" r:id="rId16"/>
    <p:sldId id="265" r:id="rId17"/>
    <p:sldId id="272" r:id="rId18"/>
    <p:sldId id="273" r:id="rId19"/>
    <p:sldId id="274" r:id="rId20"/>
    <p:sldId id="275" r:id="rId21"/>
    <p:sldId id="276" r:id="rId22"/>
    <p:sldId id="282" r:id="rId23"/>
    <p:sldId id="278" r:id="rId24"/>
    <p:sldId id="294" r:id="rId25"/>
    <p:sldId id="284" r:id="rId26"/>
    <p:sldId id="291" r:id="rId27"/>
    <p:sldId id="289" r:id="rId28"/>
    <p:sldId id="290" r:id="rId29"/>
    <p:sldId id="292" r:id="rId30"/>
    <p:sldId id="279" r:id="rId31"/>
    <p:sldId id="280" r:id="rId32"/>
    <p:sldId id="281" r:id="rId33"/>
    <p:sldId id="277" r:id="rId34"/>
    <p:sldId id="283" r:id="rId35"/>
    <p:sldId id="285" r:id="rId36"/>
    <p:sldId id="287" r:id="rId37"/>
    <p:sldId id="286" r:id="rId38"/>
    <p:sldId id="293" r:id="rId39"/>
    <p:sldId id="288" r:id="rId4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6146-A272-41BF-BCC6-34B2C1631DC2}" type="datetimeFigureOut">
              <a:rPr lang="zh-TW" altLang="en-US" smtClean="0"/>
              <a:t>2018/8/20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840BE48-BE16-4D89-A809-B6ACC53F876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6146-A272-41BF-BCC6-34B2C1631DC2}" type="datetimeFigureOut">
              <a:rPr lang="zh-TW" altLang="en-US" smtClean="0"/>
              <a:t>2018/8/20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E48-BE16-4D89-A809-B6ACC53F876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6146-A272-41BF-BCC6-34B2C1631DC2}" type="datetimeFigureOut">
              <a:rPr lang="zh-TW" altLang="en-US" smtClean="0"/>
              <a:t>2018/8/20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E48-BE16-4D89-A809-B6ACC53F876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6146-A272-41BF-BCC6-34B2C1631DC2}" type="datetimeFigureOut">
              <a:rPr lang="zh-TW" altLang="en-US" smtClean="0"/>
              <a:t>2018/8/20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E48-BE16-4D89-A809-B6ACC53F876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6146-A272-41BF-BCC6-34B2C1631DC2}" type="datetimeFigureOut">
              <a:rPr lang="zh-TW" altLang="en-US" smtClean="0"/>
              <a:t>2018/8/20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40BE48-BE16-4D89-A809-B6ACC53F876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6146-A272-41BF-BCC6-34B2C1631DC2}" type="datetimeFigureOut">
              <a:rPr lang="zh-TW" altLang="en-US" smtClean="0"/>
              <a:t>2018/8/20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E48-BE16-4D89-A809-B6ACC53F876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6146-A272-41BF-BCC6-34B2C1631DC2}" type="datetimeFigureOut">
              <a:rPr lang="zh-TW" altLang="en-US" smtClean="0"/>
              <a:t>2018/8/20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E48-BE16-4D89-A809-B6ACC53F876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6146-A272-41BF-BCC6-34B2C1631DC2}" type="datetimeFigureOut">
              <a:rPr lang="zh-TW" altLang="en-US" smtClean="0"/>
              <a:t>2018/8/20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E48-BE16-4D89-A809-B6ACC53F876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6146-A272-41BF-BCC6-34B2C1631DC2}" type="datetimeFigureOut">
              <a:rPr lang="zh-TW" altLang="en-US" smtClean="0"/>
              <a:t>2018/8/20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E48-BE16-4D89-A809-B6ACC53F876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6146-A272-41BF-BCC6-34B2C1631DC2}" type="datetimeFigureOut">
              <a:rPr lang="zh-TW" altLang="en-US" smtClean="0"/>
              <a:t>2018/8/20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E48-BE16-4D89-A809-B6ACC53F876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6146-A272-41BF-BCC6-34B2C1631DC2}" type="datetimeFigureOut">
              <a:rPr lang="zh-TW" altLang="en-US" smtClean="0"/>
              <a:t>2018/8/20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40BE48-BE16-4D89-A809-B6ACC53F876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156146-A272-41BF-BCC6-34B2C1631DC2}" type="datetimeFigureOut">
              <a:rPr lang="zh-TW" altLang="en-US" smtClean="0"/>
              <a:t>2018/8/20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840BE48-BE16-4D89-A809-B6ACC53F876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IPkN_ABij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KtjlZOdSo8" TargetMode="External"/><Relationship Id="rId2" Type="http://schemas.openxmlformats.org/officeDocument/2006/relationships/hyperlink" Target="https://www.youtube.com/watch?v=06dOOTI5bI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Cx9tJ9APXYo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bdesigner1.webnode.tw/%E7%B6%B2%E8%B7%AF%E5%8A%9F%E8%83%BD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ise.com.tw/index.php?route=product/product&amp;path=114_116&amp;product_id=211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163.20.174.19:8000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jialun.cai1/videos/vb.100000160420551/2094354580579869/?type=3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163.20.174.110:8601/" TargetMode="External"/><Relationship Id="rId2" Type="http://schemas.openxmlformats.org/officeDocument/2006/relationships/hyperlink" Target="https://bdesigner1.webnode.tw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163.20.174.19:8080/ardublockly/index.html?lang=zh-hant" TargetMode="External"/><Relationship Id="rId4" Type="http://schemas.openxmlformats.org/officeDocument/2006/relationships/hyperlink" Target="http://163.20.174.19:8000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designer1.webnode.tw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4149080"/>
            <a:ext cx="6400800" cy="160020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講師：蔡佳倫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學校：八德國小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/>
              <a:t>bDesigner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96229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Micro:bit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Micro:bit</a:t>
            </a:r>
            <a:r>
              <a:rPr lang="zh-TW" altLang="en-US" smtClean="0"/>
              <a:t>本身鑲</a:t>
            </a:r>
            <a:r>
              <a:rPr lang="zh-TW" altLang="en-US" dirty="0" smtClean="0"/>
              <a:t>入很多的感應器，讓人可以使用，售價也很便宜，這些都是它的優點</a:t>
            </a:r>
            <a:endParaRPr lang="en-US" altLang="zh-TW" dirty="0" smtClean="0"/>
          </a:p>
          <a:p>
            <a:r>
              <a:rPr lang="zh-TW" altLang="en-US" dirty="0"/>
              <a:t>但它的缺點是，</a:t>
            </a:r>
            <a:r>
              <a:rPr lang="zh-TW" altLang="en-US" dirty="0" smtClean="0"/>
              <a:t>記憶體很弱，我個人試過，</a:t>
            </a:r>
            <a:r>
              <a:rPr lang="en-US" altLang="zh-TW" dirty="0" err="1" smtClean="0"/>
              <a:t>micropython</a:t>
            </a:r>
            <a:r>
              <a:rPr lang="zh-TW" altLang="en-US" dirty="0" smtClean="0"/>
              <a:t>如果寫超過</a:t>
            </a:r>
            <a:r>
              <a:rPr lang="en-US" altLang="zh-TW" dirty="0" smtClean="0"/>
              <a:t>250</a:t>
            </a:r>
            <a:r>
              <a:rPr lang="zh-TW" altLang="en-US" dirty="0" smtClean="0"/>
              <a:t>行，後面的程式碼可能就會無法執行，也因為它的記憶體太小，</a:t>
            </a:r>
            <a:r>
              <a:rPr lang="en-US" altLang="zh-TW" dirty="0" err="1" smtClean="0"/>
              <a:t>micropython</a:t>
            </a:r>
            <a:r>
              <a:rPr lang="zh-TW" altLang="en-US" dirty="0" smtClean="0"/>
              <a:t>直接宣布不用藍芽，因為一旦用了藍芽，大部分的記憶體都會被吃光，因此，開發它的</a:t>
            </a:r>
            <a:r>
              <a:rPr lang="en-US" altLang="zh-TW" dirty="0" smtClean="0"/>
              <a:t>scratch</a:t>
            </a:r>
            <a:r>
              <a:rPr lang="zh-TW" altLang="en-US" dirty="0" smtClean="0"/>
              <a:t>軟體的很少，目前開發比較完整的，除了</a:t>
            </a:r>
            <a:r>
              <a:rPr lang="en-US" altLang="zh-TW" dirty="0" smtClean="0"/>
              <a:t>s2m</a:t>
            </a:r>
            <a:r>
              <a:rPr lang="zh-TW" altLang="en-US" dirty="0" smtClean="0"/>
              <a:t>外，</a:t>
            </a:r>
            <a:r>
              <a:rPr lang="en-US" altLang="zh-TW" dirty="0" err="1" smtClean="0"/>
              <a:t>bDesigner</a:t>
            </a:r>
            <a:r>
              <a:rPr lang="zh-TW" altLang="en-US" dirty="0" smtClean="0"/>
              <a:t>是另一個選擇。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3310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bDesigner</a:t>
            </a:r>
            <a:r>
              <a:rPr lang="en-US" altLang="zh-TW" dirty="0" smtClean="0"/>
              <a:t>(scratch)</a:t>
            </a:r>
            <a:r>
              <a:rPr lang="zh-TW" altLang="en-US" dirty="0" smtClean="0"/>
              <a:t> </a:t>
            </a:r>
            <a:r>
              <a:rPr lang="en-US" altLang="zh-TW" dirty="0" smtClean="0"/>
              <a:t>for </a:t>
            </a:r>
            <a:r>
              <a:rPr lang="en-US" altLang="zh-TW" dirty="0" err="1" smtClean="0"/>
              <a:t>micro:bit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下面我們會先進行幾項操作</a:t>
            </a:r>
            <a:endParaRPr lang="en-US" altLang="zh-TW" dirty="0" smtClean="0"/>
          </a:p>
          <a:p>
            <a:r>
              <a:rPr lang="zh-TW" altLang="en-US" dirty="0" smtClean="0"/>
              <a:t>第一、先</a:t>
            </a:r>
            <a:r>
              <a:rPr lang="zh-TW" altLang="en-US" dirty="0"/>
              <a:t>讓你會</a:t>
            </a:r>
            <a:r>
              <a:rPr lang="zh-TW" altLang="en-US" dirty="0" smtClean="0"/>
              <a:t>使用</a:t>
            </a:r>
            <a:r>
              <a:rPr lang="en-US" altLang="zh-TW" dirty="0" err="1" smtClean="0"/>
              <a:t>bDesigner</a:t>
            </a:r>
            <a:endParaRPr lang="en-US" altLang="zh-TW" dirty="0" smtClean="0"/>
          </a:p>
          <a:p>
            <a:r>
              <a:rPr lang="zh-TW" altLang="en-US" dirty="0"/>
              <a:t>第二</a:t>
            </a:r>
            <a:r>
              <a:rPr lang="zh-TW" altLang="en-US" dirty="0" smtClean="0"/>
              <a:t>、開啟跟關閉連線</a:t>
            </a:r>
            <a:endParaRPr lang="en-US" altLang="zh-TW" dirty="0" smtClean="0"/>
          </a:p>
          <a:p>
            <a:r>
              <a:rPr lang="zh-TW" altLang="en-US" dirty="0" smtClean="0"/>
              <a:t>第三、跟你旁邊的同伴合作，使用多板子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619583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要注意的觀念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你可以發現，不管是</a:t>
            </a:r>
            <a:r>
              <a:rPr lang="en-US" altLang="zh-TW" dirty="0" err="1" smtClean="0"/>
              <a:t>bDesigner</a:t>
            </a:r>
            <a:r>
              <a:rPr lang="zh-TW" altLang="en-US" dirty="0" smtClean="0"/>
              <a:t>或是其他的</a:t>
            </a:r>
            <a:r>
              <a:rPr lang="en-US" altLang="zh-TW" dirty="0" smtClean="0"/>
              <a:t>scratch</a:t>
            </a:r>
            <a:r>
              <a:rPr lang="zh-TW" altLang="en-US" dirty="0" smtClean="0"/>
              <a:t>軟體，在處理三軸感應、按鈕或是搖桿，通常會用非等待的回傳積木，請你也仔細看一下</a:t>
            </a:r>
            <a:r>
              <a:rPr lang="en-US" altLang="zh-TW" dirty="0" err="1" smtClean="0"/>
              <a:t>micro:bit</a:t>
            </a:r>
            <a:r>
              <a:rPr lang="zh-TW" altLang="en-US" dirty="0" smtClean="0"/>
              <a:t>的燈一直在閃，這是因為</a:t>
            </a:r>
            <a:r>
              <a:rPr lang="en-US" altLang="zh-TW" dirty="0" smtClean="0"/>
              <a:t>scratch2</a:t>
            </a:r>
            <a:r>
              <a:rPr lang="zh-TW" altLang="en-US" dirty="0" smtClean="0"/>
              <a:t>內部還有個處理機制可以讓你不透過積木的執行，可以快速回傳資料給非等待積木，但是這個機制，通常會不斷地讀取你的</a:t>
            </a:r>
            <a:r>
              <a:rPr lang="en-US" altLang="zh-TW" dirty="0" err="1" smtClean="0"/>
              <a:t>micro:bit</a:t>
            </a:r>
            <a:r>
              <a:rPr lang="zh-TW" altLang="en-US" dirty="0" smtClean="0"/>
              <a:t>，因此，在</a:t>
            </a:r>
            <a:r>
              <a:rPr lang="en-US" altLang="zh-TW" dirty="0" err="1" smtClean="0"/>
              <a:t>bDesigner</a:t>
            </a:r>
            <a:r>
              <a:rPr lang="zh-TW" altLang="en-US" dirty="0" smtClean="0"/>
              <a:t>中有所謂的關閉跟開啟偵測積木，讓你可以在不需要時，關閉不斷地讀取，以降低效能的損耗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157192"/>
            <a:ext cx="4392488" cy="806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351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範例</a:t>
            </a:r>
            <a:r>
              <a:rPr lang="en-US" altLang="zh-TW" dirty="0" smtClean="0"/>
              <a:t>3-6(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我個人認為，</a:t>
            </a:r>
            <a:r>
              <a:rPr lang="en-US" altLang="zh-TW" dirty="0" err="1" smtClean="0"/>
              <a:t>mcro:bit</a:t>
            </a:r>
            <a:r>
              <a:rPr lang="zh-TW" altLang="en-US" dirty="0" smtClean="0"/>
              <a:t>跟</a:t>
            </a:r>
            <a:r>
              <a:rPr lang="en-US" altLang="zh-TW" dirty="0" smtClean="0"/>
              <a:t>scratch</a:t>
            </a:r>
            <a:r>
              <a:rPr lang="zh-TW" altLang="en-US" dirty="0" smtClean="0"/>
              <a:t>的結合，</a:t>
            </a:r>
            <a:r>
              <a:rPr lang="zh-TW" altLang="en-US" dirty="0"/>
              <a:t>最重要就是遊戲</a:t>
            </a:r>
            <a:r>
              <a:rPr lang="zh-TW" altLang="en-US" dirty="0" smtClean="0"/>
              <a:t>製作，因此，範例</a:t>
            </a:r>
            <a:r>
              <a:rPr lang="en-US" altLang="zh-TW" dirty="0" smtClean="0"/>
              <a:t>3-6</a:t>
            </a:r>
            <a:r>
              <a:rPr lang="zh-TW" altLang="en-US" dirty="0" smtClean="0"/>
              <a:t>就是這樣的一個角色</a:t>
            </a:r>
            <a:endParaRPr lang="en-US" altLang="zh-TW" dirty="0" smtClean="0"/>
          </a:p>
          <a:p>
            <a:r>
              <a:rPr lang="zh-TW" altLang="en-US" dirty="0" smtClean="0"/>
              <a:t>透過</a:t>
            </a:r>
            <a:r>
              <a:rPr lang="en-US" altLang="zh-TW" dirty="0" err="1" smtClean="0"/>
              <a:t>micro:bit</a:t>
            </a:r>
            <a:r>
              <a:rPr lang="zh-TW" altLang="en-US" dirty="0" smtClean="0"/>
              <a:t>的三軸感應器跟按鈕，我們就可以控制</a:t>
            </a:r>
            <a:r>
              <a:rPr lang="en-US" altLang="zh-TW" dirty="0" smtClean="0"/>
              <a:t>scratch</a:t>
            </a:r>
            <a:r>
              <a:rPr lang="zh-TW" altLang="en-US" dirty="0" smtClean="0"/>
              <a:t>的角色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0772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範例</a:t>
            </a:r>
            <a:r>
              <a:rPr lang="en-US" altLang="zh-TW" dirty="0"/>
              <a:t>3-6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698" y="1447800"/>
            <a:ext cx="324180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7042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範例</a:t>
            </a:r>
            <a:r>
              <a:rPr lang="en-US" altLang="zh-TW" dirty="0"/>
              <a:t>3-6</a:t>
            </a:r>
            <a:r>
              <a:rPr lang="en-US" altLang="zh-TW" dirty="0" smtClean="0"/>
              <a:t>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雖然用了不等待積木以及內部機制，但我還是習慣會先用變數儲存這些等待積木</a:t>
            </a:r>
            <a:endParaRPr lang="en-US" altLang="zh-TW" dirty="0" smtClean="0"/>
          </a:p>
          <a:p>
            <a:r>
              <a:rPr lang="zh-TW" altLang="en-US" dirty="0"/>
              <a:t>要知道</a:t>
            </a:r>
            <a:r>
              <a:rPr lang="zh-TW" altLang="en-US" dirty="0" smtClean="0"/>
              <a:t>，這些黑色的擴充積木，每一個擴充積木的執行都得要去你的</a:t>
            </a:r>
            <a:r>
              <a:rPr lang="en-US" altLang="zh-TW" dirty="0" err="1" smtClean="0"/>
              <a:t>micro:bit</a:t>
            </a:r>
            <a:r>
              <a:rPr lang="zh-TW" altLang="en-US" dirty="0" smtClean="0"/>
              <a:t>要資料，因此，你放得越多，程式就越慢。</a:t>
            </a:r>
            <a:endParaRPr lang="en-US" altLang="zh-TW" dirty="0" smtClean="0"/>
          </a:p>
          <a:p>
            <a:r>
              <a:rPr lang="zh-TW" altLang="en-US" dirty="0"/>
              <a:t>這個程式，如果不用變數，你要</a:t>
            </a:r>
            <a:r>
              <a:rPr lang="zh-TW" altLang="en-US" dirty="0" smtClean="0"/>
              <a:t>讀取硬體四次，但用了變數，你只要讀兩遍。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41321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範例</a:t>
            </a:r>
            <a:r>
              <a:rPr lang="en-US" altLang="zh-TW" dirty="0" smtClean="0"/>
              <a:t>3-7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bDesigner</a:t>
            </a:r>
            <a:r>
              <a:rPr lang="zh-TW" altLang="en-US" dirty="0" smtClean="0"/>
              <a:t>本身有語音轉換功能，因此，他可以藉由錄音積木，將你的聲音錄製下來後，送到</a:t>
            </a:r>
            <a:r>
              <a:rPr lang="en-US" altLang="zh-TW" dirty="0" smtClean="0"/>
              <a:t>google</a:t>
            </a:r>
            <a:r>
              <a:rPr lang="zh-TW" altLang="en-US" dirty="0" smtClean="0"/>
              <a:t>上，轉換文字後，再回傳到你的程式，你就可以藉由判斷它是甚麼，來達到控制家電的效果。</a:t>
            </a:r>
            <a:endParaRPr lang="en-US" altLang="zh-TW" dirty="0" smtClean="0"/>
          </a:p>
          <a:p>
            <a:r>
              <a:rPr lang="zh-TW" altLang="en-US" dirty="0"/>
              <a:t>你可以設定每次錄音</a:t>
            </a:r>
            <a:r>
              <a:rPr lang="zh-TW" altLang="en-US" dirty="0" smtClean="0"/>
              <a:t>幾秒</a:t>
            </a:r>
            <a:endParaRPr lang="en-US" altLang="zh-TW" dirty="0" smtClean="0"/>
          </a:p>
          <a:p>
            <a:r>
              <a:rPr lang="zh-TW" altLang="en-US" dirty="0"/>
              <a:t>有時，你的口齒不清，或是旁邊有雜音，都可能會有</a:t>
            </a:r>
            <a:r>
              <a:rPr lang="zh-TW" altLang="en-US" dirty="0" smtClean="0"/>
              <a:t>誤判</a:t>
            </a:r>
            <a:endParaRPr lang="en-US" altLang="zh-TW" dirty="0" smtClean="0"/>
          </a:p>
          <a:p>
            <a:r>
              <a:rPr lang="en-US" altLang="zh-TW" dirty="0">
                <a:hlinkClick r:id="rId2"/>
              </a:rPr>
              <a:t>https://</a:t>
            </a:r>
            <a:r>
              <a:rPr lang="en-US" altLang="zh-TW" dirty="0" smtClean="0">
                <a:hlinkClick r:id="rId2"/>
              </a:rPr>
              <a:t>www.youtube.com/watch?v=lIPkN_ABijE</a:t>
            </a:r>
            <a:endParaRPr lang="en-US" altLang="zh-TW" dirty="0" smtClean="0"/>
          </a:p>
          <a:p>
            <a:r>
              <a:rPr lang="zh-TW" altLang="en-US" dirty="0"/>
              <a:t>因為電腦教室沒有麥克風，所以我們用觀看影片的</a:t>
            </a:r>
            <a:r>
              <a:rPr lang="zh-TW" altLang="en-US" dirty="0" smtClean="0"/>
              <a:t>方式，你可以回去自己做看看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5057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雷電範例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雷電這個範例，可以讓你</a:t>
            </a:r>
            <a:r>
              <a:rPr lang="zh-TW" altLang="en-US" dirty="0" smtClean="0"/>
              <a:t>試試</a:t>
            </a:r>
            <a:r>
              <a:rPr lang="en-US" altLang="zh-TW" dirty="0" err="1" smtClean="0"/>
              <a:t>bDesigner</a:t>
            </a:r>
            <a:r>
              <a:rPr lang="zh-TW" altLang="en-US" dirty="0" smtClean="0"/>
              <a:t>玩起遊戲的流暢度。</a:t>
            </a:r>
            <a:endParaRPr lang="en-US" altLang="zh-TW" dirty="0" smtClean="0"/>
          </a:p>
          <a:p>
            <a:r>
              <a:rPr lang="zh-TW" altLang="en-US" dirty="0"/>
              <a:t>你也</a:t>
            </a:r>
            <a:r>
              <a:rPr lang="zh-TW" altLang="en-US" dirty="0" smtClean="0"/>
              <a:t>可以</a:t>
            </a:r>
            <a:r>
              <a:rPr lang="zh-TW" altLang="en-US" dirty="0"/>
              <a:t>在這程式下，試試連用兩塊或三塊或是四塊，看還是不是這麼</a:t>
            </a:r>
            <a:r>
              <a:rPr lang="zh-TW" altLang="en-US" dirty="0" smtClean="0"/>
              <a:t>流暢。</a:t>
            </a:r>
            <a:endParaRPr lang="en-US" altLang="zh-TW" dirty="0" smtClean="0"/>
          </a:p>
          <a:p>
            <a:r>
              <a:rPr lang="en-US" altLang="zh-TW" dirty="0" smtClean="0"/>
              <a:t>PS.</a:t>
            </a:r>
            <a:r>
              <a:rPr lang="zh-TW" altLang="en-US" dirty="0" smtClean="0"/>
              <a:t>雖然這個範例用的是舊的積木做的，但因為名稱相同，所以還是可以用。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3410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範例</a:t>
            </a:r>
            <a:r>
              <a:rPr lang="en-US" altLang="zh-TW" dirty="0" smtClean="0"/>
              <a:t>3-9</a:t>
            </a:r>
            <a:r>
              <a:rPr lang="zh-TW" altLang="en-US" dirty="0" smtClean="0"/>
              <a:t> 紅白旗遊戲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這個是借用文元國小許雅雯老師的作品</a:t>
            </a:r>
            <a:endParaRPr lang="en-US" altLang="zh-TW" dirty="0" smtClean="0"/>
          </a:p>
          <a:p>
            <a:r>
              <a:rPr lang="zh-TW" altLang="en-US" dirty="0" smtClean="0"/>
              <a:t>這個程式很適合</a:t>
            </a:r>
            <a:r>
              <a:rPr lang="en-US" altLang="zh-TW" dirty="0" err="1" smtClean="0"/>
              <a:t>bDesigner</a:t>
            </a:r>
            <a:r>
              <a:rPr lang="zh-TW" altLang="en-US" dirty="0" smtClean="0"/>
              <a:t>，因為它用到兩塊板子來操控左右兩邊的紅白旗子，透過感應</a:t>
            </a:r>
            <a:r>
              <a:rPr lang="en-US" altLang="zh-TW" dirty="0" smtClean="0"/>
              <a:t>Y</a:t>
            </a:r>
            <a:r>
              <a:rPr lang="zh-TW" altLang="en-US" dirty="0" smtClean="0"/>
              <a:t>軸，來判斷是否舉旗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6004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範例</a:t>
            </a:r>
            <a:r>
              <a:rPr lang="en-US" altLang="zh-TW" dirty="0" smtClean="0"/>
              <a:t>3-10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這遊戲就是雷電的前身，但你可以試著將它改成雙打遊戲</a:t>
            </a:r>
            <a:endParaRPr lang="en-US" altLang="zh-TW" dirty="0" smtClean="0"/>
          </a:p>
          <a:p>
            <a:r>
              <a:rPr lang="zh-TW" altLang="en-US" dirty="0"/>
              <a:t>學習改程式碼，有時比寫程式重要</a:t>
            </a:r>
            <a:r>
              <a:rPr lang="zh-TW" altLang="en-US" dirty="0" smtClean="0"/>
              <a:t>，因為你要先學會看懂別人得程式碼</a:t>
            </a:r>
            <a:endParaRPr lang="en-US" altLang="zh-TW" dirty="0" smtClean="0"/>
          </a:p>
          <a:p>
            <a:r>
              <a:rPr lang="zh-TW" altLang="en-US" dirty="0" smtClean="0"/>
              <a:t>作法</a:t>
            </a:r>
            <a:endParaRPr lang="en-US" altLang="zh-TW" dirty="0" smtClean="0"/>
          </a:p>
          <a:p>
            <a:r>
              <a:rPr lang="zh-TW" altLang="en-US" dirty="0" smtClean="0"/>
              <a:t>一、新增一個角色跟籃球</a:t>
            </a:r>
            <a:endParaRPr lang="en-US" altLang="zh-TW" dirty="0" smtClean="0"/>
          </a:p>
          <a:p>
            <a:r>
              <a:rPr lang="zh-TW" altLang="en-US" dirty="0" smtClean="0"/>
              <a:t>二、把貓咪的積木複製到角色，黃球的積木複製到籃球</a:t>
            </a:r>
            <a:endParaRPr lang="en-US" altLang="zh-TW" dirty="0" smtClean="0"/>
          </a:p>
          <a:p>
            <a:r>
              <a:rPr lang="zh-TW" altLang="en-US" dirty="0"/>
              <a:t>三</a:t>
            </a:r>
            <a:r>
              <a:rPr lang="zh-TW" altLang="en-US" dirty="0" smtClean="0"/>
              <a:t>、把板子</a:t>
            </a:r>
            <a:r>
              <a:rPr lang="en-US" altLang="zh-TW" dirty="0" smtClean="0"/>
              <a:t>1</a:t>
            </a:r>
            <a:r>
              <a:rPr lang="zh-TW" altLang="en-US" dirty="0" smtClean="0"/>
              <a:t>的積木都改成板子</a:t>
            </a:r>
            <a:r>
              <a:rPr lang="en-US" altLang="zh-TW" dirty="0" smtClean="0"/>
              <a:t>2</a:t>
            </a:r>
          </a:p>
          <a:p>
            <a:r>
              <a:rPr lang="zh-TW" altLang="en-US" dirty="0"/>
              <a:t>四</a:t>
            </a:r>
            <a:r>
              <a:rPr lang="zh-TW" altLang="en-US" dirty="0" smtClean="0"/>
              <a:t>、籃球的移動是改成</a:t>
            </a:r>
            <a:r>
              <a:rPr lang="en-US" altLang="zh-TW" dirty="0" smtClean="0"/>
              <a:t>-10</a:t>
            </a:r>
          </a:p>
          <a:p>
            <a:r>
              <a:rPr lang="zh-TW" altLang="en-US" dirty="0"/>
              <a:t>五、籃球要定位到新的角色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746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講師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學歷：台科大資管系博士</a:t>
            </a:r>
            <a:endParaRPr lang="en-US" altLang="zh-TW" dirty="0" smtClean="0"/>
          </a:p>
          <a:p>
            <a:r>
              <a:rPr lang="zh-TW" altLang="en-US" dirty="0"/>
              <a:t>現職</a:t>
            </a:r>
            <a:r>
              <a:rPr lang="zh-TW" altLang="en-US" dirty="0" smtClean="0"/>
              <a:t>：桃園市八德國小教師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        台科大兼任助理教授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交大網路學習學程在職班論文指導教授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8829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結果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48879"/>
            <a:ext cx="7772400" cy="4369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6690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來測試一下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給你們幾分鐘的時間，看一下你們能在時間內改成甚麼</a:t>
            </a:r>
            <a:endParaRPr lang="en-US" altLang="zh-TW" dirty="0" smtClean="0"/>
          </a:p>
          <a:p>
            <a:r>
              <a:rPr lang="zh-TW" altLang="en-US" dirty="0" smtClean="0"/>
              <a:t>先給你們看一個簡單的影片</a:t>
            </a:r>
            <a:endParaRPr lang="en-US" altLang="zh-TW" dirty="0" smtClean="0"/>
          </a:p>
          <a:p>
            <a:r>
              <a:rPr lang="en-US" altLang="zh-TW" dirty="0">
                <a:hlinkClick r:id="rId2"/>
              </a:rPr>
              <a:t>https://</a:t>
            </a:r>
            <a:r>
              <a:rPr lang="en-US" altLang="zh-TW" dirty="0" smtClean="0">
                <a:hlinkClick r:id="rId2"/>
              </a:rPr>
              <a:t>www.youtube.com/watch?v=06dOOTI5bII</a:t>
            </a:r>
            <a:endParaRPr lang="en-US" altLang="zh-TW" dirty="0" smtClean="0">
              <a:hlinkClick r:id="rId3"/>
            </a:endParaRPr>
          </a:p>
          <a:p>
            <a:r>
              <a:rPr lang="en-US" altLang="zh-TW" dirty="0" smtClean="0">
                <a:hlinkClick r:id="rId3"/>
              </a:rPr>
              <a:t>https</a:t>
            </a:r>
            <a:r>
              <a:rPr lang="en-US" altLang="zh-TW" dirty="0">
                <a:hlinkClick r:id="rId3"/>
              </a:rPr>
              <a:t>://</a:t>
            </a:r>
            <a:r>
              <a:rPr lang="en-US" altLang="zh-TW" dirty="0" smtClean="0">
                <a:hlinkClick r:id="rId3"/>
              </a:rPr>
              <a:t>www.youtube.com/watch?v=rKtjlZOdSo8</a:t>
            </a:r>
            <a:endParaRPr lang="en-US" altLang="zh-TW" dirty="0" smtClean="0"/>
          </a:p>
          <a:p>
            <a:r>
              <a:rPr lang="en-US" altLang="zh-TW" dirty="0" smtClean="0">
                <a:hlinkClick r:id="rId4"/>
              </a:rPr>
              <a:t>https</a:t>
            </a:r>
            <a:r>
              <a:rPr lang="en-US" altLang="zh-TW" dirty="0">
                <a:hlinkClick r:id="rId4"/>
              </a:rPr>
              <a:t>://</a:t>
            </a:r>
            <a:r>
              <a:rPr lang="en-US" altLang="zh-TW" dirty="0" smtClean="0">
                <a:hlinkClick r:id="rId4"/>
              </a:rPr>
              <a:t>www.youtube.com/watch?v=Cx9tJ9APXYo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1958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範例</a:t>
            </a:r>
            <a:r>
              <a:rPr lang="en-US" altLang="zh-TW" dirty="0" smtClean="0"/>
              <a:t>3-8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這裡提供了很多</a:t>
            </a:r>
            <a:r>
              <a:rPr lang="en-US" altLang="zh-TW" dirty="0" err="1" smtClean="0"/>
              <a:t>micro:bit</a:t>
            </a:r>
            <a:r>
              <a:rPr lang="zh-TW" altLang="en-US" dirty="0" smtClean="0"/>
              <a:t>上的燈號控制，主要是讓燈號可以按照順序發光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689394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Micro:bit</a:t>
            </a:r>
            <a:r>
              <a:rPr lang="zh-TW" altLang="en-US" dirty="0" smtClean="0"/>
              <a:t>的內部儲存空間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Micro:bit</a:t>
            </a:r>
            <a:r>
              <a:rPr lang="zh-TW" altLang="en-US" dirty="0" smtClean="0"/>
              <a:t>有內部儲存空間，其實透過這個內部儲存空，我們可以把一些學生的資料寫入到裡面，這時，就可以當作是學生證等等用途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9909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bDesigner</a:t>
            </a:r>
            <a:r>
              <a:rPr lang="zh-TW" altLang="en-US" dirty="0" smtClean="0"/>
              <a:t>的外部檔案控制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除了</a:t>
            </a:r>
            <a:r>
              <a:rPr lang="en-US" altLang="zh-TW" dirty="0" err="1" smtClean="0"/>
              <a:t>micro:bit</a:t>
            </a:r>
            <a:r>
              <a:rPr lang="zh-TW" altLang="en-US" dirty="0" smtClean="0"/>
              <a:t>本身可以寫入資料以外，</a:t>
            </a:r>
            <a:r>
              <a:rPr lang="en-US" altLang="zh-TW" dirty="0" err="1" smtClean="0"/>
              <a:t>bDesigner</a:t>
            </a:r>
            <a:r>
              <a:rPr lang="zh-TW" altLang="en-US" dirty="0" smtClean="0"/>
              <a:t>也提供了檔案存取的功能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744045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廣播控制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bDesigner</a:t>
            </a:r>
            <a:r>
              <a:rPr lang="zh-TW" altLang="en-US" dirty="0" smtClean="0"/>
              <a:t>因為是多板子控制，所以，你今天可以玩一件事情，就是自己廣播給自己</a:t>
            </a:r>
            <a:endParaRPr lang="en-US" altLang="zh-TW" dirty="0" smtClean="0"/>
          </a:p>
          <a:p>
            <a:r>
              <a:rPr lang="zh-TW" altLang="en-US" dirty="0"/>
              <a:t>這裡有廣播</a:t>
            </a:r>
            <a:r>
              <a:rPr lang="zh-TW" altLang="en-US" dirty="0" smtClean="0"/>
              <a:t>通道、群組、保留，廣播通道跟群組都可以用來控制是否接收訊息，保留是，當系統沒空時，最多保留幾筆訊息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717032"/>
            <a:ext cx="296227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0905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廣播控制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en-US" dirty="0" smtClean="0"/>
              <a:t>範例</a:t>
            </a:r>
            <a:r>
              <a:rPr lang="en-US" altLang="zh-TW" dirty="0" smtClean="0"/>
              <a:t>5-2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除了廣播自己給自己以外，你也可以廣播給別人的電腦，要做這個活動前，記得使用自己的廣播頻道跟群組，免得用到別人的地方去</a:t>
            </a:r>
            <a:endParaRPr lang="en-US" altLang="zh-TW" dirty="0" smtClean="0"/>
          </a:p>
          <a:p>
            <a:r>
              <a:rPr lang="zh-TW" altLang="en-US" dirty="0"/>
              <a:t>一台電腦當傳送端，一台電腦當接受端</a:t>
            </a:r>
            <a:endParaRPr lang="en-US" altLang="zh-TW" dirty="0" smtClean="0"/>
          </a:p>
          <a:p>
            <a:r>
              <a:rPr lang="zh-TW" altLang="en-US" dirty="0" smtClean="0"/>
              <a:t>等待</a:t>
            </a:r>
            <a:r>
              <a:rPr lang="en-US" altLang="zh-TW" dirty="0" smtClean="0"/>
              <a:t>0.2</a:t>
            </a:r>
            <a:r>
              <a:rPr lang="zh-TW" altLang="en-US" dirty="0" smtClean="0"/>
              <a:t>秒主要是因為接受廣播速度會比較快，所以，當沒收到訊息時會產生其它的訊息，為了避免這樣的情況，所以我們加了等待</a:t>
            </a:r>
            <a:endParaRPr lang="en-US" altLang="zh-TW" dirty="0" smtClean="0"/>
          </a:p>
          <a:p>
            <a:r>
              <a:rPr lang="zh-TW" altLang="en-US" dirty="0" smtClean="0"/>
              <a:t>範例</a:t>
            </a:r>
            <a:r>
              <a:rPr lang="en-US" altLang="zh-TW" dirty="0" smtClean="0"/>
              <a:t>5-3</a:t>
            </a:r>
            <a:r>
              <a:rPr lang="zh-TW" altLang="en-US" dirty="0" smtClean="0"/>
              <a:t>也可以當作活動，但因</a:t>
            </a:r>
            <a:r>
              <a:rPr lang="en-US" altLang="zh-TW" dirty="0" smtClean="0"/>
              <a:t>5-3</a:t>
            </a:r>
            <a:r>
              <a:rPr lang="zh-TW" altLang="en-US" dirty="0" smtClean="0"/>
              <a:t>是燈泡開關，所以，你要改成</a:t>
            </a:r>
            <a:r>
              <a:rPr lang="en-US" altLang="zh-TW" dirty="0" smtClean="0"/>
              <a:t>LED</a:t>
            </a:r>
            <a:r>
              <a:rPr lang="zh-TW" altLang="en-US" dirty="0" smtClean="0"/>
              <a:t>燈顯示才行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27959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離線控制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離線控制主要是透過廣播的方式，讓一塊板子當接收板，另外一塊當傳送板，傳送板把自己的</a:t>
            </a:r>
            <a:r>
              <a:rPr lang="en-US" altLang="zh-TW" dirty="0" smtClean="0"/>
              <a:t>XYZ</a:t>
            </a:r>
            <a:r>
              <a:rPr lang="zh-TW" altLang="en-US" dirty="0" smtClean="0"/>
              <a:t>跟</a:t>
            </a:r>
            <a:r>
              <a:rPr lang="en-US" altLang="zh-TW" dirty="0" smtClean="0"/>
              <a:t>AB</a:t>
            </a:r>
            <a:r>
              <a:rPr lang="zh-TW" altLang="en-US" dirty="0" smtClean="0"/>
              <a:t>鍵狀態傳送給接收板，以達到不用線就可以玩遊戲</a:t>
            </a:r>
            <a:endParaRPr lang="en-US" altLang="zh-TW" dirty="0" smtClean="0"/>
          </a:p>
          <a:p>
            <a:r>
              <a:rPr lang="zh-TW" altLang="en-US" dirty="0"/>
              <a:t>脫離了線，但使用上來說，會比較</a:t>
            </a:r>
            <a:r>
              <a:rPr lang="zh-TW" altLang="en-US" dirty="0" smtClean="0"/>
              <a:t>的慢</a:t>
            </a:r>
            <a:endParaRPr lang="en-US" altLang="zh-TW" dirty="0" smtClean="0"/>
          </a:p>
          <a:p>
            <a:r>
              <a:rPr lang="zh-TW" altLang="en-US" dirty="0">
                <a:solidFill>
                  <a:srgbClr val="FF0000"/>
                </a:solidFill>
              </a:rPr>
              <a:t>一旦成為了接收板</a:t>
            </a:r>
            <a:r>
              <a:rPr lang="zh-TW" altLang="en-US" dirty="0" smtClean="0">
                <a:solidFill>
                  <a:srgbClr val="FF0000"/>
                </a:solidFill>
              </a:rPr>
              <a:t>，它就不會將自己的狀態放入到積木中，改成放傳送板的資料到積木中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>
                <a:solidFill>
                  <a:srgbClr val="FF0000"/>
                </a:solidFill>
              </a:rPr>
              <a:t>COM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PORT</a:t>
            </a:r>
            <a:r>
              <a:rPr lang="zh-TW" altLang="en-US" dirty="0" smtClean="0">
                <a:solidFill>
                  <a:srgbClr val="FF0000"/>
                </a:solidFill>
              </a:rPr>
              <a:t>將</a:t>
            </a:r>
            <a:r>
              <a:rPr lang="en-US" altLang="zh-TW" dirty="0" smtClean="0">
                <a:solidFill>
                  <a:srgbClr val="FF0000"/>
                </a:solidFill>
              </a:rPr>
              <a:t>xyz</a:t>
            </a:r>
            <a:r>
              <a:rPr lang="zh-TW" altLang="en-US" dirty="0" smtClean="0">
                <a:solidFill>
                  <a:srgbClr val="FF0000"/>
                </a:solidFill>
              </a:rPr>
              <a:t>改成</a:t>
            </a:r>
            <a:r>
              <a:rPr lang="en-US" altLang="zh-TW" dirty="0" smtClean="0">
                <a:solidFill>
                  <a:srgbClr val="FF0000"/>
                </a:solidFill>
              </a:rPr>
              <a:t>broadcast</a:t>
            </a:r>
            <a:r>
              <a:rPr lang="zh-TW" altLang="en-US" dirty="0" smtClean="0">
                <a:solidFill>
                  <a:srgbClr val="FF0000"/>
                </a:solidFill>
              </a:rPr>
              <a:t>就完成了修改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5013176"/>
            <a:ext cx="6087949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4951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離線控制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如果只有單一一塊離線，直接用燒錄即可，但如果是全班使用，要改一下傳送板的廣播頻道，並在接受上放入修改廣播頻道積木，以免大家的都在同一個頻道</a:t>
            </a:r>
            <a:endParaRPr lang="en-US" altLang="zh-TW" dirty="0" smtClean="0"/>
          </a:p>
          <a:p>
            <a:r>
              <a:rPr lang="zh-TW" altLang="en-US" dirty="0" smtClean="0"/>
              <a:t>修改資料，可以透過修改</a:t>
            </a:r>
            <a:r>
              <a:rPr lang="en-US" altLang="zh-TW" dirty="0" err="1" smtClean="0"/>
              <a:t>c.hex</a:t>
            </a:r>
            <a:endParaRPr lang="en-US" altLang="zh-TW" dirty="0" smtClean="0"/>
          </a:p>
          <a:p>
            <a:r>
              <a:rPr lang="en-US" altLang="zh-TW" dirty="0"/>
              <a:t>number="</a:t>
            </a:r>
            <a:r>
              <a:rPr lang="en-US" altLang="zh-TW" dirty="0" smtClean="0"/>
              <a:t>1“</a:t>
            </a:r>
          </a:p>
          <a:p>
            <a:r>
              <a:rPr lang="zh-TW" altLang="en-US" dirty="0"/>
              <a:t>是代表板子</a:t>
            </a:r>
            <a:r>
              <a:rPr lang="zh-TW" altLang="en-US" dirty="0" smtClean="0"/>
              <a:t>幾</a:t>
            </a:r>
            <a:endParaRPr lang="en-US" altLang="zh-TW" dirty="0" smtClean="0"/>
          </a:p>
          <a:p>
            <a:r>
              <a:rPr lang="en-US" altLang="zh-TW" dirty="0" err="1"/>
              <a:t>radio.config</a:t>
            </a:r>
            <a:r>
              <a:rPr lang="en-US" altLang="zh-TW" dirty="0"/>
              <a:t>(channel=7,group=0,queue=3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頻道和群</a:t>
            </a:r>
            <a:r>
              <a:rPr lang="zh-TW" altLang="en-US" dirty="0"/>
              <a:t>組是</a:t>
            </a:r>
            <a:r>
              <a:rPr lang="zh-TW" altLang="en-US" dirty="0" smtClean="0"/>
              <a:t>用來接收板跟傳送板配對用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35421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離線控制</a:t>
            </a:r>
            <a:r>
              <a:rPr lang="en-US" altLang="zh-TW" dirty="0" smtClean="0"/>
              <a:t>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範例</a:t>
            </a:r>
            <a:r>
              <a:rPr lang="en-US" altLang="zh-TW" dirty="0" smtClean="0"/>
              <a:t>5-4</a:t>
            </a:r>
            <a:r>
              <a:rPr lang="zh-TW" altLang="en-US" dirty="0" smtClean="0"/>
              <a:t>只是觀看現象，你可以拿這個做出很多簡單的遊戲，</a:t>
            </a:r>
            <a:r>
              <a:rPr lang="zh-TW" altLang="en-US" dirty="0"/>
              <a:t>你可以直接修改範例</a:t>
            </a:r>
            <a:r>
              <a:rPr lang="en-US" altLang="zh-TW" dirty="0"/>
              <a:t>3-6</a:t>
            </a:r>
            <a:r>
              <a:rPr lang="zh-TW" altLang="en-US" dirty="0"/>
              <a:t>和範例</a:t>
            </a:r>
            <a:r>
              <a:rPr lang="en-US" altLang="zh-TW" dirty="0" smtClean="0"/>
              <a:t>3-10</a:t>
            </a:r>
          </a:p>
          <a:p>
            <a:r>
              <a:rPr lang="zh-TW" altLang="en-US" dirty="0" smtClean="0"/>
              <a:t>範例</a:t>
            </a:r>
            <a:r>
              <a:rPr lang="en-US" altLang="zh-TW" dirty="0" smtClean="0"/>
              <a:t>5-5</a:t>
            </a:r>
            <a:r>
              <a:rPr lang="zh-TW" altLang="en-US" dirty="0" smtClean="0"/>
              <a:t>、</a:t>
            </a:r>
            <a:r>
              <a:rPr lang="en-US" altLang="zh-TW" dirty="0" smtClean="0"/>
              <a:t>5-6</a:t>
            </a:r>
            <a:r>
              <a:rPr lang="zh-TW" altLang="en-US" dirty="0" smtClean="0"/>
              <a:t>就是更進階的離線使用，這裡我們用的是徐雅雯老師的遊戲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279838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bDesigner</a:t>
            </a:r>
            <a:r>
              <a:rPr lang="zh-TW" altLang="en-US" dirty="0" smtClean="0"/>
              <a:t>是甚麼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bDesigner</a:t>
            </a:r>
            <a:r>
              <a:rPr lang="zh-TW" altLang="en-US" dirty="0" smtClean="0"/>
              <a:t>最早是因為小弟找不到大學教職，想要把研究的精力花在教育界，所做出的產物</a:t>
            </a:r>
            <a:endParaRPr lang="en-US" altLang="zh-TW" dirty="0" smtClean="0"/>
          </a:p>
          <a:p>
            <a:r>
              <a:rPr lang="zh-TW" altLang="en-US" dirty="0"/>
              <a:t>原本他是</a:t>
            </a:r>
            <a:r>
              <a:rPr lang="zh-TW" altLang="en-US" dirty="0" smtClean="0"/>
              <a:t>以</a:t>
            </a:r>
            <a:r>
              <a:rPr lang="en-US" altLang="zh-TW" dirty="0" smtClean="0"/>
              <a:t>scratch2</a:t>
            </a:r>
            <a:r>
              <a:rPr lang="zh-TW" altLang="en-US" dirty="0" smtClean="0"/>
              <a:t>為主，不以硬體為主，所以，你會看到上面有些數學、地圖等奇怪的積木</a:t>
            </a:r>
            <a:endParaRPr lang="en-US" altLang="zh-TW" dirty="0" smtClean="0"/>
          </a:p>
          <a:p>
            <a:r>
              <a:rPr lang="zh-TW" altLang="en-US" dirty="0"/>
              <a:t>後來</a:t>
            </a:r>
            <a:r>
              <a:rPr lang="zh-TW" altLang="en-US" dirty="0" smtClean="0"/>
              <a:t>，才慢慢走向硬體，一開始是以</a:t>
            </a:r>
            <a:r>
              <a:rPr lang="en-US" altLang="zh-TW" dirty="0" err="1" smtClean="0"/>
              <a:t>arduino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uno</a:t>
            </a:r>
            <a:r>
              <a:rPr lang="zh-TW" altLang="en-US" dirty="0" smtClean="0"/>
              <a:t>，然後擴充到</a:t>
            </a:r>
            <a:r>
              <a:rPr lang="en-US" altLang="zh-TW" dirty="0" err="1" smtClean="0"/>
              <a:t>nodemcu</a:t>
            </a:r>
            <a:r>
              <a:rPr lang="zh-TW" altLang="en-US" dirty="0" smtClean="0"/>
              <a:t>、</a:t>
            </a:r>
            <a:r>
              <a:rPr lang="en-US" altLang="zh-TW" dirty="0" err="1" smtClean="0"/>
              <a:t>micro:bit</a:t>
            </a:r>
            <a:r>
              <a:rPr lang="zh-TW" altLang="en-US" dirty="0" smtClean="0"/>
              <a:t>、</a:t>
            </a:r>
            <a:r>
              <a:rPr lang="en-US" altLang="zh-TW" dirty="0" err="1" smtClean="0"/>
              <a:t>linkit</a:t>
            </a:r>
            <a:r>
              <a:rPr lang="en-US" altLang="zh-TW" dirty="0" smtClean="0"/>
              <a:t> 7697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26497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凱斯電子硬體控制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凱斯電子是目前國內第一個做</a:t>
            </a:r>
            <a:r>
              <a:rPr lang="en-US" altLang="zh-TW" dirty="0" err="1" smtClean="0"/>
              <a:t>micro:bit</a:t>
            </a:r>
            <a:r>
              <a:rPr lang="zh-TW" altLang="en-US" dirty="0" smtClean="0"/>
              <a:t>硬體的公司，除了</a:t>
            </a:r>
            <a:r>
              <a:rPr lang="en-US" altLang="zh-TW" dirty="0" err="1" smtClean="0"/>
              <a:t>micro:bit</a:t>
            </a:r>
            <a:r>
              <a:rPr lang="zh-TW" altLang="en-US" dirty="0" smtClean="0"/>
              <a:t>以外，它們也有很多其他的相關產品，他們公司的宗旨是希望提供低價很用的商品給學校或是公司，我個人蠻喜歡凱斯的原因是，台灣還有個可以跟大陸淘寶抗爭的公司是很難能可貴，而且東西壞了，你也可以找的到廠商。</a:t>
            </a:r>
            <a:endParaRPr lang="en-US" altLang="zh-TW" dirty="0" smtClean="0"/>
          </a:p>
          <a:p>
            <a:r>
              <a:rPr lang="zh-TW" altLang="en-US" dirty="0" smtClean="0"/>
              <a:t>我們再介紹一下</a:t>
            </a:r>
            <a:r>
              <a:rPr lang="zh-TW" altLang="en-US" dirty="0"/>
              <a:t>凱斯的擴充板，之後，</a:t>
            </a:r>
            <a:r>
              <a:rPr lang="zh-TW" altLang="en-US" dirty="0" smtClean="0"/>
              <a:t>用</a:t>
            </a:r>
            <a:r>
              <a:rPr lang="en-US" altLang="zh-TW" dirty="0" err="1" smtClean="0"/>
              <a:t>bDesigner</a:t>
            </a:r>
            <a:r>
              <a:rPr lang="zh-TW" altLang="en-US" dirty="0" smtClean="0"/>
              <a:t>去控制它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83538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凱斯電子擴充板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P0:</a:t>
            </a:r>
            <a:r>
              <a:rPr lang="zh-TW" altLang="en-US" dirty="0" smtClean="0"/>
              <a:t>蜂鳴器</a:t>
            </a:r>
            <a:endParaRPr lang="en-US" altLang="zh-TW" dirty="0" smtClean="0"/>
          </a:p>
          <a:p>
            <a:r>
              <a:rPr lang="en-US" altLang="zh-TW" dirty="0" smtClean="0"/>
              <a:t>P2: </a:t>
            </a:r>
            <a:r>
              <a:rPr lang="zh-TW" altLang="en-US" dirty="0" smtClean="0"/>
              <a:t>滑桿  </a:t>
            </a:r>
            <a:endParaRPr lang="en-US" altLang="zh-TW" dirty="0" smtClean="0"/>
          </a:p>
          <a:p>
            <a:r>
              <a:rPr lang="en-US" altLang="zh-TW" dirty="0" smtClean="0"/>
              <a:t>P5:A</a:t>
            </a:r>
            <a:r>
              <a:rPr lang="zh-TW" altLang="en-US" dirty="0"/>
              <a:t>鍵</a:t>
            </a:r>
            <a:endParaRPr lang="en-US" altLang="zh-TW" dirty="0" smtClean="0"/>
          </a:p>
          <a:p>
            <a:r>
              <a:rPr lang="en-US" altLang="zh-TW" dirty="0" smtClean="0"/>
              <a:t>P11:B</a:t>
            </a:r>
            <a:r>
              <a:rPr lang="zh-TW" altLang="en-US" dirty="0" smtClean="0"/>
              <a:t>鍵</a:t>
            </a:r>
            <a:endParaRPr lang="en-US" altLang="zh-TW" dirty="0" smtClean="0"/>
          </a:p>
          <a:p>
            <a:r>
              <a:rPr lang="en-US" altLang="zh-TW" dirty="0" smtClean="0"/>
              <a:t>P16:WS2812</a:t>
            </a:r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361" y="1964854"/>
            <a:ext cx="2808312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361" y="2890837"/>
            <a:ext cx="2297641" cy="44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890837"/>
            <a:ext cx="2016224" cy="44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62375"/>
            <a:ext cx="2151063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988" y="1305247"/>
            <a:ext cx="2132013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42394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凱斯電子擴充板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bDesigner</a:t>
            </a:r>
            <a:r>
              <a:rPr lang="zh-TW" altLang="en-US" dirty="0" smtClean="0"/>
              <a:t>原本就把</a:t>
            </a:r>
            <a:r>
              <a:rPr lang="en-US" altLang="zh-TW" dirty="0" smtClean="0"/>
              <a:t>WS2812</a:t>
            </a:r>
            <a:r>
              <a:rPr lang="zh-TW" altLang="en-US" dirty="0" smtClean="0"/>
              <a:t>的控制，放在腳位</a:t>
            </a:r>
            <a:r>
              <a:rPr lang="en-US" altLang="zh-TW" dirty="0" smtClean="0"/>
              <a:t>16</a:t>
            </a:r>
          </a:p>
          <a:p>
            <a:r>
              <a:rPr lang="zh-TW" altLang="en-US" dirty="0"/>
              <a:t>從前面你可以發現</a:t>
            </a:r>
            <a:r>
              <a:rPr lang="zh-TW" altLang="en-US" dirty="0" smtClean="0"/>
              <a:t>，按鈕可以用數位腳位讀取跟是否按下按鈕的積木來判斷</a:t>
            </a:r>
            <a:endParaRPr lang="en-US" altLang="zh-TW" dirty="0" smtClean="0"/>
          </a:p>
          <a:p>
            <a:r>
              <a:rPr lang="zh-TW" altLang="en-US" dirty="0"/>
              <a:t>搖桿因為凱斯電子的改裝</a:t>
            </a:r>
            <a:r>
              <a:rPr lang="zh-TW" altLang="en-US" dirty="0" smtClean="0"/>
              <a:t>，所以，最大跟最小不太一樣。</a:t>
            </a:r>
            <a:endParaRPr lang="en-US" altLang="zh-TW" dirty="0" smtClean="0"/>
          </a:p>
          <a:p>
            <a:r>
              <a:rPr lang="zh-TW" altLang="en-US" dirty="0"/>
              <a:t>你能不能用凱斯電子擴充板去</a:t>
            </a:r>
            <a:r>
              <a:rPr lang="zh-TW" altLang="en-US" dirty="0" smtClean="0"/>
              <a:t>改前面的範例</a:t>
            </a:r>
            <a:r>
              <a:rPr lang="en-US" altLang="zh-TW" dirty="0" smtClean="0"/>
              <a:t>3-10</a:t>
            </a:r>
            <a:r>
              <a:rPr lang="zh-TW" altLang="en-US" dirty="0" smtClean="0"/>
              <a:t>，讓它變成用滑桿控制角色上跟下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373693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bDesigner</a:t>
            </a:r>
            <a:r>
              <a:rPr lang="zh-TW" altLang="en-US" dirty="0" smtClean="0"/>
              <a:t>的網路功能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bDesigner</a:t>
            </a:r>
            <a:r>
              <a:rPr lang="zh-TW" altLang="en-US" dirty="0" smtClean="0"/>
              <a:t>提供了網路功能</a:t>
            </a:r>
            <a:endParaRPr lang="en-US" altLang="zh-TW" dirty="0" smtClean="0"/>
          </a:p>
          <a:p>
            <a:r>
              <a:rPr lang="zh-TW" altLang="en-US" dirty="0"/>
              <a:t>你可以觀看下面的網頁去知道如何</a:t>
            </a:r>
            <a:r>
              <a:rPr lang="zh-TW" altLang="en-US" dirty="0" smtClean="0"/>
              <a:t>使用</a:t>
            </a:r>
            <a:endParaRPr lang="en-US" altLang="zh-TW" dirty="0" smtClean="0"/>
          </a:p>
          <a:p>
            <a:r>
              <a:rPr lang="en-US" altLang="zh-TW" dirty="0">
                <a:hlinkClick r:id="rId2"/>
              </a:rPr>
              <a:t>https://bdesigner1.webnode.tw/%E7%B6%B2%E8%B7%AF%E5%8A%9F%E8%83%BD</a:t>
            </a:r>
            <a:r>
              <a:rPr lang="en-US" altLang="zh-TW" dirty="0" smtClean="0">
                <a:hlinkClick r:id="rId2"/>
              </a:rPr>
              <a:t>/</a:t>
            </a:r>
            <a:endParaRPr lang="en-US" altLang="zh-TW" dirty="0" smtClean="0"/>
          </a:p>
          <a:p>
            <a:r>
              <a:rPr lang="zh-TW" altLang="en-US" dirty="0"/>
              <a:t>基本上</a:t>
            </a:r>
            <a:r>
              <a:rPr lang="zh-TW" altLang="en-US" dirty="0" smtClean="0"/>
              <a:t>，</a:t>
            </a:r>
            <a:r>
              <a:rPr lang="en-US" altLang="zh-TW" dirty="0" err="1" smtClean="0"/>
              <a:t>bDesigner</a:t>
            </a:r>
            <a:r>
              <a:rPr lang="zh-TW" altLang="en-US" dirty="0" smtClean="0"/>
              <a:t>跟其他的不太一樣的是，它的網路積木是參數跟網址分開，這也是要用來教導，甚麼是</a:t>
            </a:r>
            <a:r>
              <a:rPr lang="en-US" altLang="zh-TW" dirty="0" smtClean="0"/>
              <a:t>GET</a:t>
            </a:r>
            <a:r>
              <a:rPr lang="zh-TW" altLang="en-US" dirty="0" smtClean="0"/>
              <a:t>、甚麼是</a:t>
            </a:r>
            <a:r>
              <a:rPr lang="en-US" altLang="zh-TW" dirty="0" smtClean="0"/>
              <a:t>POST</a:t>
            </a:r>
            <a:r>
              <a:rPr lang="zh-TW" altLang="en-US" dirty="0" smtClean="0"/>
              <a:t>的概念</a:t>
            </a:r>
            <a:endParaRPr lang="en-US" altLang="zh-TW" dirty="0"/>
          </a:p>
          <a:p>
            <a:r>
              <a:rPr lang="zh-TW" altLang="en-US" dirty="0" smtClean="0"/>
              <a:t>而參數積木是放在網址積木上方，如果參數在下面，那你就得有個送出積木，告訴程式，可以送出，例如：</a:t>
            </a:r>
            <a:r>
              <a:rPr lang="en-US" altLang="zh-TW" dirty="0" err="1" smtClean="0"/>
              <a:t>bDesigner</a:t>
            </a:r>
            <a:r>
              <a:rPr lang="zh-TW" altLang="en-US" dirty="0" smtClean="0"/>
              <a:t>的雲端資料庫積木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21823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bDesigner</a:t>
            </a:r>
            <a:r>
              <a:rPr lang="zh-TW" altLang="en-US" dirty="0" smtClean="0"/>
              <a:t>的地圖功能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bDesigner</a:t>
            </a:r>
            <a:r>
              <a:rPr lang="zh-TW" altLang="en-US" dirty="0" smtClean="0"/>
              <a:t>原本一開始就是想要拿來當教學工具，所以它有些很奇怪的</a:t>
            </a:r>
            <a:r>
              <a:rPr lang="zh-TW" altLang="en-US" dirty="0"/>
              <a:t>地圖、數學等等</a:t>
            </a:r>
            <a:r>
              <a:rPr lang="zh-TW" altLang="en-US" dirty="0" smtClean="0"/>
              <a:t>功能</a:t>
            </a:r>
            <a:endParaRPr lang="en-US" altLang="zh-TW" dirty="0" smtClean="0"/>
          </a:p>
          <a:p>
            <a:r>
              <a:rPr lang="zh-TW" altLang="en-US" dirty="0"/>
              <a:t>因為你沒辦法</a:t>
            </a:r>
            <a:r>
              <a:rPr lang="zh-TW" altLang="en-US" dirty="0" smtClean="0"/>
              <a:t>在</a:t>
            </a:r>
            <a:r>
              <a:rPr lang="en-US" altLang="zh-TW" dirty="0" smtClean="0"/>
              <a:t>scratch</a:t>
            </a:r>
            <a:r>
              <a:rPr lang="zh-TW" altLang="en-US" dirty="0" smtClean="0"/>
              <a:t>展示地圖，所以，</a:t>
            </a:r>
            <a:r>
              <a:rPr lang="en-US" altLang="zh-TW" dirty="0" err="1" smtClean="0"/>
              <a:t>bDesigner</a:t>
            </a:r>
            <a:r>
              <a:rPr lang="zh-TW" altLang="en-US" dirty="0" smtClean="0"/>
              <a:t>是在外部產生一個網頁地圖</a:t>
            </a:r>
            <a:r>
              <a:rPr lang="en-US" altLang="zh-TW" dirty="0" smtClean="0"/>
              <a:t>map.html</a:t>
            </a:r>
          </a:p>
          <a:p>
            <a:r>
              <a:rPr lang="zh-TW" altLang="en-US" dirty="0"/>
              <a:t>你每次操作完</a:t>
            </a:r>
            <a:r>
              <a:rPr lang="zh-TW" altLang="en-US" dirty="0" smtClean="0"/>
              <a:t>，請記得更新這個地圖</a:t>
            </a:r>
            <a:endParaRPr lang="en-US" altLang="zh-TW" dirty="0" smtClean="0"/>
          </a:p>
          <a:p>
            <a:r>
              <a:rPr lang="zh-TW" altLang="en-US" dirty="0"/>
              <a:t>台灣  </a:t>
            </a:r>
            <a:r>
              <a:rPr lang="en-US" altLang="zh-TW" dirty="0"/>
              <a:t>23 121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1707436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小車控制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凱</a:t>
            </a:r>
            <a:r>
              <a:rPr lang="zh-TW" altLang="en-US" dirty="0" smtClean="0"/>
              <a:t>斯提供</a:t>
            </a:r>
            <a:r>
              <a:rPr lang="zh-TW" altLang="en-US" dirty="0"/>
              <a:t>了</a:t>
            </a:r>
            <a:r>
              <a:rPr lang="en-US" altLang="zh-TW" dirty="0"/>
              <a:t>20</a:t>
            </a:r>
            <a:r>
              <a:rPr lang="zh-TW" altLang="en-US" dirty="0" smtClean="0"/>
              <a:t>台</a:t>
            </a:r>
            <a:r>
              <a:rPr lang="en-US" altLang="zh-TW" dirty="0" err="1" smtClean="0"/>
              <a:t>obot</a:t>
            </a:r>
            <a:r>
              <a:rPr lang="zh-TW" altLang="en-US" dirty="0" smtClean="0"/>
              <a:t> 小車，這</a:t>
            </a:r>
            <a:r>
              <a:rPr lang="en-US" altLang="zh-TW" dirty="0" err="1" smtClean="0"/>
              <a:t>obot</a:t>
            </a:r>
            <a:r>
              <a:rPr lang="zh-TW" altLang="en-US" dirty="0" smtClean="0"/>
              <a:t>小車上面有</a:t>
            </a:r>
            <a:r>
              <a:rPr lang="en-US" altLang="zh-TW" dirty="0" err="1" smtClean="0"/>
              <a:t>arduino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uno</a:t>
            </a:r>
            <a:r>
              <a:rPr lang="zh-TW" altLang="en-US" dirty="0" smtClean="0"/>
              <a:t>，其上還可以插</a:t>
            </a:r>
            <a:r>
              <a:rPr lang="en-US" altLang="zh-TW" dirty="0" err="1" smtClean="0"/>
              <a:t>micro:bit</a:t>
            </a:r>
            <a:r>
              <a:rPr lang="zh-TW" altLang="en-US" dirty="0" smtClean="0"/>
              <a:t>轉板，所以，基本上是</a:t>
            </a:r>
            <a:r>
              <a:rPr lang="en-US" altLang="zh-TW" dirty="0" err="1" smtClean="0"/>
              <a:t>arduino</a:t>
            </a:r>
            <a:r>
              <a:rPr lang="zh-TW" altLang="en-US" dirty="0" smtClean="0"/>
              <a:t>和</a:t>
            </a:r>
            <a:r>
              <a:rPr lang="en-US" altLang="zh-TW" dirty="0" err="1" smtClean="0"/>
              <a:t>micro:bit</a:t>
            </a:r>
            <a:r>
              <a:rPr lang="zh-TW" altLang="en-US" dirty="0" smtClean="0"/>
              <a:t>都可以用</a:t>
            </a:r>
            <a:endParaRPr lang="en-US" altLang="zh-TW" dirty="0" smtClean="0"/>
          </a:p>
          <a:p>
            <a:r>
              <a:rPr lang="zh-TW" altLang="en-US" dirty="0" smtClean="0"/>
              <a:t>它的控制可以參考凱斯的</a:t>
            </a:r>
            <a:r>
              <a:rPr lang="en-US" altLang="zh-TW" dirty="0" err="1" smtClean="0"/>
              <a:t>micro:bit</a:t>
            </a:r>
            <a:r>
              <a:rPr lang="zh-TW" altLang="en-US" dirty="0" smtClean="0"/>
              <a:t>小車</a:t>
            </a:r>
            <a:endParaRPr lang="en-US" altLang="zh-TW" dirty="0" smtClean="0"/>
          </a:p>
          <a:p>
            <a:r>
              <a:rPr lang="en-US" altLang="zh-TW" dirty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www.kaise.com.tw/index.php?route=product/product&amp;path=114_116&amp;product_id=211</a:t>
            </a:r>
            <a:endParaRPr lang="en-US" altLang="zh-TW" dirty="0" smtClean="0"/>
          </a:p>
          <a:p>
            <a:r>
              <a:rPr lang="zh-TW" altLang="en-US" dirty="0" smtClean="0"/>
              <a:t>它的</a:t>
            </a:r>
            <a:r>
              <a:rPr lang="zh-TW" altLang="en-US" dirty="0"/>
              <a:t>馬達控制</a:t>
            </a:r>
            <a:r>
              <a:rPr lang="zh-TW" altLang="en-US" dirty="0" smtClean="0"/>
              <a:t>是</a:t>
            </a:r>
            <a:r>
              <a:rPr lang="en-US" altLang="zh-TW" dirty="0" smtClean="0"/>
              <a:t>P1 P2 </a:t>
            </a:r>
            <a:r>
              <a:rPr lang="zh-TW" altLang="en-US" dirty="0" smtClean="0"/>
              <a:t>轉速</a:t>
            </a:r>
            <a:r>
              <a:rPr lang="en-US" altLang="zh-TW" dirty="0" smtClean="0"/>
              <a:t> P8 P12</a:t>
            </a:r>
            <a:r>
              <a:rPr lang="zh-TW" altLang="en-US" dirty="0" smtClean="0"/>
              <a:t> 正轉反轉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82902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小車控制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/>
              <a:t>bDesigner</a:t>
            </a:r>
            <a:r>
              <a:rPr lang="zh-TW" altLang="en-US" dirty="0"/>
              <a:t>的</a:t>
            </a:r>
            <a:r>
              <a:rPr lang="en-US" altLang="zh-TW" dirty="0" err="1"/>
              <a:t>micropython</a:t>
            </a:r>
            <a:r>
              <a:rPr lang="zh-TW" altLang="en-US" dirty="0"/>
              <a:t>編譯器</a:t>
            </a:r>
            <a:endParaRPr lang="en-US" altLang="zh-TW" dirty="0"/>
          </a:p>
          <a:p>
            <a:r>
              <a:rPr lang="en-US" altLang="zh-TW" dirty="0">
                <a:hlinkClick r:id="rId2"/>
              </a:rPr>
              <a:t>http://163.20.174.19:8000/</a:t>
            </a:r>
            <a:endParaRPr lang="en-US" altLang="zh-TW" dirty="0"/>
          </a:p>
          <a:p>
            <a:r>
              <a:rPr lang="zh-TW" altLang="en-US" dirty="0" smtClean="0"/>
              <a:t>點選上方</a:t>
            </a:r>
            <a:r>
              <a:rPr lang="en-US" altLang="zh-TW" dirty="0" err="1" smtClean="0"/>
              <a:t>blockly</a:t>
            </a:r>
            <a:r>
              <a:rPr lang="zh-TW" altLang="en-US" dirty="0" smtClean="0"/>
              <a:t>的圖示，再點選左邊的腳位選單，就可以做出 下面的積木，點選下載，把程式送到小車，你就可以發現它動了</a:t>
            </a:r>
            <a:endParaRPr lang="zh-TW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573016"/>
            <a:ext cx="4404527" cy="1867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0089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小車控制</a:t>
            </a:r>
            <a:r>
              <a:rPr lang="en-US" altLang="zh-TW" dirty="0" smtClean="0"/>
              <a:t>(</a:t>
            </a:r>
            <a:r>
              <a:rPr lang="zh-TW" altLang="en-US" dirty="0"/>
              <a:t>三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bDesigner</a:t>
            </a:r>
            <a:r>
              <a:rPr lang="zh-TW" altLang="en-US" dirty="0" smtClean="0"/>
              <a:t>有做了馬達控制板的專屬</a:t>
            </a:r>
            <a:r>
              <a:rPr lang="zh-TW" altLang="en-US" dirty="0" smtClean="0">
                <a:solidFill>
                  <a:srgbClr val="FF0000"/>
                </a:solidFill>
              </a:rPr>
              <a:t>廣播</a:t>
            </a:r>
            <a:r>
              <a:rPr lang="zh-TW" altLang="en-US" dirty="0" smtClean="0"/>
              <a:t>控制積木，但是是用</a:t>
            </a:r>
            <a:r>
              <a:rPr lang="en-US" altLang="zh-TW" dirty="0" err="1" smtClean="0"/>
              <a:t>micropython</a:t>
            </a:r>
            <a:r>
              <a:rPr lang="zh-TW" altLang="en-US" dirty="0" smtClean="0"/>
              <a:t>寫的，</a:t>
            </a:r>
            <a:endParaRPr lang="en-US" altLang="zh-TW" dirty="0" smtClean="0"/>
          </a:p>
          <a:p>
            <a:r>
              <a:rPr lang="zh-TW" altLang="en-US" dirty="0" smtClean="0"/>
              <a:t>請在第七行加入</a:t>
            </a:r>
            <a:endParaRPr lang="en-US" altLang="zh-TW" dirty="0" smtClean="0"/>
          </a:p>
          <a:p>
            <a:r>
              <a:rPr lang="en-US" altLang="zh-TW" dirty="0" err="1"/>
              <a:t>radio.config</a:t>
            </a:r>
            <a:r>
              <a:rPr lang="en-US" altLang="zh-TW" dirty="0"/>
              <a:t>(channel=7,group=0,queue=3</a:t>
            </a:r>
            <a:r>
              <a:rPr lang="en-US" altLang="zh-TW" dirty="0" smtClean="0"/>
              <a:t>)</a:t>
            </a:r>
          </a:p>
          <a:p>
            <a:r>
              <a:rPr lang="zh-TW" altLang="en-US" dirty="0"/>
              <a:t>並修改成你自己的群</a:t>
            </a:r>
            <a:r>
              <a:rPr lang="zh-TW" altLang="en-US" dirty="0" smtClean="0"/>
              <a:t>組跟頻道  以免跟別人一樣</a:t>
            </a:r>
            <a:endParaRPr lang="en-US" altLang="zh-TW" dirty="0" smtClean="0"/>
          </a:p>
          <a:p>
            <a:r>
              <a:rPr lang="zh-TW" altLang="en-US" dirty="0" smtClean="0"/>
              <a:t>把</a:t>
            </a:r>
            <a:r>
              <a:rPr lang="en-US" altLang="zh-TW" dirty="0" smtClean="0"/>
              <a:t>bDesigner2.34</a:t>
            </a:r>
            <a:r>
              <a:rPr lang="zh-TW" altLang="en-US" dirty="0" smtClean="0"/>
              <a:t>的</a:t>
            </a:r>
            <a:r>
              <a:rPr lang="en-US" altLang="zh-TW" dirty="0" err="1" smtClean="0"/>
              <a:t>car.hex</a:t>
            </a:r>
            <a:r>
              <a:rPr lang="zh-TW" altLang="en-US" dirty="0" smtClean="0"/>
              <a:t>丟進去就可以</a:t>
            </a:r>
            <a:endParaRPr lang="en-US" altLang="zh-TW" dirty="0" smtClean="0"/>
          </a:p>
          <a:p>
            <a:r>
              <a:rPr lang="zh-TW" altLang="en-US" dirty="0" smtClean="0"/>
              <a:t>先傳送個</a:t>
            </a:r>
            <a:r>
              <a:rPr lang="en-US" altLang="zh-TW" dirty="0" smtClean="0"/>
              <a:t>1</a:t>
            </a:r>
            <a:r>
              <a:rPr lang="zh-TW" altLang="en-US" dirty="0" smtClean="0"/>
              <a:t>看看小車有沒有</a:t>
            </a:r>
            <a:r>
              <a:rPr lang="en-US" altLang="zh-TW" dirty="0" smtClean="0"/>
              <a:t>HelloWorld</a:t>
            </a:r>
            <a:r>
              <a:rPr lang="zh-TW" altLang="en-US" dirty="0" smtClean="0"/>
              <a:t>的字出現</a:t>
            </a:r>
            <a:endParaRPr lang="en-US" altLang="zh-TW" dirty="0" smtClean="0"/>
          </a:p>
          <a:p>
            <a:r>
              <a:rPr lang="zh-TW" altLang="en-US" dirty="0"/>
              <a:t>接著你就可以傳</a:t>
            </a:r>
            <a:r>
              <a:rPr lang="zh-TW" altLang="en-US" dirty="0" smtClean="0"/>
              <a:t>入</a:t>
            </a:r>
            <a:r>
              <a:rPr lang="en-US" altLang="zh-TW" dirty="0" smtClean="0"/>
              <a:t>3</a:t>
            </a:r>
            <a:r>
              <a:rPr lang="zh-TW" altLang="en-US" dirty="0" smtClean="0"/>
              <a:t>、</a:t>
            </a:r>
            <a:r>
              <a:rPr lang="en-US" altLang="zh-TW" dirty="0" smtClean="0"/>
              <a:t>4</a:t>
            </a:r>
            <a:r>
              <a:rPr lang="zh-TW" altLang="en-US" dirty="0" smtClean="0"/>
              <a:t>、</a:t>
            </a:r>
            <a:r>
              <a:rPr lang="en-US" altLang="zh-TW" dirty="0" smtClean="0"/>
              <a:t>5</a:t>
            </a:r>
            <a:r>
              <a:rPr lang="zh-TW" altLang="en-US" dirty="0" smtClean="0"/>
              <a:t>、</a:t>
            </a:r>
            <a:r>
              <a:rPr lang="en-US" altLang="zh-TW" dirty="0" smtClean="0"/>
              <a:t>6</a:t>
            </a:r>
            <a:r>
              <a:rPr lang="zh-TW" altLang="en-US" dirty="0" smtClean="0"/>
              <a:t>、</a:t>
            </a:r>
            <a:r>
              <a:rPr lang="en-US" altLang="zh-TW" dirty="0" smtClean="0"/>
              <a:t>7</a:t>
            </a:r>
            <a:r>
              <a:rPr lang="zh-TW" altLang="en-US" dirty="0" smtClean="0"/>
              <a:t>、</a:t>
            </a:r>
            <a:r>
              <a:rPr lang="en-US" altLang="zh-TW" dirty="0" smtClean="0"/>
              <a:t>8</a:t>
            </a:r>
            <a:r>
              <a:rPr lang="zh-TW" altLang="en-US" dirty="0" smtClean="0"/>
              <a:t>讓它轉動</a:t>
            </a:r>
            <a:endParaRPr lang="en-US" altLang="zh-TW" dirty="0" smtClean="0"/>
          </a:p>
          <a:p>
            <a:r>
              <a:rPr lang="en-US" altLang="zh-TW" dirty="0" smtClean="0"/>
              <a:t>(2</a:t>
            </a:r>
            <a:r>
              <a:rPr lang="zh-TW" altLang="en-US" dirty="0" smtClean="0"/>
              <a:t>是停止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48954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小車控制</a:t>
            </a:r>
            <a:r>
              <a:rPr lang="en-US" altLang="zh-TW" dirty="0" smtClean="0"/>
              <a:t>(</a:t>
            </a:r>
            <a:r>
              <a:rPr lang="zh-TW" altLang="en-US" dirty="0" smtClean="0"/>
              <a:t>四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廣播小車控制大概是下面的影片</a:t>
            </a:r>
            <a:endParaRPr lang="en-US" altLang="zh-TW" dirty="0" smtClean="0"/>
          </a:p>
          <a:p>
            <a:r>
              <a:rPr lang="en-US" altLang="zh-TW" dirty="0" smtClean="0">
                <a:hlinkClick r:id="rId2"/>
              </a:rPr>
              <a:t>https</a:t>
            </a:r>
            <a:r>
              <a:rPr lang="en-US" altLang="zh-TW" dirty="0">
                <a:hlinkClick r:id="rId2"/>
              </a:rPr>
              <a:t>://www.facebook.com/jialun.cai1/videos/vb.100000160420551/2094354580579869/?</a:t>
            </a:r>
            <a:r>
              <a:rPr lang="en-US" altLang="zh-TW" dirty="0" smtClean="0">
                <a:hlinkClick r:id="rId2"/>
              </a:rPr>
              <a:t>type=3</a:t>
            </a:r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8565536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Scratch3</a:t>
            </a:r>
            <a:r>
              <a:rPr lang="zh-TW" altLang="en-US" dirty="0" smtClean="0"/>
              <a:t>測試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Scratch3</a:t>
            </a:r>
            <a:r>
              <a:rPr lang="zh-TW" altLang="en-US" dirty="0" smtClean="0"/>
              <a:t>目前做了幾個簡單的功能，但是不足以應付</a:t>
            </a:r>
            <a:r>
              <a:rPr lang="en-US" altLang="zh-TW" dirty="0" smtClean="0"/>
              <a:t>scratch2</a:t>
            </a:r>
            <a:r>
              <a:rPr lang="zh-TW" altLang="en-US" dirty="0" smtClean="0"/>
              <a:t>的多板子使用</a:t>
            </a:r>
            <a:endParaRPr lang="en-US" altLang="zh-TW" dirty="0" smtClean="0"/>
          </a:p>
          <a:p>
            <a:r>
              <a:rPr lang="zh-TW" altLang="en-US" dirty="0"/>
              <a:t>我們一樣用</a:t>
            </a:r>
            <a:r>
              <a:rPr lang="zh-TW" altLang="en-US" dirty="0" smtClean="0"/>
              <a:t>雷電這個遊戲來</a:t>
            </a:r>
            <a:r>
              <a:rPr lang="zh-TW" altLang="en-US" dirty="0"/>
              <a:t>當作結尾</a:t>
            </a:r>
          </a:p>
        </p:txBody>
      </p:sp>
    </p:spTree>
    <p:extLst>
      <p:ext uri="{BB962C8B-B14F-4D97-AF65-F5344CB8AC3E}">
        <p14:creationId xmlns:p14="http://schemas.microsoft.com/office/powerpoint/2010/main" val="1170351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bDesigner</a:t>
            </a:r>
            <a:r>
              <a:rPr lang="zh-TW" altLang="en-US" dirty="0" smtClean="0"/>
              <a:t>是甚麼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bDesigner</a:t>
            </a:r>
            <a:r>
              <a:rPr lang="zh-TW" altLang="en-US" dirty="0" smtClean="0"/>
              <a:t>因為有自己的韌體，所以，他不是只有</a:t>
            </a:r>
            <a:r>
              <a:rPr lang="en-US" altLang="zh-TW" dirty="0" smtClean="0"/>
              <a:t>scratch</a:t>
            </a:r>
            <a:r>
              <a:rPr lang="zh-TW" altLang="en-US" dirty="0" smtClean="0"/>
              <a:t>，因此，舉凡任何一種程式語言，都可以拿來控制底層韌體</a:t>
            </a:r>
            <a:endParaRPr lang="en-US" altLang="zh-TW" dirty="0" smtClean="0"/>
          </a:p>
          <a:p>
            <a:r>
              <a:rPr lang="zh-TW" altLang="en-US" dirty="0" smtClean="0"/>
              <a:t>底層韌體還可以</a:t>
            </a:r>
            <a:r>
              <a:rPr lang="zh-TW" altLang="en-US" dirty="0"/>
              <a:t>透過</a:t>
            </a:r>
            <a:r>
              <a:rPr lang="en-US" altLang="zh-TW" dirty="0"/>
              <a:t>USB</a:t>
            </a:r>
            <a:r>
              <a:rPr lang="zh-TW" altLang="en-US" dirty="0" smtClean="0"/>
              <a:t>、</a:t>
            </a:r>
            <a:r>
              <a:rPr lang="en-US" altLang="zh-TW" dirty="0" smtClean="0"/>
              <a:t>WIFI</a:t>
            </a:r>
            <a:r>
              <a:rPr lang="zh-TW" altLang="en-US" dirty="0" smtClean="0"/>
              <a:t>、藍芽</a:t>
            </a:r>
            <a:r>
              <a:rPr lang="zh-TW" altLang="en-US" dirty="0"/>
              <a:t>控制</a:t>
            </a:r>
            <a:endParaRPr lang="en-US" altLang="zh-TW" dirty="0" smtClean="0"/>
          </a:p>
          <a:p>
            <a:r>
              <a:rPr lang="zh-TW" altLang="en-US" dirty="0"/>
              <a:t>也因為有自己的底層</a:t>
            </a:r>
            <a:r>
              <a:rPr lang="zh-TW" altLang="en-US" dirty="0" smtClean="0"/>
              <a:t>，慢慢地又發展出，</a:t>
            </a:r>
            <a:r>
              <a:rPr lang="en-US" altLang="zh-TW" dirty="0" err="1" smtClean="0"/>
              <a:t>blockly</a:t>
            </a:r>
            <a:r>
              <a:rPr lang="zh-TW" altLang="en-US" dirty="0" smtClean="0"/>
              <a:t>控制、網頁控制、</a:t>
            </a:r>
            <a:r>
              <a:rPr lang="en-US" altLang="zh-TW" dirty="0" smtClean="0"/>
              <a:t>app inventor</a:t>
            </a:r>
            <a:r>
              <a:rPr lang="zh-TW" altLang="en-US" dirty="0" smtClean="0"/>
              <a:t>積木</a:t>
            </a:r>
            <a:r>
              <a:rPr lang="en-US" altLang="zh-TW" dirty="0" smtClean="0"/>
              <a:t>….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9214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除了韌體控制外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除了韌體控制外，</a:t>
            </a:r>
            <a:r>
              <a:rPr lang="en-US" altLang="zh-TW" dirty="0" err="1" smtClean="0"/>
              <a:t>bDesigner</a:t>
            </a:r>
            <a:r>
              <a:rPr lang="zh-TW" altLang="en-US" dirty="0" smtClean="0"/>
              <a:t>還有</a:t>
            </a:r>
            <a:r>
              <a:rPr lang="en-US" altLang="zh-TW" dirty="0" smtClean="0"/>
              <a:t>c</a:t>
            </a:r>
            <a:r>
              <a:rPr lang="zh-TW" altLang="en-US" dirty="0" smtClean="0"/>
              <a:t>的</a:t>
            </a:r>
            <a:r>
              <a:rPr lang="en-US" altLang="zh-TW" dirty="0" err="1" smtClean="0"/>
              <a:t>blockly</a:t>
            </a:r>
            <a:r>
              <a:rPr lang="zh-TW" altLang="en-US" dirty="0" smtClean="0"/>
              <a:t>，可以編寫</a:t>
            </a:r>
            <a:r>
              <a:rPr lang="en-US" altLang="zh-TW" dirty="0" err="1" smtClean="0"/>
              <a:t>arduino</a:t>
            </a:r>
            <a:r>
              <a:rPr lang="zh-TW" altLang="en-US" dirty="0" smtClean="0"/>
              <a:t>、</a:t>
            </a:r>
            <a:r>
              <a:rPr lang="en-US" altLang="zh-TW" dirty="0" err="1" smtClean="0"/>
              <a:t>nodemcu</a:t>
            </a:r>
            <a:r>
              <a:rPr lang="zh-TW" altLang="en-US" dirty="0" smtClean="0"/>
              <a:t>和</a:t>
            </a:r>
            <a:r>
              <a:rPr lang="en-US" altLang="zh-TW" dirty="0" err="1" smtClean="0"/>
              <a:t>linkit</a:t>
            </a:r>
            <a:r>
              <a:rPr lang="en-US" altLang="zh-TW" dirty="0" smtClean="0"/>
              <a:t> 7697</a:t>
            </a:r>
            <a:r>
              <a:rPr lang="zh-TW" altLang="en-US" dirty="0" smtClean="0"/>
              <a:t>的</a:t>
            </a:r>
            <a:r>
              <a:rPr lang="en-US" altLang="zh-TW" dirty="0" err="1" smtClean="0"/>
              <a:t>arduino</a:t>
            </a:r>
            <a:r>
              <a:rPr lang="en-US" altLang="zh-TW" dirty="0" smtClean="0"/>
              <a:t> c</a:t>
            </a:r>
            <a:r>
              <a:rPr lang="zh-TW" altLang="en-US" dirty="0" smtClean="0"/>
              <a:t>語言</a:t>
            </a:r>
            <a:endParaRPr lang="en-US" altLang="zh-TW" dirty="0" smtClean="0"/>
          </a:p>
          <a:p>
            <a:r>
              <a:rPr lang="zh-TW" altLang="en-US" dirty="0"/>
              <a:t>也</a:t>
            </a:r>
            <a:r>
              <a:rPr lang="zh-TW" altLang="en-US" dirty="0" smtClean="0"/>
              <a:t>有</a:t>
            </a:r>
            <a:r>
              <a:rPr lang="en-US" altLang="zh-TW" dirty="0" err="1" smtClean="0"/>
              <a:t>micropython</a:t>
            </a:r>
            <a:r>
              <a:rPr lang="en-US" altLang="zh-TW" dirty="0" smtClean="0"/>
              <a:t> for </a:t>
            </a:r>
            <a:r>
              <a:rPr lang="en-US" altLang="zh-TW" dirty="0" err="1" smtClean="0"/>
              <a:t>microbit</a:t>
            </a:r>
            <a:r>
              <a:rPr lang="zh-TW" altLang="en-US" dirty="0" smtClean="0"/>
              <a:t>的</a:t>
            </a:r>
            <a:r>
              <a:rPr lang="en-US" altLang="zh-TW" dirty="0" err="1" smtClean="0"/>
              <a:t>blockly</a:t>
            </a:r>
            <a:endParaRPr lang="en-US" altLang="zh-TW" dirty="0" smtClean="0"/>
          </a:p>
          <a:p>
            <a:r>
              <a:rPr lang="zh-TW" altLang="en-US" dirty="0"/>
              <a:t>這兩款都是讓你直接寫語言燒</a:t>
            </a:r>
            <a:r>
              <a:rPr lang="zh-TW" altLang="en-US" dirty="0" smtClean="0"/>
              <a:t>錄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433247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bDesigner</a:t>
            </a:r>
            <a:r>
              <a:rPr lang="zh-TW" altLang="en-US" dirty="0" smtClean="0"/>
              <a:t>的相關網站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主要網站</a:t>
            </a:r>
            <a:endParaRPr lang="en-US" altLang="zh-TW" dirty="0" smtClean="0"/>
          </a:p>
          <a:p>
            <a:r>
              <a:rPr lang="en-US" altLang="zh-TW" dirty="0">
                <a:hlinkClick r:id="rId2"/>
              </a:rPr>
              <a:t>https://bdesigner1.webnode.tw</a:t>
            </a:r>
            <a:r>
              <a:rPr lang="en-US" altLang="zh-TW" dirty="0" smtClean="0">
                <a:hlinkClick r:id="rId2"/>
              </a:rPr>
              <a:t>/</a:t>
            </a:r>
            <a:endParaRPr lang="en-US" altLang="zh-TW" dirty="0" smtClean="0"/>
          </a:p>
          <a:p>
            <a:r>
              <a:rPr lang="en-US" altLang="zh-TW" dirty="0" smtClean="0"/>
              <a:t>scratch3</a:t>
            </a:r>
            <a:endParaRPr lang="en-US" altLang="zh-TW" dirty="0"/>
          </a:p>
          <a:p>
            <a:r>
              <a:rPr lang="en-US" altLang="zh-TW" dirty="0">
                <a:hlinkClick r:id="rId3"/>
              </a:rPr>
              <a:t>http://163.20.174.110:8601</a:t>
            </a:r>
            <a:r>
              <a:rPr lang="en-US" altLang="zh-TW" dirty="0" smtClean="0">
                <a:hlinkClick r:id="rId3"/>
              </a:rPr>
              <a:t>/</a:t>
            </a:r>
            <a:endParaRPr lang="en-US" altLang="zh-TW" dirty="0" smtClean="0"/>
          </a:p>
          <a:p>
            <a:r>
              <a:rPr lang="en-US" altLang="zh-TW" dirty="0" err="1" smtClean="0"/>
              <a:t>Micropython</a:t>
            </a:r>
            <a:r>
              <a:rPr lang="en-US" altLang="zh-TW" dirty="0" smtClean="0"/>
              <a:t> editor</a:t>
            </a:r>
          </a:p>
          <a:p>
            <a:r>
              <a:rPr lang="en-US" altLang="zh-TW" dirty="0">
                <a:hlinkClick r:id="rId4"/>
              </a:rPr>
              <a:t>http://163.20.174.19:8000</a:t>
            </a:r>
            <a:r>
              <a:rPr lang="en-US" altLang="zh-TW" dirty="0" smtClean="0">
                <a:hlinkClick r:id="rId4"/>
              </a:rPr>
              <a:t>/</a:t>
            </a:r>
            <a:endParaRPr lang="en-US" altLang="zh-TW" dirty="0" smtClean="0"/>
          </a:p>
          <a:p>
            <a:r>
              <a:rPr lang="en-US" altLang="zh-TW" dirty="0" smtClean="0"/>
              <a:t>C </a:t>
            </a:r>
            <a:r>
              <a:rPr lang="en-US" altLang="zh-TW" dirty="0" err="1" smtClean="0"/>
              <a:t>blockly</a:t>
            </a:r>
            <a:endParaRPr lang="en-US" altLang="zh-TW" dirty="0" smtClean="0"/>
          </a:p>
          <a:p>
            <a:r>
              <a:rPr lang="en-US" altLang="zh-TW" dirty="0">
                <a:hlinkClick r:id="rId5"/>
              </a:rPr>
              <a:t>http://163.20.174.19:8080/ardublockly/index.html?lang=zh-hant</a:t>
            </a:r>
            <a:r>
              <a:rPr lang="en-US" altLang="zh-TW" dirty="0" smtClean="0">
                <a:hlinkClick r:id="rId5"/>
              </a:rPr>
              <a:t>#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72061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bDesigner</a:t>
            </a:r>
            <a:r>
              <a:rPr lang="zh-TW" altLang="en-US" dirty="0" smtClean="0"/>
              <a:t>網站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bDesigner</a:t>
            </a:r>
            <a:r>
              <a:rPr lang="zh-TW" altLang="en-US" dirty="0" smtClean="0"/>
              <a:t>的網站</a:t>
            </a:r>
            <a:endParaRPr lang="en-US" altLang="zh-TW" dirty="0" smtClean="0"/>
          </a:p>
          <a:p>
            <a:r>
              <a:rPr lang="en-US" altLang="zh-TW" dirty="0" smtClean="0">
                <a:hlinkClick r:id="rId2"/>
              </a:rPr>
              <a:t>https</a:t>
            </a:r>
            <a:r>
              <a:rPr lang="en-US" altLang="zh-TW" dirty="0">
                <a:hlinkClick r:id="rId2"/>
              </a:rPr>
              <a:t>://bdesigner1.webnode.tw</a:t>
            </a:r>
            <a:r>
              <a:rPr lang="en-US" altLang="zh-TW" dirty="0" smtClean="0">
                <a:hlinkClick r:id="rId2"/>
              </a:rPr>
              <a:t>/</a:t>
            </a:r>
            <a:endParaRPr lang="en-US" altLang="zh-TW" dirty="0" smtClean="0"/>
          </a:p>
          <a:p>
            <a:r>
              <a:rPr lang="zh-TW" altLang="en-US" dirty="0"/>
              <a:t>但因為我都不斷</a:t>
            </a:r>
            <a:r>
              <a:rPr lang="zh-TW" altLang="en-US" dirty="0" smtClean="0"/>
              <a:t>地開發，比較少更新網站內容，所以有些資料已經有點舊了，但主程式都會放這邊</a:t>
            </a:r>
            <a:endParaRPr lang="en-US" altLang="zh-TW" dirty="0" smtClean="0"/>
          </a:p>
          <a:p>
            <a:r>
              <a:rPr lang="zh-TW" altLang="en-US" dirty="0"/>
              <a:t>讓我們先下載並</a:t>
            </a:r>
            <a:r>
              <a:rPr lang="zh-TW" altLang="en-US" dirty="0" smtClean="0"/>
              <a:t>安裝</a:t>
            </a:r>
            <a:r>
              <a:rPr lang="en-US" altLang="zh-TW" dirty="0" err="1" smtClean="0"/>
              <a:t>bDesigner</a:t>
            </a:r>
            <a:endParaRPr lang="en-US" altLang="zh-TW" dirty="0" smtClean="0"/>
          </a:p>
          <a:p>
            <a:r>
              <a:rPr lang="zh-TW" altLang="en-US" dirty="0"/>
              <a:t>裝</a:t>
            </a:r>
            <a:r>
              <a:rPr lang="zh-TW" altLang="en-US" dirty="0" smtClean="0"/>
              <a:t>好</a:t>
            </a:r>
            <a:r>
              <a:rPr lang="en-US" altLang="zh-TW" dirty="0" err="1" smtClean="0"/>
              <a:t>bDesigner</a:t>
            </a:r>
            <a:r>
              <a:rPr lang="zh-TW" altLang="en-US" dirty="0" smtClean="0"/>
              <a:t>後，記得要裝</a:t>
            </a:r>
            <a:r>
              <a:rPr lang="en-US" altLang="zh-TW" dirty="0" err="1" smtClean="0"/>
              <a:t>micro:bit</a:t>
            </a:r>
            <a:r>
              <a:rPr lang="zh-TW" altLang="en-US" dirty="0" smtClean="0"/>
              <a:t>的驅動程式</a:t>
            </a:r>
            <a:endParaRPr lang="en-US" altLang="zh-TW" dirty="0" smtClean="0"/>
          </a:p>
          <a:p>
            <a:r>
              <a:rPr lang="zh-TW" altLang="en-US" dirty="0"/>
              <a:t>上面有些東西</a:t>
            </a:r>
            <a:r>
              <a:rPr lang="zh-TW" altLang="en-US" dirty="0" smtClean="0"/>
              <a:t>，雖然是舊資料，卻很有用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8205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在開始前</a:t>
            </a:r>
            <a:r>
              <a:rPr lang="en-US" altLang="zh-TW" dirty="0" smtClean="0"/>
              <a:t>….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在開始前，我要先給各位一個你可能用</a:t>
            </a:r>
            <a:r>
              <a:rPr lang="en-US" altLang="zh-TW" dirty="0" smtClean="0"/>
              <a:t>scratch2</a:t>
            </a:r>
            <a:r>
              <a:rPr lang="zh-TW" altLang="en-US" dirty="0" smtClean="0"/>
              <a:t>用很久都不知道的概念，那就是</a:t>
            </a:r>
            <a:r>
              <a:rPr lang="en-US" altLang="zh-TW" dirty="0" smtClean="0"/>
              <a:t>scratch2</a:t>
            </a:r>
            <a:r>
              <a:rPr lang="zh-TW" altLang="en-US" dirty="0" smtClean="0"/>
              <a:t>積木是有分等待跟非等待積木</a:t>
            </a:r>
            <a:endParaRPr lang="en-US" altLang="zh-TW" dirty="0" smtClean="0"/>
          </a:p>
          <a:p>
            <a:r>
              <a:rPr lang="zh-TW" altLang="en-US" dirty="0" smtClean="0"/>
              <a:t>所謂的等待跟分等待，它主要的涵義是，你這個積木是否要等到回傳結果，才能進行下面的積木操作。</a:t>
            </a:r>
            <a:endParaRPr lang="en-US" altLang="zh-TW" dirty="0" smtClean="0"/>
          </a:p>
          <a:p>
            <a:r>
              <a:rPr lang="zh-TW" altLang="en-US" dirty="0"/>
              <a:t>它的好處是，有些東西跟程式本身無關的</a:t>
            </a:r>
            <a:r>
              <a:rPr lang="zh-TW" altLang="en-US" dirty="0" smtClean="0"/>
              <a:t>，你可以直接丟命令下去，不用等待回傳結果，就可以繼續執行</a:t>
            </a:r>
            <a:endParaRPr lang="en-US" altLang="zh-TW" dirty="0" smtClean="0"/>
          </a:p>
          <a:p>
            <a:r>
              <a:rPr lang="zh-TW" altLang="en-US" dirty="0" smtClean="0"/>
              <a:t>那甚麼時候會用等待積木呢？比如</a:t>
            </a:r>
            <a:r>
              <a:rPr lang="zh-TW" altLang="en-US" dirty="0"/>
              <a:t>說：</a:t>
            </a:r>
            <a:endParaRPr lang="en-US" altLang="zh-TW" dirty="0"/>
          </a:p>
          <a:p>
            <a:r>
              <a:rPr lang="zh-TW" altLang="en-US" dirty="0"/>
              <a:t>如果你今天要上網抓一個網頁，你不等網頁抓下來，再去擷取你想要的結果</a:t>
            </a:r>
            <a:r>
              <a:rPr lang="zh-TW" altLang="en-US" dirty="0" smtClean="0"/>
              <a:t>嗎</a:t>
            </a:r>
            <a:endParaRPr lang="en-US" altLang="zh-TW" dirty="0" smtClean="0"/>
          </a:p>
          <a:p>
            <a:r>
              <a:rPr lang="zh-TW" altLang="en-US" dirty="0"/>
              <a:t>那差別在哪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等待積木通常執行較久，非等待積木通常執行較快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360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那我怎麼判斷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如果是命令的積木，從外觀你是看不出來，只有執行程式才會知道</a:t>
            </a:r>
            <a:endParaRPr lang="en-US" altLang="zh-TW" dirty="0" smtClean="0"/>
          </a:p>
          <a:p>
            <a:r>
              <a:rPr lang="zh-TW" altLang="en-US" dirty="0" smtClean="0"/>
              <a:t>但，回傳結果積木就看的出來</a:t>
            </a:r>
            <a:endParaRPr lang="en-US" altLang="zh-TW" dirty="0" smtClean="0"/>
          </a:p>
          <a:p>
            <a:r>
              <a:rPr lang="zh-TW" altLang="en-US" dirty="0"/>
              <a:t>非</a:t>
            </a:r>
            <a:r>
              <a:rPr lang="zh-TW" altLang="en-US" dirty="0" smtClean="0"/>
              <a:t>等待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等待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05174"/>
            <a:ext cx="2390778" cy="627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4797152"/>
            <a:ext cx="4599221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8359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4656</TotalTime>
  <Words>2371</Words>
  <Application>Microsoft Office PowerPoint</Application>
  <PresentationFormat>如螢幕大小 (4:3)</PresentationFormat>
  <Paragraphs>175</Paragraphs>
  <Slides>39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39</vt:i4>
      </vt:variant>
    </vt:vector>
  </HeadingPairs>
  <TitlesOfParts>
    <vt:vector size="40" baseType="lpstr">
      <vt:lpstr>公正</vt:lpstr>
      <vt:lpstr>bDesigner</vt:lpstr>
      <vt:lpstr>講師</vt:lpstr>
      <vt:lpstr>bDesigner是甚麼</vt:lpstr>
      <vt:lpstr>bDesigner是甚麼</vt:lpstr>
      <vt:lpstr>除了韌體控制外</vt:lpstr>
      <vt:lpstr>bDesigner的相關網站</vt:lpstr>
      <vt:lpstr>bDesigner網站</vt:lpstr>
      <vt:lpstr>在開始前….</vt:lpstr>
      <vt:lpstr>那我怎麼判斷</vt:lpstr>
      <vt:lpstr>Micro:bit</vt:lpstr>
      <vt:lpstr>bDesigner(scratch) for micro:bit</vt:lpstr>
      <vt:lpstr>要注意的觀念</vt:lpstr>
      <vt:lpstr>範例3-6(一)</vt:lpstr>
      <vt:lpstr>範例3-6(二)</vt:lpstr>
      <vt:lpstr>範例3-6(三)</vt:lpstr>
      <vt:lpstr>範例3-7</vt:lpstr>
      <vt:lpstr>雷電範例</vt:lpstr>
      <vt:lpstr>範例3-9 紅白旗遊戲</vt:lpstr>
      <vt:lpstr>範例3-10</vt:lpstr>
      <vt:lpstr>結果</vt:lpstr>
      <vt:lpstr>來測試一下</vt:lpstr>
      <vt:lpstr>範例3-8</vt:lpstr>
      <vt:lpstr>Micro:bit的內部儲存空間</vt:lpstr>
      <vt:lpstr>bDesigner的外部檔案控制</vt:lpstr>
      <vt:lpstr>廣播控制(一)</vt:lpstr>
      <vt:lpstr>廣播控制(二)範例5-2</vt:lpstr>
      <vt:lpstr>離線控制(一)</vt:lpstr>
      <vt:lpstr>離線控制(二)</vt:lpstr>
      <vt:lpstr>離線控制(三)</vt:lpstr>
      <vt:lpstr>凱斯電子硬體控制</vt:lpstr>
      <vt:lpstr>凱斯電子擴充板(一)</vt:lpstr>
      <vt:lpstr>凱斯電子擴充板(二)</vt:lpstr>
      <vt:lpstr>bDesigner的網路功能</vt:lpstr>
      <vt:lpstr>bDesigner的地圖功能</vt:lpstr>
      <vt:lpstr>小車控制(一)</vt:lpstr>
      <vt:lpstr>小車控制(二)</vt:lpstr>
      <vt:lpstr>小車控制(三)</vt:lpstr>
      <vt:lpstr>小車控制(四)</vt:lpstr>
      <vt:lpstr>Scratch3測試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bDesigner</dc:title>
  <dc:creator>crouse</dc:creator>
  <cp:lastModifiedBy>crouse</cp:lastModifiedBy>
  <cp:revision>42</cp:revision>
  <dcterms:created xsi:type="dcterms:W3CDTF">2018-08-14T16:11:36Z</dcterms:created>
  <dcterms:modified xsi:type="dcterms:W3CDTF">2018-08-19T18:15:58Z</dcterms:modified>
</cp:coreProperties>
</file>