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9" r:id="rId3"/>
    <p:sldMasterId id="2147483721" r:id="rId4"/>
    <p:sldMasterId id="2147483733" r:id="rId5"/>
    <p:sldMasterId id="2147483745" r:id="rId6"/>
    <p:sldMasterId id="2147483790" r:id="rId7"/>
    <p:sldMasterId id="2147483818" r:id="rId8"/>
    <p:sldMasterId id="2147483831" r:id="rId9"/>
    <p:sldMasterId id="2147483847" r:id="rId10"/>
  </p:sldMasterIdLst>
  <p:notesMasterIdLst>
    <p:notesMasterId r:id="rId84"/>
  </p:notesMasterIdLst>
  <p:sldIdLst>
    <p:sldId id="267" r:id="rId11"/>
    <p:sldId id="400" r:id="rId12"/>
    <p:sldId id="401" r:id="rId13"/>
    <p:sldId id="402" r:id="rId14"/>
    <p:sldId id="403" r:id="rId15"/>
    <p:sldId id="404" r:id="rId16"/>
    <p:sldId id="405" r:id="rId17"/>
    <p:sldId id="406" r:id="rId18"/>
    <p:sldId id="408" r:id="rId19"/>
    <p:sldId id="409" r:id="rId20"/>
    <p:sldId id="414" r:id="rId21"/>
    <p:sldId id="415" r:id="rId22"/>
    <p:sldId id="410" r:id="rId23"/>
    <p:sldId id="411" r:id="rId24"/>
    <p:sldId id="412" r:id="rId25"/>
    <p:sldId id="413" r:id="rId26"/>
    <p:sldId id="324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97" r:id="rId36"/>
    <p:sldId id="398" r:id="rId37"/>
    <p:sldId id="399" r:id="rId38"/>
    <p:sldId id="377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54" r:id="rId50"/>
    <p:sldId id="355" r:id="rId51"/>
    <p:sldId id="370" r:id="rId52"/>
    <p:sldId id="357" r:id="rId53"/>
    <p:sldId id="277" r:id="rId54"/>
    <p:sldId id="278" r:id="rId55"/>
    <p:sldId id="279" r:id="rId56"/>
    <p:sldId id="280" r:id="rId57"/>
    <p:sldId id="281" r:id="rId58"/>
    <p:sldId id="282" r:id="rId59"/>
    <p:sldId id="283" r:id="rId60"/>
    <p:sldId id="284" r:id="rId61"/>
    <p:sldId id="371" r:id="rId62"/>
    <p:sldId id="285" r:id="rId63"/>
    <p:sldId id="286" r:id="rId64"/>
    <p:sldId id="287" r:id="rId65"/>
    <p:sldId id="288" r:id="rId66"/>
    <p:sldId id="372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73" r:id="rId75"/>
    <p:sldId id="318" r:id="rId76"/>
    <p:sldId id="316" r:id="rId77"/>
    <p:sldId id="320" r:id="rId78"/>
    <p:sldId id="319" r:id="rId79"/>
    <p:sldId id="321" r:id="rId80"/>
    <p:sldId id="322" r:id="rId81"/>
    <p:sldId id="323" r:id="rId82"/>
    <p:sldId id="317" r:id="rId8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theme" Target="theme/theme1.xml"/><Relationship Id="rId61" Type="http://schemas.openxmlformats.org/officeDocument/2006/relationships/slide" Target="slides/slide51.xml"/><Relationship Id="rId82" Type="http://schemas.openxmlformats.org/officeDocument/2006/relationships/slide" Target="slides/slide7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8A2B2-B778-45D6-AD7E-9C46B93F9AB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9E586C8-4041-46AA-9709-389A5FFEDD99}">
      <dgm:prSet phldrT="[文字]" custT="1"/>
      <dgm:spPr/>
      <dgm:t>
        <a:bodyPr/>
        <a:lstStyle/>
        <a:p>
          <a:r>
            <a:rPr lang="zh-TW" altLang="en-US" sz="40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gm:t>
    </dgm:pt>
    <dgm:pt modelId="{E9B3880F-3774-4FAF-A7CB-2B516828EDB0}" type="par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441344-3633-4A6B-A340-2A0C5136260C}" type="sib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AFE271B-C18E-4311-9C15-250218F6099D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gm:t>
    </dgm:pt>
    <dgm:pt modelId="{8F821608-9417-4ADE-AE42-8D82F1A9F562}" type="par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AC0325B-00EA-4A9C-917E-2B2A01CBF7AD}" type="sib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898CA49-BFF9-4194-8F11-9F59B34052B3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gm:t>
    </dgm:pt>
    <dgm:pt modelId="{40B521F7-C4C5-4ECB-91FE-EC59F2A87A4D}" type="par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9AA76B2-E325-438B-A974-5795EC8C57A4}" type="sib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01C1CB-034D-437B-BE7E-BF59483ADFD2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gm:t>
    </dgm:pt>
    <dgm:pt modelId="{E0DFD940-29DC-4A12-A95E-4DBFC832FBC0}" type="par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5C53CE4-F349-4C53-B68B-12B90808AA15}" type="sib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2B5C9A7-82F9-40A3-BFDB-410DF10EAC66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gm:t>
    </dgm:pt>
    <dgm:pt modelId="{CE8973AA-B178-49B2-90A9-A605C809A32B}" type="par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2B9A27D-9192-4F6D-B655-CD9326022566}" type="sib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4BE5174-3A14-4865-92B9-F53694AD0389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gm:t>
    </dgm:pt>
    <dgm:pt modelId="{C9FF5256-8A87-4790-984D-A7E9681FBE1B}" type="par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FCAD2B-1472-4AC3-8347-129B750ED4DF}" type="sib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1442B0-36E7-470E-AC49-E5B41A862DB8}" type="pres">
      <dgm:prSet presAssocID="{C6C8A2B2-B778-45D6-AD7E-9C46B93F9AB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1E643A5-2ABB-4414-8F75-195D787B36ED}" type="pres">
      <dgm:prSet presAssocID="{09E586C8-4041-46AA-9709-389A5FFEDD99}" presName="composite" presStyleCnt="0"/>
      <dgm:spPr/>
    </dgm:pt>
    <dgm:pt modelId="{EAC130B0-97CA-4205-B2B4-3C41E29D92A0}" type="pres">
      <dgm:prSet presAssocID="{09E586C8-4041-46AA-9709-389A5FFEDD99}" presName="BackAccent" presStyleLbl="bgShp" presStyleIdx="0" presStyleCnt="3"/>
      <dgm:spPr/>
    </dgm:pt>
    <dgm:pt modelId="{F06E98D9-374D-438A-99AF-5967207E6420}" type="pres">
      <dgm:prSet presAssocID="{09E586C8-4041-46AA-9709-389A5FFEDD99}" presName="Accent" presStyleLbl="alignNode1" presStyleIdx="0" presStyleCnt="3"/>
      <dgm:spPr/>
    </dgm:pt>
    <dgm:pt modelId="{ACE20C9B-785B-44BC-BCF2-92AE084034CE}" type="pres">
      <dgm:prSet presAssocID="{09E586C8-4041-46AA-9709-389A5FFEDD9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8DE87F-904B-4EEF-AB46-98AA18B275E2}" type="pres">
      <dgm:prSet presAssocID="{09E586C8-4041-46AA-9709-389A5FFEDD9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EF111-F09D-4043-87C9-7A12E086D462}" type="pres">
      <dgm:prSet presAssocID="{8D441344-3633-4A6B-A340-2A0C5136260C}" presName="sibTrans" presStyleCnt="0"/>
      <dgm:spPr/>
    </dgm:pt>
    <dgm:pt modelId="{5CB1E735-A61B-421B-B7AA-167FF917E1FC}" type="pres">
      <dgm:prSet presAssocID="{A898CA49-BFF9-4194-8F11-9F59B34052B3}" presName="composite" presStyleCnt="0"/>
      <dgm:spPr/>
    </dgm:pt>
    <dgm:pt modelId="{B297B41E-C3C2-4397-A4A6-7F735B76447D}" type="pres">
      <dgm:prSet presAssocID="{A898CA49-BFF9-4194-8F11-9F59B34052B3}" presName="BackAccent" presStyleLbl="bgShp" presStyleIdx="1" presStyleCnt="3"/>
      <dgm:spPr/>
    </dgm:pt>
    <dgm:pt modelId="{880992E5-BEA4-449C-BF47-C287C2EC7DEC}" type="pres">
      <dgm:prSet presAssocID="{A898CA49-BFF9-4194-8F11-9F59B34052B3}" presName="Accent" presStyleLbl="alignNode1" presStyleIdx="1" presStyleCnt="3"/>
      <dgm:spPr/>
    </dgm:pt>
    <dgm:pt modelId="{CE4EDBEC-7970-4B65-AFDB-B2E5735A7045}" type="pres">
      <dgm:prSet presAssocID="{A898CA49-BFF9-4194-8F11-9F59B34052B3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A6C4B9-2503-4CBB-9E53-4F608F4AE666}" type="pres">
      <dgm:prSet presAssocID="{A898CA49-BFF9-4194-8F11-9F59B34052B3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9E44C-1545-4C8A-95D6-D2109C2A758E}" type="pres">
      <dgm:prSet presAssocID="{59AA76B2-E325-438B-A974-5795EC8C57A4}" presName="sibTrans" presStyleCnt="0"/>
      <dgm:spPr/>
    </dgm:pt>
    <dgm:pt modelId="{A208E988-A0AB-43ED-83C9-D7D874CF1503}" type="pres">
      <dgm:prSet presAssocID="{C2B5C9A7-82F9-40A3-BFDB-410DF10EAC66}" presName="composite" presStyleCnt="0"/>
      <dgm:spPr/>
    </dgm:pt>
    <dgm:pt modelId="{AFF500C2-A9A6-431A-BF6E-94A323E0ABDE}" type="pres">
      <dgm:prSet presAssocID="{C2B5C9A7-82F9-40A3-BFDB-410DF10EAC66}" presName="BackAccent" presStyleLbl="bgShp" presStyleIdx="2" presStyleCnt="3"/>
      <dgm:spPr/>
    </dgm:pt>
    <dgm:pt modelId="{416CF78A-8E57-4195-9CCB-D1371B61F0AF}" type="pres">
      <dgm:prSet presAssocID="{C2B5C9A7-82F9-40A3-BFDB-410DF10EAC66}" presName="Accent" presStyleLbl="alignNode1" presStyleIdx="2" presStyleCnt="3"/>
      <dgm:spPr/>
    </dgm:pt>
    <dgm:pt modelId="{C06B198A-68BB-42E1-B1C2-328EB9898B6D}" type="pres">
      <dgm:prSet presAssocID="{C2B5C9A7-82F9-40A3-BFDB-410DF10EAC66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0CCEBC-E2A0-4236-AA85-2E66DD964E64}" type="pres">
      <dgm:prSet presAssocID="{C2B5C9A7-82F9-40A3-BFDB-410DF10EAC6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BFE65A-5622-4440-B69B-446931BCD908}" type="presOf" srcId="{A898CA49-BFF9-4194-8F11-9F59B34052B3}" destId="{7CA6C4B9-2503-4CBB-9E53-4F608F4AE666}" srcOrd="0" destOrd="0" presId="urn:microsoft.com/office/officeart/2008/layout/IncreasingCircleProcess"/>
    <dgm:cxn modelId="{E75698B4-90B0-43E2-97DB-B6E5BD316363}" type="presOf" srcId="{34BE5174-3A14-4865-92B9-F53694AD0389}" destId="{C06B198A-68BB-42E1-B1C2-328EB9898B6D}" srcOrd="0" destOrd="0" presId="urn:microsoft.com/office/officeart/2008/layout/IncreasingCircleProcess"/>
    <dgm:cxn modelId="{87B4FCE3-1F6C-4069-891D-ACF1255B484E}" srcId="{09E586C8-4041-46AA-9709-389A5FFEDD99}" destId="{0AFE271B-C18E-4311-9C15-250218F6099D}" srcOrd="0" destOrd="0" parTransId="{8F821608-9417-4ADE-AE42-8D82F1A9F562}" sibTransId="{AAC0325B-00EA-4A9C-917E-2B2A01CBF7AD}"/>
    <dgm:cxn modelId="{2C7A47E9-68C1-4598-ADDC-073F25079AF0}" type="presOf" srcId="{C6C8A2B2-B778-45D6-AD7E-9C46B93F9AB7}" destId="{7B1442B0-36E7-470E-AC49-E5B41A862DB8}" srcOrd="0" destOrd="0" presId="urn:microsoft.com/office/officeart/2008/layout/IncreasingCircleProcess"/>
    <dgm:cxn modelId="{57F166FA-D8E6-4B50-B22D-184585BD1E83}" srcId="{C6C8A2B2-B778-45D6-AD7E-9C46B93F9AB7}" destId="{09E586C8-4041-46AA-9709-389A5FFEDD99}" srcOrd="0" destOrd="0" parTransId="{E9B3880F-3774-4FAF-A7CB-2B516828EDB0}" sibTransId="{8D441344-3633-4A6B-A340-2A0C5136260C}"/>
    <dgm:cxn modelId="{62CBAE22-F38F-4506-99FD-F305BE069E02}" srcId="{C6C8A2B2-B778-45D6-AD7E-9C46B93F9AB7}" destId="{A898CA49-BFF9-4194-8F11-9F59B34052B3}" srcOrd="1" destOrd="0" parTransId="{40B521F7-C4C5-4ECB-91FE-EC59F2A87A4D}" sibTransId="{59AA76B2-E325-438B-A974-5795EC8C57A4}"/>
    <dgm:cxn modelId="{1CE74335-C979-4F8A-B36A-4FD36B70AB19}" type="presOf" srcId="{0AFE271B-C18E-4311-9C15-250218F6099D}" destId="{ACE20C9B-785B-44BC-BCF2-92AE084034CE}" srcOrd="0" destOrd="0" presId="urn:microsoft.com/office/officeart/2008/layout/IncreasingCircleProcess"/>
    <dgm:cxn modelId="{BA873E67-5794-4CDF-9B74-A87E0C20088B}" type="presOf" srcId="{C2B5C9A7-82F9-40A3-BFDB-410DF10EAC66}" destId="{E20CCEBC-E2A0-4236-AA85-2E66DD964E64}" srcOrd="0" destOrd="0" presId="urn:microsoft.com/office/officeart/2008/layout/IncreasingCircleProcess"/>
    <dgm:cxn modelId="{22F9CB89-FE3F-46DE-8D33-8C096D56A384}" srcId="{C6C8A2B2-B778-45D6-AD7E-9C46B93F9AB7}" destId="{C2B5C9A7-82F9-40A3-BFDB-410DF10EAC66}" srcOrd="2" destOrd="0" parTransId="{CE8973AA-B178-49B2-90A9-A605C809A32B}" sibTransId="{B2B9A27D-9192-4F6D-B655-CD9326022566}"/>
    <dgm:cxn modelId="{7F7B11C8-3A94-4E7A-B09A-53C3393AAFBA}" srcId="{A898CA49-BFF9-4194-8F11-9F59B34052B3}" destId="{8D01C1CB-034D-437B-BE7E-BF59483ADFD2}" srcOrd="0" destOrd="0" parTransId="{E0DFD940-29DC-4A12-A95E-4DBFC832FBC0}" sibTransId="{25C53CE4-F349-4C53-B68B-12B90808AA15}"/>
    <dgm:cxn modelId="{92CF7F6C-2422-4558-929C-9FA7901B7FA9}" type="presOf" srcId="{09E586C8-4041-46AA-9709-389A5FFEDD99}" destId="{1F8DE87F-904B-4EEF-AB46-98AA18B275E2}" srcOrd="0" destOrd="0" presId="urn:microsoft.com/office/officeart/2008/layout/IncreasingCircleProcess"/>
    <dgm:cxn modelId="{BD02F637-61CA-43F8-B4C9-F6432845431E}" type="presOf" srcId="{8D01C1CB-034D-437B-BE7E-BF59483ADFD2}" destId="{CE4EDBEC-7970-4B65-AFDB-B2E5735A7045}" srcOrd="0" destOrd="0" presId="urn:microsoft.com/office/officeart/2008/layout/IncreasingCircleProcess"/>
    <dgm:cxn modelId="{6E927810-7E00-45A5-AB30-1289BB754A08}" srcId="{C2B5C9A7-82F9-40A3-BFDB-410DF10EAC66}" destId="{34BE5174-3A14-4865-92B9-F53694AD0389}" srcOrd="0" destOrd="0" parTransId="{C9FF5256-8A87-4790-984D-A7E9681FBE1B}" sibTransId="{C3FCAD2B-1472-4AC3-8347-129B750ED4DF}"/>
    <dgm:cxn modelId="{86F09C88-8860-489C-BC94-8AB9E3B459A0}" type="presParOf" srcId="{7B1442B0-36E7-470E-AC49-E5B41A862DB8}" destId="{F1E643A5-2ABB-4414-8F75-195D787B36ED}" srcOrd="0" destOrd="0" presId="urn:microsoft.com/office/officeart/2008/layout/IncreasingCircleProcess"/>
    <dgm:cxn modelId="{5146A3D3-39F0-40D9-ACA8-017B8C15EA9D}" type="presParOf" srcId="{F1E643A5-2ABB-4414-8F75-195D787B36ED}" destId="{EAC130B0-97CA-4205-B2B4-3C41E29D92A0}" srcOrd="0" destOrd="0" presId="urn:microsoft.com/office/officeart/2008/layout/IncreasingCircleProcess"/>
    <dgm:cxn modelId="{5FBCD06D-963D-4A5A-B306-ACFDD0661482}" type="presParOf" srcId="{F1E643A5-2ABB-4414-8F75-195D787B36ED}" destId="{F06E98D9-374D-438A-99AF-5967207E6420}" srcOrd="1" destOrd="0" presId="urn:microsoft.com/office/officeart/2008/layout/IncreasingCircleProcess"/>
    <dgm:cxn modelId="{119DA0BA-B2AA-4FFE-9E2A-3673B5B1F1D5}" type="presParOf" srcId="{F1E643A5-2ABB-4414-8F75-195D787B36ED}" destId="{ACE20C9B-785B-44BC-BCF2-92AE084034CE}" srcOrd="2" destOrd="0" presId="urn:microsoft.com/office/officeart/2008/layout/IncreasingCircleProcess"/>
    <dgm:cxn modelId="{5184E039-6609-468D-B322-FE80227CBD4B}" type="presParOf" srcId="{F1E643A5-2ABB-4414-8F75-195D787B36ED}" destId="{1F8DE87F-904B-4EEF-AB46-98AA18B275E2}" srcOrd="3" destOrd="0" presId="urn:microsoft.com/office/officeart/2008/layout/IncreasingCircleProcess"/>
    <dgm:cxn modelId="{0CD93045-63FD-49CD-A5C2-02DBD9EFBAC0}" type="presParOf" srcId="{7B1442B0-36E7-470E-AC49-E5B41A862DB8}" destId="{79BEF111-F09D-4043-87C9-7A12E086D462}" srcOrd="1" destOrd="0" presId="urn:microsoft.com/office/officeart/2008/layout/IncreasingCircleProcess"/>
    <dgm:cxn modelId="{6355B33F-13C0-4C13-B6AF-E6FF34BAD052}" type="presParOf" srcId="{7B1442B0-36E7-470E-AC49-E5B41A862DB8}" destId="{5CB1E735-A61B-421B-B7AA-167FF917E1FC}" srcOrd="2" destOrd="0" presId="urn:microsoft.com/office/officeart/2008/layout/IncreasingCircleProcess"/>
    <dgm:cxn modelId="{A7ABD283-9DD4-48A3-8036-FB46BB4975B2}" type="presParOf" srcId="{5CB1E735-A61B-421B-B7AA-167FF917E1FC}" destId="{B297B41E-C3C2-4397-A4A6-7F735B76447D}" srcOrd="0" destOrd="0" presId="urn:microsoft.com/office/officeart/2008/layout/IncreasingCircleProcess"/>
    <dgm:cxn modelId="{E81F656A-C2EA-400D-A005-15B5FF8C95FA}" type="presParOf" srcId="{5CB1E735-A61B-421B-B7AA-167FF917E1FC}" destId="{880992E5-BEA4-449C-BF47-C287C2EC7DEC}" srcOrd="1" destOrd="0" presId="urn:microsoft.com/office/officeart/2008/layout/IncreasingCircleProcess"/>
    <dgm:cxn modelId="{1C64DBAF-DAC2-4D53-94B0-3D63BBD5A8B8}" type="presParOf" srcId="{5CB1E735-A61B-421B-B7AA-167FF917E1FC}" destId="{CE4EDBEC-7970-4B65-AFDB-B2E5735A7045}" srcOrd="2" destOrd="0" presId="urn:microsoft.com/office/officeart/2008/layout/IncreasingCircleProcess"/>
    <dgm:cxn modelId="{5E887D61-7356-4A1A-AEC3-01867E0E2817}" type="presParOf" srcId="{5CB1E735-A61B-421B-B7AA-167FF917E1FC}" destId="{7CA6C4B9-2503-4CBB-9E53-4F608F4AE666}" srcOrd="3" destOrd="0" presId="urn:microsoft.com/office/officeart/2008/layout/IncreasingCircleProcess"/>
    <dgm:cxn modelId="{D9C50020-85A0-48FB-921F-8012C4320FB1}" type="presParOf" srcId="{7B1442B0-36E7-470E-AC49-E5B41A862DB8}" destId="{BD09E44C-1545-4C8A-95D6-D2109C2A758E}" srcOrd="3" destOrd="0" presId="urn:microsoft.com/office/officeart/2008/layout/IncreasingCircleProcess"/>
    <dgm:cxn modelId="{00E0443D-391A-4FD3-9DD5-6BB39A949B8C}" type="presParOf" srcId="{7B1442B0-36E7-470E-AC49-E5B41A862DB8}" destId="{A208E988-A0AB-43ED-83C9-D7D874CF1503}" srcOrd="4" destOrd="0" presId="urn:microsoft.com/office/officeart/2008/layout/IncreasingCircleProcess"/>
    <dgm:cxn modelId="{B92C93DE-25E7-4262-AACE-497C7805A71D}" type="presParOf" srcId="{A208E988-A0AB-43ED-83C9-D7D874CF1503}" destId="{AFF500C2-A9A6-431A-BF6E-94A323E0ABDE}" srcOrd="0" destOrd="0" presId="urn:microsoft.com/office/officeart/2008/layout/IncreasingCircleProcess"/>
    <dgm:cxn modelId="{21EA76C9-A78D-4578-B7DE-A0C0DD0DCA24}" type="presParOf" srcId="{A208E988-A0AB-43ED-83C9-D7D874CF1503}" destId="{416CF78A-8E57-4195-9CCB-D1371B61F0AF}" srcOrd="1" destOrd="0" presId="urn:microsoft.com/office/officeart/2008/layout/IncreasingCircleProcess"/>
    <dgm:cxn modelId="{BA229B7C-E386-4209-9020-7A79634E4506}" type="presParOf" srcId="{A208E988-A0AB-43ED-83C9-D7D874CF1503}" destId="{C06B198A-68BB-42E1-B1C2-328EB9898B6D}" srcOrd="2" destOrd="0" presId="urn:microsoft.com/office/officeart/2008/layout/IncreasingCircleProcess"/>
    <dgm:cxn modelId="{8B7421C4-2CD3-4A5A-BF8D-0B19106623E6}" type="presParOf" srcId="{A208E988-A0AB-43ED-83C9-D7D874CF1503}" destId="{E20CCEBC-E2A0-4236-AA85-2E66DD964E6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E36BCE-83FD-4F98-97FF-D4C5DD43B56F}" type="doc">
      <dgm:prSet loTypeId="urn:microsoft.com/office/officeart/2005/8/layout/radial6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B3696977-C43C-4DE1-8BA1-2B80D87E6212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新世代的核心能力</a:t>
          </a:r>
          <a:endParaRPr lang="zh-TW" altLang="en-US" b="1" dirty="0">
            <a:solidFill>
              <a:schemeClr val="tx1"/>
            </a:solidFill>
          </a:endParaRPr>
        </a:p>
      </dgm:t>
    </dgm:pt>
    <dgm:pt modelId="{2967F3C3-CBC9-4AAE-9F72-C465B38F3CF6}" type="parTrans" cxnId="{F879CF86-0DB2-458D-B705-8E03CE75C12D}">
      <dgm:prSet/>
      <dgm:spPr/>
      <dgm:t>
        <a:bodyPr/>
        <a:lstStyle/>
        <a:p>
          <a:endParaRPr lang="zh-TW" altLang="en-US"/>
        </a:p>
      </dgm:t>
    </dgm:pt>
    <dgm:pt modelId="{4B0802A1-D7A8-48FB-AFA6-8EE37EBEFE2D}" type="sibTrans" cxnId="{F879CF86-0DB2-458D-B705-8E03CE75C12D}">
      <dgm:prSet/>
      <dgm:spPr/>
      <dgm:t>
        <a:bodyPr/>
        <a:lstStyle/>
        <a:p>
          <a:endParaRPr lang="zh-TW" altLang="en-US"/>
        </a:p>
      </dgm:t>
    </dgm:pt>
    <dgm:pt modelId="{315FEEAE-D4F0-4856-88DC-8BB7BAA87DC5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溝通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A6A1D845-AB75-49BE-831D-D916426D63E2}" type="parTrans" cxnId="{306045E5-43C8-456E-9B5B-28442F7A3E2A}">
      <dgm:prSet/>
      <dgm:spPr/>
      <dgm:t>
        <a:bodyPr/>
        <a:lstStyle/>
        <a:p>
          <a:endParaRPr lang="zh-TW" altLang="en-US"/>
        </a:p>
      </dgm:t>
    </dgm:pt>
    <dgm:pt modelId="{677952FB-98EE-43E8-B3D4-4BD74F739AF4}" type="sibTrans" cxnId="{306045E5-43C8-456E-9B5B-28442F7A3E2A}">
      <dgm:prSet/>
      <dgm:spPr/>
      <dgm:t>
        <a:bodyPr/>
        <a:lstStyle/>
        <a:p>
          <a:endParaRPr lang="zh-TW" altLang="en-US"/>
        </a:p>
      </dgm:t>
    </dgm:pt>
    <dgm:pt modelId="{0DDA214C-AF74-4E3E-89CE-C6DBBAAFC3A6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合作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98D1BAC0-1B13-44BB-9D2A-89441CCE8EAD}" type="parTrans" cxnId="{53EF8E63-4BDE-4313-ABA6-E8F808880776}">
      <dgm:prSet/>
      <dgm:spPr/>
      <dgm:t>
        <a:bodyPr/>
        <a:lstStyle/>
        <a:p>
          <a:endParaRPr lang="zh-TW" altLang="en-US"/>
        </a:p>
      </dgm:t>
    </dgm:pt>
    <dgm:pt modelId="{F468B306-A135-41F1-8A4D-6898A5384BD3}" type="sibTrans" cxnId="{53EF8E63-4BDE-4313-ABA6-E8F808880776}">
      <dgm:prSet/>
      <dgm:spPr/>
      <dgm:t>
        <a:bodyPr/>
        <a:lstStyle/>
        <a:p>
          <a:endParaRPr lang="zh-TW" altLang="en-US"/>
        </a:p>
      </dgm:t>
    </dgm:pt>
    <dgm:pt modelId="{FDD828FF-197D-4A86-91A3-239001C74C67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創造力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D09DE643-7B39-469D-BA25-52B9AB0BC4F1}" type="parTrans" cxnId="{A2B3F1E8-6DD9-4726-83B6-F353CAF5251B}">
      <dgm:prSet/>
      <dgm:spPr/>
      <dgm:t>
        <a:bodyPr/>
        <a:lstStyle/>
        <a:p>
          <a:endParaRPr lang="zh-TW" altLang="en-US"/>
        </a:p>
      </dgm:t>
    </dgm:pt>
    <dgm:pt modelId="{BE5F763F-95F7-4134-8409-6BC1FBF2B187}" type="sibTrans" cxnId="{A2B3F1E8-6DD9-4726-83B6-F353CAF5251B}">
      <dgm:prSet/>
      <dgm:spPr/>
      <dgm:t>
        <a:bodyPr/>
        <a:lstStyle/>
        <a:p>
          <a:endParaRPr lang="zh-TW" altLang="en-US"/>
        </a:p>
      </dgm:t>
    </dgm:pt>
    <dgm:pt modelId="{4B988870-68C5-41BD-BBE8-7399CE9616E4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解決複雜問題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CA013922-9C01-46C1-825A-A9FA5D5B1299}" type="parTrans" cxnId="{D7F677AF-0910-4B13-BF4A-8F4B540EC88B}">
      <dgm:prSet/>
      <dgm:spPr/>
      <dgm:t>
        <a:bodyPr/>
        <a:lstStyle/>
        <a:p>
          <a:endParaRPr lang="zh-TW" altLang="en-US"/>
        </a:p>
      </dgm:t>
    </dgm:pt>
    <dgm:pt modelId="{4F3DD005-4300-4D7B-B2AE-2A6EE3BAE481}" type="sibTrans" cxnId="{D7F677AF-0910-4B13-BF4A-8F4B540EC88B}">
      <dgm:prSet/>
      <dgm:spPr/>
      <dgm:t>
        <a:bodyPr/>
        <a:lstStyle/>
        <a:p>
          <a:endParaRPr lang="zh-TW" altLang="en-US"/>
        </a:p>
      </dgm:t>
    </dgm:pt>
    <dgm:pt modelId="{76ECC83B-3376-497B-B5CE-6314449D3787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批判思考</a:t>
          </a:r>
          <a:endParaRPr lang="zh-TW" altLang="en-US" sz="3200" b="1" dirty="0">
            <a:solidFill>
              <a:schemeClr val="tx1"/>
            </a:solidFill>
          </a:endParaRPr>
        </a:p>
      </dgm:t>
    </dgm:pt>
    <dgm:pt modelId="{08E0FACD-B8EA-495C-A58F-B9F8A60FEEB0}" type="parTrans" cxnId="{A8C7143C-AB52-4623-9713-3CC92533D4C0}">
      <dgm:prSet/>
      <dgm:spPr/>
      <dgm:t>
        <a:bodyPr/>
        <a:lstStyle/>
        <a:p>
          <a:endParaRPr lang="zh-TW" altLang="en-US"/>
        </a:p>
      </dgm:t>
    </dgm:pt>
    <dgm:pt modelId="{69AA6890-2F95-414B-A842-0A97CA3DFB83}" type="sibTrans" cxnId="{A8C7143C-AB52-4623-9713-3CC92533D4C0}">
      <dgm:prSet/>
      <dgm:spPr/>
      <dgm:t>
        <a:bodyPr/>
        <a:lstStyle/>
        <a:p>
          <a:endParaRPr lang="zh-TW" altLang="en-US"/>
        </a:p>
      </dgm:t>
    </dgm:pt>
    <dgm:pt modelId="{3047347C-6416-44E4-9B12-C41AE6BDE6A2}" type="pres">
      <dgm:prSet presAssocID="{AFE36BCE-83FD-4F98-97FF-D4C5DD43B56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6E3BCE4-272C-4F1C-9170-03777B67F514}" type="pres">
      <dgm:prSet presAssocID="{B3696977-C43C-4DE1-8BA1-2B80D87E6212}" presName="centerShape" presStyleLbl="node0" presStyleIdx="0" presStyleCnt="1" custScaleX="130467" custScaleY="115816"/>
      <dgm:spPr/>
      <dgm:t>
        <a:bodyPr/>
        <a:lstStyle/>
        <a:p>
          <a:endParaRPr lang="zh-TW" altLang="en-US"/>
        </a:p>
      </dgm:t>
    </dgm:pt>
    <dgm:pt modelId="{028AB573-FAE5-4650-92AC-AF81D1D13E31}" type="pres">
      <dgm:prSet presAssocID="{315FEEAE-D4F0-4856-88DC-8BB7BAA87DC5}" presName="node" presStyleLbl="node1" presStyleIdx="0" presStyleCnt="5" custScaleX="125663" custScaleY="1183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98100A-FBF7-49DE-B623-C103D3AC8E84}" type="pres">
      <dgm:prSet presAssocID="{315FEEAE-D4F0-4856-88DC-8BB7BAA87DC5}" presName="dummy" presStyleCnt="0"/>
      <dgm:spPr/>
      <dgm:t>
        <a:bodyPr/>
        <a:lstStyle/>
        <a:p>
          <a:endParaRPr lang="zh-TW" altLang="en-US"/>
        </a:p>
      </dgm:t>
    </dgm:pt>
    <dgm:pt modelId="{F44BD8DB-D61A-4987-93D2-4CE1B28679E1}" type="pres">
      <dgm:prSet presAssocID="{677952FB-98EE-43E8-B3D4-4BD74F739AF4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71FBA316-0510-4C81-AA3B-D2802859C07F}" type="pres">
      <dgm:prSet presAssocID="{0DDA214C-AF74-4E3E-89CE-C6DBBAAFC3A6}" presName="node" presStyleLbl="node1" presStyleIdx="1" presStyleCnt="5" custScaleX="169299" custScaleY="1177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840BC8-19E6-410C-88EE-3EB5F369F978}" type="pres">
      <dgm:prSet presAssocID="{0DDA214C-AF74-4E3E-89CE-C6DBBAAFC3A6}" presName="dummy" presStyleCnt="0"/>
      <dgm:spPr/>
      <dgm:t>
        <a:bodyPr/>
        <a:lstStyle/>
        <a:p>
          <a:endParaRPr lang="zh-TW" altLang="en-US"/>
        </a:p>
      </dgm:t>
    </dgm:pt>
    <dgm:pt modelId="{240D6E71-14A0-455F-A3DB-6F98BF63F5B3}" type="pres">
      <dgm:prSet presAssocID="{F468B306-A135-41F1-8A4D-6898A5384BD3}" presName="sibTrans" presStyleLbl="sibTrans2D1" presStyleIdx="1" presStyleCnt="5" custScaleX="111404"/>
      <dgm:spPr/>
      <dgm:t>
        <a:bodyPr/>
        <a:lstStyle/>
        <a:p>
          <a:endParaRPr lang="zh-TW" altLang="en-US"/>
        </a:p>
      </dgm:t>
    </dgm:pt>
    <dgm:pt modelId="{E6F2AEBC-C243-4B9B-92EF-F89DD818379D}" type="pres">
      <dgm:prSet presAssocID="{76ECC83B-3376-497B-B5CE-6314449D3787}" presName="node" presStyleLbl="node1" presStyleIdx="2" presStyleCnt="5" custScaleX="130046" custScaleY="1177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E10BF5-3F5B-4040-92F0-591E92EBD548}" type="pres">
      <dgm:prSet presAssocID="{76ECC83B-3376-497B-B5CE-6314449D3787}" presName="dummy" presStyleCnt="0"/>
      <dgm:spPr/>
      <dgm:t>
        <a:bodyPr/>
        <a:lstStyle/>
        <a:p>
          <a:endParaRPr lang="zh-TW" altLang="en-US"/>
        </a:p>
      </dgm:t>
    </dgm:pt>
    <dgm:pt modelId="{D3C5EC97-F406-468A-8C4B-FB7BECDDCC66}" type="pres">
      <dgm:prSet presAssocID="{69AA6890-2F95-414B-A842-0A97CA3DFB83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ED6C17C7-0C7C-4FB3-96FA-FB98CD419CD0}" type="pres">
      <dgm:prSet presAssocID="{FDD828FF-197D-4A86-91A3-239001C74C67}" presName="node" presStyleLbl="node1" presStyleIdx="3" presStyleCnt="5" custScaleX="162311" custScaleY="9977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CB6037-7A7C-4FDE-9790-B339B2C58DCE}" type="pres">
      <dgm:prSet presAssocID="{FDD828FF-197D-4A86-91A3-239001C74C67}" presName="dummy" presStyleCnt="0"/>
      <dgm:spPr/>
      <dgm:t>
        <a:bodyPr/>
        <a:lstStyle/>
        <a:p>
          <a:endParaRPr lang="zh-TW" altLang="en-US"/>
        </a:p>
      </dgm:t>
    </dgm:pt>
    <dgm:pt modelId="{7DFDFA4C-8FA2-4B9F-A925-80359FB1CA2D}" type="pres">
      <dgm:prSet presAssocID="{BE5F763F-95F7-4134-8409-6BC1FBF2B187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3544A443-6C59-45C4-9B2E-8224F0600B8E}" type="pres">
      <dgm:prSet presAssocID="{4B988870-68C5-41BD-BBE8-7399CE9616E4}" presName="node" presStyleLbl="node1" presStyleIdx="4" presStyleCnt="5" custScaleX="180729" custScaleY="1296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9C7A01-BE75-4427-B977-293FBD549C75}" type="pres">
      <dgm:prSet presAssocID="{4B988870-68C5-41BD-BBE8-7399CE9616E4}" presName="dummy" presStyleCnt="0"/>
      <dgm:spPr/>
      <dgm:t>
        <a:bodyPr/>
        <a:lstStyle/>
        <a:p>
          <a:endParaRPr lang="zh-TW" altLang="en-US"/>
        </a:p>
      </dgm:t>
    </dgm:pt>
    <dgm:pt modelId="{BC1C3623-C3F9-4421-B7C3-38C21ABA3E74}" type="pres">
      <dgm:prSet presAssocID="{4F3DD005-4300-4D7B-B2AE-2A6EE3BAE481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F635475D-F7C8-4CEB-B7EB-A30F1EAE4E6C}" type="presOf" srcId="{0DDA214C-AF74-4E3E-89CE-C6DBBAAFC3A6}" destId="{71FBA316-0510-4C81-AA3B-D2802859C07F}" srcOrd="0" destOrd="0" presId="urn:microsoft.com/office/officeart/2005/8/layout/radial6"/>
    <dgm:cxn modelId="{4B79FB67-2966-456E-8D0E-6A30D6043F33}" type="presOf" srcId="{BE5F763F-95F7-4134-8409-6BC1FBF2B187}" destId="{7DFDFA4C-8FA2-4B9F-A925-80359FB1CA2D}" srcOrd="0" destOrd="0" presId="urn:microsoft.com/office/officeart/2005/8/layout/radial6"/>
    <dgm:cxn modelId="{1BF05B54-5E16-46F3-A03E-427A916B857D}" type="presOf" srcId="{76ECC83B-3376-497B-B5CE-6314449D3787}" destId="{E6F2AEBC-C243-4B9B-92EF-F89DD818379D}" srcOrd="0" destOrd="0" presId="urn:microsoft.com/office/officeart/2005/8/layout/radial6"/>
    <dgm:cxn modelId="{3D39234A-6A45-44D2-B3C0-665470C58F89}" type="presOf" srcId="{315FEEAE-D4F0-4856-88DC-8BB7BAA87DC5}" destId="{028AB573-FAE5-4650-92AC-AF81D1D13E31}" srcOrd="0" destOrd="0" presId="urn:microsoft.com/office/officeart/2005/8/layout/radial6"/>
    <dgm:cxn modelId="{306045E5-43C8-456E-9B5B-28442F7A3E2A}" srcId="{B3696977-C43C-4DE1-8BA1-2B80D87E6212}" destId="{315FEEAE-D4F0-4856-88DC-8BB7BAA87DC5}" srcOrd="0" destOrd="0" parTransId="{A6A1D845-AB75-49BE-831D-D916426D63E2}" sibTransId="{677952FB-98EE-43E8-B3D4-4BD74F739AF4}"/>
    <dgm:cxn modelId="{187DE2F4-76B7-4418-915D-A46A1472CA24}" type="presOf" srcId="{677952FB-98EE-43E8-B3D4-4BD74F739AF4}" destId="{F44BD8DB-D61A-4987-93D2-4CE1B28679E1}" srcOrd="0" destOrd="0" presId="urn:microsoft.com/office/officeart/2005/8/layout/radial6"/>
    <dgm:cxn modelId="{7D3ABFDC-8A72-4D99-8C32-B4ADBF590E9F}" type="presOf" srcId="{69AA6890-2F95-414B-A842-0A97CA3DFB83}" destId="{D3C5EC97-F406-468A-8C4B-FB7BECDDCC66}" srcOrd="0" destOrd="0" presId="urn:microsoft.com/office/officeart/2005/8/layout/radial6"/>
    <dgm:cxn modelId="{D7F677AF-0910-4B13-BF4A-8F4B540EC88B}" srcId="{B3696977-C43C-4DE1-8BA1-2B80D87E6212}" destId="{4B988870-68C5-41BD-BBE8-7399CE9616E4}" srcOrd="4" destOrd="0" parTransId="{CA013922-9C01-46C1-825A-A9FA5D5B1299}" sibTransId="{4F3DD005-4300-4D7B-B2AE-2A6EE3BAE481}"/>
    <dgm:cxn modelId="{7FE307B9-25F2-4B3D-BA4C-30079D61B95E}" type="presOf" srcId="{B3696977-C43C-4DE1-8BA1-2B80D87E6212}" destId="{46E3BCE4-272C-4F1C-9170-03777B67F514}" srcOrd="0" destOrd="0" presId="urn:microsoft.com/office/officeart/2005/8/layout/radial6"/>
    <dgm:cxn modelId="{53EF8E63-4BDE-4313-ABA6-E8F808880776}" srcId="{B3696977-C43C-4DE1-8BA1-2B80D87E6212}" destId="{0DDA214C-AF74-4E3E-89CE-C6DBBAAFC3A6}" srcOrd="1" destOrd="0" parTransId="{98D1BAC0-1B13-44BB-9D2A-89441CCE8EAD}" sibTransId="{F468B306-A135-41F1-8A4D-6898A5384BD3}"/>
    <dgm:cxn modelId="{6DD5BE23-2409-4183-9958-CC214D4192DC}" type="presOf" srcId="{FDD828FF-197D-4A86-91A3-239001C74C67}" destId="{ED6C17C7-0C7C-4FB3-96FA-FB98CD419CD0}" srcOrd="0" destOrd="0" presId="urn:microsoft.com/office/officeart/2005/8/layout/radial6"/>
    <dgm:cxn modelId="{F879CF86-0DB2-458D-B705-8E03CE75C12D}" srcId="{AFE36BCE-83FD-4F98-97FF-D4C5DD43B56F}" destId="{B3696977-C43C-4DE1-8BA1-2B80D87E6212}" srcOrd="0" destOrd="0" parTransId="{2967F3C3-CBC9-4AAE-9F72-C465B38F3CF6}" sibTransId="{4B0802A1-D7A8-48FB-AFA6-8EE37EBEFE2D}"/>
    <dgm:cxn modelId="{A2B3F1E8-6DD9-4726-83B6-F353CAF5251B}" srcId="{B3696977-C43C-4DE1-8BA1-2B80D87E6212}" destId="{FDD828FF-197D-4A86-91A3-239001C74C67}" srcOrd="3" destOrd="0" parTransId="{D09DE643-7B39-469D-BA25-52B9AB0BC4F1}" sibTransId="{BE5F763F-95F7-4134-8409-6BC1FBF2B187}"/>
    <dgm:cxn modelId="{446EDA0B-2F3A-4F5A-9D6E-BB765E8C9EC2}" type="presOf" srcId="{F468B306-A135-41F1-8A4D-6898A5384BD3}" destId="{240D6E71-14A0-455F-A3DB-6F98BF63F5B3}" srcOrd="0" destOrd="0" presId="urn:microsoft.com/office/officeart/2005/8/layout/radial6"/>
    <dgm:cxn modelId="{A8C7143C-AB52-4623-9713-3CC92533D4C0}" srcId="{B3696977-C43C-4DE1-8BA1-2B80D87E6212}" destId="{76ECC83B-3376-497B-B5CE-6314449D3787}" srcOrd="2" destOrd="0" parTransId="{08E0FACD-B8EA-495C-A58F-B9F8A60FEEB0}" sibTransId="{69AA6890-2F95-414B-A842-0A97CA3DFB83}"/>
    <dgm:cxn modelId="{1CDB225C-86C1-42D5-8C58-96D64F44C9A9}" type="presOf" srcId="{4F3DD005-4300-4D7B-B2AE-2A6EE3BAE481}" destId="{BC1C3623-C3F9-4421-B7C3-38C21ABA3E74}" srcOrd="0" destOrd="0" presId="urn:microsoft.com/office/officeart/2005/8/layout/radial6"/>
    <dgm:cxn modelId="{E2857DBB-4443-4C50-93B3-834046190152}" type="presOf" srcId="{4B988870-68C5-41BD-BBE8-7399CE9616E4}" destId="{3544A443-6C59-45C4-9B2E-8224F0600B8E}" srcOrd="0" destOrd="0" presId="urn:microsoft.com/office/officeart/2005/8/layout/radial6"/>
    <dgm:cxn modelId="{52C8B502-9230-4A52-A374-4E489C358AC1}" type="presOf" srcId="{AFE36BCE-83FD-4F98-97FF-D4C5DD43B56F}" destId="{3047347C-6416-44E4-9B12-C41AE6BDE6A2}" srcOrd="0" destOrd="0" presId="urn:microsoft.com/office/officeart/2005/8/layout/radial6"/>
    <dgm:cxn modelId="{6E2F5CE7-9CDB-473B-8462-DA37872EDA9D}" type="presParOf" srcId="{3047347C-6416-44E4-9B12-C41AE6BDE6A2}" destId="{46E3BCE4-272C-4F1C-9170-03777B67F514}" srcOrd="0" destOrd="0" presId="urn:microsoft.com/office/officeart/2005/8/layout/radial6"/>
    <dgm:cxn modelId="{CCC27C03-8CF6-4BA1-93DF-0DEA6AF056EA}" type="presParOf" srcId="{3047347C-6416-44E4-9B12-C41AE6BDE6A2}" destId="{028AB573-FAE5-4650-92AC-AF81D1D13E31}" srcOrd="1" destOrd="0" presId="urn:microsoft.com/office/officeart/2005/8/layout/radial6"/>
    <dgm:cxn modelId="{33563CE6-7B61-48B2-8601-A3581C0C039C}" type="presParOf" srcId="{3047347C-6416-44E4-9B12-C41AE6BDE6A2}" destId="{CA98100A-FBF7-49DE-B623-C103D3AC8E84}" srcOrd="2" destOrd="0" presId="urn:microsoft.com/office/officeart/2005/8/layout/radial6"/>
    <dgm:cxn modelId="{D606C3FC-C9E1-4B3D-AE2E-62B529E5F111}" type="presParOf" srcId="{3047347C-6416-44E4-9B12-C41AE6BDE6A2}" destId="{F44BD8DB-D61A-4987-93D2-4CE1B28679E1}" srcOrd="3" destOrd="0" presId="urn:microsoft.com/office/officeart/2005/8/layout/radial6"/>
    <dgm:cxn modelId="{A98415D3-A3FF-4075-B53D-3EC50E01BC11}" type="presParOf" srcId="{3047347C-6416-44E4-9B12-C41AE6BDE6A2}" destId="{71FBA316-0510-4C81-AA3B-D2802859C07F}" srcOrd="4" destOrd="0" presId="urn:microsoft.com/office/officeart/2005/8/layout/radial6"/>
    <dgm:cxn modelId="{596AA189-CACC-49BE-B2A7-BB327CE5EBA9}" type="presParOf" srcId="{3047347C-6416-44E4-9B12-C41AE6BDE6A2}" destId="{7C840BC8-19E6-410C-88EE-3EB5F369F978}" srcOrd="5" destOrd="0" presId="urn:microsoft.com/office/officeart/2005/8/layout/radial6"/>
    <dgm:cxn modelId="{74B2DEB0-F49A-421C-AD87-CC8FFED12CCD}" type="presParOf" srcId="{3047347C-6416-44E4-9B12-C41AE6BDE6A2}" destId="{240D6E71-14A0-455F-A3DB-6F98BF63F5B3}" srcOrd="6" destOrd="0" presId="urn:microsoft.com/office/officeart/2005/8/layout/radial6"/>
    <dgm:cxn modelId="{650956A6-C0A6-48AA-9B7A-2EEF698F0480}" type="presParOf" srcId="{3047347C-6416-44E4-9B12-C41AE6BDE6A2}" destId="{E6F2AEBC-C243-4B9B-92EF-F89DD818379D}" srcOrd="7" destOrd="0" presId="urn:microsoft.com/office/officeart/2005/8/layout/radial6"/>
    <dgm:cxn modelId="{B5B26342-3D60-44F5-A010-892971E97D2B}" type="presParOf" srcId="{3047347C-6416-44E4-9B12-C41AE6BDE6A2}" destId="{93E10BF5-3F5B-4040-92F0-591E92EBD548}" srcOrd="8" destOrd="0" presId="urn:microsoft.com/office/officeart/2005/8/layout/radial6"/>
    <dgm:cxn modelId="{4424DE7B-5F3D-44B2-9CBE-F541F38518D1}" type="presParOf" srcId="{3047347C-6416-44E4-9B12-C41AE6BDE6A2}" destId="{D3C5EC97-F406-468A-8C4B-FB7BECDDCC66}" srcOrd="9" destOrd="0" presId="urn:microsoft.com/office/officeart/2005/8/layout/radial6"/>
    <dgm:cxn modelId="{156BEAFA-9B90-45AC-A699-46D26E5E68F6}" type="presParOf" srcId="{3047347C-6416-44E4-9B12-C41AE6BDE6A2}" destId="{ED6C17C7-0C7C-4FB3-96FA-FB98CD419CD0}" srcOrd="10" destOrd="0" presId="urn:microsoft.com/office/officeart/2005/8/layout/radial6"/>
    <dgm:cxn modelId="{65122F4A-A335-4E29-AEB3-A0FA2D536433}" type="presParOf" srcId="{3047347C-6416-44E4-9B12-C41AE6BDE6A2}" destId="{E6CB6037-7A7C-4FDE-9790-B339B2C58DCE}" srcOrd="11" destOrd="0" presId="urn:microsoft.com/office/officeart/2005/8/layout/radial6"/>
    <dgm:cxn modelId="{B7F1C4C0-9B2A-4098-9AB3-8A43055B6FAF}" type="presParOf" srcId="{3047347C-6416-44E4-9B12-C41AE6BDE6A2}" destId="{7DFDFA4C-8FA2-4B9F-A925-80359FB1CA2D}" srcOrd="12" destOrd="0" presId="urn:microsoft.com/office/officeart/2005/8/layout/radial6"/>
    <dgm:cxn modelId="{FFDD1B56-8B48-441E-8B49-94F59A7BA695}" type="presParOf" srcId="{3047347C-6416-44E4-9B12-C41AE6BDE6A2}" destId="{3544A443-6C59-45C4-9B2E-8224F0600B8E}" srcOrd="13" destOrd="0" presId="urn:microsoft.com/office/officeart/2005/8/layout/radial6"/>
    <dgm:cxn modelId="{8A968539-437E-4F62-9DA3-6B1737209621}" type="presParOf" srcId="{3047347C-6416-44E4-9B12-C41AE6BDE6A2}" destId="{0B9C7A01-BE75-4427-B977-293FBD549C75}" srcOrd="14" destOrd="0" presId="urn:microsoft.com/office/officeart/2005/8/layout/radial6"/>
    <dgm:cxn modelId="{35128D73-2DA3-459E-ACC2-2E5E5F7A04C2}" type="presParOf" srcId="{3047347C-6416-44E4-9B12-C41AE6BDE6A2}" destId="{BC1C3623-C3F9-4421-B7C3-38C21ABA3E74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0D8BD1-98A1-48AA-8F25-67E2498DA436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</dgm:pt>
    <dgm:pt modelId="{C007CC5B-DE4B-4EA1-861D-8E018F289012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教師示範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T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EC6E639-D5F2-4EBE-B9BA-9460C4417B9C}" type="parTrans" cxnId="{F8C3E637-BD31-42CF-AF55-822F9BA8E556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F5F2AEF4-AB87-4ED5-868D-3E3C2F18155A}" type="sibTrans" cxnId="{F8C3E637-BD31-42CF-AF55-822F9BA8E556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818B6C0-3B7A-4A25-86E0-62B235176428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個人練習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C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C2A5BD83-63C5-42F0-A27E-791D668C3F4D}" type="parTrans" cxnId="{AECCFE0E-35D9-4D83-9168-E20227A81AD2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A38DC6A-A8D3-4261-81B1-B4A402DC3F5E}" type="sibTrans" cxnId="{AECCFE0E-35D9-4D83-9168-E20227A81AD2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798156A-32F2-4793-8B45-9591779D7A07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全班討論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T-C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34314D68-1D69-4104-A42F-BF84ECF2FFDC}" type="parTrans" cxnId="{FC801617-9AA6-47F2-8950-8B46DB186DC8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DEA2DE3C-7B32-4EFA-ADF9-9F78BAC2B219}" type="sibTrans" cxnId="{FC801617-9AA6-47F2-8950-8B46DB186DC8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30A88C8-9F00-4E3B-95F4-A5B4BC2D9605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小組練習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C-C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8E486DDE-91FA-4653-BD28-1B4509ED0284}" type="parTrans" cxnId="{E94A1243-0B83-454A-A7E7-8C3FA64DC25F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0B3D8FEC-F882-4D2D-A229-3B2D72CF14B5}" type="sibTrans" cxnId="{E94A1243-0B83-454A-A7E7-8C3FA64DC25F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578429F1-B1D3-46E0-A515-3956352CFA15}" type="pres">
      <dgm:prSet presAssocID="{E60D8BD1-98A1-48AA-8F25-67E2498DA436}" presName="CompostProcess" presStyleCnt="0">
        <dgm:presLayoutVars>
          <dgm:dir/>
          <dgm:resizeHandles val="exact"/>
        </dgm:presLayoutVars>
      </dgm:prSet>
      <dgm:spPr/>
    </dgm:pt>
    <dgm:pt modelId="{2AD78A31-F986-4376-A016-B8394C51968C}" type="pres">
      <dgm:prSet presAssocID="{E60D8BD1-98A1-48AA-8F25-67E2498DA436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D06D053D-4A90-4467-9667-37CD5A1099B2}" type="pres">
      <dgm:prSet presAssocID="{E60D8BD1-98A1-48AA-8F25-67E2498DA436}" presName="linearProcess" presStyleCnt="0"/>
      <dgm:spPr/>
    </dgm:pt>
    <dgm:pt modelId="{AF3A759E-1104-4727-9331-D9B524C95E9F}" type="pres">
      <dgm:prSet presAssocID="{C007CC5B-DE4B-4EA1-861D-8E018F28901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EFEE2E-404F-4541-9D08-86D21B721A29}" type="pres">
      <dgm:prSet presAssocID="{F5F2AEF4-AB87-4ED5-868D-3E3C2F18155A}" presName="sibTrans" presStyleCnt="0"/>
      <dgm:spPr/>
    </dgm:pt>
    <dgm:pt modelId="{56C6A0A6-F218-4AD5-89C2-E21D2E9EB972}" type="pres">
      <dgm:prSet presAssocID="{3798156A-32F2-4793-8B45-9591779D7A0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28C6EB-C5D9-48B4-9C1A-01993B2D2C58}" type="pres">
      <dgm:prSet presAssocID="{DEA2DE3C-7B32-4EFA-ADF9-9F78BAC2B219}" presName="sibTrans" presStyleCnt="0"/>
      <dgm:spPr/>
    </dgm:pt>
    <dgm:pt modelId="{D9C82DE1-B122-4222-BE61-1482D9B06A57}" type="pres">
      <dgm:prSet presAssocID="{530A88C8-9F00-4E3B-95F4-A5B4BC2D960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B8BD64-CBBA-4FA8-8007-58548897DC30}" type="pres">
      <dgm:prSet presAssocID="{0B3D8FEC-F882-4D2D-A229-3B2D72CF14B5}" presName="sibTrans" presStyleCnt="0"/>
      <dgm:spPr/>
    </dgm:pt>
    <dgm:pt modelId="{1E4EFCED-A89A-4BC5-8DE0-E72C4EB41515}" type="pres">
      <dgm:prSet presAssocID="{2818B6C0-3B7A-4A25-86E0-62B235176428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0049336-DAA9-4D59-8520-1A45DA1F9696}" type="presOf" srcId="{C007CC5B-DE4B-4EA1-861D-8E018F289012}" destId="{AF3A759E-1104-4727-9331-D9B524C95E9F}" srcOrd="0" destOrd="0" presId="urn:microsoft.com/office/officeart/2005/8/layout/hProcess9"/>
    <dgm:cxn modelId="{7A0BB3AF-1FDB-4665-A694-DBBADC2D8C85}" type="presOf" srcId="{E60D8BD1-98A1-48AA-8F25-67E2498DA436}" destId="{578429F1-B1D3-46E0-A515-3956352CFA15}" srcOrd="0" destOrd="0" presId="urn:microsoft.com/office/officeart/2005/8/layout/hProcess9"/>
    <dgm:cxn modelId="{DBBEA523-5F90-4488-BF1C-4EC02CF34F98}" type="presOf" srcId="{530A88C8-9F00-4E3B-95F4-A5B4BC2D9605}" destId="{D9C82DE1-B122-4222-BE61-1482D9B06A57}" srcOrd="0" destOrd="0" presId="urn:microsoft.com/office/officeart/2005/8/layout/hProcess9"/>
    <dgm:cxn modelId="{AECCFE0E-35D9-4D83-9168-E20227A81AD2}" srcId="{E60D8BD1-98A1-48AA-8F25-67E2498DA436}" destId="{2818B6C0-3B7A-4A25-86E0-62B235176428}" srcOrd="3" destOrd="0" parTransId="{C2A5BD83-63C5-42F0-A27E-791D668C3F4D}" sibTransId="{5A38DC6A-A8D3-4261-81B1-B4A402DC3F5E}"/>
    <dgm:cxn modelId="{E94A1243-0B83-454A-A7E7-8C3FA64DC25F}" srcId="{E60D8BD1-98A1-48AA-8F25-67E2498DA436}" destId="{530A88C8-9F00-4E3B-95F4-A5B4BC2D9605}" srcOrd="2" destOrd="0" parTransId="{8E486DDE-91FA-4653-BD28-1B4509ED0284}" sibTransId="{0B3D8FEC-F882-4D2D-A229-3B2D72CF14B5}"/>
    <dgm:cxn modelId="{FC801617-9AA6-47F2-8950-8B46DB186DC8}" srcId="{E60D8BD1-98A1-48AA-8F25-67E2498DA436}" destId="{3798156A-32F2-4793-8B45-9591779D7A07}" srcOrd="1" destOrd="0" parTransId="{34314D68-1D69-4104-A42F-BF84ECF2FFDC}" sibTransId="{DEA2DE3C-7B32-4EFA-ADF9-9F78BAC2B219}"/>
    <dgm:cxn modelId="{F8C3E637-BD31-42CF-AF55-822F9BA8E556}" srcId="{E60D8BD1-98A1-48AA-8F25-67E2498DA436}" destId="{C007CC5B-DE4B-4EA1-861D-8E018F289012}" srcOrd="0" destOrd="0" parTransId="{FEC6E639-D5F2-4EBE-B9BA-9460C4417B9C}" sibTransId="{F5F2AEF4-AB87-4ED5-868D-3E3C2F18155A}"/>
    <dgm:cxn modelId="{E0E83201-E91D-4687-AB6D-BEE3B1B0258F}" type="presOf" srcId="{2818B6C0-3B7A-4A25-86E0-62B235176428}" destId="{1E4EFCED-A89A-4BC5-8DE0-E72C4EB41515}" srcOrd="0" destOrd="0" presId="urn:microsoft.com/office/officeart/2005/8/layout/hProcess9"/>
    <dgm:cxn modelId="{B20B6A4B-6CE7-4A46-9ABA-094604F6238F}" type="presOf" srcId="{3798156A-32F2-4793-8B45-9591779D7A07}" destId="{56C6A0A6-F218-4AD5-89C2-E21D2E9EB972}" srcOrd="0" destOrd="0" presId="urn:microsoft.com/office/officeart/2005/8/layout/hProcess9"/>
    <dgm:cxn modelId="{7DB20962-8EA5-4773-BCE7-0050945670AF}" type="presParOf" srcId="{578429F1-B1D3-46E0-A515-3956352CFA15}" destId="{2AD78A31-F986-4376-A016-B8394C51968C}" srcOrd="0" destOrd="0" presId="urn:microsoft.com/office/officeart/2005/8/layout/hProcess9"/>
    <dgm:cxn modelId="{8837915C-BC02-4CDD-9C97-363ACF20845F}" type="presParOf" srcId="{578429F1-B1D3-46E0-A515-3956352CFA15}" destId="{D06D053D-4A90-4467-9667-37CD5A1099B2}" srcOrd="1" destOrd="0" presId="urn:microsoft.com/office/officeart/2005/8/layout/hProcess9"/>
    <dgm:cxn modelId="{E02D0E5F-4A57-4946-B5C1-3FCDA07201D3}" type="presParOf" srcId="{D06D053D-4A90-4467-9667-37CD5A1099B2}" destId="{AF3A759E-1104-4727-9331-D9B524C95E9F}" srcOrd="0" destOrd="0" presId="urn:microsoft.com/office/officeart/2005/8/layout/hProcess9"/>
    <dgm:cxn modelId="{6C4972C2-46E6-422B-921F-CB32F8B44370}" type="presParOf" srcId="{D06D053D-4A90-4467-9667-37CD5A1099B2}" destId="{C5EFEE2E-404F-4541-9D08-86D21B721A29}" srcOrd="1" destOrd="0" presId="urn:microsoft.com/office/officeart/2005/8/layout/hProcess9"/>
    <dgm:cxn modelId="{35328F77-9D62-43B2-A26E-993749F994AE}" type="presParOf" srcId="{D06D053D-4A90-4467-9667-37CD5A1099B2}" destId="{56C6A0A6-F218-4AD5-89C2-E21D2E9EB972}" srcOrd="2" destOrd="0" presId="urn:microsoft.com/office/officeart/2005/8/layout/hProcess9"/>
    <dgm:cxn modelId="{D99A45EA-E69D-409E-BD72-CDEB8F17FD02}" type="presParOf" srcId="{D06D053D-4A90-4467-9667-37CD5A1099B2}" destId="{E928C6EB-C5D9-48B4-9C1A-01993B2D2C58}" srcOrd="3" destOrd="0" presId="urn:microsoft.com/office/officeart/2005/8/layout/hProcess9"/>
    <dgm:cxn modelId="{85DC2083-D617-4E9D-8CF8-FCA37916A08E}" type="presParOf" srcId="{D06D053D-4A90-4467-9667-37CD5A1099B2}" destId="{D9C82DE1-B122-4222-BE61-1482D9B06A57}" srcOrd="4" destOrd="0" presId="urn:microsoft.com/office/officeart/2005/8/layout/hProcess9"/>
    <dgm:cxn modelId="{8034542F-99A1-441A-BF20-7E58C9C59F9B}" type="presParOf" srcId="{D06D053D-4A90-4467-9667-37CD5A1099B2}" destId="{67B8BD64-CBBA-4FA8-8007-58548897DC30}" srcOrd="5" destOrd="0" presId="urn:microsoft.com/office/officeart/2005/8/layout/hProcess9"/>
    <dgm:cxn modelId="{EC56374A-86B8-46EA-A841-5264B9A30603}" type="presParOf" srcId="{D06D053D-4A90-4467-9667-37CD5A1099B2}" destId="{1E4EFCED-A89A-4BC5-8DE0-E72C4EB4151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C8A2B2-B778-45D6-AD7E-9C46B93F9AB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9E586C8-4041-46AA-9709-389A5FFEDD99}">
      <dgm:prSet phldrT="[文字]" custT="1"/>
      <dgm:spPr/>
      <dgm:t>
        <a:bodyPr/>
        <a:lstStyle/>
        <a:p>
          <a:r>
            <a:rPr lang="zh-TW" altLang="en-US" sz="40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gm:t>
    </dgm:pt>
    <dgm:pt modelId="{E9B3880F-3774-4FAF-A7CB-2B516828EDB0}" type="par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441344-3633-4A6B-A340-2A0C5136260C}" type="sib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AFE271B-C18E-4311-9C15-250218F6099D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gm:t>
    </dgm:pt>
    <dgm:pt modelId="{8F821608-9417-4ADE-AE42-8D82F1A9F562}" type="par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AC0325B-00EA-4A9C-917E-2B2A01CBF7AD}" type="sib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898CA49-BFF9-4194-8F11-9F59B34052B3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gm:t>
    </dgm:pt>
    <dgm:pt modelId="{40B521F7-C4C5-4ECB-91FE-EC59F2A87A4D}" type="par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9AA76B2-E325-438B-A974-5795EC8C57A4}" type="sib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01C1CB-034D-437B-BE7E-BF59483ADFD2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gm:t>
    </dgm:pt>
    <dgm:pt modelId="{E0DFD940-29DC-4A12-A95E-4DBFC832FBC0}" type="par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5C53CE4-F349-4C53-B68B-12B90808AA15}" type="sib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2B5C9A7-82F9-40A3-BFDB-410DF10EAC66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gm:t>
    </dgm:pt>
    <dgm:pt modelId="{CE8973AA-B178-49B2-90A9-A605C809A32B}" type="par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2B9A27D-9192-4F6D-B655-CD9326022566}" type="sib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4BE5174-3A14-4865-92B9-F53694AD0389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gm:t>
    </dgm:pt>
    <dgm:pt modelId="{C9FF5256-8A87-4790-984D-A7E9681FBE1B}" type="par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FCAD2B-1472-4AC3-8347-129B750ED4DF}" type="sib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1442B0-36E7-470E-AC49-E5B41A862DB8}" type="pres">
      <dgm:prSet presAssocID="{C6C8A2B2-B778-45D6-AD7E-9C46B93F9AB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1E643A5-2ABB-4414-8F75-195D787B36ED}" type="pres">
      <dgm:prSet presAssocID="{09E586C8-4041-46AA-9709-389A5FFEDD99}" presName="composite" presStyleCnt="0"/>
      <dgm:spPr/>
    </dgm:pt>
    <dgm:pt modelId="{EAC130B0-97CA-4205-B2B4-3C41E29D92A0}" type="pres">
      <dgm:prSet presAssocID="{09E586C8-4041-46AA-9709-389A5FFEDD99}" presName="BackAccent" presStyleLbl="bgShp" presStyleIdx="0" presStyleCnt="3"/>
      <dgm:spPr/>
    </dgm:pt>
    <dgm:pt modelId="{F06E98D9-374D-438A-99AF-5967207E6420}" type="pres">
      <dgm:prSet presAssocID="{09E586C8-4041-46AA-9709-389A5FFEDD99}" presName="Accent" presStyleLbl="alignNode1" presStyleIdx="0" presStyleCnt="3"/>
      <dgm:spPr/>
    </dgm:pt>
    <dgm:pt modelId="{ACE20C9B-785B-44BC-BCF2-92AE084034CE}" type="pres">
      <dgm:prSet presAssocID="{09E586C8-4041-46AA-9709-389A5FFEDD9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8DE87F-904B-4EEF-AB46-98AA18B275E2}" type="pres">
      <dgm:prSet presAssocID="{09E586C8-4041-46AA-9709-389A5FFEDD9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EF111-F09D-4043-87C9-7A12E086D462}" type="pres">
      <dgm:prSet presAssocID="{8D441344-3633-4A6B-A340-2A0C5136260C}" presName="sibTrans" presStyleCnt="0"/>
      <dgm:spPr/>
    </dgm:pt>
    <dgm:pt modelId="{5CB1E735-A61B-421B-B7AA-167FF917E1FC}" type="pres">
      <dgm:prSet presAssocID="{A898CA49-BFF9-4194-8F11-9F59B34052B3}" presName="composite" presStyleCnt="0"/>
      <dgm:spPr/>
    </dgm:pt>
    <dgm:pt modelId="{B297B41E-C3C2-4397-A4A6-7F735B76447D}" type="pres">
      <dgm:prSet presAssocID="{A898CA49-BFF9-4194-8F11-9F59B34052B3}" presName="BackAccent" presStyleLbl="bgShp" presStyleIdx="1" presStyleCnt="3"/>
      <dgm:spPr/>
    </dgm:pt>
    <dgm:pt modelId="{880992E5-BEA4-449C-BF47-C287C2EC7DEC}" type="pres">
      <dgm:prSet presAssocID="{A898CA49-BFF9-4194-8F11-9F59B34052B3}" presName="Accent" presStyleLbl="alignNode1" presStyleIdx="1" presStyleCnt="3"/>
      <dgm:spPr/>
    </dgm:pt>
    <dgm:pt modelId="{CE4EDBEC-7970-4B65-AFDB-B2E5735A7045}" type="pres">
      <dgm:prSet presAssocID="{A898CA49-BFF9-4194-8F11-9F59B34052B3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A6C4B9-2503-4CBB-9E53-4F608F4AE666}" type="pres">
      <dgm:prSet presAssocID="{A898CA49-BFF9-4194-8F11-9F59B34052B3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9E44C-1545-4C8A-95D6-D2109C2A758E}" type="pres">
      <dgm:prSet presAssocID="{59AA76B2-E325-438B-A974-5795EC8C57A4}" presName="sibTrans" presStyleCnt="0"/>
      <dgm:spPr/>
    </dgm:pt>
    <dgm:pt modelId="{A208E988-A0AB-43ED-83C9-D7D874CF1503}" type="pres">
      <dgm:prSet presAssocID="{C2B5C9A7-82F9-40A3-BFDB-410DF10EAC66}" presName="composite" presStyleCnt="0"/>
      <dgm:spPr/>
    </dgm:pt>
    <dgm:pt modelId="{AFF500C2-A9A6-431A-BF6E-94A323E0ABDE}" type="pres">
      <dgm:prSet presAssocID="{C2B5C9A7-82F9-40A3-BFDB-410DF10EAC66}" presName="BackAccent" presStyleLbl="bgShp" presStyleIdx="2" presStyleCnt="3"/>
      <dgm:spPr/>
    </dgm:pt>
    <dgm:pt modelId="{416CF78A-8E57-4195-9CCB-D1371B61F0AF}" type="pres">
      <dgm:prSet presAssocID="{C2B5C9A7-82F9-40A3-BFDB-410DF10EAC66}" presName="Accent" presStyleLbl="alignNode1" presStyleIdx="2" presStyleCnt="3"/>
      <dgm:spPr/>
    </dgm:pt>
    <dgm:pt modelId="{C06B198A-68BB-42E1-B1C2-328EB9898B6D}" type="pres">
      <dgm:prSet presAssocID="{C2B5C9A7-82F9-40A3-BFDB-410DF10EAC66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0CCEBC-E2A0-4236-AA85-2E66DD964E64}" type="pres">
      <dgm:prSet presAssocID="{C2B5C9A7-82F9-40A3-BFDB-410DF10EAC6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2F9CB89-FE3F-46DE-8D33-8C096D56A384}" srcId="{C6C8A2B2-B778-45D6-AD7E-9C46B93F9AB7}" destId="{C2B5C9A7-82F9-40A3-BFDB-410DF10EAC66}" srcOrd="2" destOrd="0" parTransId="{CE8973AA-B178-49B2-90A9-A605C809A32B}" sibTransId="{B2B9A27D-9192-4F6D-B655-CD9326022566}"/>
    <dgm:cxn modelId="{7F7B11C8-3A94-4E7A-B09A-53C3393AAFBA}" srcId="{A898CA49-BFF9-4194-8F11-9F59B34052B3}" destId="{8D01C1CB-034D-437B-BE7E-BF59483ADFD2}" srcOrd="0" destOrd="0" parTransId="{E0DFD940-29DC-4A12-A95E-4DBFC832FBC0}" sibTransId="{25C53CE4-F349-4C53-B68B-12B90808AA15}"/>
    <dgm:cxn modelId="{6E927810-7E00-45A5-AB30-1289BB754A08}" srcId="{C2B5C9A7-82F9-40A3-BFDB-410DF10EAC66}" destId="{34BE5174-3A14-4865-92B9-F53694AD0389}" srcOrd="0" destOrd="0" parTransId="{C9FF5256-8A87-4790-984D-A7E9681FBE1B}" sibTransId="{C3FCAD2B-1472-4AC3-8347-129B750ED4DF}"/>
    <dgm:cxn modelId="{57F166FA-D8E6-4B50-B22D-184585BD1E83}" srcId="{C6C8A2B2-B778-45D6-AD7E-9C46B93F9AB7}" destId="{09E586C8-4041-46AA-9709-389A5FFEDD99}" srcOrd="0" destOrd="0" parTransId="{E9B3880F-3774-4FAF-A7CB-2B516828EDB0}" sibTransId="{8D441344-3633-4A6B-A340-2A0C5136260C}"/>
    <dgm:cxn modelId="{D06C45FB-3BF3-424B-8CE9-E133C7B1B75E}" type="presOf" srcId="{34BE5174-3A14-4865-92B9-F53694AD0389}" destId="{C06B198A-68BB-42E1-B1C2-328EB9898B6D}" srcOrd="0" destOrd="0" presId="urn:microsoft.com/office/officeart/2008/layout/IncreasingCircleProcess"/>
    <dgm:cxn modelId="{62CBAE22-F38F-4506-99FD-F305BE069E02}" srcId="{C6C8A2B2-B778-45D6-AD7E-9C46B93F9AB7}" destId="{A898CA49-BFF9-4194-8F11-9F59B34052B3}" srcOrd="1" destOrd="0" parTransId="{40B521F7-C4C5-4ECB-91FE-EC59F2A87A4D}" sibTransId="{59AA76B2-E325-438B-A974-5795EC8C57A4}"/>
    <dgm:cxn modelId="{5B79558A-C524-4D0A-A19B-19F41F3624BF}" type="presOf" srcId="{C6C8A2B2-B778-45D6-AD7E-9C46B93F9AB7}" destId="{7B1442B0-36E7-470E-AC49-E5B41A862DB8}" srcOrd="0" destOrd="0" presId="urn:microsoft.com/office/officeart/2008/layout/IncreasingCircleProcess"/>
    <dgm:cxn modelId="{A96B65C6-F9B5-4C4B-845A-0BBBA9F64923}" type="presOf" srcId="{A898CA49-BFF9-4194-8F11-9F59B34052B3}" destId="{7CA6C4B9-2503-4CBB-9E53-4F608F4AE666}" srcOrd="0" destOrd="0" presId="urn:microsoft.com/office/officeart/2008/layout/IncreasingCircleProcess"/>
    <dgm:cxn modelId="{780DE64B-EFF8-4735-A21E-21B7FC4956D8}" type="presOf" srcId="{8D01C1CB-034D-437B-BE7E-BF59483ADFD2}" destId="{CE4EDBEC-7970-4B65-AFDB-B2E5735A7045}" srcOrd="0" destOrd="0" presId="urn:microsoft.com/office/officeart/2008/layout/IncreasingCircleProcess"/>
    <dgm:cxn modelId="{632DDF85-19E0-4121-ABA0-6339075D1690}" type="presOf" srcId="{C2B5C9A7-82F9-40A3-BFDB-410DF10EAC66}" destId="{E20CCEBC-E2A0-4236-AA85-2E66DD964E64}" srcOrd="0" destOrd="0" presId="urn:microsoft.com/office/officeart/2008/layout/IncreasingCircleProcess"/>
    <dgm:cxn modelId="{87B4FCE3-1F6C-4069-891D-ACF1255B484E}" srcId="{09E586C8-4041-46AA-9709-389A5FFEDD99}" destId="{0AFE271B-C18E-4311-9C15-250218F6099D}" srcOrd="0" destOrd="0" parTransId="{8F821608-9417-4ADE-AE42-8D82F1A9F562}" sibTransId="{AAC0325B-00EA-4A9C-917E-2B2A01CBF7AD}"/>
    <dgm:cxn modelId="{8A65464D-3D2B-4C0D-B9DF-3232CEEC24FE}" type="presOf" srcId="{0AFE271B-C18E-4311-9C15-250218F6099D}" destId="{ACE20C9B-785B-44BC-BCF2-92AE084034CE}" srcOrd="0" destOrd="0" presId="urn:microsoft.com/office/officeart/2008/layout/IncreasingCircleProcess"/>
    <dgm:cxn modelId="{EDE89DC9-0408-4F5E-9F55-E732BCE7B6FD}" type="presOf" srcId="{09E586C8-4041-46AA-9709-389A5FFEDD99}" destId="{1F8DE87F-904B-4EEF-AB46-98AA18B275E2}" srcOrd="0" destOrd="0" presId="urn:microsoft.com/office/officeart/2008/layout/IncreasingCircleProcess"/>
    <dgm:cxn modelId="{758DB56A-6B1E-42AA-A560-B32B9D95CA59}" type="presParOf" srcId="{7B1442B0-36E7-470E-AC49-E5B41A862DB8}" destId="{F1E643A5-2ABB-4414-8F75-195D787B36ED}" srcOrd="0" destOrd="0" presId="urn:microsoft.com/office/officeart/2008/layout/IncreasingCircleProcess"/>
    <dgm:cxn modelId="{B80A3ED4-2905-47B0-862B-227EA0E98443}" type="presParOf" srcId="{F1E643A5-2ABB-4414-8F75-195D787B36ED}" destId="{EAC130B0-97CA-4205-B2B4-3C41E29D92A0}" srcOrd="0" destOrd="0" presId="urn:microsoft.com/office/officeart/2008/layout/IncreasingCircleProcess"/>
    <dgm:cxn modelId="{1D9405BA-719C-4077-B10D-C2997DC28D14}" type="presParOf" srcId="{F1E643A5-2ABB-4414-8F75-195D787B36ED}" destId="{F06E98D9-374D-438A-99AF-5967207E6420}" srcOrd="1" destOrd="0" presId="urn:microsoft.com/office/officeart/2008/layout/IncreasingCircleProcess"/>
    <dgm:cxn modelId="{16026B37-7811-4E02-9793-3E6FDA0615EF}" type="presParOf" srcId="{F1E643A5-2ABB-4414-8F75-195D787B36ED}" destId="{ACE20C9B-785B-44BC-BCF2-92AE084034CE}" srcOrd="2" destOrd="0" presId="urn:microsoft.com/office/officeart/2008/layout/IncreasingCircleProcess"/>
    <dgm:cxn modelId="{D27B8A9A-D6B4-4628-84BD-E6CE1C0FFD84}" type="presParOf" srcId="{F1E643A5-2ABB-4414-8F75-195D787B36ED}" destId="{1F8DE87F-904B-4EEF-AB46-98AA18B275E2}" srcOrd="3" destOrd="0" presId="urn:microsoft.com/office/officeart/2008/layout/IncreasingCircleProcess"/>
    <dgm:cxn modelId="{D10C4161-7135-472F-AE9E-E785797E80E3}" type="presParOf" srcId="{7B1442B0-36E7-470E-AC49-E5B41A862DB8}" destId="{79BEF111-F09D-4043-87C9-7A12E086D462}" srcOrd="1" destOrd="0" presId="urn:microsoft.com/office/officeart/2008/layout/IncreasingCircleProcess"/>
    <dgm:cxn modelId="{164A3107-9F7D-47A3-83C9-D288580D16E3}" type="presParOf" srcId="{7B1442B0-36E7-470E-AC49-E5B41A862DB8}" destId="{5CB1E735-A61B-421B-B7AA-167FF917E1FC}" srcOrd="2" destOrd="0" presId="urn:microsoft.com/office/officeart/2008/layout/IncreasingCircleProcess"/>
    <dgm:cxn modelId="{8C7D550B-1C1D-4C90-8EBC-071E9BF9834E}" type="presParOf" srcId="{5CB1E735-A61B-421B-B7AA-167FF917E1FC}" destId="{B297B41E-C3C2-4397-A4A6-7F735B76447D}" srcOrd="0" destOrd="0" presId="urn:microsoft.com/office/officeart/2008/layout/IncreasingCircleProcess"/>
    <dgm:cxn modelId="{068594D9-BB8B-4CCE-9C55-A3A85BF3BE76}" type="presParOf" srcId="{5CB1E735-A61B-421B-B7AA-167FF917E1FC}" destId="{880992E5-BEA4-449C-BF47-C287C2EC7DEC}" srcOrd="1" destOrd="0" presId="urn:microsoft.com/office/officeart/2008/layout/IncreasingCircleProcess"/>
    <dgm:cxn modelId="{6A1DBF8F-2491-4FAF-8FAE-5ADB28E8A618}" type="presParOf" srcId="{5CB1E735-A61B-421B-B7AA-167FF917E1FC}" destId="{CE4EDBEC-7970-4B65-AFDB-B2E5735A7045}" srcOrd="2" destOrd="0" presId="urn:microsoft.com/office/officeart/2008/layout/IncreasingCircleProcess"/>
    <dgm:cxn modelId="{BBC5FCF9-D070-4871-A3A9-167F1D9AB3A1}" type="presParOf" srcId="{5CB1E735-A61B-421B-B7AA-167FF917E1FC}" destId="{7CA6C4B9-2503-4CBB-9E53-4F608F4AE666}" srcOrd="3" destOrd="0" presId="urn:microsoft.com/office/officeart/2008/layout/IncreasingCircleProcess"/>
    <dgm:cxn modelId="{666C3DA9-7AF0-4BCE-9268-8DE6054D4A66}" type="presParOf" srcId="{7B1442B0-36E7-470E-AC49-E5B41A862DB8}" destId="{BD09E44C-1545-4C8A-95D6-D2109C2A758E}" srcOrd="3" destOrd="0" presId="urn:microsoft.com/office/officeart/2008/layout/IncreasingCircleProcess"/>
    <dgm:cxn modelId="{F37B82E3-247B-49E5-8BE0-4954CA2CC436}" type="presParOf" srcId="{7B1442B0-36E7-470E-AC49-E5B41A862DB8}" destId="{A208E988-A0AB-43ED-83C9-D7D874CF1503}" srcOrd="4" destOrd="0" presId="urn:microsoft.com/office/officeart/2008/layout/IncreasingCircleProcess"/>
    <dgm:cxn modelId="{ADBE8B16-7D6F-4FF3-8612-6A2AFDF35B26}" type="presParOf" srcId="{A208E988-A0AB-43ED-83C9-D7D874CF1503}" destId="{AFF500C2-A9A6-431A-BF6E-94A323E0ABDE}" srcOrd="0" destOrd="0" presId="urn:microsoft.com/office/officeart/2008/layout/IncreasingCircleProcess"/>
    <dgm:cxn modelId="{9D72B74B-B3D8-4A36-B09A-2196A9C76B60}" type="presParOf" srcId="{A208E988-A0AB-43ED-83C9-D7D874CF1503}" destId="{416CF78A-8E57-4195-9CCB-D1371B61F0AF}" srcOrd="1" destOrd="0" presId="urn:microsoft.com/office/officeart/2008/layout/IncreasingCircleProcess"/>
    <dgm:cxn modelId="{00105A15-4E44-4740-9727-0D0A619807E2}" type="presParOf" srcId="{A208E988-A0AB-43ED-83C9-D7D874CF1503}" destId="{C06B198A-68BB-42E1-B1C2-328EB9898B6D}" srcOrd="2" destOrd="0" presId="urn:microsoft.com/office/officeart/2008/layout/IncreasingCircleProcess"/>
    <dgm:cxn modelId="{9F2B2F34-848A-48B8-A914-45E8100D5B8A}" type="presParOf" srcId="{A208E988-A0AB-43ED-83C9-D7D874CF1503}" destId="{E20CCEBC-E2A0-4236-AA85-2E66DD964E6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C8A2B2-B778-45D6-AD7E-9C46B93F9AB7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9E586C8-4041-46AA-9709-389A5FFEDD99}">
      <dgm:prSet phldrT="[文字]" custT="1"/>
      <dgm:spPr/>
      <dgm:t>
        <a:bodyPr/>
        <a:lstStyle/>
        <a:p>
          <a:r>
            <a:rPr lang="zh-TW" altLang="en-US" sz="40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gm:t>
    </dgm:pt>
    <dgm:pt modelId="{E9B3880F-3774-4FAF-A7CB-2B516828EDB0}" type="par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441344-3633-4A6B-A340-2A0C5136260C}" type="sibTrans" cxnId="{57F166FA-D8E6-4B50-B22D-184585BD1E83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0AFE271B-C18E-4311-9C15-250218F6099D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gm:t>
    </dgm:pt>
    <dgm:pt modelId="{8F821608-9417-4ADE-AE42-8D82F1A9F562}" type="par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AC0325B-00EA-4A9C-917E-2B2A01CBF7AD}" type="sibTrans" cxnId="{87B4FCE3-1F6C-4069-891D-ACF1255B484E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898CA49-BFF9-4194-8F11-9F59B34052B3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gm:t>
    </dgm:pt>
    <dgm:pt modelId="{40B521F7-C4C5-4ECB-91FE-EC59F2A87A4D}" type="par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59AA76B2-E325-438B-A974-5795EC8C57A4}" type="sibTrans" cxnId="{62CBAE22-F38F-4506-99FD-F305BE069E02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D01C1CB-034D-437B-BE7E-BF59483ADFD2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gm:t>
    </dgm:pt>
    <dgm:pt modelId="{E0DFD940-29DC-4A12-A95E-4DBFC832FBC0}" type="par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25C53CE4-F349-4C53-B68B-12B90808AA15}" type="sibTrans" cxnId="{7F7B11C8-3A94-4E7A-B09A-53C3393AAFBA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2B5C9A7-82F9-40A3-BFDB-410DF10EAC66}">
      <dgm:prSet phldrT="[文字]" custT="1"/>
      <dgm:spPr/>
      <dgm:t>
        <a:bodyPr/>
        <a:lstStyle/>
        <a:p>
          <a:r>
            <a:rPr lang="zh-TW" altLang="en-US" sz="40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gm:t>
    </dgm:pt>
    <dgm:pt modelId="{CE8973AA-B178-49B2-90A9-A605C809A32B}" type="par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2B9A27D-9192-4F6D-B655-CD9326022566}" type="sibTrans" cxnId="{22F9CB89-FE3F-46DE-8D33-8C096D56A384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34BE5174-3A14-4865-92B9-F53694AD0389}">
      <dgm:prSet phldrT="[文字]" custT="1"/>
      <dgm:spPr/>
      <dgm:t>
        <a:bodyPr/>
        <a:lstStyle/>
        <a:p>
          <a:r>
            <a:rPr lang="zh-TW" altLang="en-US" sz="36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gm:t>
    </dgm:pt>
    <dgm:pt modelId="{C9FF5256-8A87-4790-984D-A7E9681FBE1B}" type="par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C3FCAD2B-1472-4AC3-8347-129B750ED4DF}" type="sibTrans" cxnId="{6E927810-7E00-45A5-AB30-1289BB754A08}">
      <dgm:prSet/>
      <dgm:spPr/>
      <dgm:t>
        <a:bodyPr/>
        <a:lstStyle/>
        <a:p>
          <a:endParaRPr lang="zh-TW" altLang="en-US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7B1442B0-36E7-470E-AC49-E5B41A862DB8}" type="pres">
      <dgm:prSet presAssocID="{C6C8A2B2-B778-45D6-AD7E-9C46B93F9AB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1E643A5-2ABB-4414-8F75-195D787B36ED}" type="pres">
      <dgm:prSet presAssocID="{09E586C8-4041-46AA-9709-389A5FFEDD99}" presName="composite" presStyleCnt="0"/>
      <dgm:spPr/>
    </dgm:pt>
    <dgm:pt modelId="{EAC130B0-97CA-4205-B2B4-3C41E29D92A0}" type="pres">
      <dgm:prSet presAssocID="{09E586C8-4041-46AA-9709-389A5FFEDD99}" presName="BackAccent" presStyleLbl="bgShp" presStyleIdx="0" presStyleCnt="3"/>
      <dgm:spPr/>
    </dgm:pt>
    <dgm:pt modelId="{F06E98D9-374D-438A-99AF-5967207E6420}" type="pres">
      <dgm:prSet presAssocID="{09E586C8-4041-46AA-9709-389A5FFEDD99}" presName="Accent" presStyleLbl="alignNode1" presStyleIdx="0" presStyleCnt="3"/>
      <dgm:spPr/>
    </dgm:pt>
    <dgm:pt modelId="{ACE20C9B-785B-44BC-BCF2-92AE084034CE}" type="pres">
      <dgm:prSet presAssocID="{09E586C8-4041-46AA-9709-389A5FFEDD99}" presName="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8DE87F-904B-4EEF-AB46-98AA18B275E2}" type="pres">
      <dgm:prSet presAssocID="{09E586C8-4041-46AA-9709-389A5FFEDD99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EF111-F09D-4043-87C9-7A12E086D462}" type="pres">
      <dgm:prSet presAssocID="{8D441344-3633-4A6B-A340-2A0C5136260C}" presName="sibTrans" presStyleCnt="0"/>
      <dgm:spPr/>
    </dgm:pt>
    <dgm:pt modelId="{5CB1E735-A61B-421B-B7AA-167FF917E1FC}" type="pres">
      <dgm:prSet presAssocID="{A898CA49-BFF9-4194-8F11-9F59B34052B3}" presName="composite" presStyleCnt="0"/>
      <dgm:spPr/>
    </dgm:pt>
    <dgm:pt modelId="{B297B41E-C3C2-4397-A4A6-7F735B76447D}" type="pres">
      <dgm:prSet presAssocID="{A898CA49-BFF9-4194-8F11-9F59B34052B3}" presName="BackAccent" presStyleLbl="bgShp" presStyleIdx="1" presStyleCnt="3"/>
      <dgm:spPr/>
    </dgm:pt>
    <dgm:pt modelId="{880992E5-BEA4-449C-BF47-C287C2EC7DEC}" type="pres">
      <dgm:prSet presAssocID="{A898CA49-BFF9-4194-8F11-9F59B34052B3}" presName="Accent" presStyleLbl="alignNode1" presStyleIdx="1" presStyleCnt="3"/>
      <dgm:spPr/>
    </dgm:pt>
    <dgm:pt modelId="{CE4EDBEC-7970-4B65-AFDB-B2E5735A7045}" type="pres">
      <dgm:prSet presAssocID="{A898CA49-BFF9-4194-8F11-9F59B34052B3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A6C4B9-2503-4CBB-9E53-4F608F4AE666}" type="pres">
      <dgm:prSet presAssocID="{A898CA49-BFF9-4194-8F11-9F59B34052B3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9E44C-1545-4C8A-95D6-D2109C2A758E}" type="pres">
      <dgm:prSet presAssocID="{59AA76B2-E325-438B-A974-5795EC8C57A4}" presName="sibTrans" presStyleCnt="0"/>
      <dgm:spPr/>
    </dgm:pt>
    <dgm:pt modelId="{A208E988-A0AB-43ED-83C9-D7D874CF1503}" type="pres">
      <dgm:prSet presAssocID="{C2B5C9A7-82F9-40A3-BFDB-410DF10EAC66}" presName="composite" presStyleCnt="0"/>
      <dgm:spPr/>
    </dgm:pt>
    <dgm:pt modelId="{AFF500C2-A9A6-431A-BF6E-94A323E0ABDE}" type="pres">
      <dgm:prSet presAssocID="{C2B5C9A7-82F9-40A3-BFDB-410DF10EAC66}" presName="BackAccent" presStyleLbl="bgShp" presStyleIdx="2" presStyleCnt="3"/>
      <dgm:spPr/>
    </dgm:pt>
    <dgm:pt modelId="{416CF78A-8E57-4195-9CCB-D1371B61F0AF}" type="pres">
      <dgm:prSet presAssocID="{C2B5C9A7-82F9-40A3-BFDB-410DF10EAC66}" presName="Accent" presStyleLbl="alignNode1" presStyleIdx="2" presStyleCnt="3"/>
      <dgm:spPr/>
    </dgm:pt>
    <dgm:pt modelId="{C06B198A-68BB-42E1-B1C2-328EB9898B6D}" type="pres">
      <dgm:prSet presAssocID="{C2B5C9A7-82F9-40A3-BFDB-410DF10EAC66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0CCEBC-E2A0-4236-AA85-2E66DD964E64}" type="pres">
      <dgm:prSet presAssocID="{C2B5C9A7-82F9-40A3-BFDB-410DF10EAC66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45DEB7-291D-4683-9604-B528E5D69295}" type="presOf" srcId="{C6C8A2B2-B778-45D6-AD7E-9C46B93F9AB7}" destId="{7B1442B0-36E7-470E-AC49-E5B41A862DB8}" srcOrd="0" destOrd="0" presId="urn:microsoft.com/office/officeart/2008/layout/IncreasingCircleProcess"/>
    <dgm:cxn modelId="{87B4FCE3-1F6C-4069-891D-ACF1255B484E}" srcId="{09E586C8-4041-46AA-9709-389A5FFEDD99}" destId="{0AFE271B-C18E-4311-9C15-250218F6099D}" srcOrd="0" destOrd="0" parTransId="{8F821608-9417-4ADE-AE42-8D82F1A9F562}" sibTransId="{AAC0325B-00EA-4A9C-917E-2B2A01CBF7AD}"/>
    <dgm:cxn modelId="{57F166FA-D8E6-4B50-B22D-184585BD1E83}" srcId="{C6C8A2B2-B778-45D6-AD7E-9C46B93F9AB7}" destId="{09E586C8-4041-46AA-9709-389A5FFEDD99}" srcOrd="0" destOrd="0" parTransId="{E9B3880F-3774-4FAF-A7CB-2B516828EDB0}" sibTransId="{8D441344-3633-4A6B-A340-2A0C5136260C}"/>
    <dgm:cxn modelId="{543BBE8E-3529-4199-AB6B-23936AFF157E}" type="presOf" srcId="{C2B5C9A7-82F9-40A3-BFDB-410DF10EAC66}" destId="{E20CCEBC-E2A0-4236-AA85-2E66DD964E64}" srcOrd="0" destOrd="0" presId="urn:microsoft.com/office/officeart/2008/layout/IncreasingCircleProcess"/>
    <dgm:cxn modelId="{62CBAE22-F38F-4506-99FD-F305BE069E02}" srcId="{C6C8A2B2-B778-45D6-AD7E-9C46B93F9AB7}" destId="{A898CA49-BFF9-4194-8F11-9F59B34052B3}" srcOrd="1" destOrd="0" parTransId="{40B521F7-C4C5-4ECB-91FE-EC59F2A87A4D}" sibTransId="{59AA76B2-E325-438B-A974-5795EC8C57A4}"/>
    <dgm:cxn modelId="{3461D1A7-23C1-49DB-841F-AAA075B5BFA2}" type="presOf" srcId="{8D01C1CB-034D-437B-BE7E-BF59483ADFD2}" destId="{CE4EDBEC-7970-4B65-AFDB-B2E5735A7045}" srcOrd="0" destOrd="0" presId="urn:microsoft.com/office/officeart/2008/layout/IncreasingCircleProcess"/>
    <dgm:cxn modelId="{16EE283A-8F9C-4384-A77F-92092EA691A6}" type="presOf" srcId="{A898CA49-BFF9-4194-8F11-9F59B34052B3}" destId="{7CA6C4B9-2503-4CBB-9E53-4F608F4AE666}" srcOrd="0" destOrd="0" presId="urn:microsoft.com/office/officeart/2008/layout/IncreasingCircleProcess"/>
    <dgm:cxn modelId="{22F9CB89-FE3F-46DE-8D33-8C096D56A384}" srcId="{C6C8A2B2-B778-45D6-AD7E-9C46B93F9AB7}" destId="{C2B5C9A7-82F9-40A3-BFDB-410DF10EAC66}" srcOrd="2" destOrd="0" parTransId="{CE8973AA-B178-49B2-90A9-A605C809A32B}" sibTransId="{B2B9A27D-9192-4F6D-B655-CD9326022566}"/>
    <dgm:cxn modelId="{7F7B11C8-3A94-4E7A-B09A-53C3393AAFBA}" srcId="{A898CA49-BFF9-4194-8F11-9F59B34052B3}" destId="{8D01C1CB-034D-437B-BE7E-BF59483ADFD2}" srcOrd="0" destOrd="0" parTransId="{E0DFD940-29DC-4A12-A95E-4DBFC832FBC0}" sibTransId="{25C53CE4-F349-4C53-B68B-12B90808AA15}"/>
    <dgm:cxn modelId="{6C4FAD70-6801-4D6A-B635-0C9458E48C2A}" type="presOf" srcId="{09E586C8-4041-46AA-9709-389A5FFEDD99}" destId="{1F8DE87F-904B-4EEF-AB46-98AA18B275E2}" srcOrd="0" destOrd="0" presId="urn:microsoft.com/office/officeart/2008/layout/IncreasingCircleProcess"/>
    <dgm:cxn modelId="{6E927810-7E00-45A5-AB30-1289BB754A08}" srcId="{C2B5C9A7-82F9-40A3-BFDB-410DF10EAC66}" destId="{34BE5174-3A14-4865-92B9-F53694AD0389}" srcOrd="0" destOrd="0" parTransId="{C9FF5256-8A87-4790-984D-A7E9681FBE1B}" sibTransId="{C3FCAD2B-1472-4AC3-8347-129B750ED4DF}"/>
    <dgm:cxn modelId="{A6FDB371-BF02-4205-82EB-8260B3A4FD84}" type="presOf" srcId="{0AFE271B-C18E-4311-9C15-250218F6099D}" destId="{ACE20C9B-785B-44BC-BCF2-92AE084034CE}" srcOrd="0" destOrd="0" presId="urn:microsoft.com/office/officeart/2008/layout/IncreasingCircleProcess"/>
    <dgm:cxn modelId="{CC7A7AB7-40AC-40B2-9E07-2466082CA8AF}" type="presOf" srcId="{34BE5174-3A14-4865-92B9-F53694AD0389}" destId="{C06B198A-68BB-42E1-B1C2-328EB9898B6D}" srcOrd="0" destOrd="0" presId="urn:microsoft.com/office/officeart/2008/layout/IncreasingCircleProcess"/>
    <dgm:cxn modelId="{8CB49C87-2796-4308-997E-26AD4702DF6D}" type="presParOf" srcId="{7B1442B0-36E7-470E-AC49-E5B41A862DB8}" destId="{F1E643A5-2ABB-4414-8F75-195D787B36ED}" srcOrd="0" destOrd="0" presId="urn:microsoft.com/office/officeart/2008/layout/IncreasingCircleProcess"/>
    <dgm:cxn modelId="{720D23AA-CD50-43A9-9DD0-34FB29BA2A68}" type="presParOf" srcId="{F1E643A5-2ABB-4414-8F75-195D787B36ED}" destId="{EAC130B0-97CA-4205-B2B4-3C41E29D92A0}" srcOrd="0" destOrd="0" presId="urn:microsoft.com/office/officeart/2008/layout/IncreasingCircleProcess"/>
    <dgm:cxn modelId="{DD113B17-A291-4F5E-8FFB-38D1B7CB3E94}" type="presParOf" srcId="{F1E643A5-2ABB-4414-8F75-195D787B36ED}" destId="{F06E98D9-374D-438A-99AF-5967207E6420}" srcOrd="1" destOrd="0" presId="urn:microsoft.com/office/officeart/2008/layout/IncreasingCircleProcess"/>
    <dgm:cxn modelId="{28E2F7DD-CF44-4AD7-90E8-E78B75A4B3EE}" type="presParOf" srcId="{F1E643A5-2ABB-4414-8F75-195D787B36ED}" destId="{ACE20C9B-785B-44BC-BCF2-92AE084034CE}" srcOrd="2" destOrd="0" presId="urn:microsoft.com/office/officeart/2008/layout/IncreasingCircleProcess"/>
    <dgm:cxn modelId="{27ADB7B4-11E3-4DF6-BF73-2ADAC10E4F54}" type="presParOf" srcId="{F1E643A5-2ABB-4414-8F75-195D787B36ED}" destId="{1F8DE87F-904B-4EEF-AB46-98AA18B275E2}" srcOrd="3" destOrd="0" presId="urn:microsoft.com/office/officeart/2008/layout/IncreasingCircleProcess"/>
    <dgm:cxn modelId="{EC808EDB-9167-44A8-8C9E-DB1B3B5B04F9}" type="presParOf" srcId="{7B1442B0-36E7-470E-AC49-E5B41A862DB8}" destId="{79BEF111-F09D-4043-87C9-7A12E086D462}" srcOrd="1" destOrd="0" presId="urn:microsoft.com/office/officeart/2008/layout/IncreasingCircleProcess"/>
    <dgm:cxn modelId="{AFA61829-5448-4C90-AB62-2838B8C5C46F}" type="presParOf" srcId="{7B1442B0-36E7-470E-AC49-E5B41A862DB8}" destId="{5CB1E735-A61B-421B-B7AA-167FF917E1FC}" srcOrd="2" destOrd="0" presId="urn:microsoft.com/office/officeart/2008/layout/IncreasingCircleProcess"/>
    <dgm:cxn modelId="{1BE284E5-666B-42B8-A812-5AA075F827D2}" type="presParOf" srcId="{5CB1E735-A61B-421B-B7AA-167FF917E1FC}" destId="{B297B41E-C3C2-4397-A4A6-7F735B76447D}" srcOrd="0" destOrd="0" presId="urn:microsoft.com/office/officeart/2008/layout/IncreasingCircleProcess"/>
    <dgm:cxn modelId="{689274B5-4C97-43AC-B624-768422F59361}" type="presParOf" srcId="{5CB1E735-A61B-421B-B7AA-167FF917E1FC}" destId="{880992E5-BEA4-449C-BF47-C287C2EC7DEC}" srcOrd="1" destOrd="0" presId="urn:microsoft.com/office/officeart/2008/layout/IncreasingCircleProcess"/>
    <dgm:cxn modelId="{37F53AFD-7ACB-4AB5-A5E2-DB30B389D7E8}" type="presParOf" srcId="{5CB1E735-A61B-421B-B7AA-167FF917E1FC}" destId="{CE4EDBEC-7970-4B65-AFDB-B2E5735A7045}" srcOrd="2" destOrd="0" presId="urn:microsoft.com/office/officeart/2008/layout/IncreasingCircleProcess"/>
    <dgm:cxn modelId="{0EC11A9D-162A-461E-B2E0-F25B83546477}" type="presParOf" srcId="{5CB1E735-A61B-421B-B7AA-167FF917E1FC}" destId="{7CA6C4B9-2503-4CBB-9E53-4F608F4AE666}" srcOrd="3" destOrd="0" presId="urn:microsoft.com/office/officeart/2008/layout/IncreasingCircleProcess"/>
    <dgm:cxn modelId="{C06F0CEC-B77E-469E-9CCF-DF2EE0E6AE8A}" type="presParOf" srcId="{7B1442B0-36E7-470E-AC49-E5B41A862DB8}" destId="{BD09E44C-1545-4C8A-95D6-D2109C2A758E}" srcOrd="3" destOrd="0" presId="urn:microsoft.com/office/officeart/2008/layout/IncreasingCircleProcess"/>
    <dgm:cxn modelId="{439F1904-36B1-4D0C-97D0-B7196886E3B4}" type="presParOf" srcId="{7B1442B0-36E7-470E-AC49-E5B41A862DB8}" destId="{A208E988-A0AB-43ED-83C9-D7D874CF1503}" srcOrd="4" destOrd="0" presId="urn:microsoft.com/office/officeart/2008/layout/IncreasingCircleProcess"/>
    <dgm:cxn modelId="{43AE496A-AA25-43A4-824C-7B980F085F1F}" type="presParOf" srcId="{A208E988-A0AB-43ED-83C9-D7D874CF1503}" destId="{AFF500C2-A9A6-431A-BF6E-94A323E0ABDE}" srcOrd="0" destOrd="0" presId="urn:microsoft.com/office/officeart/2008/layout/IncreasingCircleProcess"/>
    <dgm:cxn modelId="{62F0938B-884A-4F69-993A-8BD96A99A566}" type="presParOf" srcId="{A208E988-A0AB-43ED-83C9-D7D874CF1503}" destId="{416CF78A-8E57-4195-9CCB-D1371B61F0AF}" srcOrd="1" destOrd="0" presId="urn:microsoft.com/office/officeart/2008/layout/IncreasingCircleProcess"/>
    <dgm:cxn modelId="{7EBBFE0E-700C-42EF-8F7D-A99BA265F6D3}" type="presParOf" srcId="{A208E988-A0AB-43ED-83C9-D7D874CF1503}" destId="{C06B198A-68BB-42E1-B1C2-328EB9898B6D}" srcOrd="2" destOrd="0" presId="urn:microsoft.com/office/officeart/2008/layout/IncreasingCircleProcess"/>
    <dgm:cxn modelId="{23B822F5-5FBC-4313-A30F-D12CD8806FEE}" type="presParOf" srcId="{A208E988-A0AB-43ED-83C9-D7D874CF1503}" destId="{E20CCEBC-E2A0-4236-AA85-2E66DD964E64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3A3F13-E65D-47EF-B3BA-50F170347D77}" type="doc">
      <dgm:prSet loTypeId="urn:microsoft.com/office/officeart/2005/8/layout/hChevron3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zh-TW" altLang="en-US"/>
        </a:p>
      </dgm:t>
    </dgm:pt>
    <dgm:pt modelId="{5AF23A34-E48A-490E-A497-6D2C10D2932A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教師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引起動機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EF5C228E-D1EA-4332-A37B-DC5325276E06}" type="par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9293993B-7A80-4C0D-B3DC-7B1D008BE4B7}" type="sib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4C9D54E-9679-4C6D-98FB-D46CDBE5A48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朗讀課文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26A7BD75-4F3A-4B4C-9577-BFE777AE613D}" type="par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16F72D9E-D7BB-45FB-A18B-323B9784A422}" type="sib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BF35C4F6-BE31-45C8-AE8B-D722B44C0684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教師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講解概念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C2EEE04B-B861-41D6-964E-4BC5AE460127}" type="par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A13D775B-92FE-4AD3-954C-0ACD1F078068}" type="sib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375887A6-3728-4463-9D71-AAE0E320250C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師生共作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即問即答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4D40A06A-D5C2-475A-BAD0-D16C544AACF0}" type="par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F4EAA294-4E08-4594-8C96-9CDFCDD2CF96}" type="sib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AA8C1A4-74BB-433C-890B-FDD8D2058D04}" type="pres">
      <dgm:prSet presAssocID="{673A3F13-E65D-47EF-B3BA-50F170347D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3F721F-882E-436D-A42F-8310D8662C1C}" type="pres">
      <dgm:prSet presAssocID="{5AF23A34-E48A-490E-A497-6D2C10D2932A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B710A8-3C34-40AC-859A-7A70EFDB101D}" type="pres">
      <dgm:prSet presAssocID="{9293993B-7A80-4C0D-B3DC-7B1D008BE4B7}" presName="parSpace" presStyleCnt="0"/>
      <dgm:spPr/>
      <dgm:t>
        <a:bodyPr/>
        <a:lstStyle/>
        <a:p>
          <a:endParaRPr lang="zh-TW" altLang="en-US"/>
        </a:p>
      </dgm:t>
    </dgm:pt>
    <dgm:pt modelId="{F722F3D6-D6E6-408E-A7F8-4771B08171A3}" type="pres">
      <dgm:prSet presAssocID="{64C9D54E-9679-4C6D-98FB-D46CDBE5A48E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2F94CF-997E-48E2-AF75-B754F82EC236}" type="pres">
      <dgm:prSet presAssocID="{16F72D9E-D7BB-45FB-A18B-323B9784A422}" presName="parSpace" presStyleCnt="0"/>
      <dgm:spPr/>
      <dgm:t>
        <a:bodyPr/>
        <a:lstStyle/>
        <a:p>
          <a:endParaRPr lang="zh-TW" altLang="en-US"/>
        </a:p>
      </dgm:t>
    </dgm:pt>
    <dgm:pt modelId="{4B5C945B-C2B5-4212-AE6A-FAADE22AEC9A}" type="pres">
      <dgm:prSet presAssocID="{BF35C4F6-BE31-45C8-AE8B-D722B44C068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8F0244-0D84-40DA-94FE-79A7201A51D8}" type="pres">
      <dgm:prSet presAssocID="{A13D775B-92FE-4AD3-954C-0ACD1F078068}" presName="parSpace" presStyleCnt="0"/>
      <dgm:spPr/>
      <dgm:t>
        <a:bodyPr/>
        <a:lstStyle/>
        <a:p>
          <a:endParaRPr lang="zh-TW" altLang="en-US"/>
        </a:p>
      </dgm:t>
    </dgm:pt>
    <dgm:pt modelId="{B936F3AB-A1F8-4038-B5F5-0BD55B254B82}" type="pres">
      <dgm:prSet presAssocID="{375887A6-3728-4463-9D71-AAE0E320250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518A28A-D8D8-4836-BDB8-CD3456DFA546}" type="presOf" srcId="{673A3F13-E65D-47EF-B3BA-50F170347D77}" destId="{6AA8C1A4-74BB-433C-890B-FDD8D2058D04}" srcOrd="0" destOrd="0" presId="urn:microsoft.com/office/officeart/2005/8/layout/hChevron3"/>
    <dgm:cxn modelId="{50C179D5-BF2D-45E6-9426-79FA7FFE0066}" srcId="{673A3F13-E65D-47EF-B3BA-50F170347D77}" destId="{375887A6-3728-4463-9D71-AAE0E320250C}" srcOrd="3" destOrd="0" parTransId="{4D40A06A-D5C2-475A-BAD0-D16C544AACF0}" sibTransId="{F4EAA294-4E08-4594-8C96-9CDFCDD2CF96}"/>
    <dgm:cxn modelId="{4AEC44E7-E0D1-45F5-92CD-6D0977263839}" srcId="{673A3F13-E65D-47EF-B3BA-50F170347D77}" destId="{BF35C4F6-BE31-45C8-AE8B-D722B44C0684}" srcOrd="2" destOrd="0" parTransId="{C2EEE04B-B861-41D6-964E-4BC5AE460127}" sibTransId="{A13D775B-92FE-4AD3-954C-0ACD1F078068}"/>
    <dgm:cxn modelId="{99ECD2A4-CDA1-4918-BF4E-ED3AEDEDEF9E}" type="presOf" srcId="{64C9D54E-9679-4C6D-98FB-D46CDBE5A48E}" destId="{F722F3D6-D6E6-408E-A7F8-4771B08171A3}" srcOrd="0" destOrd="0" presId="urn:microsoft.com/office/officeart/2005/8/layout/hChevron3"/>
    <dgm:cxn modelId="{6EB29CF6-C037-4454-9B66-67EB22092AA9}" srcId="{673A3F13-E65D-47EF-B3BA-50F170347D77}" destId="{64C9D54E-9679-4C6D-98FB-D46CDBE5A48E}" srcOrd="1" destOrd="0" parTransId="{26A7BD75-4F3A-4B4C-9577-BFE777AE613D}" sibTransId="{16F72D9E-D7BB-45FB-A18B-323B9784A422}"/>
    <dgm:cxn modelId="{BDE1B12E-7396-471F-A437-5A40DD66CB18}" type="presOf" srcId="{BF35C4F6-BE31-45C8-AE8B-D722B44C0684}" destId="{4B5C945B-C2B5-4212-AE6A-FAADE22AEC9A}" srcOrd="0" destOrd="0" presId="urn:microsoft.com/office/officeart/2005/8/layout/hChevron3"/>
    <dgm:cxn modelId="{BAC17E5D-877F-4449-AD10-158BBE0A4458}" srcId="{673A3F13-E65D-47EF-B3BA-50F170347D77}" destId="{5AF23A34-E48A-490E-A497-6D2C10D2932A}" srcOrd="0" destOrd="0" parTransId="{EF5C228E-D1EA-4332-A37B-DC5325276E06}" sibTransId="{9293993B-7A80-4C0D-B3DC-7B1D008BE4B7}"/>
    <dgm:cxn modelId="{09F8B013-954B-45DD-BD14-606EA28CF0B7}" type="presOf" srcId="{375887A6-3728-4463-9D71-AAE0E320250C}" destId="{B936F3AB-A1F8-4038-B5F5-0BD55B254B82}" srcOrd="0" destOrd="0" presId="urn:microsoft.com/office/officeart/2005/8/layout/hChevron3"/>
    <dgm:cxn modelId="{AA95DA1F-1CF9-44BD-B38A-A7DF5ED52BEC}" type="presOf" srcId="{5AF23A34-E48A-490E-A497-6D2C10D2932A}" destId="{163F721F-882E-436D-A42F-8310D8662C1C}" srcOrd="0" destOrd="0" presId="urn:microsoft.com/office/officeart/2005/8/layout/hChevron3"/>
    <dgm:cxn modelId="{4127B44F-71D8-4B79-B383-F1B1D027FA3E}" type="presParOf" srcId="{6AA8C1A4-74BB-433C-890B-FDD8D2058D04}" destId="{163F721F-882E-436D-A42F-8310D8662C1C}" srcOrd="0" destOrd="0" presId="urn:microsoft.com/office/officeart/2005/8/layout/hChevron3"/>
    <dgm:cxn modelId="{71100A6F-0347-4AFD-8C04-87FA1F531DC5}" type="presParOf" srcId="{6AA8C1A4-74BB-433C-890B-FDD8D2058D04}" destId="{11B710A8-3C34-40AC-859A-7A70EFDB101D}" srcOrd="1" destOrd="0" presId="urn:microsoft.com/office/officeart/2005/8/layout/hChevron3"/>
    <dgm:cxn modelId="{941E1389-2D96-4B0F-8CF2-0E0F6FD3DD05}" type="presParOf" srcId="{6AA8C1A4-74BB-433C-890B-FDD8D2058D04}" destId="{F722F3D6-D6E6-408E-A7F8-4771B08171A3}" srcOrd="2" destOrd="0" presId="urn:microsoft.com/office/officeart/2005/8/layout/hChevron3"/>
    <dgm:cxn modelId="{B4B1D1FC-26D2-4132-B1B1-817FC7E72E81}" type="presParOf" srcId="{6AA8C1A4-74BB-433C-890B-FDD8D2058D04}" destId="{BF2F94CF-997E-48E2-AF75-B754F82EC236}" srcOrd="3" destOrd="0" presId="urn:microsoft.com/office/officeart/2005/8/layout/hChevron3"/>
    <dgm:cxn modelId="{2DB28036-64E3-4CD7-8DC2-9ACE2251142D}" type="presParOf" srcId="{6AA8C1A4-74BB-433C-890B-FDD8D2058D04}" destId="{4B5C945B-C2B5-4212-AE6A-FAADE22AEC9A}" srcOrd="4" destOrd="0" presId="urn:microsoft.com/office/officeart/2005/8/layout/hChevron3"/>
    <dgm:cxn modelId="{D6BC6CFF-E351-4F97-B648-DDE7F9DBD4BE}" type="presParOf" srcId="{6AA8C1A4-74BB-433C-890B-FDD8D2058D04}" destId="{198F0244-0D84-40DA-94FE-79A7201A51D8}" srcOrd="5" destOrd="0" presId="urn:microsoft.com/office/officeart/2005/8/layout/hChevron3"/>
    <dgm:cxn modelId="{0A1A4603-B485-442F-8B83-1EEAB77DF87C}" type="presParOf" srcId="{6AA8C1A4-74BB-433C-890B-FDD8D2058D04}" destId="{B936F3AB-A1F8-4038-B5F5-0BD55B254B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3A3F13-E65D-47EF-B3BA-50F170347D77}" type="doc">
      <dgm:prSet loTypeId="urn:microsoft.com/office/officeart/2005/8/layout/hChevron3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5AF23A34-E48A-490E-A497-6D2C10D2932A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評估學習目標</a:t>
          </a:r>
          <a:endParaRPr lang="zh-TW" altLang="en-US" b="1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EF5C228E-D1EA-4332-A37B-DC5325276E06}" type="par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9293993B-7A80-4C0D-B3DC-7B1D008BE4B7}" type="sibTrans" cxnId="{BAC17E5D-877F-4449-AD10-158BBE0A4458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4C9D54E-9679-4C6D-98FB-D46CDBE5A48E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默讀課文</a:t>
          </a:r>
          <a:endParaRPr lang="zh-TW" altLang="en-US" b="1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26A7BD75-4F3A-4B4C-9577-BFE777AE613D}" type="par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16F72D9E-D7BB-45FB-A18B-323B9784A422}" type="sibTrans" cxnId="{6EB29CF6-C037-4454-9B66-67EB22092AA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BF35C4F6-BE31-45C8-AE8B-D722B44C0684}">
      <dgm:prSet phldrT="[文字]"/>
      <dgm:spPr/>
      <dgm:t>
        <a:bodyPr/>
        <a:lstStyle/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小組共作</a:t>
          </a:r>
          <a:endParaRPr lang="en-US" altLang="zh-TW" b="1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b="1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提問分享</a:t>
          </a:r>
          <a:endParaRPr lang="zh-TW" altLang="en-US" b="1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C2EEE04B-B861-41D6-964E-4BC5AE460127}" type="par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A13D775B-92FE-4AD3-954C-0ACD1F078068}" type="sibTrans" cxnId="{4AEC44E7-E0D1-45F5-92CD-6D0977263839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375887A6-3728-4463-9D71-AAE0E320250C}">
      <dgm:prSet phldrT="[文字]"/>
      <dgm:spPr/>
      <dgm:t>
        <a:bodyPr/>
        <a:lstStyle/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師生共作</a:t>
          </a:r>
          <a:endParaRPr lang="en-US" altLang="zh-TW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r>
            <a:rPr lang="zh-TW" altLang="en-US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概念解釋</a:t>
          </a:r>
          <a:endParaRPr lang="zh-TW" altLang="en-US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4D40A06A-D5C2-475A-BAD0-D16C544AACF0}" type="par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F4EAA294-4E08-4594-8C96-9CDFCDD2CF96}" type="sibTrans" cxnId="{50C179D5-BF2D-45E6-9426-79FA7FFE0066}">
      <dgm:prSet/>
      <dgm:spPr/>
      <dgm:t>
        <a:bodyPr/>
        <a:lstStyle/>
        <a:p>
          <a:endParaRPr lang="zh-TW" altLang="en-US">
            <a:latin typeface="Adobe 仿宋 Std R" panose="02020400000000000000" pitchFamily="18" charset="-128"/>
            <a:ea typeface="Adobe 仿宋 Std R" panose="02020400000000000000" pitchFamily="18" charset="-128"/>
          </a:endParaRPr>
        </a:p>
      </dgm:t>
    </dgm:pt>
    <dgm:pt modelId="{6AA8C1A4-74BB-433C-890B-FDD8D2058D04}" type="pres">
      <dgm:prSet presAssocID="{673A3F13-E65D-47EF-B3BA-50F170347D7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63F721F-882E-436D-A42F-8310D8662C1C}" type="pres">
      <dgm:prSet presAssocID="{5AF23A34-E48A-490E-A497-6D2C10D2932A}" presName="parTxOnly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B710A8-3C34-40AC-859A-7A70EFDB101D}" type="pres">
      <dgm:prSet presAssocID="{9293993B-7A80-4C0D-B3DC-7B1D008BE4B7}" presName="parSpace" presStyleCnt="0"/>
      <dgm:spPr/>
      <dgm:t>
        <a:bodyPr/>
        <a:lstStyle/>
        <a:p>
          <a:endParaRPr lang="zh-TW" altLang="en-US"/>
        </a:p>
      </dgm:t>
    </dgm:pt>
    <dgm:pt modelId="{F722F3D6-D6E6-408E-A7F8-4771B08171A3}" type="pres">
      <dgm:prSet presAssocID="{64C9D54E-9679-4C6D-98FB-D46CDBE5A48E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2F94CF-997E-48E2-AF75-B754F82EC236}" type="pres">
      <dgm:prSet presAssocID="{16F72D9E-D7BB-45FB-A18B-323B9784A422}" presName="parSpace" presStyleCnt="0"/>
      <dgm:spPr/>
      <dgm:t>
        <a:bodyPr/>
        <a:lstStyle/>
        <a:p>
          <a:endParaRPr lang="zh-TW" altLang="en-US"/>
        </a:p>
      </dgm:t>
    </dgm:pt>
    <dgm:pt modelId="{4B5C945B-C2B5-4212-AE6A-FAADE22AEC9A}" type="pres">
      <dgm:prSet presAssocID="{BF35C4F6-BE31-45C8-AE8B-D722B44C0684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8F0244-0D84-40DA-94FE-79A7201A51D8}" type="pres">
      <dgm:prSet presAssocID="{A13D775B-92FE-4AD3-954C-0ACD1F078068}" presName="parSpace" presStyleCnt="0"/>
      <dgm:spPr/>
      <dgm:t>
        <a:bodyPr/>
        <a:lstStyle/>
        <a:p>
          <a:endParaRPr lang="zh-TW" altLang="en-US"/>
        </a:p>
      </dgm:t>
    </dgm:pt>
    <dgm:pt modelId="{B936F3AB-A1F8-4038-B5F5-0BD55B254B82}" type="pres">
      <dgm:prSet presAssocID="{375887A6-3728-4463-9D71-AAE0E320250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FE5A40D-A878-40BB-BD19-9BD24D3B0D30}" type="presOf" srcId="{64C9D54E-9679-4C6D-98FB-D46CDBE5A48E}" destId="{F722F3D6-D6E6-408E-A7F8-4771B08171A3}" srcOrd="0" destOrd="0" presId="urn:microsoft.com/office/officeart/2005/8/layout/hChevron3"/>
    <dgm:cxn modelId="{50C179D5-BF2D-45E6-9426-79FA7FFE0066}" srcId="{673A3F13-E65D-47EF-B3BA-50F170347D77}" destId="{375887A6-3728-4463-9D71-AAE0E320250C}" srcOrd="3" destOrd="0" parTransId="{4D40A06A-D5C2-475A-BAD0-D16C544AACF0}" sibTransId="{F4EAA294-4E08-4594-8C96-9CDFCDD2CF96}"/>
    <dgm:cxn modelId="{BAC17E5D-877F-4449-AD10-158BBE0A4458}" srcId="{673A3F13-E65D-47EF-B3BA-50F170347D77}" destId="{5AF23A34-E48A-490E-A497-6D2C10D2932A}" srcOrd="0" destOrd="0" parTransId="{EF5C228E-D1EA-4332-A37B-DC5325276E06}" sibTransId="{9293993B-7A80-4C0D-B3DC-7B1D008BE4B7}"/>
    <dgm:cxn modelId="{7883D963-ADD9-4991-A563-55751110FAA3}" type="presOf" srcId="{673A3F13-E65D-47EF-B3BA-50F170347D77}" destId="{6AA8C1A4-74BB-433C-890B-FDD8D2058D04}" srcOrd="0" destOrd="0" presId="urn:microsoft.com/office/officeart/2005/8/layout/hChevron3"/>
    <dgm:cxn modelId="{4AEC44E7-E0D1-45F5-92CD-6D0977263839}" srcId="{673A3F13-E65D-47EF-B3BA-50F170347D77}" destId="{BF35C4F6-BE31-45C8-AE8B-D722B44C0684}" srcOrd="2" destOrd="0" parTransId="{C2EEE04B-B861-41D6-964E-4BC5AE460127}" sibTransId="{A13D775B-92FE-4AD3-954C-0ACD1F078068}"/>
    <dgm:cxn modelId="{95803075-D11F-4A7B-96B6-EB5CB01FDA86}" type="presOf" srcId="{5AF23A34-E48A-490E-A497-6D2C10D2932A}" destId="{163F721F-882E-436D-A42F-8310D8662C1C}" srcOrd="0" destOrd="0" presId="urn:microsoft.com/office/officeart/2005/8/layout/hChevron3"/>
    <dgm:cxn modelId="{D401CE9A-87D1-49AE-8D14-5E54BEC75695}" type="presOf" srcId="{BF35C4F6-BE31-45C8-AE8B-D722B44C0684}" destId="{4B5C945B-C2B5-4212-AE6A-FAADE22AEC9A}" srcOrd="0" destOrd="0" presId="urn:microsoft.com/office/officeart/2005/8/layout/hChevron3"/>
    <dgm:cxn modelId="{6EB29CF6-C037-4454-9B66-67EB22092AA9}" srcId="{673A3F13-E65D-47EF-B3BA-50F170347D77}" destId="{64C9D54E-9679-4C6D-98FB-D46CDBE5A48E}" srcOrd="1" destOrd="0" parTransId="{26A7BD75-4F3A-4B4C-9577-BFE777AE613D}" sibTransId="{16F72D9E-D7BB-45FB-A18B-323B9784A422}"/>
    <dgm:cxn modelId="{BE9303E0-F24F-41B4-BAE4-61A1D63AD386}" type="presOf" srcId="{375887A6-3728-4463-9D71-AAE0E320250C}" destId="{B936F3AB-A1F8-4038-B5F5-0BD55B254B82}" srcOrd="0" destOrd="0" presId="urn:microsoft.com/office/officeart/2005/8/layout/hChevron3"/>
    <dgm:cxn modelId="{BD51007E-C86E-41EF-96D0-8C17AE29EF94}" type="presParOf" srcId="{6AA8C1A4-74BB-433C-890B-FDD8D2058D04}" destId="{163F721F-882E-436D-A42F-8310D8662C1C}" srcOrd="0" destOrd="0" presId="urn:microsoft.com/office/officeart/2005/8/layout/hChevron3"/>
    <dgm:cxn modelId="{6238F92C-0E56-4F69-AE1D-5C6C0AE4CB8D}" type="presParOf" srcId="{6AA8C1A4-74BB-433C-890B-FDD8D2058D04}" destId="{11B710A8-3C34-40AC-859A-7A70EFDB101D}" srcOrd="1" destOrd="0" presId="urn:microsoft.com/office/officeart/2005/8/layout/hChevron3"/>
    <dgm:cxn modelId="{D4FAF7A8-5B39-4BF2-BFD9-93ECEE53D5EE}" type="presParOf" srcId="{6AA8C1A4-74BB-433C-890B-FDD8D2058D04}" destId="{F722F3D6-D6E6-408E-A7F8-4771B08171A3}" srcOrd="2" destOrd="0" presId="urn:microsoft.com/office/officeart/2005/8/layout/hChevron3"/>
    <dgm:cxn modelId="{A3F758A2-2BF5-4F79-B2CB-4F18ADC0BB49}" type="presParOf" srcId="{6AA8C1A4-74BB-433C-890B-FDD8D2058D04}" destId="{BF2F94CF-997E-48E2-AF75-B754F82EC236}" srcOrd="3" destOrd="0" presId="urn:microsoft.com/office/officeart/2005/8/layout/hChevron3"/>
    <dgm:cxn modelId="{5CF767D8-DF67-4D17-9F40-85673AE9FEA6}" type="presParOf" srcId="{6AA8C1A4-74BB-433C-890B-FDD8D2058D04}" destId="{4B5C945B-C2B5-4212-AE6A-FAADE22AEC9A}" srcOrd="4" destOrd="0" presId="urn:microsoft.com/office/officeart/2005/8/layout/hChevron3"/>
    <dgm:cxn modelId="{D2553CDE-7FCE-4EBF-86D6-D7786A2888CE}" type="presParOf" srcId="{6AA8C1A4-74BB-433C-890B-FDD8D2058D04}" destId="{198F0244-0D84-40DA-94FE-79A7201A51D8}" srcOrd="5" destOrd="0" presId="urn:microsoft.com/office/officeart/2005/8/layout/hChevron3"/>
    <dgm:cxn modelId="{68E154A5-F248-42E9-8BEE-324A9EC2D8AA}" type="presParOf" srcId="{6AA8C1A4-74BB-433C-890B-FDD8D2058D04}" destId="{B936F3AB-A1F8-4038-B5F5-0BD55B254B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A1D59DB-A939-40AD-8075-B411B95CECD6}" type="doc">
      <dgm:prSet loTypeId="urn:microsoft.com/office/officeart/2005/8/layout/equation1" loCatId="process" qsTypeId="urn:microsoft.com/office/officeart/2005/8/quickstyle/simple3" qsCatId="simple" csTypeId="urn:microsoft.com/office/officeart/2005/8/colors/colorful5" csCatId="colorful" phldr="1"/>
      <dgm:spPr/>
    </dgm:pt>
    <dgm:pt modelId="{A0B97524-1BD4-44AF-B8ED-1373637CBDC0}">
      <dgm:prSet phldrT="[文字]"/>
      <dgm:spPr/>
      <dgm:t>
        <a:bodyPr/>
        <a:lstStyle/>
        <a:p>
          <a:r>
            <a:rPr lang="zh-TW" altLang="en-US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專業內</a:t>
          </a:r>
          <a:r>
            <a:rPr lang="zh-TW" altLang="en-US" b="1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卓越</a:t>
          </a:r>
          <a:endParaRPr lang="zh-TW" altLang="en-US" b="1" dirty="0">
            <a:solidFill>
              <a:srgbClr val="FF000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EFC31D7-858C-4AD2-92C3-D48D4720D097}" type="parTrans" cxnId="{BA8E72D9-0778-4657-ADF8-EEBAE5A5E4FD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91980D2C-5523-4859-A0FB-79D84FE6D8D5}" type="sibTrans" cxnId="{BA8E72D9-0778-4657-ADF8-EEBAE5A5E4FD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DE7ED1BC-0BA5-4080-88E5-BCF2F66CA6E4}">
      <dgm:prSet phldrT="[文字]"/>
      <dgm:spPr/>
      <dgm:t>
        <a:bodyPr/>
        <a:lstStyle/>
        <a:p>
          <a:r>
            <a:rPr lang="zh-TW" altLang="en-US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專雅外</a:t>
          </a:r>
          <a:r>
            <a:rPr lang="zh-TW" altLang="en-US" b="1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博雅</a:t>
          </a:r>
          <a:endParaRPr lang="zh-TW" altLang="en-US" b="1" dirty="0">
            <a:solidFill>
              <a:srgbClr val="FF000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EA4BB23E-DB9B-4B97-81CB-7A11F3D98456}" type="parTrans" cxnId="{D655BA41-BC0B-4BC7-A588-455220DDAE9F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432F06D-FC4E-4AC2-B47C-8933775AA388}" type="sibTrans" cxnId="{D655BA41-BC0B-4BC7-A588-455220DDAE9F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B053CAD6-FDC5-4ED2-84B8-3A915EB8F5C0}">
      <dgm:prSet phldrT="[文字]" custT="1"/>
      <dgm:spPr/>
      <dgm:t>
        <a:bodyPr/>
        <a:lstStyle/>
        <a:p>
          <a:r>
            <a:rPr lang="zh-TW" altLang="en-US" sz="28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有</a:t>
          </a:r>
          <a:r>
            <a:rPr lang="zh-TW" altLang="en-US" sz="2800" b="1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學習力</a:t>
          </a:r>
          <a:r>
            <a:rPr lang="zh-TW" altLang="en-US" sz="28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的</a:t>
          </a:r>
          <a:endParaRPr lang="en-US" altLang="zh-TW" sz="2800" b="1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r>
            <a:rPr lang="zh-TW" altLang="en-US" sz="2800" b="1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現代公民</a:t>
          </a:r>
          <a:endParaRPr lang="zh-TW" altLang="en-US" sz="2800" b="1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8F1FD889-7099-4C29-A182-15F645574D82}" type="parTrans" cxnId="{737B8F2D-FE77-4320-A0C1-BE9C7093CBF6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3C741FF-5724-49A2-B804-44F7E75665D2}" type="sibTrans" cxnId="{737B8F2D-FE77-4320-A0C1-BE9C7093CBF6}">
      <dgm:prSet/>
      <dgm:spPr/>
      <dgm:t>
        <a:bodyPr/>
        <a:lstStyle/>
        <a:p>
          <a:endParaRPr lang="zh-TW" altLang="en-US" b="1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gm:t>
    </dgm:pt>
    <dgm:pt modelId="{AE6723E3-65F5-46F0-A3A2-4DDEA7854468}" type="pres">
      <dgm:prSet presAssocID="{2A1D59DB-A939-40AD-8075-B411B95CECD6}" presName="linearFlow" presStyleCnt="0">
        <dgm:presLayoutVars>
          <dgm:dir/>
          <dgm:resizeHandles val="exact"/>
        </dgm:presLayoutVars>
      </dgm:prSet>
      <dgm:spPr/>
    </dgm:pt>
    <dgm:pt modelId="{9826274A-A7F8-487D-98E2-4F2AA73318B9}" type="pres">
      <dgm:prSet presAssocID="{A0B97524-1BD4-44AF-B8ED-1373637CBDC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2FD8A87-614E-43F4-A10C-FB052D27D813}" type="pres">
      <dgm:prSet presAssocID="{91980D2C-5523-4859-A0FB-79D84FE6D8D5}" presName="spacerL" presStyleCnt="0"/>
      <dgm:spPr/>
    </dgm:pt>
    <dgm:pt modelId="{5DF26326-8B62-4E4C-B7AC-9BDF6507797C}" type="pres">
      <dgm:prSet presAssocID="{91980D2C-5523-4859-A0FB-79D84FE6D8D5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C9D1BC71-3B00-48EF-8FB4-28EF6367D908}" type="pres">
      <dgm:prSet presAssocID="{91980D2C-5523-4859-A0FB-79D84FE6D8D5}" presName="spacerR" presStyleCnt="0"/>
      <dgm:spPr/>
    </dgm:pt>
    <dgm:pt modelId="{FFAA666F-63D0-4648-AAD7-9F48B6E47474}" type="pres">
      <dgm:prSet presAssocID="{DE7ED1BC-0BA5-4080-88E5-BCF2F66CA6E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43B3F9-ADE1-4855-9194-4D1E6B222F3F}" type="pres">
      <dgm:prSet presAssocID="{B432F06D-FC4E-4AC2-B47C-8933775AA388}" presName="spacerL" presStyleCnt="0"/>
      <dgm:spPr/>
    </dgm:pt>
    <dgm:pt modelId="{30261B9F-B787-4C6D-83DB-4386D4ADAAC7}" type="pres">
      <dgm:prSet presAssocID="{B432F06D-FC4E-4AC2-B47C-8933775AA388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F0CB9139-8A26-4133-A106-E0BCD7D0A06A}" type="pres">
      <dgm:prSet presAssocID="{B432F06D-FC4E-4AC2-B47C-8933775AA388}" presName="spacerR" presStyleCnt="0"/>
      <dgm:spPr/>
    </dgm:pt>
    <dgm:pt modelId="{AD1C2BD5-336D-4FEA-AE9F-2973DD0A952A}" type="pres">
      <dgm:prSet presAssocID="{B053CAD6-FDC5-4ED2-84B8-3A915EB8F5C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77B44D3-142A-481A-86C7-DD12FE0CBC81}" type="presOf" srcId="{91980D2C-5523-4859-A0FB-79D84FE6D8D5}" destId="{5DF26326-8B62-4E4C-B7AC-9BDF6507797C}" srcOrd="0" destOrd="0" presId="urn:microsoft.com/office/officeart/2005/8/layout/equation1"/>
    <dgm:cxn modelId="{DA885806-017B-4474-8C74-6C62BF23ADFB}" type="presOf" srcId="{A0B97524-1BD4-44AF-B8ED-1373637CBDC0}" destId="{9826274A-A7F8-487D-98E2-4F2AA73318B9}" srcOrd="0" destOrd="0" presId="urn:microsoft.com/office/officeart/2005/8/layout/equation1"/>
    <dgm:cxn modelId="{B2462EFF-F347-41DF-B781-73EB73FC19AE}" type="presOf" srcId="{DE7ED1BC-0BA5-4080-88E5-BCF2F66CA6E4}" destId="{FFAA666F-63D0-4648-AAD7-9F48B6E47474}" srcOrd="0" destOrd="0" presId="urn:microsoft.com/office/officeart/2005/8/layout/equation1"/>
    <dgm:cxn modelId="{30D2E12E-A6CA-46AA-ACF1-5A32B590570F}" type="presOf" srcId="{B432F06D-FC4E-4AC2-B47C-8933775AA388}" destId="{30261B9F-B787-4C6D-83DB-4386D4ADAAC7}" srcOrd="0" destOrd="0" presId="urn:microsoft.com/office/officeart/2005/8/layout/equation1"/>
    <dgm:cxn modelId="{BA8E72D9-0778-4657-ADF8-EEBAE5A5E4FD}" srcId="{2A1D59DB-A939-40AD-8075-B411B95CECD6}" destId="{A0B97524-1BD4-44AF-B8ED-1373637CBDC0}" srcOrd="0" destOrd="0" parTransId="{BEFC31D7-858C-4AD2-92C3-D48D4720D097}" sibTransId="{91980D2C-5523-4859-A0FB-79D84FE6D8D5}"/>
    <dgm:cxn modelId="{737B8F2D-FE77-4320-A0C1-BE9C7093CBF6}" srcId="{2A1D59DB-A939-40AD-8075-B411B95CECD6}" destId="{B053CAD6-FDC5-4ED2-84B8-3A915EB8F5C0}" srcOrd="2" destOrd="0" parTransId="{8F1FD889-7099-4C29-A182-15F645574D82}" sibTransId="{A3C741FF-5724-49A2-B804-44F7E75665D2}"/>
    <dgm:cxn modelId="{E2F62818-DDBF-489E-A2F6-E8CBDE044745}" type="presOf" srcId="{2A1D59DB-A939-40AD-8075-B411B95CECD6}" destId="{AE6723E3-65F5-46F0-A3A2-4DDEA7854468}" srcOrd="0" destOrd="0" presId="urn:microsoft.com/office/officeart/2005/8/layout/equation1"/>
    <dgm:cxn modelId="{14EC508F-0D33-405D-8E17-4442D03069BD}" type="presOf" srcId="{B053CAD6-FDC5-4ED2-84B8-3A915EB8F5C0}" destId="{AD1C2BD5-336D-4FEA-AE9F-2973DD0A952A}" srcOrd="0" destOrd="0" presId="urn:microsoft.com/office/officeart/2005/8/layout/equation1"/>
    <dgm:cxn modelId="{D655BA41-BC0B-4BC7-A588-455220DDAE9F}" srcId="{2A1D59DB-A939-40AD-8075-B411B95CECD6}" destId="{DE7ED1BC-0BA5-4080-88E5-BCF2F66CA6E4}" srcOrd="1" destOrd="0" parTransId="{EA4BB23E-DB9B-4B97-81CB-7A11F3D98456}" sibTransId="{B432F06D-FC4E-4AC2-B47C-8933775AA388}"/>
    <dgm:cxn modelId="{5B1FC254-0F71-4F45-B189-62560ADB978E}" type="presParOf" srcId="{AE6723E3-65F5-46F0-A3A2-4DDEA7854468}" destId="{9826274A-A7F8-487D-98E2-4F2AA73318B9}" srcOrd="0" destOrd="0" presId="urn:microsoft.com/office/officeart/2005/8/layout/equation1"/>
    <dgm:cxn modelId="{106852A8-7A6A-4773-A258-F05EAF19B40F}" type="presParOf" srcId="{AE6723E3-65F5-46F0-A3A2-4DDEA7854468}" destId="{82FD8A87-614E-43F4-A10C-FB052D27D813}" srcOrd="1" destOrd="0" presId="urn:microsoft.com/office/officeart/2005/8/layout/equation1"/>
    <dgm:cxn modelId="{05489DF6-3BAF-42A1-9317-179C90ADAFA1}" type="presParOf" srcId="{AE6723E3-65F5-46F0-A3A2-4DDEA7854468}" destId="{5DF26326-8B62-4E4C-B7AC-9BDF6507797C}" srcOrd="2" destOrd="0" presId="urn:microsoft.com/office/officeart/2005/8/layout/equation1"/>
    <dgm:cxn modelId="{3545B365-C866-4F81-A461-D99026FB476A}" type="presParOf" srcId="{AE6723E3-65F5-46F0-A3A2-4DDEA7854468}" destId="{C9D1BC71-3B00-48EF-8FB4-28EF6367D908}" srcOrd="3" destOrd="0" presId="urn:microsoft.com/office/officeart/2005/8/layout/equation1"/>
    <dgm:cxn modelId="{329CD2B1-36BD-447A-B80A-9EADD11E3110}" type="presParOf" srcId="{AE6723E3-65F5-46F0-A3A2-4DDEA7854468}" destId="{FFAA666F-63D0-4648-AAD7-9F48B6E47474}" srcOrd="4" destOrd="0" presId="urn:microsoft.com/office/officeart/2005/8/layout/equation1"/>
    <dgm:cxn modelId="{15247CA7-F89B-4375-B932-E6A052600797}" type="presParOf" srcId="{AE6723E3-65F5-46F0-A3A2-4DDEA7854468}" destId="{1F43B3F9-ADE1-4855-9194-4D1E6B222F3F}" srcOrd="5" destOrd="0" presId="urn:microsoft.com/office/officeart/2005/8/layout/equation1"/>
    <dgm:cxn modelId="{E37109D0-C737-49D2-AF40-0CF82A7954C7}" type="presParOf" srcId="{AE6723E3-65F5-46F0-A3A2-4DDEA7854468}" destId="{30261B9F-B787-4C6D-83DB-4386D4ADAAC7}" srcOrd="6" destOrd="0" presId="urn:microsoft.com/office/officeart/2005/8/layout/equation1"/>
    <dgm:cxn modelId="{4594D059-E79F-4780-86A0-33C3A7F3E860}" type="presParOf" srcId="{AE6723E3-65F5-46F0-A3A2-4DDEA7854468}" destId="{F0CB9139-8A26-4133-A106-E0BCD7D0A06A}" srcOrd="7" destOrd="0" presId="urn:microsoft.com/office/officeart/2005/8/layout/equation1"/>
    <dgm:cxn modelId="{63170442-EDAD-4B86-BDD6-BB315BED3AAF}" type="presParOf" srcId="{AE6723E3-65F5-46F0-A3A2-4DDEA7854468}" destId="{AD1C2BD5-336D-4FEA-AE9F-2973DD0A952A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130B0-97CA-4205-B2B4-3C41E29D92A0}">
      <dsp:nvSpPr>
        <dsp:cNvPr id="0" name=""/>
        <dsp:cNvSpPr/>
      </dsp:nvSpPr>
      <dsp:spPr>
        <a:xfrm>
          <a:off x="1600" y="0"/>
          <a:ext cx="832298" cy="832298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E98D9-374D-438A-99AF-5967207E6420}">
      <dsp:nvSpPr>
        <dsp:cNvPr id="0" name=""/>
        <dsp:cNvSpPr/>
      </dsp:nvSpPr>
      <dsp:spPr>
        <a:xfrm>
          <a:off x="84830" y="83229"/>
          <a:ext cx="665838" cy="665838"/>
        </a:xfrm>
        <a:prstGeom prst="chord">
          <a:avLst>
            <a:gd name="adj1" fmla="val 1168272"/>
            <a:gd name="adj2" fmla="val 963172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20C9B-785B-44BC-BCF2-92AE084034CE}">
      <dsp:nvSpPr>
        <dsp:cNvPr id="0" name=""/>
        <dsp:cNvSpPr/>
      </dsp:nvSpPr>
      <dsp:spPr>
        <a:xfrm>
          <a:off x="1007294" y="832298"/>
          <a:ext cx="2462216" cy="350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sp:txBody>
      <dsp:txXfrm>
        <a:off x="1007294" y="832298"/>
        <a:ext cx="2462216" cy="3502590"/>
      </dsp:txXfrm>
    </dsp:sp>
    <dsp:sp modelId="{1F8DE87F-904B-4EEF-AB46-98AA18B275E2}">
      <dsp:nvSpPr>
        <dsp:cNvPr id="0" name=""/>
        <dsp:cNvSpPr/>
      </dsp:nvSpPr>
      <dsp:spPr>
        <a:xfrm>
          <a:off x="1007294" y="0"/>
          <a:ext cx="2462216" cy="832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sp:txBody>
      <dsp:txXfrm>
        <a:off x="1007294" y="0"/>
        <a:ext cx="2462216" cy="832298"/>
      </dsp:txXfrm>
    </dsp:sp>
    <dsp:sp modelId="{B297B41E-C3C2-4397-A4A6-7F735B76447D}">
      <dsp:nvSpPr>
        <dsp:cNvPr id="0" name=""/>
        <dsp:cNvSpPr/>
      </dsp:nvSpPr>
      <dsp:spPr>
        <a:xfrm>
          <a:off x="3642906" y="0"/>
          <a:ext cx="832298" cy="832298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992E5-BEA4-449C-BF47-C287C2EC7DEC}">
      <dsp:nvSpPr>
        <dsp:cNvPr id="0" name=""/>
        <dsp:cNvSpPr/>
      </dsp:nvSpPr>
      <dsp:spPr>
        <a:xfrm>
          <a:off x="3726136" y="83229"/>
          <a:ext cx="665838" cy="665838"/>
        </a:xfrm>
        <a:prstGeom prst="chord">
          <a:avLst>
            <a:gd name="adj1" fmla="val 20431728"/>
            <a:gd name="adj2" fmla="val 11968272"/>
          </a:avLst>
        </a:prstGeom>
        <a:solidFill>
          <a:schemeClr val="accent4">
            <a:hueOff val="3742489"/>
            <a:satOff val="-20694"/>
            <a:lumOff val="-1765"/>
            <a:alphaOff val="0"/>
          </a:schemeClr>
        </a:solidFill>
        <a:ln w="12700" cap="flat" cmpd="sng" algn="ctr">
          <a:solidFill>
            <a:schemeClr val="accent4">
              <a:hueOff val="3742489"/>
              <a:satOff val="-20694"/>
              <a:lumOff val="-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EDBEC-7970-4B65-AFDB-B2E5735A7045}">
      <dsp:nvSpPr>
        <dsp:cNvPr id="0" name=""/>
        <dsp:cNvSpPr/>
      </dsp:nvSpPr>
      <dsp:spPr>
        <a:xfrm>
          <a:off x="4648601" y="832298"/>
          <a:ext cx="2462216" cy="350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sp:txBody>
      <dsp:txXfrm>
        <a:off x="4648601" y="832298"/>
        <a:ext cx="2462216" cy="3502590"/>
      </dsp:txXfrm>
    </dsp:sp>
    <dsp:sp modelId="{7CA6C4B9-2503-4CBB-9E53-4F608F4AE666}">
      <dsp:nvSpPr>
        <dsp:cNvPr id="0" name=""/>
        <dsp:cNvSpPr/>
      </dsp:nvSpPr>
      <dsp:spPr>
        <a:xfrm>
          <a:off x="4648601" y="0"/>
          <a:ext cx="2462216" cy="832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sp:txBody>
      <dsp:txXfrm>
        <a:off x="4648601" y="0"/>
        <a:ext cx="2462216" cy="832298"/>
      </dsp:txXfrm>
    </dsp:sp>
    <dsp:sp modelId="{AFF500C2-A9A6-431A-BF6E-94A323E0ABDE}">
      <dsp:nvSpPr>
        <dsp:cNvPr id="0" name=""/>
        <dsp:cNvSpPr/>
      </dsp:nvSpPr>
      <dsp:spPr>
        <a:xfrm>
          <a:off x="7284213" y="0"/>
          <a:ext cx="832298" cy="832298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CF78A-8E57-4195-9CCB-D1371B61F0AF}">
      <dsp:nvSpPr>
        <dsp:cNvPr id="0" name=""/>
        <dsp:cNvSpPr/>
      </dsp:nvSpPr>
      <dsp:spPr>
        <a:xfrm>
          <a:off x="7367443" y="83229"/>
          <a:ext cx="665838" cy="66583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2700" cap="flat" cmpd="sng" algn="ctr">
          <a:solidFill>
            <a:schemeClr val="accent4">
              <a:hueOff val="7484979"/>
              <a:satOff val="-41387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B198A-68BB-42E1-B1C2-328EB9898B6D}">
      <dsp:nvSpPr>
        <dsp:cNvPr id="0" name=""/>
        <dsp:cNvSpPr/>
      </dsp:nvSpPr>
      <dsp:spPr>
        <a:xfrm>
          <a:off x="8289907" y="832298"/>
          <a:ext cx="2462216" cy="350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sp:txBody>
      <dsp:txXfrm>
        <a:off x="8289907" y="832298"/>
        <a:ext cx="2462216" cy="3502590"/>
      </dsp:txXfrm>
    </dsp:sp>
    <dsp:sp modelId="{E20CCEBC-E2A0-4236-AA85-2E66DD964E64}">
      <dsp:nvSpPr>
        <dsp:cNvPr id="0" name=""/>
        <dsp:cNvSpPr/>
      </dsp:nvSpPr>
      <dsp:spPr>
        <a:xfrm>
          <a:off x="8289907" y="0"/>
          <a:ext cx="2462216" cy="832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sp:txBody>
      <dsp:txXfrm>
        <a:off x="8289907" y="0"/>
        <a:ext cx="2462216" cy="832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130B0-97CA-4205-B2B4-3C41E29D92A0}">
      <dsp:nvSpPr>
        <dsp:cNvPr id="0" name=""/>
        <dsp:cNvSpPr/>
      </dsp:nvSpPr>
      <dsp:spPr>
        <a:xfrm>
          <a:off x="1600" y="0"/>
          <a:ext cx="832298" cy="832298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E98D9-374D-438A-99AF-5967207E6420}">
      <dsp:nvSpPr>
        <dsp:cNvPr id="0" name=""/>
        <dsp:cNvSpPr/>
      </dsp:nvSpPr>
      <dsp:spPr>
        <a:xfrm>
          <a:off x="84830" y="83229"/>
          <a:ext cx="665838" cy="665838"/>
        </a:xfrm>
        <a:prstGeom prst="chord">
          <a:avLst>
            <a:gd name="adj1" fmla="val 1168272"/>
            <a:gd name="adj2" fmla="val 963172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20C9B-785B-44BC-BCF2-92AE084034CE}">
      <dsp:nvSpPr>
        <dsp:cNvPr id="0" name=""/>
        <dsp:cNvSpPr/>
      </dsp:nvSpPr>
      <dsp:spPr>
        <a:xfrm>
          <a:off x="1007294" y="832298"/>
          <a:ext cx="2462216" cy="350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閱讀教學學科知識</a:t>
          </a:r>
        </a:p>
      </dsp:txBody>
      <dsp:txXfrm>
        <a:off x="1007294" y="832298"/>
        <a:ext cx="2462216" cy="3502590"/>
      </dsp:txXfrm>
    </dsp:sp>
    <dsp:sp modelId="{1F8DE87F-904B-4EEF-AB46-98AA18B275E2}">
      <dsp:nvSpPr>
        <dsp:cNvPr id="0" name=""/>
        <dsp:cNvSpPr/>
      </dsp:nvSpPr>
      <dsp:spPr>
        <a:xfrm>
          <a:off x="1007294" y="0"/>
          <a:ext cx="2462216" cy="832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cap="all" baseline="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專業知識</a:t>
          </a:r>
        </a:p>
      </dsp:txBody>
      <dsp:txXfrm>
        <a:off x="1007294" y="0"/>
        <a:ext cx="2462216" cy="832298"/>
      </dsp:txXfrm>
    </dsp:sp>
    <dsp:sp modelId="{B297B41E-C3C2-4397-A4A6-7F735B76447D}">
      <dsp:nvSpPr>
        <dsp:cNvPr id="0" name=""/>
        <dsp:cNvSpPr/>
      </dsp:nvSpPr>
      <dsp:spPr>
        <a:xfrm>
          <a:off x="3642906" y="0"/>
          <a:ext cx="832298" cy="832298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992E5-BEA4-449C-BF47-C287C2EC7DEC}">
      <dsp:nvSpPr>
        <dsp:cNvPr id="0" name=""/>
        <dsp:cNvSpPr/>
      </dsp:nvSpPr>
      <dsp:spPr>
        <a:xfrm>
          <a:off x="3726136" y="83229"/>
          <a:ext cx="665838" cy="665838"/>
        </a:xfrm>
        <a:prstGeom prst="chord">
          <a:avLst>
            <a:gd name="adj1" fmla="val 20431728"/>
            <a:gd name="adj2" fmla="val 11968272"/>
          </a:avLst>
        </a:prstGeom>
        <a:solidFill>
          <a:schemeClr val="accent4">
            <a:hueOff val="3742489"/>
            <a:satOff val="-20694"/>
            <a:lumOff val="-1765"/>
            <a:alphaOff val="0"/>
          </a:schemeClr>
        </a:solidFill>
        <a:ln w="12700" cap="flat" cmpd="sng" algn="ctr">
          <a:solidFill>
            <a:schemeClr val="accent4">
              <a:hueOff val="3742489"/>
              <a:satOff val="-20694"/>
              <a:lumOff val="-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EDBEC-7970-4B65-AFDB-B2E5735A7045}">
      <dsp:nvSpPr>
        <dsp:cNvPr id="0" name=""/>
        <dsp:cNvSpPr/>
      </dsp:nvSpPr>
      <dsp:spPr>
        <a:xfrm>
          <a:off x="4648601" y="832298"/>
          <a:ext cx="2462216" cy="350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閱讀教學如何設計</a:t>
          </a:r>
        </a:p>
      </dsp:txBody>
      <dsp:txXfrm>
        <a:off x="4648601" y="832298"/>
        <a:ext cx="2462216" cy="3502590"/>
      </dsp:txXfrm>
    </dsp:sp>
    <dsp:sp modelId="{7CA6C4B9-2503-4CBB-9E53-4F608F4AE666}">
      <dsp:nvSpPr>
        <dsp:cNvPr id="0" name=""/>
        <dsp:cNvSpPr/>
      </dsp:nvSpPr>
      <dsp:spPr>
        <a:xfrm>
          <a:off x="4648601" y="0"/>
          <a:ext cx="2462216" cy="832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>
              <a:solidFill>
                <a:schemeClr val="bg2">
                  <a:lumMod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教學方法</a:t>
          </a:r>
        </a:p>
      </dsp:txBody>
      <dsp:txXfrm>
        <a:off x="4648601" y="0"/>
        <a:ext cx="2462216" cy="832298"/>
      </dsp:txXfrm>
    </dsp:sp>
    <dsp:sp modelId="{AFF500C2-A9A6-431A-BF6E-94A323E0ABDE}">
      <dsp:nvSpPr>
        <dsp:cNvPr id="0" name=""/>
        <dsp:cNvSpPr/>
      </dsp:nvSpPr>
      <dsp:spPr>
        <a:xfrm>
          <a:off x="7284213" y="0"/>
          <a:ext cx="832298" cy="832298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6CF78A-8E57-4195-9CCB-D1371B61F0AF}">
      <dsp:nvSpPr>
        <dsp:cNvPr id="0" name=""/>
        <dsp:cNvSpPr/>
      </dsp:nvSpPr>
      <dsp:spPr>
        <a:xfrm>
          <a:off x="7367443" y="83229"/>
          <a:ext cx="665838" cy="665838"/>
        </a:xfrm>
        <a:prstGeom prst="chord">
          <a:avLst>
            <a:gd name="adj1" fmla="val 16200000"/>
            <a:gd name="adj2" fmla="val 16200000"/>
          </a:avLst>
        </a:prstGeom>
        <a:solidFill>
          <a:schemeClr val="accent4">
            <a:hueOff val="7484979"/>
            <a:satOff val="-41387"/>
            <a:lumOff val="-3529"/>
            <a:alphaOff val="0"/>
          </a:schemeClr>
        </a:solidFill>
        <a:ln w="12700" cap="flat" cmpd="sng" algn="ctr">
          <a:solidFill>
            <a:schemeClr val="accent4">
              <a:hueOff val="7484979"/>
              <a:satOff val="-41387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B198A-68BB-42E1-B1C2-328EB9898B6D}">
      <dsp:nvSpPr>
        <dsp:cNvPr id="0" name=""/>
        <dsp:cNvSpPr/>
      </dsp:nvSpPr>
      <dsp:spPr>
        <a:xfrm>
          <a:off x="8289907" y="832298"/>
          <a:ext cx="2462216" cy="3502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學生閱讀發展歷程</a:t>
          </a:r>
        </a:p>
      </dsp:txBody>
      <dsp:txXfrm>
        <a:off x="8289907" y="832298"/>
        <a:ext cx="2462216" cy="3502590"/>
      </dsp:txXfrm>
    </dsp:sp>
    <dsp:sp modelId="{E20CCEBC-E2A0-4236-AA85-2E66DD964E64}">
      <dsp:nvSpPr>
        <dsp:cNvPr id="0" name=""/>
        <dsp:cNvSpPr/>
      </dsp:nvSpPr>
      <dsp:spPr>
        <a:xfrm>
          <a:off x="8289907" y="0"/>
          <a:ext cx="2462216" cy="832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>
              <a:solidFill>
                <a:schemeClr val="accent5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學習反應</a:t>
          </a:r>
        </a:p>
      </dsp:txBody>
      <dsp:txXfrm>
        <a:off x="8289907" y="0"/>
        <a:ext cx="2462216" cy="832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F721F-882E-436D-A42F-8310D8662C1C}">
      <dsp:nvSpPr>
        <dsp:cNvPr id="0" name=""/>
        <dsp:cNvSpPr/>
      </dsp:nvSpPr>
      <dsp:spPr>
        <a:xfrm>
          <a:off x="3227" y="756464"/>
          <a:ext cx="3238461" cy="1295384"/>
        </a:xfrm>
        <a:prstGeom prst="homePlat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教師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引起動機</a:t>
          </a:r>
          <a:endParaRPr lang="zh-TW" altLang="en-US" sz="2800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3227" y="756464"/>
        <a:ext cx="2914615" cy="1295384"/>
      </dsp:txXfrm>
    </dsp:sp>
    <dsp:sp modelId="{F722F3D6-D6E6-408E-A7F8-4771B08171A3}">
      <dsp:nvSpPr>
        <dsp:cNvPr id="0" name=""/>
        <dsp:cNvSpPr/>
      </dsp:nvSpPr>
      <dsp:spPr>
        <a:xfrm>
          <a:off x="2593996" y="756464"/>
          <a:ext cx="3238461" cy="1295384"/>
        </a:xfrm>
        <a:prstGeom prst="chevron">
          <a:avLst/>
        </a:prstGeom>
        <a:solidFill>
          <a:schemeClr val="accent4">
            <a:shade val="80000"/>
            <a:hueOff val="-72811"/>
            <a:satOff val="2016"/>
            <a:lumOff val="7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朗讀課文</a:t>
          </a:r>
          <a:endParaRPr lang="zh-TW" altLang="en-US" sz="2800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3241688" y="756464"/>
        <a:ext cx="1943077" cy="1295384"/>
      </dsp:txXfrm>
    </dsp:sp>
    <dsp:sp modelId="{4B5C945B-C2B5-4212-AE6A-FAADE22AEC9A}">
      <dsp:nvSpPr>
        <dsp:cNvPr id="0" name=""/>
        <dsp:cNvSpPr/>
      </dsp:nvSpPr>
      <dsp:spPr>
        <a:xfrm>
          <a:off x="5184765" y="756464"/>
          <a:ext cx="3238461" cy="1295384"/>
        </a:xfrm>
        <a:prstGeom prst="chevron">
          <a:avLst/>
        </a:prstGeom>
        <a:solidFill>
          <a:schemeClr val="accent4">
            <a:shade val="80000"/>
            <a:hueOff val="-145623"/>
            <a:satOff val="4031"/>
            <a:lumOff val="15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教師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講解概念</a:t>
          </a:r>
          <a:endParaRPr lang="zh-TW" altLang="en-US" sz="2800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5832457" y="756464"/>
        <a:ext cx="1943077" cy="1295384"/>
      </dsp:txXfrm>
    </dsp:sp>
    <dsp:sp modelId="{B936F3AB-A1F8-4038-B5F5-0BD55B254B82}">
      <dsp:nvSpPr>
        <dsp:cNvPr id="0" name=""/>
        <dsp:cNvSpPr/>
      </dsp:nvSpPr>
      <dsp:spPr>
        <a:xfrm>
          <a:off x="7775534" y="756464"/>
          <a:ext cx="3238461" cy="1295384"/>
        </a:xfrm>
        <a:prstGeom prst="chevron">
          <a:avLst/>
        </a:prstGeom>
        <a:solidFill>
          <a:schemeClr val="accent4">
            <a:shade val="80000"/>
            <a:hueOff val="-218434"/>
            <a:satOff val="6047"/>
            <a:lumOff val="22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師生共作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即問即答</a:t>
          </a:r>
          <a:endParaRPr lang="zh-TW" altLang="en-US" sz="2800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8423226" y="756464"/>
        <a:ext cx="1943077" cy="1295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F721F-882E-436D-A42F-8310D8662C1C}">
      <dsp:nvSpPr>
        <dsp:cNvPr id="0" name=""/>
        <dsp:cNvSpPr/>
      </dsp:nvSpPr>
      <dsp:spPr>
        <a:xfrm>
          <a:off x="3227" y="756464"/>
          <a:ext cx="3238461" cy="1295384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評估學習目標</a:t>
          </a:r>
          <a:endParaRPr lang="zh-TW" altLang="en-US" sz="2800" b="1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3227" y="756464"/>
        <a:ext cx="2914615" cy="1295384"/>
      </dsp:txXfrm>
    </dsp:sp>
    <dsp:sp modelId="{F722F3D6-D6E6-408E-A7F8-4771B08171A3}">
      <dsp:nvSpPr>
        <dsp:cNvPr id="0" name=""/>
        <dsp:cNvSpPr/>
      </dsp:nvSpPr>
      <dsp:spPr>
        <a:xfrm>
          <a:off x="2593996" y="756464"/>
          <a:ext cx="3238461" cy="129538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學生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默讀課文</a:t>
          </a:r>
          <a:endParaRPr lang="zh-TW" altLang="en-US" sz="2800" b="1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3241688" y="756464"/>
        <a:ext cx="1943077" cy="1295384"/>
      </dsp:txXfrm>
    </dsp:sp>
    <dsp:sp modelId="{4B5C945B-C2B5-4212-AE6A-FAADE22AEC9A}">
      <dsp:nvSpPr>
        <dsp:cNvPr id="0" name=""/>
        <dsp:cNvSpPr/>
      </dsp:nvSpPr>
      <dsp:spPr>
        <a:xfrm>
          <a:off x="5184765" y="756464"/>
          <a:ext cx="3238461" cy="129538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小組共作</a:t>
          </a:r>
          <a:endParaRPr lang="en-US" altLang="zh-TW" sz="2800" b="1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提問分享</a:t>
          </a:r>
          <a:endParaRPr lang="zh-TW" altLang="en-US" sz="2800" b="1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5832457" y="756464"/>
        <a:ext cx="1943077" cy="1295384"/>
      </dsp:txXfrm>
    </dsp:sp>
    <dsp:sp modelId="{B936F3AB-A1F8-4038-B5F5-0BD55B254B82}">
      <dsp:nvSpPr>
        <dsp:cNvPr id="0" name=""/>
        <dsp:cNvSpPr/>
      </dsp:nvSpPr>
      <dsp:spPr>
        <a:xfrm>
          <a:off x="7775534" y="756464"/>
          <a:ext cx="3238461" cy="1295384"/>
        </a:xfrm>
        <a:prstGeom prst="chevron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師生共作</a:t>
          </a:r>
          <a:endParaRPr lang="en-US" altLang="zh-TW" sz="2800" kern="1200" dirty="0" smtClean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仿宋 Std R" panose="02020400000000000000" pitchFamily="18" charset="-128"/>
              <a:ea typeface="Adobe 仿宋 Std R" panose="02020400000000000000" pitchFamily="18" charset="-128"/>
            </a:rPr>
            <a:t>概念解釋</a:t>
          </a:r>
          <a:endParaRPr lang="zh-TW" altLang="en-US" sz="2800" kern="1200" dirty="0">
            <a:solidFill>
              <a:schemeClr val="tx1"/>
            </a:solidFill>
            <a:latin typeface="Adobe 仿宋 Std R" panose="02020400000000000000" pitchFamily="18" charset="-128"/>
            <a:ea typeface="Adobe 仿宋 Std R" panose="02020400000000000000" pitchFamily="18" charset="-128"/>
          </a:endParaRPr>
        </a:p>
      </dsp:txBody>
      <dsp:txXfrm>
        <a:off x="8423226" y="756464"/>
        <a:ext cx="1943077" cy="12953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6274A-A7F8-487D-98E2-4F2AA73318B9}">
      <dsp:nvSpPr>
        <dsp:cNvPr id="0" name=""/>
        <dsp:cNvSpPr/>
      </dsp:nvSpPr>
      <dsp:spPr>
        <a:xfrm>
          <a:off x="1889" y="1032745"/>
          <a:ext cx="2504921" cy="250492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b="1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專業內</a:t>
          </a:r>
          <a:r>
            <a:rPr lang="zh-TW" altLang="en-US" sz="4100" b="1" kern="1200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卓越</a:t>
          </a:r>
          <a:endParaRPr lang="zh-TW" altLang="en-US" sz="4100" b="1" kern="1200" dirty="0">
            <a:solidFill>
              <a:srgbClr val="FF000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368726" y="1399582"/>
        <a:ext cx="1771247" cy="1771247"/>
      </dsp:txXfrm>
    </dsp:sp>
    <dsp:sp modelId="{5DF26326-8B62-4E4C-B7AC-9BDF6507797C}">
      <dsp:nvSpPr>
        <dsp:cNvPr id="0" name=""/>
        <dsp:cNvSpPr/>
      </dsp:nvSpPr>
      <dsp:spPr>
        <a:xfrm>
          <a:off x="2710210" y="1558778"/>
          <a:ext cx="1452854" cy="1452854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900" b="1" kern="120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2902786" y="2114349"/>
        <a:ext cx="1067702" cy="341712"/>
      </dsp:txXfrm>
    </dsp:sp>
    <dsp:sp modelId="{FFAA666F-63D0-4648-AAD7-9F48B6E47474}">
      <dsp:nvSpPr>
        <dsp:cNvPr id="0" name=""/>
        <dsp:cNvSpPr/>
      </dsp:nvSpPr>
      <dsp:spPr>
        <a:xfrm>
          <a:off x="4366464" y="1032745"/>
          <a:ext cx="2504921" cy="2504921"/>
        </a:xfrm>
        <a:prstGeom prst="ellipse">
          <a:avLst/>
        </a:prstGeom>
        <a:gradFill rotWithShape="0">
          <a:gsLst>
            <a:gs pos="0">
              <a:schemeClr val="accent5">
                <a:hueOff val="-4990872"/>
                <a:satOff val="-7727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990872"/>
                <a:satOff val="-7727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990872"/>
                <a:satOff val="-7727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100" b="1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專雅外</a:t>
          </a:r>
          <a:r>
            <a:rPr lang="zh-TW" altLang="en-US" sz="4100" b="1" kern="1200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博雅</a:t>
          </a:r>
          <a:endParaRPr lang="zh-TW" altLang="en-US" sz="4100" b="1" kern="1200" dirty="0">
            <a:solidFill>
              <a:srgbClr val="FF0000"/>
            </a:solidFill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4733301" y="1399582"/>
        <a:ext cx="1771247" cy="1771247"/>
      </dsp:txXfrm>
    </dsp:sp>
    <dsp:sp modelId="{30261B9F-B787-4C6D-83DB-4386D4ADAAC7}">
      <dsp:nvSpPr>
        <dsp:cNvPr id="0" name=""/>
        <dsp:cNvSpPr/>
      </dsp:nvSpPr>
      <dsp:spPr>
        <a:xfrm>
          <a:off x="7074785" y="1558778"/>
          <a:ext cx="1452854" cy="1452854"/>
        </a:xfrm>
        <a:prstGeom prst="mathEqual">
          <a:avLst/>
        </a:prstGeom>
        <a:gradFill rotWithShape="0">
          <a:gsLst>
            <a:gs pos="0">
              <a:schemeClr val="accent5">
                <a:hueOff val="-9981745"/>
                <a:satOff val="-15454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9981745"/>
                <a:satOff val="-15454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9981745"/>
                <a:satOff val="-15454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300" b="1" kern="120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7267361" y="1858066"/>
        <a:ext cx="1067702" cy="854278"/>
      </dsp:txXfrm>
    </dsp:sp>
    <dsp:sp modelId="{AD1C2BD5-336D-4FEA-AE9F-2973DD0A952A}">
      <dsp:nvSpPr>
        <dsp:cNvPr id="0" name=""/>
        <dsp:cNvSpPr/>
      </dsp:nvSpPr>
      <dsp:spPr>
        <a:xfrm>
          <a:off x="8731039" y="1032745"/>
          <a:ext cx="2504921" cy="2504921"/>
        </a:xfrm>
        <a:prstGeom prst="ellipse">
          <a:avLst/>
        </a:prstGeom>
        <a:gradFill rotWithShape="0">
          <a:gsLst>
            <a:gs pos="0">
              <a:schemeClr val="accent5">
                <a:hueOff val="-9981745"/>
                <a:satOff val="-15454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9981745"/>
                <a:satOff val="-15454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9981745"/>
                <a:satOff val="-15454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有</a:t>
          </a:r>
          <a:r>
            <a:rPr lang="zh-TW" altLang="en-US" sz="2800" b="1" kern="1200" dirty="0" smtClean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rPr>
            <a:t>學習力</a:t>
          </a:r>
          <a:r>
            <a:rPr lang="zh-TW" altLang="en-US" sz="2800" b="1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的</a:t>
          </a:r>
          <a:endParaRPr lang="en-US" altLang="zh-TW" sz="2800" b="1" kern="1200" dirty="0" smtClean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Adobe 繁黑體 Std B" panose="020B0700000000000000" pitchFamily="34" charset="-120"/>
              <a:ea typeface="Adobe 繁黑體 Std B" panose="020B0700000000000000" pitchFamily="34" charset="-120"/>
            </a:rPr>
            <a:t>現代公民</a:t>
          </a:r>
          <a:endParaRPr lang="zh-TW" altLang="en-US" sz="2800" b="1" kern="1200" dirty="0">
            <a:latin typeface="Adobe 繁黑體 Std B" panose="020B0700000000000000" pitchFamily="34" charset="-120"/>
            <a:ea typeface="Adobe 繁黑體 Std B" panose="020B0700000000000000" pitchFamily="34" charset="-120"/>
          </a:endParaRPr>
        </a:p>
      </dsp:txBody>
      <dsp:txXfrm>
        <a:off x="9097876" y="1399582"/>
        <a:ext cx="1771247" cy="1771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242FA-52FC-42F2-B63E-5CCC151E736B}" type="datetimeFigureOut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A600B-4E26-46F1-8BAB-78FA983D963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64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A600B-4E26-46F1-8BAB-78FA983D963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306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085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76B7D3F5-AA29-4DB8-AAF1-DE33771D3D4F}" type="slidenum">
              <a:rPr lang="zh-TW" altLang="en-US" smtClean="0">
                <a:solidFill>
                  <a:prstClr val="black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21</a:t>
            </a:fld>
            <a:endParaRPr lang="zh-TW" altLang="en-US" smtClean="0">
              <a:solidFill>
                <a:prstClr val="black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954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要將能力移轉給學生，老師要先幫學生「搭鷹架」，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然後在「慢慢拆除鷹架」，最後讓學生獨立完成。</a:t>
            </a:r>
            <a:endParaRPr lang="en-US" altLang="zh-TW" smtClean="0"/>
          </a:p>
          <a:p>
            <a:pPr eaLnBrk="1" hangingPunct="1">
              <a:spcBef>
                <a:spcPct val="0"/>
              </a:spcBef>
            </a:pPr>
            <a:endParaRPr lang="en-US" altLang="zh-TW" smtClean="0"/>
          </a:p>
          <a:p>
            <a:pPr eaLnBrk="1" hangingPunct="1">
              <a:spcBef>
                <a:spcPct val="0"/>
              </a:spcBef>
            </a:pPr>
            <a:r>
              <a:rPr lang="zh-TW" altLang="en-US" smtClean="0"/>
              <a:t>這個過程，在「教學時」，一般可以分成四個歷程。</a:t>
            </a:r>
          </a:p>
        </p:txBody>
      </p:sp>
      <p:sp>
        <p:nvSpPr>
          <p:cNvPr id="148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fld id="{DFA5CCBF-4C48-4AEE-9A17-74FC5116FEA0}" type="slidenum">
              <a:rPr lang="zh-TW" altLang="en-US" smtClean="0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/>
              <a:t>42</a:t>
            </a:fld>
            <a:endParaRPr lang="zh-TW" altLang="en-US" smtClean="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797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75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6E52F60-5F65-4FBC-9CA2-21B8F5E7520D}" type="slidenum">
              <a:rPr kumimoji="0" lang="zh-TW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64</a:t>
            </a:fld>
            <a:endParaRPr kumimoji="0" lang="zh-TW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68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mtClean="0"/>
              <a:t>現在，請大家跟我一起開始進入聚落與人口第一節的教學。</a:t>
            </a:r>
          </a:p>
        </p:txBody>
      </p:sp>
      <p:sp>
        <p:nvSpPr>
          <p:cNvPr id="583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20E309-A09B-47F9-89D1-8DB90FD38E3E}" type="slidenum">
              <a:rPr kumimoji="0" lang="zh-TW" altLang="en-US">
                <a:solidFill>
                  <a:prstClr val="black"/>
                </a:solidFill>
                <a:ea typeface="微軟正黑體" panose="020B0604030504040204" pitchFamily="34" charset="-120"/>
              </a:rPr>
              <a:pPr/>
              <a:t>66</a:t>
            </a:fld>
            <a:endParaRPr kumimoji="0" lang="zh-TW" altLang="en-US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1146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476D3DC-112A-41F2-91E4-2CEF0555872F}" type="slidenum">
              <a:rPr kumimoji="0" lang="zh-TW" altLang="en-US">
                <a:solidFill>
                  <a:prstClr val="black"/>
                </a:solidFill>
                <a:ea typeface="微軟正黑體" panose="020B0604030504040204" pitchFamily="34" charset="-120"/>
              </a:rPr>
              <a:pPr/>
              <a:t>68</a:t>
            </a:fld>
            <a:endParaRPr kumimoji="0" lang="zh-TW" altLang="en-US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465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fld id="{94126DA2-11F3-4A48-9A41-9EC5BFD0B544}" type="slidenum">
              <a:rPr lang="zh-TW" altLang="en-US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pPr/>
              <a:t>72</a:t>
            </a:fld>
            <a:endParaRPr lang="zh-TW" altLang="en-US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824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1487"/>
            <a:ext cx="10363200" cy="14689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5564B-FB7D-4032-A06A-D8BDFF9AAA9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2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7DBF7-E572-4F50-AF1A-C93A1D1B1FF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70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3672B-63C1-4827-B254-134EB25AA36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C8F6-9E67-478B-901C-C140C9ABE0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1611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17D81-0393-4FAB-80BC-3931ED38783E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8200-88FA-43D6-A39A-9D43D99607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49846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EE34-998A-46C0-A4B1-4951ED02C77D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635C-83E6-4454-B9A9-71851C62E3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8185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121A5-BDF0-49FF-8748-A58E16858A5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EC6A-7178-45B0-8B21-93F7E52002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0140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147483646 h 2856"/>
                <a:gd name="T8" fmla="*/ 2147483646 w 7104"/>
                <a:gd name="T9" fmla="*/ 2147483646 h 2856"/>
                <a:gd name="T10" fmla="*/ 2147483646 w 7104"/>
                <a:gd name="T11" fmla="*/ 2147483646 h 2856"/>
                <a:gd name="T12" fmla="*/ 2147483646 w 7104"/>
                <a:gd name="T13" fmla="*/ 2147483646 h 2856"/>
                <a:gd name="T14" fmla="*/ 2147483646 w 7104"/>
                <a:gd name="T15" fmla="*/ 2147483646 h 2856"/>
                <a:gd name="T16" fmla="*/ 2147483646 w 7104"/>
                <a:gd name="T17" fmla="*/ 2147483646 h 2856"/>
                <a:gd name="T18" fmla="*/ 2147483646 w 7104"/>
                <a:gd name="T19" fmla="*/ 2147483646 h 2856"/>
                <a:gd name="T20" fmla="*/ 2147483646 w 7104"/>
                <a:gd name="T21" fmla="*/ 2147483646 h 2856"/>
                <a:gd name="T22" fmla="*/ 2147483646 w 7104"/>
                <a:gd name="T23" fmla="*/ 2147483646 h 2856"/>
                <a:gd name="T24" fmla="*/ 2147483646 w 7104"/>
                <a:gd name="T25" fmla="*/ 2147483646 h 2856"/>
                <a:gd name="T26" fmla="*/ 2147483646 w 7104"/>
                <a:gd name="T27" fmla="*/ 2147483646 h 2856"/>
                <a:gd name="T28" fmla="*/ 2147483646 w 7104"/>
                <a:gd name="T29" fmla="*/ 2147483646 h 2856"/>
                <a:gd name="T30" fmla="*/ 2147483646 w 7104"/>
                <a:gd name="T31" fmla="*/ 2147483646 h 2856"/>
                <a:gd name="T32" fmla="*/ 2147483646 w 7104"/>
                <a:gd name="T33" fmla="*/ 2147483646 h 2856"/>
                <a:gd name="T34" fmla="*/ 2147483646 w 7104"/>
                <a:gd name="T35" fmla="*/ 2147483646 h 2856"/>
                <a:gd name="T36" fmla="*/ 2147483646 w 7104"/>
                <a:gd name="T37" fmla="*/ 2147483646 h 2856"/>
                <a:gd name="T38" fmla="*/ 2147483646 w 7104"/>
                <a:gd name="T39" fmla="*/ 2147483646 h 2856"/>
                <a:gd name="T40" fmla="*/ 2147483646 w 7104"/>
                <a:gd name="T41" fmla="*/ 2147483646 h 2856"/>
                <a:gd name="T42" fmla="*/ 2147483646 w 7104"/>
                <a:gd name="T43" fmla="*/ 2147483646 h 2856"/>
                <a:gd name="T44" fmla="*/ 2147483646 w 7104"/>
                <a:gd name="T45" fmla="*/ 2147483646 h 2856"/>
                <a:gd name="T46" fmla="*/ 2147483646 w 7104"/>
                <a:gd name="T47" fmla="*/ 2147483646 h 2856"/>
                <a:gd name="T48" fmla="*/ 2147483646 w 7104"/>
                <a:gd name="T49" fmla="*/ 2147483646 h 2856"/>
                <a:gd name="T50" fmla="*/ 2147483646 w 7104"/>
                <a:gd name="T51" fmla="*/ 2147483646 h 2856"/>
                <a:gd name="T52" fmla="*/ 2147483646 w 7104"/>
                <a:gd name="T53" fmla="*/ 2147483646 h 2856"/>
                <a:gd name="T54" fmla="*/ 2147483646 w 7104"/>
                <a:gd name="T55" fmla="*/ 2147483646 h 2856"/>
                <a:gd name="T56" fmla="*/ 2147483646 w 7104"/>
                <a:gd name="T57" fmla="*/ 2147483646 h 2856"/>
                <a:gd name="T58" fmla="*/ 2147483646 w 7104"/>
                <a:gd name="T59" fmla="*/ 2147483646 h 2856"/>
                <a:gd name="T60" fmla="*/ 2147483646 w 7104"/>
                <a:gd name="T61" fmla="*/ 2147483646 h 2856"/>
                <a:gd name="T62" fmla="*/ 2147483646 w 7104"/>
                <a:gd name="T63" fmla="*/ 2147483646 h 2856"/>
                <a:gd name="T64" fmla="*/ 2147483646 w 7104"/>
                <a:gd name="T65" fmla="*/ 2147483646 h 2856"/>
                <a:gd name="T66" fmla="*/ 2147483646 w 7104"/>
                <a:gd name="T67" fmla="*/ 2147483646 h 2856"/>
                <a:gd name="T68" fmla="*/ 2147483646 w 7104"/>
                <a:gd name="T69" fmla="*/ 2147483646 h 2856"/>
                <a:gd name="T70" fmla="*/ 2147483646 w 7104"/>
                <a:gd name="T71" fmla="*/ 2147483646 h 2856"/>
                <a:gd name="T72" fmla="*/ 2147483646 w 7104"/>
                <a:gd name="T73" fmla="*/ 2147483646 h 2856"/>
                <a:gd name="T74" fmla="*/ 2147483646 w 7104"/>
                <a:gd name="T75" fmla="*/ 2147483646 h 2856"/>
                <a:gd name="T76" fmla="*/ 2147483646 w 7104"/>
                <a:gd name="T77" fmla="*/ 2147483646 h 2856"/>
                <a:gd name="T78" fmla="*/ 2147483646 w 7104"/>
                <a:gd name="T79" fmla="*/ 2147483646 h 2856"/>
                <a:gd name="T80" fmla="*/ 2147483646 w 7104"/>
                <a:gd name="T81" fmla="*/ 2147483646 h 2856"/>
                <a:gd name="T82" fmla="*/ 2147483646 w 7104"/>
                <a:gd name="T83" fmla="*/ 2147483646 h 2856"/>
                <a:gd name="T84" fmla="*/ 2147483646 w 7104"/>
                <a:gd name="T85" fmla="*/ 2147483646 h 2856"/>
                <a:gd name="T86" fmla="*/ 2147483646 w 7104"/>
                <a:gd name="T87" fmla="*/ 2147483646 h 2856"/>
                <a:gd name="T88" fmla="*/ 2147483646 w 7104"/>
                <a:gd name="T89" fmla="*/ 2147483646 h 2856"/>
                <a:gd name="T90" fmla="*/ 2147483646 w 7104"/>
                <a:gd name="T91" fmla="*/ 2147483646 h 2856"/>
                <a:gd name="T92" fmla="*/ 2147483646 w 7104"/>
                <a:gd name="T93" fmla="*/ 2147483646 h 2856"/>
                <a:gd name="T94" fmla="*/ 2147483646 w 7104"/>
                <a:gd name="T95" fmla="*/ 2147483646 h 2856"/>
                <a:gd name="T96" fmla="*/ 2147483646 w 7104"/>
                <a:gd name="T97" fmla="*/ 2147483646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99EE4C-5AD7-411E-B2CD-665132B55DE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B1A4E-B8E3-4A18-A8E8-1D5D291D92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32434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11726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11726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9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76910400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1CCF79-4C5C-46F9-ADC0-4E0442B9FB43}" type="datetime1">
              <a:rPr lang="zh-TW" altLang="en-US" smtClean="0"/>
              <a:t>2018/3/20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9AEFD-E6B2-4A4C-99FA-560BD4A297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75321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527381" y="6497639"/>
            <a:ext cx="10945216" cy="0"/>
          </a:xfrm>
          <a:prstGeom prst="line">
            <a:avLst/>
          </a:prstGeom>
          <a:ln w="12700">
            <a:prstDash val="sys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5"/>
            <a:ext cx="11176000" cy="247452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lnSpc>
                <a:spcPct val="100000"/>
              </a:lnSpc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93397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F66A-067B-4B1B-B6BC-DE357B353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89601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73025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62D7-9F71-4531-A5E8-6A14562EC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9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5169"/>
            <a:ext cx="2743200" cy="585046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5169"/>
            <a:ext cx="8026400" cy="58504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5330-FB6A-43A2-98F2-25A3CCD2AC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9766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D275-B638-4CC3-AF4B-6864AA8C3F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79653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B5F-8405-4F0B-8A50-78924E6937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4607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D32E-92BB-47EC-AE98-1E2868A5C2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5777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6FDF-2DA3-447C-8D0D-97751D038E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2761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A0D6-CC15-417A-9820-6783570008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5615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C8F6-9E67-478B-901C-C140C9ABE0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3528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8200-88FA-43D6-A39A-9D43D99607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93053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635C-83E6-4454-B9A9-71851C62E3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5787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EC6A-7178-45B0-8B21-93F7E52002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3690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>
                <a:gd name="T0" fmla="*/ 2147483646 w 10000"/>
                <a:gd name="T1" fmla="*/ 2147483646 h 5291"/>
                <a:gd name="T2" fmla="*/ 2147483646 w 10000"/>
                <a:gd name="T3" fmla="*/ 2147483646 h 5291"/>
                <a:gd name="T4" fmla="*/ 2147483646 w 10000"/>
                <a:gd name="T5" fmla="*/ 0 h 5291"/>
                <a:gd name="T6" fmla="*/ 2147483646 w 10000"/>
                <a:gd name="T7" fmla="*/ 0 h 5291"/>
                <a:gd name="T8" fmla="*/ 2147483646 w 10000"/>
                <a:gd name="T9" fmla="*/ 2147483646 h 5291"/>
                <a:gd name="T10" fmla="*/ 2147483646 w 10000"/>
                <a:gd name="T11" fmla="*/ 2147483646 h 5291"/>
                <a:gd name="T12" fmla="*/ 2147483646 w 10000"/>
                <a:gd name="T13" fmla="*/ 2147483646 h 5291"/>
                <a:gd name="T14" fmla="*/ 2147483646 w 10000"/>
                <a:gd name="T15" fmla="*/ 2147483646 h 5291"/>
                <a:gd name="T16" fmla="*/ 2147483646 w 10000"/>
                <a:gd name="T17" fmla="*/ 2147483646 h 5291"/>
                <a:gd name="T18" fmla="*/ 2147483646 w 10000"/>
                <a:gd name="T19" fmla="*/ 2147483646 h 5291"/>
                <a:gd name="T20" fmla="*/ 2147483646 w 10000"/>
                <a:gd name="T21" fmla="*/ 2147483646 h 5291"/>
                <a:gd name="T22" fmla="*/ 2147483646 w 10000"/>
                <a:gd name="T23" fmla="*/ 2147483646 h 5291"/>
                <a:gd name="T24" fmla="*/ 2147483646 w 10000"/>
                <a:gd name="T25" fmla="*/ 2147483646 h 5291"/>
                <a:gd name="T26" fmla="*/ 2147483646 w 10000"/>
                <a:gd name="T27" fmla="*/ 2147483646 h 5291"/>
                <a:gd name="T28" fmla="*/ 2147483646 w 10000"/>
                <a:gd name="T29" fmla="*/ 2147483646 h 5291"/>
                <a:gd name="T30" fmla="*/ 2147483646 w 10000"/>
                <a:gd name="T31" fmla="*/ 2147483646 h 5291"/>
                <a:gd name="T32" fmla="*/ 2147483646 w 10000"/>
                <a:gd name="T33" fmla="*/ 2147483646 h 5291"/>
                <a:gd name="T34" fmla="*/ 2147483646 w 10000"/>
                <a:gd name="T35" fmla="*/ 2147483646 h 5291"/>
                <a:gd name="T36" fmla="*/ 2147483646 w 10000"/>
                <a:gd name="T37" fmla="*/ 2147483646 h 5291"/>
                <a:gd name="T38" fmla="*/ 2147483646 w 10000"/>
                <a:gd name="T39" fmla="*/ 2147483646 h 5291"/>
                <a:gd name="T40" fmla="*/ 2147483646 w 10000"/>
                <a:gd name="T41" fmla="*/ 2147483646 h 5291"/>
                <a:gd name="T42" fmla="*/ 2147483646 w 10000"/>
                <a:gd name="T43" fmla="*/ 2147483646 h 5291"/>
                <a:gd name="T44" fmla="*/ 2147483646 w 10000"/>
                <a:gd name="T45" fmla="*/ 2147483646 h 5291"/>
                <a:gd name="T46" fmla="*/ 2147483646 w 10000"/>
                <a:gd name="T47" fmla="*/ 2147483646 h 5291"/>
                <a:gd name="T48" fmla="*/ 2147483646 w 10000"/>
                <a:gd name="T49" fmla="*/ 2147483646 h 5291"/>
                <a:gd name="T50" fmla="*/ 2147483646 w 10000"/>
                <a:gd name="T51" fmla="*/ 2147483646 h 5291"/>
                <a:gd name="T52" fmla="*/ 2147483646 w 10000"/>
                <a:gd name="T53" fmla="*/ 2147483646 h 5291"/>
                <a:gd name="T54" fmla="*/ 2147483646 w 10000"/>
                <a:gd name="T55" fmla="*/ 2147483646 h 5291"/>
                <a:gd name="T56" fmla="*/ 2147483646 w 10000"/>
                <a:gd name="T57" fmla="*/ 2147483646 h 5291"/>
                <a:gd name="T58" fmla="*/ 2147483646 w 10000"/>
                <a:gd name="T59" fmla="*/ 2147483646 h 5291"/>
                <a:gd name="T60" fmla="*/ 2147483646 w 10000"/>
                <a:gd name="T61" fmla="*/ 2147483646 h 5291"/>
                <a:gd name="T62" fmla="*/ 2147483646 w 10000"/>
                <a:gd name="T63" fmla="*/ 2147483646 h 5291"/>
                <a:gd name="T64" fmla="*/ 2147483646 w 10000"/>
                <a:gd name="T65" fmla="*/ 2147483646 h 5291"/>
                <a:gd name="T66" fmla="*/ 2147483646 w 10000"/>
                <a:gd name="T67" fmla="*/ 2147483646 h 5291"/>
                <a:gd name="T68" fmla="*/ 0 w 10000"/>
                <a:gd name="T69" fmla="*/ 2147483646 h 5291"/>
                <a:gd name="T70" fmla="*/ 2147483646 w 10000"/>
                <a:gd name="T71" fmla="*/ 2147483646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>
                <a:gd name="T0" fmla="*/ 0 w 7104"/>
                <a:gd name="T1" fmla="*/ 0 h 2856"/>
                <a:gd name="T2" fmla="*/ 0 w 7104"/>
                <a:gd name="T3" fmla="*/ 2147483646 h 2856"/>
                <a:gd name="T4" fmla="*/ 2147483646 w 7104"/>
                <a:gd name="T5" fmla="*/ 2147483646 h 2856"/>
                <a:gd name="T6" fmla="*/ 2147483646 w 7104"/>
                <a:gd name="T7" fmla="*/ 2147483646 h 2856"/>
                <a:gd name="T8" fmla="*/ 2147483646 w 7104"/>
                <a:gd name="T9" fmla="*/ 2147483646 h 2856"/>
                <a:gd name="T10" fmla="*/ 2147483646 w 7104"/>
                <a:gd name="T11" fmla="*/ 2147483646 h 2856"/>
                <a:gd name="T12" fmla="*/ 2147483646 w 7104"/>
                <a:gd name="T13" fmla="*/ 2147483646 h 2856"/>
                <a:gd name="T14" fmla="*/ 2147483646 w 7104"/>
                <a:gd name="T15" fmla="*/ 2147483646 h 2856"/>
                <a:gd name="T16" fmla="*/ 2147483646 w 7104"/>
                <a:gd name="T17" fmla="*/ 2147483646 h 2856"/>
                <a:gd name="T18" fmla="*/ 2147483646 w 7104"/>
                <a:gd name="T19" fmla="*/ 2147483646 h 2856"/>
                <a:gd name="T20" fmla="*/ 2147483646 w 7104"/>
                <a:gd name="T21" fmla="*/ 2147483646 h 2856"/>
                <a:gd name="T22" fmla="*/ 2147483646 w 7104"/>
                <a:gd name="T23" fmla="*/ 2147483646 h 2856"/>
                <a:gd name="T24" fmla="*/ 2147483646 w 7104"/>
                <a:gd name="T25" fmla="*/ 2147483646 h 2856"/>
                <a:gd name="T26" fmla="*/ 2147483646 w 7104"/>
                <a:gd name="T27" fmla="*/ 2147483646 h 2856"/>
                <a:gd name="T28" fmla="*/ 2147483646 w 7104"/>
                <a:gd name="T29" fmla="*/ 2147483646 h 2856"/>
                <a:gd name="T30" fmla="*/ 2147483646 w 7104"/>
                <a:gd name="T31" fmla="*/ 2147483646 h 2856"/>
                <a:gd name="T32" fmla="*/ 2147483646 w 7104"/>
                <a:gd name="T33" fmla="*/ 2147483646 h 2856"/>
                <a:gd name="T34" fmla="*/ 2147483646 w 7104"/>
                <a:gd name="T35" fmla="*/ 2147483646 h 2856"/>
                <a:gd name="T36" fmla="*/ 2147483646 w 7104"/>
                <a:gd name="T37" fmla="*/ 2147483646 h 2856"/>
                <a:gd name="T38" fmla="*/ 2147483646 w 7104"/>
                <a:gd name="T39" fmla="*/ 2147483646 h 2856"/>
                <a:gd name="T40" fmla="*/ 2147483646 w 7104"/>
                <a:gd name="T41" fmla="*/ 2147483646 h 2856"/>
                <a:gd name="T42" fmla="*/ 2147483646 w 7104"/>
                <a:gd name="T43" fmla="*/ 2147483646 h 2856"/>
                <a:gd name="T44" fmla="*/ 2147483646 w 7104"/>
                <a:gd name="T45" fmla="*/ 2147483646 h 2856"/>
                <a:gd name="T46" fmla="*/ 2147483646 w 7104"/>
                <a:gd name="T47" fmla="*/ 2147483646 h 2856"/>
                <a:gd name="T48" fmla="*/ 2147483646 w 7104"/>
                <a:gd name="T49" fmla="*/ 2147483646 h 2856"/>
                <a:gd name="T50" fmla="*/ 2147483646 w 7104"/>
                <a:gd name="T51" fmla="*/ 2147483646 h 2856"/>
                <a:gd name="T52" fmla="*/ 2147483646 w 7104"/>
                <a:gd name="T53" fmla="*/ 2147483646 h 2856"/>
                <a:gd name="T54" fmla="*/ 2147483646 w 7104"/>
                <a:gd name="T55" fmla="*/ 2147483646 h 2856"/>
                <a:gd name="T56" fmla="*/ 2147483646 w 7104"/>
                <a:gd name="T57" fmla="*/ 2147483646 h 2856"/>
                <a:gd name="T58" fmla="*/ 2147483646 w 7104"/>
                <a:gd name="T59" fmla="*/ 2147483646 h 2856"/>
                <a:gd name="T60" fmla="*/ 2147483646 w 7104"/>
                <a:gd name="T61" fmla="*/ 2147483646 h 2856"/>
                <a:gd name="T62" fmla="*/ 2147483646 w 7104"/>
                <a:gd name="T63" fmla="*/ 2147483646 h 2856"/>
                <a:gd name="T64" fmla="*/ 2147483646 w 7104"/>
                <a:gd name="T65" fmla="*/ 2147483646 h 2856"/>
                <a:gd name="T66" fmla="*/ 2147483646 w 7104"/>
                <a:gd name="T67" fmla="*/ 2147483646 h 2856"/>
                <a:gd name="T68" fmla="*/ 2147483646 w 7104"/>
                <a:gd name="T69" fmla="*/ 2147483646 h 2856"/>
                <a:gd name="T70" fmla="*/ 2147483646 w 7104"/>
                <a:gd name="T71" fmla="*/ 2147483646 h 2856"/>
                <a:gd name="T72" fmla="*/ 2147483646 w 7104"/>
                <a:gd name="T73" fmla="*/ 2147483646 h 2856"/>
                <a:gd name="T74" fmla="*/ 2147483646 w 7104"/>
                <a:gd name="T75" fmla="*/ 2147483646 h 2856"/>
                <a:gd name="T76" fmla="*/ 2147483646 w 7104"/>
                <a:gd name="T77" fmla="*/ 2147483646 h 2856"/>
                <a:gd name="T78" fmla="*/ 2147483646 w 7104"/>
                <a:gd name="T79" fmla="*/ 2147483646 h 2856"/>
                <a:gd name="T80" fmla="*/ 2147483646 w 7104"/>
                <a:gd name="T81" fmla="*/ 2147483646 h 2856"/>
                <a:gd name="T82" fmla="*/ 2147483646 w 7104"/>
                <a:gd name="T83" fmla="*/ 2147483646 h 2856"/>
                <a:gd name="T84" fmla="*/ 2147483646 w 7104"/>
                <a:gd name="T85" fmla="*/ 2147483646 h 2856"/>
                <a:gd name="T86" fmla="*/ 2147483646 w 7104"/>
                <a:gd name="T87" fmla="*/ 2147483646 h 2856"/>
                <a:gd name="T88" fmla="*/ 2147483646 w 7104"/>
                <a:gd name="T89" fmla="*/ 2147483646 h 2856"/>
                <a:gd name="T90" fmla="*/ 2147483646 w 7104"/>
                <a:gd name="T91" fmla="*/ 2147483646 h 2856"/>
                <a:gd name="T92" fmla="*/ 2147483646 w 7104"/>
                <a:gd name="T93" fmla="*/ 2147483646 h 2856"/>
                <a:gd name="T94" fmla="*/ 2147483646 w 7104"/>
                <a:gd name="T95" fmla="*/ 2147483646 h 2856"/>
                <a:gd name="T96" fmla="*/ 2147483646 w 7104"/>
                <a:gd name="T97" fmla="*/ 2147483646 h 2856"/>
                <a:gd name="T98" fmla="*/ 0 w 7104"/>
                <a:gd name="T99" fmla="*/ 0 h 2856"/>
                <a:gd name="T100" fmla="*/ 0 w 7104"/>
                <a:gd name="T101" fmla="*/ 0 h 28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>
                <a:gd name="T0" fmla="*/ 0 w 15356"/>
                <a:gd name="T1" fmla="*/ 0 h 8638"/>
                <a:gd name="T2" fmla="*/ 0 w 15356"/>
                <a:gd name="T3" fmla="*/ 2147483646 h 8638"/>
                <a:gd name="T4" fmla="*/ 2147483646 w 15356"/>
                <a:gd name="T5" fmla="*/ 2147483646 h 8638"/>
                <a:gd name="T6" fmla="*/ 2147483646 w 15356"/>
                <a:gd name="T7" fmla="*/ 0 h 8638"/>
                <a:gd name="T8" fmla="*/ 0 w 15356"/>
                <a:gd name="T9" fmla="*/ 0 h 8638"/>
                <a:gd name="T10" fmla="*/ 2147483646 w 15356"/>
                <a:gd name="T11" fmla="*/ 2147483646 h 8638"/>
                <a:gd name="T12" fmla="*/ 2147483646 w 15356"/>
                <a:gd name="T13" fmla="*/ 2147483646 h 8638"/>
                <a:gd name="T14" fmla="*/ 2147483646 w 15356"/>
                <a:gd name="T15" fmla="*/ 2147483646 h 8638"/>
                <a:gd name="T16" fmla="*/ 2147483646 w 15356"/>
                <a:gd name="T17" fmla="*/ 2147483646 h 8638"/>
                <a:gd name="T18" fmla="*/ 2147483646 w 15356"/>
                <a:gd name="T19" fmla="*/ 2147483646 h 8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Rectangle 15"/>
          <p:cNvSpPr/>
          <p:nvPr/>
        </p:nvSpPr>
        <p:spPr>
          <a:xfrm>
            <a:off x="10437813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t>2017/05/19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嘉義大學師培中心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B1A4E-B8E3-4A18-A8E8-1D5D291D92D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4011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347134"/>
            <a:ext cx="4207933" cy="336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D1EA-37AA-4FFA-8DE4-86674FFBF46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DFB0F-7E83-42D7-9454-9F727A6EF1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555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11726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11726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9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23287536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zh-TW" altLang="en-US"/>
              <a:t>屏東教育大學教育心理與輔導學系陸怡琮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9AEFD-E6B2-4A4C-99FA-560BD4A297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2881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527381" y="6497639"/>
            <a:ext cx="10945216" cy="0"/>
          </a:xfrm>
          <a:prstGeom prst="line">
            <a:avLst/>
          </a:prstGeom>
          <a:ln w="12700">
            <a:prstDash val="sys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5"/>
            <a:ext cx="11176000" cy="247452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lnSpc>
                <a:spcPct val="100000"/>
              </a:lnSpc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4464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" y="67733"/>
            <a:ext cx="1799167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80433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503D8-95F7-496E-892B-86318B8C855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DC83-8DD7-47AF-8F25-DD7CC58A00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94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4" y="1051984"/>
            <a:ext cx="3246967" cy="259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680E5-86AB-4991-ACE5-0E08857E506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0FF8F-DAC1-4C82-AF62-C418E5533F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60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887C4-3C19-41CB-A0C3-91FCD84682A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8025-1FC6-4273-879D-BEDBAF9995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5648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AAD3C-A7A9-43FA-85CF-36D4F60CF90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247D-6540-492E-963A-FC9668A563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4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CAFDF-2258-458D-87B2-491CA5ACF31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BE4F0-1D23-4483-858A-64786EF095A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2915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7B7D-D6C6-4DDC-8C83-EB4EFCF99E4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B7AE7-9F2D-4362-8E1B-64065EBA685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750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6CA2A-C2A4-4AB9-92B8-19D1134CD79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46B31-D4DB-4446-8591-D8A10C4D17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41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9080-3867-455D-904C-3D2AC780558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35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D10F-5BA8-47DF-9F71-04D9BAA74A3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63DA-8797-4D51-BAA4-C6DBF63FE6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75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1" y="317500"/>
            <a:ext cx="1801284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0C063-42A5-46A0-B590-2846D604AA9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BC130-236C-47B2-BB4C-B620034ACA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9367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4" y="105833"/>
            <a:ext cx="1799167" cy="14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C927-366D-472A-A404-7525FABC0A2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B5189-A7D1-4F57-8EB1-8919B18917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89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1763"/>
            <a:ext cx="48895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accent4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rgbClr val="0070C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92A11-DC0D-4685-ACF9-89AB5AA863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25DBE-106F-4473-BDE7-4636E9EDFB8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2861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EF2A-2383-4CA0-8E60-D082B43C64C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49251-AC73-4753-AC8E-9354C2BCC2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95866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09738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99336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7539-5F0E-4B5E-9BD6-14910466F2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51821-EE53-4368-B49B-55D0AB3538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596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6B82F-0C11-4FAF-A940-F9DC03E5A46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C59B0-94DD-4C66-81A2-C8EA99985E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9330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F25DE-B888-497F-8075-FF744D760E8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0F7B9-8824-4AD5-8890-8313795D11A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411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4C08-1EA9-4325-9215-2B8A221E15C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2C08E-8EB4-4FAC-9DC8-125F368205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6918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82EDA-FE33-4132-AF5F-94CEB1F12C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74AA8-2AFE-48DD-9E51-60228D2976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35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186"/>
            <a:ext cx="103632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FE6B1-490D-493B-85F1-B54F87364DA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00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40F9E-CF8C-4CFD-801C-4306A94D945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0876B-1092-4C02-8192-12BB601342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05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40B6E-79C8-4F42-A3C1-F784F2AAA15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B5B0-4221-493E-A460-45C051558F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470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84150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2C2D-0BE6-4842-85DD-5C8FF9B455E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33529-9151-412D-B365-A0C7129199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327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85738"/>
            <a:ext cx="22542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5B18E-D066-426E-8957-F7B7031B55B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B984C-10F2-42EB-8B73-31C9F6DB65A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911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F979D-BF8B-4382-B670-E9554F4229A4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9B825-069D-46E4-A5CE-174FA950EB1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1573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-182563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D9F6-EE72-4E9F-96B4-C3D309FD5AE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95748-394F-41BC-A402-542843AC119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095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D7FC7-7543-4104-A2E8-5D6F70BF0A8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AE616-3050-49A6-924B-FE809B92C83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124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5BBD6-67BE-4746-8739-C60AB8F8AAC3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B349E-C86D-4E94-8D87-21BB2786D3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7346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7A9A4-77A4-4B93-B8DC-9E51E5A595BB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D4D0A-071A-4D79-B91E-0250E35C84D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86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13C19-3740-4388-8F2A-A8BE256A715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39651-0752-43FA-A31C-90F28C21E83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506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59D9-27A5-4E9A-98C9-BD3B36838D7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82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E1CC6-A970-4D8E-BFD9-ED0747F9B719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29B6AD-07DF-4AFF-933F-606B6A2C61C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849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92FD3-F7A8-43A8-8F6B-8D81DFD048C6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3C085-C131-4741-8F4C-FA97C4D942B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4212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99320-431A-4D27-B4F4-6185107DF68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21791-53BC-4B46-B6BF-EE387F4B5D4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950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0725-1A28-4EF2-ACAE-AF81C4306131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37789-50EB-4E42-B82A-507935D4483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750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E4E57-075D-41BD-8184-3CA435AC52E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03B5E-B028-458E-8798-6D58A2D3E22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413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80966-FF2D-4144-8CAD-E820F16A0D7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FC8906-1690-4B2A-A402-6F78A16602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119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-182563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26D79-C9DF-4439-8372-1F1CF047C9A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69472-3D2B-4849-A4E1-AA45F5997CB1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55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FE06-AE46-44A2-8753-861E8213C55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18C75-CF69-4C11-989A-29B83D860A5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282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0F350-C963-4885-A435-2804ACF22FE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6B133-11BD-455C-AC69-824C6254653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1953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91043-206B-46F1-8840-1DC83E6614B7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37841-6949-44CF-B1B9-C3B05898E8E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836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72" y="1534585"/>
            <a:ext cx="5389033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72" y="2175935"/>
            <a:ext cx="538903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27B-5FEB-45F5-B2C4-7446629C9DA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00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DDF01-7AF2-427E-9085-4D60C5D3CBA6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BED63-2D20-4AFF-AAD7-52A3371E541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7772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5A25B-CED7-4FF1-8B8A-248BEF94480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F312B-4FE4-439E-B634-9091D1B6E61E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615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ACA1-077E-491A-9295-EF4E1BBE728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15107-31C1-4EBC-B45B-3C51213A511A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840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AB941-10AF-45E4-B4EC-105DC20C295E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51798-4337-4306-93EC-AEA000FE243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0135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1A2B-5E1D-459B-9C05-A70BD46A40A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6ADC7-08A9-49BE-96EE-F92D0A741E5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1706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C2FF-DD20-4E6F-9453-F99844A4607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B7807-A8FD-430C-A09E-8692B8F3245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888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AB87-9057-4A3C-A1F7-F29E6A0236A3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F66A-067B-4B1B-B6BC-DE357B353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51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73025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74EE-19AE-46B8-9A73-3EF7B57C0D7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62D7-9F71-4531-A5E8-6A14562EC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8112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39F0D-98EC-46AE-9CAE-BB5C9BA5DE33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D275-B638-4CC3-AF4B-6864AA8C3F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1990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BADE3-DE61-434D-8B58-64EA4E5C63FE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B5F-8405-4F0B-8A50-78924E6937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80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5DC3F-85F0-46D8-A3CE-BA0395BF08B3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2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17AE9-A600-4E37-9E1A-47AC859EA4A8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D32E-92BB-47EC-AE98-1E2868A5C2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6608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6A5F5-ED09-4344-B8AD-A53C2AC8EE60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6FDF-2DA3-447C-8D0D-97751D038E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876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39897-8A0C-4406-8C80-7A020A4B6D9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A0D6-CC15-417A-9820-6783570008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45817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D6363-64F9-4CB6-B180-C3D46F14F50A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5C8F6-9E67-478B-901C-C140C9ABE0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1671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4BED-5627-4D53-AF9B-550111B8C870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38200-88FA-43D6-A39A-9D43D996078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039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540C4-A2B8-42BA-BD0B-B4B6435369C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1635C-83E6-4454-B9A9-71851C62E3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3105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7988B-CB4E-4831-A954-DB8BB20B80B7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EC6A-7178-45B0-8B21-93F7E52002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5174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11726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11726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9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80111846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D42B59-F2D8-4BA0-B8FE-CE53A1B8879C}" type="datetime1">
              <a:rPr lang="zh-TW" altLang="en-US" smtClean="0"/>
              <a:t>2018/3/20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9AEFD-E6B2-4A4C-99FA-560BD4A297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0075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>
            <a:off x="527381" y="6497639"/>
            <a:ext cx="10945216" cy="0"/>
          </a:xfrm>
          <a:prstGeom prst="line">
            <a:avLst/>
          </a:prstGeom>
          <a:ln w="12700">
            <a:prstDash val="sysDash"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5"/>
            <a:ext cx="11176000" cy="2474524"/>
          </a:xfrm>
        </p:spPr>
        <p:txBody>
          <a:bodyPr/>
          <a:lstStyle>
            <a:lvl1pPr>
              <a:lnSpc>
                <a:spcPct val="150000"/>
              </a:lnSpc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lnSpc>
                <a:spcPct val="100000"/>
              </a:lnSpc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lnSpc>
                <a:spcPct val="90000"/>
              </a:lnSpc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822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C67D2-3523-45EB-BCF1-9A42B789E4E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46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B29F42-9914-465B-867A-33BC7969F1D3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758CE2-AFE1-40EC-80EE-17B8E86F29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697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8002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1670050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F33782-3653-4903-8EA8-5299ECECDC8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8BB312-6E81-43E9-A96A-B7683EC89BA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0547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052513"/>
            <a:ext cx="32480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45DFF9-95E1-4547-A29C-49F1940488B6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871B53-DEF4-43D5-B230-A31F86B2FB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41309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9C6012-0390-4FA5-A397-4BD047ACB99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0D321B-733A-4584-925D-CCD8000205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63356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2002F0-2AE6-45AE-BDAD-E64AE1EE6AAD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2CDC65-43D8-4CB3-A582-B780C32386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772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5E8B2E-622A-4927-84AC-8006AB0A9E87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56D9E0-0FE0-427C-AE68-1C46DACBB2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7775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E3BE3E-8590-423F-AFC4-FD0D9476100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FFD974-2D4F-4A91-ACB0-30D626E3C2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2964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CFF056-C926-464C-94B3-A38E91DD8377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C194CE-CE74-4C02-96F2-3200ADF84B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8276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D73244-840E-45E3-8B07-7297A90FA95D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62A39-CDB7-469D-BC93-94711F7EF2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694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02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710671-A61E-4535-B924-10CAF56749A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B46689-6BEE-415F-BA3B-D376476608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467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5" y="273054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084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1A05-69D3-43C7-89FD-72853D40FA3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3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6363"/>
            <a:ext cx="18002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8F91E7-3E12-4E2A-971F-1576BDA07DF4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9A7F3B-82D8-4D82-9697-6E914F390D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3964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0F5E4-9B41-415F-8C88-C85EC08A9719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0114A-8854-4CA3-9E14-FAC5D9254F2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4991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1231900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BE56D-BE01-4E33-8618-802BDBEC3993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AFCB-0E72-4EFE-BEA2-C7BB072E63C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1638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2803B-C849-4C0D-88D8-E89CAC10140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1B2E-C436-4A83-B934-1476CEA4B20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0890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BF02A-10FD-4BD5-9BA8-EA86CFA3559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85F3-359E-4337-8AA3-A9F5BECD03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102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328B-FC27-42AF-AB16-16FE1455159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E81C2-4FD9-4AEC-A2DA-61F6F6F719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4009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1B842-096C-4A0A-9DE1-6C2ACBC86C8C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DC5B0-2739-4CA3-A02C-8B7E92B0063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40873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8C197-798B-4EBC-8645-BB6220623AB4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7824B-0C76-4EE4-BA62-A6B6D9BE6C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556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AF0A1-0AEF-4C58-B2E1-73FEE295C16A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095-47E7-4671-905F-55BB591D111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6914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4C998-9FC4-413C-B0D0-1574D5934B77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DB510-BA4C-49B8-8A14-89A4ED1CDBB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668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869"/>
            <a:ext cx="73152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025C-1BA3-4B8C-805D-AD83DEDE55A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5278-019B-46AB-A3DA-79C0ACFDD9E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9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68F35-786A-43B0-A19F-35BDB2AAAD95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50F70-189A-4782-A24F-0A27C108518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385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6363"/>
            <a:ext cx="179863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F97A6-4426-49D5-8428-855D25B6598B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1118B-45D3-4C48-9930-508C8D8C13F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16167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6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15960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15960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9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1" y="1"/>
            <a:ext cx="1747524" cy="2292095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kumimoji="1" lang="en-US" altLang="zh-TW" sz="1200" b="1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kumimoji="1"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kumimoji="1"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kumimoji="1" lang="en-US" altLang="zh-TW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kumimoji="1" lang="zh-TW" altLang="en-US" sz="1200" i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5"/>
            <a:ext cx="5734051" cy="2219691"/>
          </a:xfrm>
        </p:spPr>
        <p:txBody>
          <a:bodyPr rtlCol="0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189" indent="0" algn="ctr" rtl="0">
              <a:buNone/>
              <a:defRPr sz="2000"/>
            </a:lvl2pPr>
            <a:lvl3pPr marL="914377" indent="0" algn="ctr" rtl="0">
              <a:buNone/>
              <a:defRPr sz="1800"/>
            </a:lvl3pPr>
            <a:lvl4pPr marL="1371566" indent="0" algn="ctr" rtl="0">
              <a:buNone/>
              <a:defRPr sz="1600"/>
            </a:lvl4pPr>
            <a:lvl5pPr marL="1828754" indent="0" algn="ctr" rtl="0">
              <a:buNone/>
              <a:defRPr sz="1600"/>
            </a:lvl5pPr>
            <a:lvl6pPr marL="2285943" indent="0" algn="ctr" rtl="0">
              <a:buNone/>
              <a:defRPr sz="1600"/>
            </a:lvl6pPr>
            <a:lvl7pPr marL="2743131" indent="0" algn="ctr" rtl="0">
              <a:buNone/>
              <a:defRPr sz="1600"/>
            </a:lvl7pPr>
            <a:lvl8pPr marL="3200320" indent="0" algn="ctr" rtl="0">
              <a:buNone/>
              <a:defRPr sz="1600"/>
            </a:lvl8pPr>
            <a:lvl9pPr marL="3657509" indent="0" algn="ctr" rtl="0">
              <a:buNone/>
              <a:defRPr sz="1600"/>
            </a:lvl9pPr>
          </a:lstStyle>
          <a:p>
            <a:r>
              <a:rPr lang="zh-TW" altLang="en-US" noProof="0" smtClean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5" y="1310657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76275908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47663"/>
            <a:ext cx="4206875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tx1">
                    <a:lumMod val="50000"/>
                    <a:lumOff val="50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157"/>
            <a:ext cx="9144000" cy="16557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842A3-A7E1-4E8A-8E8C-DAC6B8B8B92D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F66A-067B-4B1B-B6BC-DE357B353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88139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682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838200" y="73025"/>
            <a:ext cx="10515600" cy="0"/>
          </a:xfrm>
          <a:prstGeom prst="line">
            <a:avLst/>
          </a:prstGeom>
          <a:ln w="38100">
            <a:gradFill>
              <a:gsLst>
                <a:gs pos="47777">
                  <a:srgbClr val="ACC5DC"/>
                </a:gs>
                <a:gs pos="40552">
                  <a:srgbClr val="E2EBF3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47849"/>
            <a:ext cx="10515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457A1-4F4B-4604-B9F0-81387E03FBF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062D7-9F71-4531-A5E8-6A14562EC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00916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052513"/>
            <a:ext cx="324643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51B7D-F3F4-4B62-8E3D-F9E51F3748B4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D275-B638-4CC3-AF4B-6864AA8C3FB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8769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7842D-CCB2-4F17-95B7-06CC7DE5636B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35B5F-8405-4F0B-8A50-78924E6937E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1661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8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67111-2A7F-44E8-8677-545A1B00D649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10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D32E-92BB-47EC-AE98-1E2868A5C2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9647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4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F4BDD-9629-4128-A85F-F29D0043A9BD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C6FDF-2DA3-447C-8D0D-97751D038E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0954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317500"/>
            <a:ext cx="18018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DC27C-3070-42FC-945C-FD91E3B07782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3A0D6-CC15-417A-9820-6783570008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58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53AFA0-CDFD-43D3-BBDD-1C697DA58C09}" type="datetime1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2018/3/20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t>澎湖，天氣晴！</a:t>
            </a:r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9B5278-019B-46AB-A3DA-79C0ACFDD9E7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58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TW" smtClean="0"/>
              <a:t>2017/05/19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嘉義大學師培中心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D98DA-7CF4-41B3-A06C-967C9EEB440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633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B9A257-3230-4270-B9A2-803D5BAEAA0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11A96F-7382-4834-8C77-FA92116754D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42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F0D1544-9B75-4CF5-B8EC-6B331C86177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澎湖，天氣晴！</a:t>
            </a: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262E45-1F2E-45C2-93BE-4C710849DBA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307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5F5F5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5F5F5F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565799D-5FBD-4C32-9248-949FC5C9288B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FE0714-206E-4D46-B99D-8D0FAC91C20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69953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D44EF8C-EEE9-45CF-BFED-1D5D89DCE7AE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47FDF7-96DF-4370-9843-7B0BD21611D2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34621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1C0D05B-20C9-4C89-801B-100FE2F748E0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D98DA-7CF4-41B3-A06C-967C9EEB440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397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8" r:id="rId12"/>
    <p:sldLayoutId id="2147483759" r:id="rId13"/>
    <p:sldLayoutId id="2147483760" r:id="rId1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F884883-60F0-4739-8A76-492C8FFE92C6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B2FB408-E9FE-460B-8249-446B7C8ADCC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6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557272-8154-42C1-9001-AD87F9A0804F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ea typeface="微軟正黑體" panose="020B0604030504040204" pitchFamily="34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E33238-F028-4EE4-A946-B61D972289A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958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4DE8FB4-52AD-4748-A590-5182B99548B1}" type="datetime1">
              <a:rPr lang="zh-TW" altLang="en-US" smtClean="0"/>
              <a:t>2018/3/20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 smtClean="0"/>
              <a:t>澎湖，天氣晴！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D98DA-7CF4-41B3-A06C-967C9EEB4403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888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&#24433;&#29255;/&#26222;&#25343;&#30140;&#32908;&#31435;%20-%20&#37240;&#30171;Bye%20Bye&#25805;%20-%20YouTube.flv" TargetMode="External"/><Relationship Id="rId3" Type="http://schemas.openxmlformats.org/officeDocument/2006/relationships/image" Target="../media/image45.jpeg"/><Relationship Id="rId7" Type="http://schemas.openxmlformats.org/officeDocument/2006/relationships/hyperlink" Target="mailto:littlepig0702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hyperlink" Target="&#21855;&#21205;&#22818;&#24819;-&#25104;&#23601;&#20154;&#29983;-&#39340;&#25289;&#26494;%20-%20YouTube.flv" TargetMode="External"/><Relationship Id="rId5" Type="http://schemas.openxmlformats.org/officeDocument/2006/relationships/hyperlink" Target="&#19990;&#30028;&#19978;&#26368;&#24555;&#27138;&#30340;&#39770;&#24066;&#22580;%201%202%20-%20YouTube.flv" TargetMode="External"/><Relationship Id="rId4" Type="http://schemas.openxmlformats.org/officeDocument/2006/relationships/hyperlink" Target="FISH!&#27966;&#20811;&#39770;&#37610;&#30340;&#22855;&#36447;%20-%20YouTube.flv" TargetMode="External"/><Relationship Id="rId9" Type="http://schemas.openxmlformats.org/officeDocument/2006/relationships/image" Target="../media/image4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534" y="2931584"/>
            <a:ext cx="10657417" cy="24024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9733" smtClean="0">
                <a:solidFill>
                  <a:schemeClr val="tx1"/>
                </a:solidFill>
              </a:rPr>
              <a:t>用閱讀策略讀社會！</a:t>
            </a:r>
            <a:r>
              <a:rPr lang="en-US" altLang="zh-TW" sz="5867" dirty="0"/>
              <a:t/>
            </a:r>
            <a:br>
              <a:rPr lang="en-US" altLang="zh-TW" sz="5867" dirty="0"/>
            </a:br>
            <a:r>
              <a:rPr lang="en-US" altLang="zh-TW" sz="5867" dirty="0"/>
              <a:t/>
            </a:r>
            <a:br>
              <a:rPr lang="en-US" altLang="zh-TW" sz="5867" dirty="0"/>
            </a:br>
            <a:endParaRPr lang="zh-TW" altLang="en-US" sz="5867" dirty="0"/>
          </a:p>
        </p:txBody>
      </p:sp>
      <p:sp>
        <p:nvSpPr>
          <p:cNvPr id="15364" name="文字方塊 3"/>
          <p:cNvSpPr txBox="1">
            <a:spLocks noChangeArrowheads="1"/>
          </p:cNvSpPr>
          <p:nvPr/>
        </p:nvSpPr>
        <p:spPr bwMode="auto">
          <a:xfrm>
            <a:off x="5808134" y="5541433"/>
            <a:ext cx="51837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嘉義市垂楊國小    程可珍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5541434" y="4131734"/>
            <a:ext cx="5660524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5333" dirty="0">
                <a:solidFill>
                  <a:prstClr val="black"/>
                </a:solidFill>
                <a:latin typeface="微軟正黑體" panose="020B0604030504040204" pitchFamily="34" charset="-120"/>
              </a:rPr>
              <a:t>社會科的閱讀教學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C120EE-6ED4-45F6-96EB-21997348338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9D438949-7124-40B8-9561-F1E6B5CD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87" y="91440"/>
            <a:ext cx="10761743" cy="6766560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567D9-EDC1-48E1-9D11-F5AE60CBC4E3}" type="datetime1">
              <a:rPr lang="zh-TW" altLang="en-US" smtClean="0"/>
              <a:pPr>
                <a:defRPr/>
              </a:pPr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5634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FD4637A-B89A-479E-B73B-F827A580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符應發展階段的學習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525A1F5-E2C9-4767-A4CE-912D507E5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學習閱讀（</a:t>
            </a:r>
            <a:r>
              <a:rPr lang="en-US" altLang="zh-TW" sz="5400" dirty="0"/>
              <a:t>Learning to read</a:t>
            </a:r>
            <a:r>
              <a:rPr lang="zh-TW" altLang="en-US" sz="5400" dirty="0"/>
              <a:t>）</a:t>
            </a:r>
          </a:p>
          <a:p>
            <a:r>
              <a:rPr lang="zh-TW" altLang="en-US" sz="5400" dirty="0"/>
              <a:t>前閱讀期（學前階段）</a:t>
            </a:r>
          </a:p>
          <a:p>
            <a:r>
              <a:rPr lang="zh-TW" altLang="en-US" sz="5400" dirty="0"/>
              <a:t>識字期（</a:t>
            </a:r>
            <a:r>
              <a:rPr lang="en-US" altLang="zh-TW" sz="5400" dirty="0"/>
              <a:t>6-7</a:t>
            </a:r>
            <a:r>
              <a:rPr lang="zh-TW" altLang="en-US" sz="5400" dirty="0"/>
              <a:t>歲）</a:t>
            </a:r>
          </a:p>
          <a:p>
            <a:r>
              <a:rPr lang="zh-TW" altLang="en-US" sz="5400" dirty="0"/>
              <a:t>流暢期（</a:t>
            </a:r>
            <a:r>
              <a:rPr lang="en-US" altLang="zh-TW" sz="5400" dirty="0"/>
              <a:t>7-8</a:t>
            </a:r>
            <a:r>
              <a:rPr lang="zh-TW" altLang="en-US" sz="5400" dirty="0"/>
              <a:t>歲）</a:t>
            </a:r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320CBD-CEB0-49D3-8669-E5570FF314FB}" type="datetime1">
              <a:rPr lang="zh-TW" altLang="en-US" smtClean="0"/>
              <a:pPr>
                <a:defRPr/>
              </a:pPr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230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E0B2E3B-3D60-4C85-86D3-0C1079FA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成就學習的閱讀發展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21D5AC92-46F2-499A-8DB5-E87461207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800" dirty="0"/>
              <a:t>從閱讀中學習（</a:t>
            </a:r>
            <a:r>
              <a:rPr lang="en-US" altLang="zh-TW" sz="5800" dirty="0"/>
              <a:t>Reading to learn</a:t>
            </a:r>
            <a:r>
              <a:rPr lang="zh-TW" altLang="en-US" sz="5800" dirty="0"/>
              <a:t>）</a:t>
            </a:r>
          </a:p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透過閱讀學新知期（</a:t>
            </a:r>
            <a:r>
              <a:rPr lang="en-US" altLang="zh-TW" sz="4200" dirty="0">
                <a:solidFill>
                  <a:schemeClr val="accent5">
                    <a:lumMod val="75000"/>
                  </a:schemeClr>
                </a:solidFill>
              </a:rPr>
              <a:t>9-13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歲）</a:t>
            </a:r>
          </a:p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多元觀點期（</a:t>
            </a:r>
            <a:r>
              <a:rPr lang="en-US" altLang="zh-TW" sz="4200" dirty="0">
                <a:solidFill>
                  <a:schemeClr val="accent5">
                    <a:lumMod val="75000"/>
                  </a:schemeClr>
                </a:solidFill>
              </a:rPr>
              <a:t>14-18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歲）</a:t>
            </a:r>
          </a:p>
          <a:p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建構和重建期（</a:t>
            </a:r>
            <a:r>
              <a:rPr lang="en-US" altLang="zh-TW" sz="4200" dirty="0">
                <a:solidFill>
                  <a:schemeClr val="accent5">
                    <a:lumMod val="75000"/>
                  </a:schemeClr>
                </a:solidFill>
              </a:rPr>
              <a:t>18 </a:t>
            </a:r>
            <a:r>
              <a:rPr lang="zh-TW" altLang="en-US" sz="4200" dirty="0">
                <a:solidFill>
                  <a:schemeClr val="accent5">
                    <a:lumMod val="75000"/>
                  </a:schemeClr>
                </a:solidFill>
              </a:rPr>
              <a:t>歲以上）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CBCF0A-D895-40E0-A262-B01A61E8E368}" type="datetime1">
              <a:rPr lang="zh-TW" altLang="en-US" smtClean="0"/>
              <a:pPr>
                <a:defRPr/>
              </a:pPr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5904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50800"/>
            <a:ext cx="8634413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日期版面配置區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mtClean="0">
                <a:solidFill>
                  <a:srgbClr val="898989"/>
                </a:solidFill>
              </a:rPr>
              <a:t>2017/05/19</a:t>
            </a:r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144388" name="頁尾版面配置區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898989"/>
                </a:solidFill>
              </a:rPr>
              <a:t>嘉義大學師培中心</a:t>
            </a:r>
          </a:p>
        </p:txBody>
      </p:sp>
    </p:spTree>
    <p:extLst>
      <p:ext uri="{BB962C8B-B14F-4D97-AF65-F5344CB8AC3E}">
        <p14:creationId xmlns:p14="http://schemas.microsoft.com/office/powerpoint/2010/main" val="16146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10" name="群組 22"/>
          <p:cNvGrpSpPr>
            <a:grpSpLocks/>
          </p:cNvGrpSpPr>
          <p:nvPr/>
        </p:nvGrpSpPr>
        <p:grpSpPr bwMode="auto">
          <a:xfrm>
            <a:off x="1484313" y="95250"/>
            <a:ext cx="9072562" cy="6667500"/>
            <a:chOff x="411163" y="169863"/>
            <a:chExt cx="8207375" cy="4592637"/>
          </a:xfrm>
        </p:grpSpPr>
        <p:pic>
          <p:nvPicPr>
            <p:cNvPr id="145413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169863"/>
              <a:ext cx="8207375" cy="4592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字方塊 18"/>
            <p:cNvSpPr txBox="1"/>
            <p:nvPr/>
          </p:nvSpPr>
          <p:spPr>
            <a:xfrm>
              <a:off x="537039" y="178530"/>
              <a:ext cx="5439989" cy="339197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  <a:sp3d extrusionH="57150">
                <a:bevelT w="38100" h="38100" prst="angle"/>
              </a:sp3d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600" b="1" dirty="0">
                  <a:solidFill>
                    <a:prstClr val="white"/>
                  </a:solidFill>
                  <a:latin typeface="微軟正黑體" pitchFamily="34" charset="-120"/>
                </a:rPr>
                <a:t>識字</a:t>
              </a:r>
              <a:r>
                <a:rPr kumimoji="1" lang="en-US" altLang="zh-TW" sz="2600" b="1" dirty="0">
                  <a:solidFill>
                    <a:prstClr val="white"/>
                  </a:solidFill>
                  <a:latin typeface="微軟正黑體" pitchFamily="34" charset="-120"/>
                </a:rPr>
                <a:t>/</a:t>
              </a:r>
              <a:r>
                <a:rPr kumimoji="1" lang="zh-TW" altLang="en-US" sz="2600" b="1" dirty="0">
                  <a:solidFill>
                    <a:prstClr val="white"/>
                  </a:solidFill>
                  <a:latin typeface="微軟正黑體" pitchFamily="34" charset="-120"/>
                </a:rPr>
                <a:t>詞彙策略成分與年級對照表</a:t>
              </a:r>
            </a:p>
          </p:txBody>
        </p:sp>
      </p:grpSp>
      <p:sp>
        <p:nvSpPr>
          <p:cNvPr id="145411" name="日期版面配置區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mtClean="0">
                <a:solidFill>
                  <a:srgbClr val="898989"/>
                </a:solidFill>
              </a:rPr>
              <a:t>2017/05/19</a:t>
            </a:r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145412" name="頁尾版面配置區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898989"/>
                </a:solidFill>
              </a:rPr>
              <a:t>嘉義大學師培中心</a:t>
            </a:r>
          </a:p>
        </p:txBody>
      </p:sp>
    </p:spTree>
    <p:extLst>
      <p:ext uri="{BB962C8B-B14F-4D97-AF65-F5344CB8AC3E}">
        <p14:creationId xmlns:p14="http://schemas.microsoft.com/office/powerpoint/2010/main" val="42263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接點 4"/>
          <p:cNvCxnSpPr/>
          <p:nvPr/>
        </p:nvCxnSpPr>
        <p:spPr>
          <a:xfrm>
            <a:off x="1992313" y="966788"/>
            <a:ext cx="1366837" cy="6381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435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9050"/>
            <a:ext cx="921067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日期版面配置區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mtClean="0">
                <a:solidFill>
                  <a:srgbClr val="898989"/>
                </a:solidFill>
              </a:rPr>
              <a:t>2017/05/19</a:t>
            </a:r>
            <a:endParaRPr lang="zh-TW" altLang="en-US" smtClean="0">
              <a:solidFill>
                <a:srgbClr val="898989"/>
              </a:solidFill>
            </a:endParaRPr>
          </a:p>
        </p:txBody>
      </p:sp>
      <p:sp>
        <p:nvSpPr>
          <p:cNvPr id="146437" name="頁尾版面配置區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mtClean="0">
                <a:solidFill>
                  <a:srgbClr val="898989"/>
                </a:solidFill>
              </a:rPr>
              <a:t>嘉義大學師培中心</a:t>
            </a:r>
          </a:p>
        </p:txBody>
      </p:sp>
    </p:spTree>
    <p:extLst>
      <p:ext uri="{BB962C8B-B14F-4D97-AF65-F5344CB8AC3E}">
        <p14:creationId xmlns:p14="http://schemas.microsoft.com/office/powerpoint/2010/main" val="599581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7F83068-C479-47E6-B42F-6E3AA78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提昇教師專業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FFD2FDBE-89C0-404A-942C-B5EFA52CD7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6275" y="2011363"/>
          <a:ext cx="10753725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264309-1399-406A-A378-4971E2A664D0}" type="datetime1">
              <a:rPr lang="zh-TW" altLang="en-US" smtClean="0"/>
              <a:pPr>
                <a:defRPr/>
              </a:pPr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4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130B0-97CA-4205-B2B4-3C41E29D9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E98D9-374D-438A-99AF-5967207E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8DE87F-904B-4EEF-AB46-98AA18B27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0C9B-785B-44BC-BCF2-92AE0840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992E5-BEA4-449C-BF47-C287C2EC7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7B41E-C3C2-4397-A4A6-7F735B764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A6C4B9-2503-4CBB-9E53-4F608F4AE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4EDBEC-7970-4B65-AFDB-B2E5735A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CF78A-8E57-4195-9CCB-D1371B61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500C2-A9A6-431A-BF6E-94A323E0A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CCEBC-E2A0-4236-AA85-2E66DD964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B198A-68BB-42E1-B1C2-328EB989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7175" y="1081088"/>
            <a:ext cx="11695113" cy="31432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天下雜誌閱讀典範教師。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教育部圖書教師。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教育部「閱讀師資培訓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區域人才培育中心研究計畫」中區種子教師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社會科。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 smtClean="0">
                <a:sym typeface="Wingdings 2" panose="05020102010507070707" pitchFamily="18" charset="2"/>
              </a:rPr>
              <a:t></a:t>
            </a:r>
            <a:r>
              <a:rPr lang="zh-TW" altLang="en-US" sz="3200" dirty="0" smtClean="0"/>
              <a:t>教育部「閱讀師資培訓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區域人才培育中心研究計畫」北區種子教師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國語科。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128588"/>
            <a:ext cx="372745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4664075" y="3994150"/>
            <a:ext cx="7288213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親子天下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2014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翻轉教育，創意教學</a:t>
            </a:r>
            <a: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100+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教師。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教師專業發展評鑑初階、進階講師，輔導教師、輔導夥伴。</a:t>
            </a:r>
          </a:p>
          <a:p>
            <a:pPr>
              <a:defRPr/>
            </a:pPr>
            <a:r>
              <a:rPr lang="zh-TW" altLang="en-US" sz="3200" dirty="0">
                <a:solidFill>
                  <a:prstClr val="black"/>
                </a:solidFill>
                <a:sym typeface="Wingdings 2" panose="05020102010507070707" pitchFamily="18" charset="2"/>
              </a:rPr>
              <a:t></a:t>
            </a: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</a:rPr>
              <a:t>嘉義市國語文領域教學輔導團輔導員。</a:t>
            </a:r>
          </a:p>
        </p:txBody>
      </p:sp>
      <p:sp>
        <p:nvSpPr>
          <p:cNvPr id="103430" name="日期版面配置區 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62E0AE-BF21-44E7-9A1C-F3DB15B7DCF4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24307" r="1"/>
          <a:stretch/>
        </p:blipFill>
        <p:spPr bwMode="auto">
          <a:xfrm>
            <a:off x="82571" y="4098762"/>
            <a:ext cx="4581504" cy="26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8588" y="2292350"/>
            <a:ext cx="6710362" cy="2220913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「</a:t>
            </a:r>
            <a:r>
              <a:rPr lang="zh-TW" altLang="en-US" dirty="0"/>
              <a:t>愛，是在別人的</a:t>
            </a:r>
            <a:r>
              <a:rPr lang="zh-TW" altLang="en-US" dirty="0">
                <a:solidFill>
                  <a:srgbClr val="FF0000"/>
                </a:solidFill>
              </a:rPr>
              <a:t>需要</a:t>
            </a:r>
            <a:r>
              <a:rPr lang="zh-TW" altLang="en-US" dirty="0"/>
              <a:t>上看見自己的</a:t>
            </a:r>
            <a:r>
              <a:rPr lang="zh-TW" altLang="en-US" dirty="0">
                <a:solidFill>
                  <a:srgbClr val="FF0000"/>
                </a:solidFill>
              </a:rPr>
              <a:t>責任</a:t>
            </a:r>
            <a:r>
              <a:rPr lang="zh-TW" altLang="en-US" dirty="0"/>
              <a:t>。」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7988" y="4513263"/>
            <a:ext cx="5737225" cy="954087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………….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德蕾莎修女</a:t>
            </a: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514" r="7514"/>
          <a:stretch>
            <a:fillRect/>
          </a:stretch>
        </p:blipFill>
        <p:spPr>
          <a:xfrm>
            <a:off x="6983413" y="1312863"/>
            <a:ext cx="5208587" cy="4206875"/>
          </a:xfrm>
        </p:spPr>
      </p:pic>
    </p:spTree>
    <p:extLst>
      <p:ext uri="{BB962C8B-B14F-4D97-AF65-F5344CB8AC3E}">
        <p14:creationId xmlns:p14="http://schemas.microsoft.com/office/powerpoint/2010/main" val="2891137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9176" r="16489" b="6107"/>
          <a:stretch/>
        </p:blipFill>
        <p:spPr bwMode="auto">
          <a:xfrm>
            <a:off x="360609" y="231819"/>
            <a:ext cx="5602310" cy="61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6519"/>
          <a:stretch>
            <a:fillRect/>
          </a:stretch>
        </p:blipFill>
        <p:spPr bwMode="auto">
          <a:xfrm>
            <a:off x="6580277" y="114142"/>
            <a:ext cx="454342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11463" y="5118100"/>
            <a:ext cx="9380537" cy="1325563"/>
          </a:xfrm>
        </p:spPr>
        <p:txBody>
          <a:bodyPr/>
          <a:lstStyle/>
          <a:p>
            <a:r>
              <a:rPr lang="en-US" altLang="zh-TW" sz="6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600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年後孩子未來需要什麼？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A10E0-F052-4301-B644-4C6994C96B68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4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950"/>
            <a:ext cx="9144000" cy="2387600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8787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625"/>
            <a:ext cx="9144000" cy="1655763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18789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220788"/>
            <a:ext cx="49276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5298BF-061F-4231-BEDF-5B03B5C33CF4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69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>
          <a:xfrm>
            <a:off x="1155700" y="5472113"/>
            <a:ext cx="9883775" cy="5667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sz="5400" smtClean="0">
                <a:solidFill>
                  <a:srgbClr val="FFFF00"/>
                </a:solidFill>
              </a:rPr>
              <a:t>行動載具正在改變這個世界</a:t>
            </a:r>
            <a:r>
              <a:rPr lang="en-US" altLang="zh-TW" sz="5400" smtClean="0">
                <a:solidFill>
                  <a:srgbClr val="FFFF00"/>
                </a:solidFill>
              </a:rPr>
              <a:t>…</a:t>
            </a:r>
            <a:endParaRPr lang="zh-TW" altLang="en-US" sz="5400" smtClean="0">
              <a:solidFill>
                <a:srgbClr val="FFFF00"/>
              </a:solidFill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788" b="20788"/>
          <a:stretch>
            <a:fillRect/>
          </a:stretch>
        </p:blipFill>
        <p:spPr>
          <a:xfrm>
            <a:off x="1155700" y="685800"/>
            <a:ext cx="8824913" cy="3429000"/>
          </a:xfrm>
          <a:prstGeom prst="rect">
            <a:avLst/>
          </a:prstGeom>
        </p:spPr>
      </p:pic>
      <p:sp>
        <p:nvSpPr>
          <p:cNvPr id="3" name="日期版面配置區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E8D590E-B207-4E24-BDB7-9CB080C6CEA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/>
              <a:t>數位世代的來臨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4663" y="1690688"/>
            <a:ext cx="5761037" cy="4114800"/>
          </a:xfrm>
        </p:spPr>
        <p:txBody>
          <a:bodyPr/>
          <a:lstStyle/>
          <a:p>
            <a:pPr marL="228594" indent="-228594">
              <a:defRPr/>
            </a:pPr>
            <a:r>
              <a:rPr lang="zh-TW" altLang="en-US" sz="4400" dirty="0" smtClean="0">
                <a:latin typeface="+mj-ea"/>
                <a:ea typeface="+mj-ea"/>
              </a:rPr>
              <a:t>人手一機的數位世代</a:t>
            </a:r>
            <a:r>
              <a:rPr lang="en-US" altLang="zh-TW" sz="4400" dirty="0" smtClean="0">
                <a:latin typeface="+mj-ea"/>
                <a:ea typeface="+mj-ea"/>
              </a:rPr>
              <a:t>:</a:t>
            </a:r>
          </a:p>
          <a:p>
            <a:pPr marL="685783" lvl="1" indent="-228594">
              <a:defRPr/>
            </a:pP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價格親民</a:t>
            </a:r>
            <a:endParaRPr lang="en-US" altLang="zh-TW" sz="4400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4400" dirty="0">
                <a:latin typeface="+mj-ea"/>
                <a:ea typeface="+mj-ea"/>
              </a:rPr>
              <a:t>(</a:t>
            </a:r>
            <a:r>
              <a:rPr lang="zh-TW" altLang="en-US" sz="4400" dirty="0">
                <a:latin typeface="+mj-ea"/>
                <a:ea typeface="+mj-ea"/>
              </a:rPr>
              <a:t>或說有可選擇性</a:t>
            </a:r>
            <a:r>
              <a:rPr lang="en-US" altLang="zh-TW" sz="4400" dirty="0">
                <a:latin typeface="+mj-ea"/>
                <a:ea typeface="+mj-ea"/>
              </a:rPr>
              <a:t>)</a:t>
            </a:r>
          </a:p>
          <a:p>
            <a:pPr marL="685783" lvl="1" indent="-228594">
              <a:defRPr/>
            </a:pP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功能強大</a:t>
            </a:r>
            <a:endParaRPr lang="en-US" altLang="zh-TW" sz="44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</a:rPr>
              <a:t>(</a:t>
            </a:r>
            <a:r>
              <a:rPr lang="zh-TW" altLang="en-US" sz="4400" dirty="0">
                <a:latin typeface="+mj-ea"/>
                <a:ea typeface="+mj-ea"/>
              </a:rPr>
              <a:t>相較於早期的電腦</a:t>
            </a:r>
            <a:r>
              <a:rPr lang="en-US" altLang="zh-TW" sz="4400" dirty="0">
                <a:latin typeface="+mj-ea"/>
                <a:ea typeface="+mj-ea"/>
              </a:rPr>
              <a:t>)</a:t>
            </a:r>
          </a:p>
          <a:p>
            <a:pPr marL="685783" lvl="1" indent="-228594">
              <a:defRPr/>
            </a:pP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</a:rPr>
              <a:t>攜帶方便</a:t>
            </a:r>
            <a:endParaRPr lang="en-US" altLang="zh-TW" sz="4400" dirty="0">
              <a:solidFill>
                <a:srgbClr val="FF0000"/>
              </a:solidFill>
              <a:latin typeface="+mj-ea"/>
              <a:ea typeface="+mj-ea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</a:rPr>
              <a:t>(</a:t>
            </a:r>
            <a:r>
              <a:rPr lang="zh-TW" altLang="en-US" sz="4400" dirty="0" smtClean="0">
                <a:latin typeface="+mj-ea"/>
                <a:ea typeface="+mj-ea"/>
              </a:rPr>
              <a:t>大小任君選擇</a:t>
            </a:r>
            <a:r>
              <a:rPr lang="en-US" altLang="zh-TW" sz="4400" dirty="0" smtClean="0">
                <a:latin typeface="+mj-ea"/>
                <a:ea typeface="+mj-ea"/>
              </a:rPr>
              <a:t>)</a:t>
            </a:r>
          </a:p>
          <a:p>
            <a:pPr marL="228594" indent="-228594">
              <a:defRPr/>
            </a:pPr>
            <a:endParaRPr lang="zh-TW" altLang="en-US" dirty="0"/>
          </a:p>
        </p:txBody>
      </p:sp>
      <p:pic>
        <p:nvPicPr>
          <p:cNvPr id="10752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6813"/>
            <a:ext cx="46831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日期版面配置區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28BAF6-6CBD-4B25-9E0A-45B03313F130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17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標題 1"/>
          <p:cNvSpPr>
            <a:spLocks noGrp="1"/>
          </p:cNvSpPr>
          <p:nvPr>
            <p:ph type="title"/>
          </p:nvPr>
        </p:nvSpPr>
        <p:spPr>
          <a:xfrm>
            <a:off x="400050" y="455613"/>
            <a:ext cx="10515600" cy="1325562"/>
          </a:xfrm>
        </p:spPr>
        <p:txBody>
          <a:bodyPr/>
          <a:lstStyle/>
          <a:p>
            <a:r>
              <a:rPr lang="zh-TW" altLang="en-US" sz="5400" smtClean="0"/>
              <a:t>數位世代的資訊變化</a:t>
            </a:r>
          </a:p>
        </p:txBody>
      </p:sp>
      <p:pic>
        <p:nvPicPr>
          <p:cNvPr id="109571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6413" y="903288"/>
            <a:ext cx="3744912" cy="1143000"/>
          </a:xfrm>
        </p:spPr>
      </p:pic>
      <p:sp>
        <p:nvSpPr>
          <p:cNvPr id="5" name="圓角矩形 4"/>
          <p:cNvSpPr/>
          <p:nvPr/>
        </p:nvSpPr>
        <p:spPr>
          <a:xfrm>
            <a:off x="10417175" y="1268413"/>
            <a:ext cx="647700" cy="206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400050" y="2241550"/>
            <a:ext cx="10801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547688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  <a:cs typeface="華康細黑體"/>
              </a:rPr>
              <a:t>每一台連上網路世界的小小載具，知識量都遠超過任何時代的「學富五車」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  <a:cs typeface="華康細黑體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</a:rPr>
              <a:t>隨處可學，隨時可學的知識寶庫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</a:rPr>
              <a:t>隨時更新最新資訊的「世界圖書館」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r>
              <a:rPr lang="zh-TW" altLang="en-US" sz="4000" dirty="0">
                <a:solidFill>
                  <a:prstClr val="black"/>
                </a:solidFill>
                <a:latin typeface="微軟正黑體" panose="020B0604030504040204" pitchFamily="34" charset="-120"/>
              </a:rPr>
              <a:t>新的記憶方式正在形成</a:t>
            </a:r>
            <a:endParaRPr lang="en-US" altLang="zh-TW" sz="4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14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endParaRPr lang="zh-TW" altLang="en-US" sz="28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lvl="1" fontAlgn="base">
              <a:lnSpc>
                <a:spcPct val="80000"/>
              </a:lnSpc>
              <a:spcBef>
                <a:spcPts val="1000"/>
              </a:spcBef>
              <a:spcAft>
                <a:spcPct val="0"/>
              </a:spcAft>
              <a:buClr>
                <a:prstClr val="black"/>
              </a:buClr>
              <a:buFont typeface="Arial" panose="020B0604020202020204" pitchFamily="34" charset="0"/>
              <a:buChar char="–"/>
            </a:pP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  <a:p>
            <a:pPr fontAlgn="base">
              <a:lnSpc>
                <a:spcPct val="80000"/>
              </a:lnSpc>
              <a:spcBef>
                <a:spcPts val="1800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Wingdings" panose="05000000000000000000" pitchFamily="2" charset="2"/>
              <a:buChar char="§"/>
            </a:pPr>
            <a:endParaRPr lang="zh-TW" altLang="en-US" sz="3200" dirty="0">
              <a:solidFill>
                <a:prstClr val="black"/>
              </a:solidFill>
              <a:latin typeface="華康細黑體"/>
              <a:ea typeface="華康細黑體"/>
              <a:cs typeface="華康細黑體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2878138"/>
            <a:ext cx="2132012" cy="284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5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CF8325-F43D-4B6D-90F0-023C76FB768F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496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2687638"/>
            <a:ext cx="4724400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標題 1"/>
          <p:cNvSpPr>
            <a:spLocks noGrp="1"/>
          </p:cNvSpPr>
          <p:nvPr>
            <p:ph type="title"/>
          </p:nvPr>
        </p:nvSpPr>
        <p:spPr>
          <a:xfrm>
            <a:off x="722313" y="498475"/>
            <a:ext cx="10515600" cy="1323975"/>
          </a:xfrm>
        </p:spPr>
        <p:txBody>
          <a:bodyPr/>
          <a:lstStyle/>
          <a:p>
            <a:r>
              <a:rPr lang="zh-TW" altLang="en-US" sz="5400" smtClean="0"/>
              <a:t>數位世代中的新趨勢</a:t>
            </a:r>
          </a:p>
        </p:txBody>
      </p:sp>
      <p:sp>
        <p:nvSpPr>
          <p:cNvPr id="110596" name="內容版面配置區 2"/>
          <p:cNvSpPr>
            <a:spLocks noGrp="1"/>
          </p:cNvSpPr>
          <p:nvPr>
            <p:ph sz="half" idx="1"/>
          </p:nvPr>
        </p:nvSpPr>
        <p:spPr>
          <a:xfrm>
            <a:off x="573088" y="1970088"/>
            <a:ext cx="7437437" cy="2000250"/>
          </a:xfrm>
        </p:spPr>
        <p:txBody>
          <a:bodyPr/>
          <a:lstStyle/>
          <a:p>
            <a:r>
              <a:rPr lang="zh-TW" altLang="en-US" sz="4400" smtClean="0">
                <a:solidFill>
                  <a:srgbClr val="FF0000"/>
                </a:solidFill>
              </a:rPr>
              <a:t>曾經</a:t>
            </a:r>
            <a:r>
              <a:rPr lang="en-US" altLang="zh-TW" sz="440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zh-TW" altLang="en-US" sz="4400" smtClean="0"/>
              <a:t>資訊只集中在某些地方</a:t>
            </a:r>
            <a:r>
              <a:rPr lang="en-US" altLang="zh-TW" sz="4400" smtClean="0"/>
              <a:t>;</a:t>
            </a:r>
          </a:p>
          <a:p>
            <a:pPr lvl="1"/>
            <a:r>
              <a:rPr lang="zh-TW" altLang="en-US" sz="4400" smtClean="0"/>
              <a:t>且資訊交流也相對緩慢</a:t>
            </a:r>
            <a:r>
              <a:rPr lang="en-US" altLang="zh-TW" sz="4400" smtClean="0"/>
              <a:t>;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>
          <a:xfrm>
            <a:off x="668338" y="4116388"/>
            <a:ext cx="5427662" cy="1938337"/>
          </a:xfrm>
        </p:spPr>
        <p:txBody>
          <a:bodyPr>
            <a:normAutofit lnSpcReduction="10000"/>
          </a:bodyPr>
          <a:lstStyle/>
          <a:p>
            <a:pPr marL="228594" indent="-228594">
              <a:defRPr/>
            </a:pPr>
            <a:r>
              <a:rPr lang="zh-TW" altLang="en-US" sz="4400" dirty="0">
                <a:solidFill>
                  <a:srgbClr val="FF0000"/>
                </a:solidFill>
              </a:rPr>
              <a:t>現在</a:t>
            </a:r>
            <a:r>
              <a:rPr lang="en-US" altLang="zh-TW" sz="4400" dirty="0">
                <a:solidFill>
                  <a:srgbClr val="FF0000"/>
                </a:solidFill>
              </a:rPr>
              <a:t>:</a:t>
            </a:r>
          </a:p>
          <a:p>
            <a:pPr marL="685783" lvl="1" indent="-228594">
              <a:defRPr/>
            </a:pPr>
            <a:r>
              <a:rPr lang="zh-TW" altLang="en-US" sz="4400" dirty="0"/>
              <a:t>知識無所不在</a:t>
            </a:r>
            <a:endParaRPr lang="en-US" altLang="zh-TW" sz="4400" dirty="0"/>
          </a:p>
          <a:p>
            <a:pPr marL="685783" lvl="1" indent="-228594">
              <a:defRPr/>
            </a:pPr>
            <a:r>
              <a:rPr lang="zh-TW" altLang="en-US" sz="4400" dirty="0"/>
              <a:t>資訊也無國界</a:t>
            </a:r>
            <a:endParaRPr lang="en-US" altLang="zh-TW" sz="4400" dirty="0"/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110598" name="日期版面配置區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DF8521-BD59-43B8-A661-A572CEA35138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021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/>
          </p:nvPr>
        </p:nvSpPr>
        <p:spPr>
          <a:xfrm>
            <a:off x="706438" y="227013"/>
            <a:ext cx="10515600" cy="1323975"/>
          </a:xfrm>
        </p:spPr>
        <p:txBody>
          <a:bodyPr/>
          <a:lstStyle/>
          <a:p>
            <a:r>
              <a:rPr lang="zh-TW" altLang="en-US" sz="5400" smtClean="0"/>
              <a:t>身為教師，你如何因應？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206375" y="2543175"/>
            <a:ext cx="11136313" cy="327818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spAutoFit/>
          </a:bodyPr>
          <a:lstStyle/>
          <a:p>
            <a:pPr marL="228594" indent="-228594">
              <a:defRPr/>
            </a:pPr>
            <a:r>
              <a:rPr lang="zh-TW" altLang="en-US" sz="4400" dirty="0"/>
              <a:t>面對大量資訊，如何因應</a:t>
            </a:r>
            <a:r>
              <a:rPr lang="en-US" altLang="zh-TW" sz="4400" dirty="0" smtClean="0"/>
              <a:t>?</a:t>
            </a:r>
            <a:endParaRPr lang="en-US" altLang="zh-TW" sz="4400" dirty="0"/>
          </a:p>
          <a:p>
            <a:pPr marL="685783" lvl="1" indent="-228594">
              <a:defRPr/>
            </a:pPr>
            <a:r>
              <a:rPr lang="zh-TW" altLang="en-US" sz="4400" dirty="0"/>
              <a:t>繼續「</a:t>
            </a:r>
            <a:r>
              <a:rPr lang="zh-TW" altLang="en-US" sz="4400" dirty="0">
                <a:solidFill>
                  <a:srgbClr val="FF0000"/>
                </a:solidFill>
              </a:rPr>
              <a:t>記憶與背誦</a:t>
            </a:r>
            <a:r>
              <a:rPr lang="zh-TW" altLang="en-US" sz="4400" dirty="0" smtClean="0"/>
              <a:t>」</a:t>
            </a:r>
            <a:endParaRPr lang="en-US" altLang="zh-TW" sz="4400" dirty="0" smtClean="0"/>
          </a:p>
          <a:p>
            <a:pPr marL="685783" lvl="1" indent="-228594">
              <a:defRPr/>
            </a:pPr>
            <a:r>
              <a:rPr lang="zh-TW" altLang="en-US" sz="4400" dirty="0" smtClean="0"/>
              <a:t>或是</a:t>
            </a:r>
            <a:r>
              <a:rPr lang="zh-TW" altLang="en-US" sz="4400" dirty="0"/>
              <a:t>「</a:t>
            </a:r>
            <a:r>
              <a:rPr lang="zh-TW" altLang="en-US" sz="4400" dirty="0">
                <a:solidFill>
                  <a:srgbClr val="FF0000"/>
                </a:solidFill>
              </a:rPr>
              <a:t>分辨與分析</a:t>
            </a:r>
            <a:r>
              <a:rPr lang="zh-TW" altLang="en-US" sz="4400" dirty="0" smtClean="0"/>
              <a:t>」</a:t>
            </a:r>
            <a:endParaRPr lang="en-US" altLang="zh-TW" sz="4400" dirty="0" smtClean="0"/>
          </a:p>
          <a:p>
            <a:pPr marL="228594" indent="-228594">
              <a:defRPr/>
            </a:pPr>
            <a:r>
              <a:rPr lang="zh-TW" altLang="en-US" sz="4400" dirty="0" smtClean="0"/>
              <a:t>你又如何協助學生面對新的世界？</a:t>
            </a:r>
            <a:endParaRPr lang="en-US" altLang="zh-TW" sz="4400" dirty="0"/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111620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D5AB29-3636-47CA-9422-7DA4EDAB9F1C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  <p:pic>
        <p:nvPicPr>
          <p:cNvPr id="11162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347788"/>
            <a:ext cx="487997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5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/>
              <a:t>學生的未來需要什麼</a:t>
            </a:r>
            <a:r>
              <a:rPr lang="en-US" altLang="zh-TW" sz="5400" smtClean="0"/>
              <a:t>?</a:t>
            </a:r>
            <a:endParaRPr lang="zh-TW" altLang="en-US" sz="5400" smtClean="0"/>
          </a:p>
        </p:txBody>
      </p:sp>
      <p:sp>
        <p:nvSpPr>
          <p:cNvPr id="112643" name="內容版面配置區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12644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516063"/>
            <a:ext cx="9737725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日期版面配置區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69D920-A508-418C-AE79-91C925D2DA7F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413" y="979488"/>
            <a:ext cx="11880850" cy="1397000"/>
          </a:xfrm>
        </p:spPr>
        <p:txBody>
          <a:bodyPr rtlCol="0">
            <a:normAutofit fontScale="90000"/>
          </a:bodyPr>
          <a:lstStyle/>
          <a:p>
            <a:pPr defTabSz="1218956" eaLnBrk="1" fontAlgn="auto" hangingPunct="1">
              <a:spcAft>
                <a:spcPts val="0"/>
              </a:spcAft>
              <a:defRPr/>
            </a:pPr>
            <a:r>
              <a:rPr lang="en-US" altLang="zh-TW" sz="4800" dirty="0">
                <a:solidFill>
                  <a:schemeClr val="tx2"/>
                </a:solidFill>
              </a:rPr>
              <a:t>【</a:t>
            </a:r>
            <a:r>
              <a:rPr altLang="en-US" sz="4800" dirty="0">
                <a:solidFill>
                  <a:schemeClr val="tx2"/>
                </a:solidFill>
              </a:rPr>
              <a:t>灰心宣布不考了</a:t>
            </a:r>
            <a:r>
              <a:rPr lang="en-US" altLang="zh-TW" sz="4800" dirty="0">
                <a:solidFill>
                  <a:schemeClr val="tx2"/>
                </a:solidFill>
              </a:rPr>
              <a:t>】</a:t>
            </a:r>
            <a:r>
              <a:rPr altLang="en-US" sz="4800" dirty="0">
                <a:solidFill>
                  <a:schemeClr val="tx2"/>
                </a:solidFill>
              </a:rPr>
              <a:t>日本最努力 </a:t>
            </a:r>
            <a:r>
              <a:rPr lang="en-US" altLang="zh-TW" sz="4800" dirty="0">
                <a:solidFill>
                  <a:schemeClr val="tx2"/>
                </a:solidFill>
              </a:rPr>
              <a:t>AI</a:t>
            </a:r>
            <a:r>
              <a:rPr altLang="en-US" sz="4800" dirty="0">
                <a:solidFill>
                  <a:schemeClr val="tx2"/>
                </a:solidFill>
              </a:rPr>
              <a:t>「東</a:t>
            </a:r>
            <a:r>
              <a:rPr lang="en-US" altLang="zh-TW" sz="4800" dirty="0" err="1">
                <a:solidFill>
                  <a:schemeClr val="tx2"/>
                </a:solidFill>
              </a:rPr>
              <a:t>Robo</a:t>
            </a:r>
            <a:r>
              <a:rPr altLang="en-US" sz="4800" dirty="0">
                <a:solidFill>
                  <a:schemeClr val="tx2"/>
                </a:solidFill>
              </a:rPr>
              <a:t>君」挑戰東</a:t>
            </a:r>
            <a:r>
              <a:rPr altLang="en-US" sz="4800" dirty="0">
                <a:solidFill>
                  <a:srgbClr val="FF0000"/>
                </a:solidFill>
              </a:rPr>
              <a:t>大連四年落榜</a:t>
            </a:r>
            <a:r>
              <a:rPr altLang="en-US" sz="4800" dirty="0">
                <a:solidFill>
                  <a:schemeClr val="tx2"/>
                </a:solidFill>
              </a:rPr>
              <a:t>，加油別哭嘛</a:t>
            </a:r>
          </a:p>
        </p:txBody>
      </p:sp>
      <p:pic>
        <p:nvPicPr>
          <p:cNvPr id="113667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963" y="2781300"/>
            <a:ext cx="6248400" cy="3619500"/>
          </a:xfrm>
        </p:spPr>
      </p:pic>
      <p:pic>
        <p:nvPicPr>
          <p:cNvPr id="113668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213100"/>
            <a:ext cx="511492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日期版面配置區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3D1F71A-415D-424B-8989-ADD453226584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2018/3/20</a:t>
            </a:fld>
            <a:endParaRPr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6536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FFE204E-C30A-4FA3-A661-B4471219189F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2018/3/20</a:t>
            </a:fld>
            <a:endParaRPr lang="en-US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692" name="矩形 5"/>
          <p:cNvSpPr>
            <a:spLocks noChangeArrowheads="1"/>
          </p:cNvSpPr>
          <p:nvPr/>
        </p:nvSpPr>
        <p:spPr bwMode="auto">
          <a:xfrm>
            <a:off x="538163" y="1201738"/>
            <a:ext cx="116538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2022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年開發出一個能通過東京大學入學考試的 </a:t>
            </a: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面對那種要求從廣義上理解的問題，</a:t>
            </a: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不能很好地做出回答。</a:t>
            </a: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直接在理解問題這一步就卡關了，這可能意味著 </a:t>
            </a:r>
            <a:r>
              <a:rPr kumimoji="1" lang="en-US" altLang="zh-TW" sz="4000">
                <a:solidFill>
                  <a:srgbClr val="000000"/>
                </a:solidFill>
                <a:latin typeface="Century Gothic" panose="020B0502020202020204" pitchFamily="34" charset="0"/>
              </a:rPr>
              <a:t>AI </a:t>
            </a: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在處理上下文中的單詞和短語上困難重重</a:t>
            </a: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人類的優勢在創新的思考和彈性的人際溝通上</a:t>
            </a:r>
            <a:endParaRPr kumimoji="1" lang="en-US" altLang="zh-TW" sz="40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>
                <a:solidFill>
                  <a:srgbClr val="000000"/>
                </a:solidFill>
                <a:latin typeface="Century Gothic" panose="020B0502020202020204" pitchFamily="34" charset="0"/>
              </a:rPr>
              <a:t>立即辨識的能力是人的長處，也是創新思考的關鍵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163" y="2595563"/>
            <a:ext cx="10963275" cy="1711325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TW" altLang="en-US" sz="5400" smtClean="0">
                <a:solidFill>
                  <a:schemeClr val="tx2"/>
                </a:solidFill>
                <a:latin typeface="微軟正黑體" panose="020B0604030504040204" pitchFamily="34" charset="-120"/>
              </a:rPr>
              <a:t>機器人時代，更需要</a:t>
            </a:r>
            <a:r>
              <a:rPr lang="zh-TW" altLang="en-US" sz="540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動機</a:t>
            </a:r>
            <a:r>
              <a:rPr lang="zh-TW" altLang="en-US" sz="5400" smtClean="0">
                <a:solidFill>
                  <a:schemeClr val="tx2"/>
                </a:solidFill>
                <a:latin typeface="微軟正黑體" panose="020B0604030504040204" pitchFamily="34" charset="-120"/>
              </a:rPr>
              <a:t>與</a:t>
            </a:r>
            <a:r>
              <a:rPr lang="zh-TW" altLang="en-US" sz="540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閱讀</a:t>
            </a:r>
          </a:p>
        </p:txBody>
      </p:sp>
    </p:spTree>
    <p:extLst>
      <p:ext uri="{BB962C8B-B14F-4D97-AF65-F5344CB8AC3E}">
        <p14:creationId xmlns:p14="http://schemas.microsoft.com/office/powerpoint/2010/main" val="1483261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/>
          </p:nvPr>
        </p:nvSpPr>
        <p:spPr>
          <a:xfrm>
            <a:off x="838200" y="211138"/>
            <a:ext cx="10515600" cy="1325562"/>
          </a:xfrm>
        </p:spPr>
        <p:txBody>
          <a:bodyPr/>
          <a:lstStyle/>
          <a:p>
            <a:r>
              <a:rPr lang="zh-TW" altLang="en-US" sz="5400" smtClean="0"/>
              <a:t>新世代的核心能力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endParaRPr lang="zh-TW" altLang="en-US" smtClean="0"/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/>
        </p:nvGraphicFramePr>
        <p:xfrm>
          <a:off x="168074" y="1193369"/>
          <a:ext cx="11626136" cy="5084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5717" name="日期版面配置區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4D419A-45FB-4F15-800F-2FE10F919D87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5089BCA-3D7B-4A43-9E77-211D995D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3229952"/>
            <a:ext cx="10772775" cy="1658198"/>
          </a:xfrm>
        </p:spPr>
        <p:txBody>
          <a:bodyPr/>
          <a:lstStyle/>
          <a:p>
            <a:pPr algn="ctr"/>
            <a:r>
              <a:rPr lang="zh-TW" altLang="en-US" sz="6600" dirty="0"/>
              <a:t>閱讀有方成就學習有方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CD19CC-0A96-4737-8CC7-2C350D0B2FB0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500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646488" y="981075"/>
            <a:ext cx="8545512" cy="1079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有一天</a:t>
            </a:r>
            <a:r>
              <a:rPr lang="zh-TW" altLang="en-US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甄嬛去路邊買煎餅</a:t>
            </a:r>
            <a:r>
              <a:rPr lang="zh-TW" altLang="zh-TW" sz="5867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zh-TW" sz="5867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5867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42875" y="2060575"/>
            <a:ext cx="11439525" cy="4797425"/>
          </a:xfrm>
        </p:spPr>
        <p:txBody>
          <a:bodyPr vert="horz">
            <a:normAutofit/>
          </a:bodyPr>
          <a:lstStyle/>
          <a:p>
            <a:pPr marL="237061" indent="-237061">
              <a:defRPr/>
            </a:pPr>
            <a:r>
              <a:rPr lang="zh-TW" altLang="zh-TW" sz="3867" dirty="0">
                <a:latin typeface="標楷體" pitchFamily="65" charset="-120"/>
                <a:ea typeface="標楷體" pitchFamily="65" charset="-120"/>
              </a:rPr>
              <a:t>甄嬛說：「阿姨，這碎碎的一抹青翠，好似亂墜了丫頭的眼，平攤於日下，甚是沁人心脾。提神醒腦可是極好的！若忍心炙烤煎熬，</a:t>
            </a:r>
            <a:endParaRPr lang="en-US" altLang="zh-TW" sz="3867" dirty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buFont typeface="Arial" panose="020B0604020202020204" pitchFamily="34" charset="0"/>
              <a:buNone/>
              <a:defRPr/>
            </a:pPr>
            <a:r>
              <a:rPr lang="zh-TW" altLang="en-US" sz="3867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3867" dirty="0">
                <a:latin typeface="標楷體" pitchFamily="65" charset="-120"/>
                <a:ea typeface="標楷體" pitchFamily="65" charset="-120"/>
              </a:rPr>
              <a:t>蔫萎而焦灼，豈不辜負了？」</a:t>
            </a:r>
            <a:endParaRPr lang="en-US" altLang="zh-TW" sz="3867" dirty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spcBef>
                <a:spcPts val="3200"/>
              </a:spcBef>
              <a:spcAft>
                <a:spcPts val="1600"/>
              </a:spcAft>
              <a:defRPr/>
            </a:pPr>
            <a:r>
              <a:rPr lang="zh-TW" altLang="zh-TW" sz="4267" dirty="0" smtClean="0">
                <a:latin typeface="標楷體" pitchFamily="65" charset="-120"/>
                <a:ea typeface="標楷體" pitchFamily="65" charset="-120"/>
              </a:rPr>
              <a:t>阿姨：「說人話！」</a:t>
            </a:r>
            <a:endParaRPr lang="en-US" altLang="zh-TW" sz="4267" dirty="0" smtClean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spcBef>
                <a:spcPts val="3200"/>
              </a:spcBef>
              <a:spcAft>
                <a:spcPts val="1600"/>
              </a:spcAft>
              <a:defRPr/>
            </a:pPr>
            <a:r>
              <a:rPr lang="zh-TW" altLang="zh-TW" sz="4267" dirty="0" smtClean="0">
                <a:latin typeface="標楷體" pitchFamily="65" charset="-120"/>
                <a:ea typeface="標楷體" pitchFamily="65" charset="-120"/>
              </a:rPr>
              <a:t>甄嬛：「煎餅不要放蔥！」</a:t>
            </a:r>
            <a:endParaRPr lang="zh-TW" altLang="en-US" sz="4267" dirty="0"/>
          </a:p>
        </p:txBody>
      </p:sp>
      <p:pic>
        <p:nvPicPr>
          <p:cNvPr id="119812" name="圖片 3" descr="d2157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3716338"/>
            <a:ext cx="45037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2" descr="http://7.blog.xuite.net/7/4/7/5/14487482/blog_437402/txt/35280235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" b="5867"/>
          <a:stretch>
            <a:fillRect/>
          </a:stretch>
        </p:blipFill>
        <p:spPr bwMode="auto">
          <a:xfrm>
            <a:off x="1154113" y="0"/>
            <a:ext cx="3405187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F476E-9709-4155-B736-BE9DDC83197C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762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9D3FD2B-71E0-4EB0-9332-E3605BA89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閱讀以學習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58C9830-D3A0-481D-98D4-CB685A82E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E59903A-1DE1-4804-B673-4448FC4CE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8" b="9661"/>
          <a:stretch/>
        </p:blipFill>
        <p:spPr>
          <a:xfrm>
            <a:off x="1108193" y="1636807"/>
            <a:ext cx="9681727" cy="5292762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F89CEF-9A69-4D8E-8EDB-455B624AB3E5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0747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7979C8D-57FF-43DE-A931-FDA76B4C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從普通知識進到學科知識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22DD6B6-8774-475A-8CA8-933BF85D8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A0780577-2AB0-43AA-A340-1F5CE316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11" y="1638080"/>
            <a:ext cx="9039442" cy="5485701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7BF4D-B7A5-4EE5-9258-A7EFA1026BCF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07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50303D2-1CE5-4315-A4BE-AA63EC262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從理解監控到學習新知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901B9350-30D1-47BF-8056-212979855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4940299"/>
            <a:ext cx="10753725" cy="2063619"/>
          </a:xfrm>
        </p:spPr>
        <p:txBody>
          <a:bodyPr/>
          <a:lstStyle/>
          <a:p>
            <a:r>
              <a:rPr lang="zh-TW" altLang="en-US" dirty="0"/>
              <a:t>這段文字想要表達什麼重點</a:t>
            </a:r>
            <a:r>
              <a:rPr lang="en-US" altLang="zh-TW" dirty="0"/>
              <a:t>?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B04E42FD-DC5C-4FB3-A2A8-5B9279439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" y="1662674"/>
            <a:ext cx="12192000" cy="281423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2D5E6685-9D0E-4FD5-AF9F-2A71E4CA18C7}"/>
              </a:ext>
            </a:extLst>
          </p:cNvPr>
          <p:cNvGrpSpPr/>
          <p:nvPr/>
        </p:nvGrpSpPr>
        <p:grpSpPr>
          <a:xfrm>
            <a:off x="2688771" y="1801615"/>
            <a:ext cx="5072743" cy="2604164"/>
            <a:chOff x="2688771" y="1801615"/>
            <a:chExt cx="5072743" cy="2604164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9C03D6E4-8E42-4BCE-976B-FD5A8F40B59F}"/>
                </a:ext>
              </a:extLst>
            </p:cNvPr>
            <p:cNvSpPr/>
            <p:nvPr/>
          </p:nvSpPr>
          <p:spPr>
            <a:xfrm>
              <a:off x="2688771" y="1801615"/>
              <a:ext cx="1469572" cy="7238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F0B548EA-1343-4428-AD09-08C8BA67EDE2}"/>
                </a:ext>
              </a:extLst>
            </p:cNvPr>
            <p:cNvSpPr/>
            <p:nvPr/>
          </p:nvSpPr>
          <p:spPr>
            <a:xfrm>
              <a:off x="6945085" y="2525486"/>
              <a:ext cx="816429" cy="6640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E919DE16-1FE3-412D-8066-E9B304FD6B79}"/>
                </a:ext>
              </a:extLst>
            </p:cNvPr>
            <p:cNvSpPr/>
            <p:nvPr/>
          </p:nvSpPr>
          <p:spPr>
            <a:xfrm>
              <a:off x="4463143" y="3891973"/>
              <a:ext cx="816428" cy="5138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469A5-961A-4E27-84CB-37822B250983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25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84B97D3-04A5-46B6-AD7B-069D5E30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閱讀成就學習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CBADFC21-D6A6-44F5-B939-46D8B1154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4800" dirty="0"/>
              <a:t>大自然的地形景觀</a:t>
            </a:r>
            <a:endParaRPr lang="en-US" altLang="zh-TW" sz="4800" dirty="0"/>
          </a:p>
          <a:p>
            <a:pPr lvl="1"/>
            <a:r>
              <a:rPr lang="zh-TW" altLang="en-US" sz="3600" dirty="0"/>
              <a:t>閱讀中習得的一般性背景知識</a:t>
            </a:r>
            <a:r>
              <a:rPr lang="en-US" altLang="zh-TW" sz="3600" dirty="0"/>
              <a:t>(</a:t>
            </a:r>
            <a:r>
              <a:rPr lang="zh-TW" altLang="en-US" sz="3600" dirty="0"/>
              <a:t>風和水不斷的創作</a:t>
            </a:r>
            <a:r>
              <a:rPr lang="en-US" altLang="zh-TW" sz="3600" dirty="0"/>
              <a:t>)</a:t>
            </a:r>
          </a:p>
          <a:p>
            <a:pPr lvl="1"/>
            <a:r>
              <a:rPr lang="zh-TW" altLang="en-US" sz="3600" dirty="0"/>
              <a:t>一般性背景知識形成的「</a:t>
            </a:r>
            <a:r>
              <a:rPr lang="en-US" altLang="zh-TW" sz="3600" dirty="0"/>
              <a:t>mental model</a:t>
            </a:r>
            <a:r>
              <a:rPr lang="zh-TW" altLang="en-US" sz="3600" dirty="0"/>
              <a:t>」</a:t>
            </a:r>
            <a:r>
              <a:rPr lang="en-US" altLang="zh-TW" sz="3600" dirty="0"/>
              <a:t>(</a:t>
            </a:r>
            <a:r>
              <a:rPr lang="zh-TW" altLang="en-US" sz="3600" dirty="0"/>
              <a:t>栩栩如生的畫面</a:t>
            </a:r>
            <a:r>
              <a:rPr lang="en-US" altLang="zh-TW" sz="3600" dirty="0"/>
              <a:t>)</a:t>
            </a:r>
          </a:p>
          <a:p>
            <a:pPr lvl="1"/>
            <a:r>
              <a:rPr lang="zh-TW" altLang="en-US" sz="3600" dirty="0"/>
              <a:t>從「比喻」到「科學知識」</a:t>
            </a:r>
            <a:endParaRPr lang="en-US" altLang="zh-TW" sz="3600" dirty="0"/>
          </a:p>
          <a:p>
            <a:pPr lvl="2"/>
            <a:r>
              <a:rPr lang="zh-TW" altLang="en-US" sz="4000" dirty="0"/>
              <a:t>流水的侵蝕、搬運、和堆積等交互作用而形成。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9F63F6-60F1-4751-B385-8EBEBB58DD83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505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E511DD7-D2CB-49CD-8FD3-77CCD59A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學習新知</a:t>
            </a:r>
            <a:r>
              <a:rPr lang="en-US" altLang="zh-TW" dirty="0"/>
              <a:t>:</a:t>
            </a:r>
            <a:r>
              <a:rPr lang="zh-TW" altLang="en-US" dirty="0"/>
              <a:t>「科學方法」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E35B61F-CD0A-4C1C-BD8A-8D494F292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130" y="3606799"/>
            <a:ext cx="10753725" cy="32512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4000" dirty="0"/>
              <a:t>觀察「速度」</a:t>
            </a:r>
            <a:endParaRPr lang="en-US" altLang="zh-TW" sz="4000" dirty="0"/>
          </a:p>
          <a:p>
            <a:pPr lvl="1">
              <a:lnSpc>
                <a:spcPct val="100000"/>
              </a:lnSpc>
            </a:pPr>
            <a:r>
              <a:rPr lang="zh-TW" altLang="en-US" sz="2800" dirty="0"/>
              <a:t>速度與侵蝕、搬運和堆積會有什麼關係</a:t>
            </a:r>
            <a:r>
              <a:rPr lang="en-US" altLang="zh-TW" sz="2800" dirty="0"/>
              <a:t>?</a:t>
            </a:r>
          </a:p>
          <a:p>
            <a:pPr>
              <a:lnSpc>
                <a:spcPct val="100000"/>
              </a:lnSpc>
            </a:pPr>
            <a:r>
              <a:rPr lang="zh-TW" altLang="en-US" sz="4000" dirty="0"/>
              <a:t>觀察堆積物</a:t>
            </a:r>
            <a:endParaRPr lang="en-US" altLang="zh-TW" sz="4000" dirty="0"/>
          </a:p>
          <a:p>
            <a:pPr>
              <a:lnSpc>
                <a:spcPct val="100000"/>
              </a:lnSpc>
            </a:pPr>
            <a:r>
              <a:rPr lang="zh-TW" altLang="en-US" sz="4000" dirty="0"/>
              <a:t>描述</a:t>
            </a:r>
            <a:r>
              <a:rPr lang="en-US" altLang="zh-TW" sz="4000" dirty="0"/>
              <a:t>(</a:t>
            </a:r>
            <a:r>
              <a:rPr lang="zh-TW" altLang="en-US" sz="4000" dirty="0"/>
              <a:t>量測</a:t>
            </a:r>
            <a:r>
              <a:rPr lang="en-US" altLang="zh-TW" sz="4000" dirty="0"/>
              <a:t>)</a:t>
            </a:r>
            <a:r>
              <a:rPr lang="zh-TW" altLang="en-US" sz="4000" dirty="0"/>
              <a:t>與比較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3DBB7E8-19B5-4D66-9F98-3F33E38A3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30" b="8062"/>
          <a:stretch/>
        </p:blipFill>
        <p:spPr>
          <a:xfrm>
            <a:off x="324039" y="1485559"/>
            <a:ext cx="11439905" cy="1930741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44DF5-68A7-4FBF-A18D-CD984F2F1DEE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68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C7C0640A-3E88-447D-832D-63F550BC4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閱讀以學習新知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B5C009D-E4DE-4C50-AB6A-6B2E2E96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02EF2A58-2521-478B-9311-B55CF2F7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883" y="1940555"/>
            <a:ext cx="12192000" cy="45497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236D12A-286C-4790-8FB0-532AE2470698}"/>
              </a:ext>
            </a:extLst>
          </p:cNvPr>
          <p:cNvSpPr/>
          <p:nvPr/>
        </p:nvSpPr>
        <p:spPr>
          <a:xfrm>
            <a:off x="6311900" y="2819400"/>
            <a:ext cx="558800" cy="1206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DBDA8-769E-458A-A8CA-315BDC86AB8A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6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E3EB0B5F-BDF6-4A60-BFE9-7B6C81C6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從普通知識進到學科知識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096163C5-60B3-453D-BF99-588FA8B14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35B1891C-9895-4D15-B4E3-910F311A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940555"/>
            <a:ext cx="12192000" cy="4802038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92417-F915-4FA8-BEC4-98F65D197DDD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65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59E19B2-F46B-4BD0-9398-56A04F450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主要學習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BC5F01B-FDA1-4F8B-989B-FE316DE46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49"/>
            <a:ext cx="10845800" cy="4351339"/>
          </a:xfrm>
        </p:spPr>
        <p:txBody>
          <a:bodyPr/>
          <a:lstStyle/>
          <a:p>
            <a:r>
              <a:rPr lang="zh-TW" altLang="en-US" sz="6000" dirty="0"/>
              <a:t>清朝政府對台灣的管理方式</a:t>
            </a:r>
            <a:r>
              <a:rPr lang="en-US" altLang="zh-TW" sz="6000" dirty="0"/>
              <a:t>!</a:t>
            </a:r>
          </a:p>
          <a:p>
            <a:r>
              <a:rPr lang="zh-TW" altLang="en-US" sz="6000" dirty="0"/>
              <a:t>說明管理方式改變的前因後果</a:t>
            </a:r>
            <a:r>
              <a:rPr lang="en-US" altLang="zh-TW" sz="6000" dirty="0"/>
              <a:t>!</a:t>
            </a:r>
          </a:p>
          <a:p>
            <a:r>
              <a:rPr lang="zh-TW" altLang="en-US" sz="6000" dirty="0"/>
              <a:t>讀出編者的觀點</a:t>
            </a:r>
            <a:endParaRPr lang="en-US" altLang="zh-TW" sz="6000" dirty="0"/>
          </a:p>
          <a:p>
            <a:pPr lvl="1"/>
            <a:r>
              <a:rPr lang="zh-TW" altLang="en-US" sz="4400" dirty="0"/>
              <a:t>治台政策由消極轉為積極</a:t>
            </a:r>
            <a:endParaRPr lang="en-US" altLang="zh-TW" sz="4400" dirty="0"/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B69504-341E-4046-9FC2-04258E7DD32D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55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81FD8AA-FC8E-46AD-A69C-64386333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誰</a:t>
            </a:r>
            <a:r>
              <a:rPr lang="zh-TW" altLang="en-US" dirty="0" smtClean="0"/>
              <a:t>能</a:t>
            </a:r>
            <a:r>
              <a:rPr lang="zh-TW" altLang="en-US" dirty="0"/>
              <a:t>讀</a:t>
            </a:r>
            <a:r>
              <a:rPr lang="zh-TW" altLang="en-US" dirty="0" smtClean="0"/>
              <a:t>以</a:t>
            </a:r>
            <a:r>
              <a:rPr lang="zh-TW" altLang="en-US" dirty="0"/>
              <a:t>學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31168DDD-D6E2-4996-B464-0477492B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847849"/>
            <a:ext cx="11541760" cy="4351339"/>
          </a:xfrm>
        </p:spPr>
        <p:txBody>
          <a:bodyPr>
            <a:normAutofit/>
          </a:bodyPr>
          <a:lstStyle/>
          <a:p>
            <a:r>
              <a:rPr lang="zh-TW" altLang="en-US" sz="4800" dirty="0"/>
              <a:t>已「學會如何閱讀」</a:t>
            </a:r>
            <a:r>
              <a:rPr lang="en-US" altLang="zh-TW" sz="4800" dirty="0"/>
              <a:t>!</a:t>
            </a:r>
          </a:p>
          <a:p>
            <a:r>
              <a:rPr lang="zh-TW" altLang="en-US" sz="4800" dirty="0"/>
              <a:t>能運用普通知識理解「專業知識」</a:t>
            </a:r>
            <a:endParaRPr lang="en-US" altLang="zh-TW" sz="4800" dirty="0"/>
          </a:p>
          <a:p>
            <a:r>
              <a:rPr lang="zh-TW" altLang="en-US" sz="4800" dirty="0"/>
              <a:t>能運用「理解監控」使自己理解得更深刻</a:t>
            </a:r>
            <a:r>
              <a:rPr lang="en-US" altLang="zh-TW" sz="4800" dirty="0"/>
              <a:t>!</a:t>
            </a:r>
            <a:endParaRPr lang="zh-TW" altLang="en-US" sz="4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41E7D2-067A-45EE-A14B-797AC6A51B4A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003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5EC77786-57F0-49B2-98ED-AC4EEC95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為什麼是理解監控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BA94134F-E25B-42EF-9F0C-3B20B0CE3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/>
              <a:t>閱讀是一個尋求意義的過程</a:t>
            </a:r>
            <a:r>
              <a:rPr lang="en-US" altLang="zh-TW" sz="6000" dirty="0"/>
              <a:t>!</a:t>
            </a:r>
          </a:p>
          <a:p>
            <a:r>
              <a:rPr lang="zh-TW" altLang="en-US" sz="6000" dirty="0"/>
              <a:t>「能讀以學」的讀者，會主動監控自己是否「讀懂」，以及是否有什麼方法能讀得更懂</a:t>
            </a:r>
            <a:r>
              <a:rPr lang="en-US" altLang="zh-TW" sz="6000" dirty="0"/>
              <a:t>!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9AA8F-B888-44A8-91F8-639195B866F6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49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646488" y="404813"/>
            <a:ext cx="7250112" cy="1584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有一天</a:t>
            </a:r>
            <a:r>
              <a:rPr lang="zh-TW" altLang="en-US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5867" dirty="0" smtClean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甄嬛去路邊買煎餅</a:t>
            </a:r>
            <a:r>
              <a:rPr lang="zh-TW" altLang="en-US" sz="5867" dirty="0" smtClean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5867" dirty="0" err="1" smtClean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P2</a:t>
            </a:r>
            <a:r>
              <a:rPr lang="zh-TW" altLang="zh-TW" sz="5867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zh-TW" sz="5867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5867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34963" y="2060575"/>
            <a:ext cx="11247437" cy="4392613"/>
          </a:xfrm>
        </p:spPr>
        <p:txBody>
          <a:bodyPr vert="horz">
            <a:normAutofit/>
          </a:bodyPr>
          <a:lstStyle/>
          <a:p>
            <a:pPr marL="457189" indent="-457189">
              <a:defRPr/>
            </a:pP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甄嬛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「如能抹上一襲紅霞，恰如美人嬌羞遮顏，豈不更加愉悅！」</a:t>
            </a:r>
          </a:p>
          <a:p>
            <a:pPr marL="457189" indent="-457189">
              <a:defRPr/>
            </a:pPr>
            <a:endParaRPr lang="zh-TW" altLang="en-US" sz="4267" dirty="0" smtClean="0">
              <a:latin typeface="標楷體" pitchFamily="65" charset="-120"/>
              <a:ea typeface="標楷體" pitchFamily="65" charset="-120"/>
            </a:endParaRPr>
          </a:p>
          <a:p>
            <a:pPr marL="457189" indent="-457189">
              <a:defRPr/>
            </a:pP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阿姨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「說人話！ 」</a:t>
            </a:r>
          </a:p>
          <a:p>
            <a:pPr marL="457189" indent="-457189">
              <a:defRPr/>
            </a:pPr>
            <a:endParaRPr lang="zh-TW" altLang="en-US" sz="4267" dirty="0" smtClean="0">
              <a:latin typeface="標楷體" pitchFamily="65" charset="-120"/>
              <a:ea typeface="標楷體" pitchFamily="65" charset="-120"/>
            </a:endParaRPr>
          </a:p>
          <a:p>
            <a:pPr marL="457189" indent="-457189">
              <a:defRPr/>
            </a:pP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甄嬛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「加辣</a:t>
            </a:r>
            <a:r>
              <a:rPr lang="en-US" altLang="zh-TW" sz="4800" dirty="0"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sz="4800" dirty="0">
                <a:latin typeface="標楷體" pitchFamily="65" charset="-120"/>
                <a:ea typeface="標楷體" pitchFamily="65" charset="-120"/>
              </a:rPr>
              <a:t> 」</a:t>
            </a:r>
            <a:endParaRPr lang="en-US" altLang="zh-TW" sz="4800" dirty="0">
              <a:latin typeface="標楷體" pitchFamily="65" charset="-120"/>
              <a:ea typeface="標楷體" pitchFamily="65" charset="-120"/>
            </a:endParaRPr>
          </a:p>
          <a:p>
            <a:pPr marL="457189" indent="-457189">
              <a:defRPr/>
            </a:pPr>
            <a:endParaRPr lang="zh-TW" altLang="en-US" sz="4267" dirty="0"/>
          </a:p>
        </p:txBody>
      </p:sp>
      <p:pic>
        <p:nvPicPr>
          <p:cNvPr id="120836" name="圖片 3" descr="d2157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3500438"/>
            <a:ext cx="45037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2" descr="http://7.blog.xuite.net/7/4/7/5/14487482/blog_437402/txt/35280235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" b="5867"/>
          <a:stretch>
            <a:fillRect/>
          </a:stretch>
        </p:blipFill>
        <p:spPr bwMode="auto">
          <a:xfrm>
            <a:off x="47625" y="0"/>
            <a:ext cx="34051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5D3DB6-42C6-4991-AA9B-92561CF4842F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13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smtClean="0"/>
              <a:t>透過有效的閱讀策略教學</a:t>
            </a:r>
          </a:p>
        </p:txBody>
      </p:sp>
      <p:sp>
        <p:nvSpPr>
          <p:cNvPr id="124931" name="內容版面配置區 2"/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1249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39261" r="15778" b="13271"/>
          <a:stretch>
            <a:fillRect/>
          </a:stretch>
        </p:blipFill>
        <p:spPr bwMode="auto">
          <a:xfrm>
            <a:off x="419100" y="1603375"/>
            <a:ext cx="11353800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3" name="日期版面配置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C2D93D-27DC-41B3-AC43-56E187FF34AF}" type="datetime1">
              <a:rPr lang="zh-TW" altLang="en-US" smtClean="0">
                <a:solidFill>
                  <a:srgbClr val="000000"/>
                </a:solidFill>
              </a:rPr>
              <a:t>2018/3/20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012950"/>
            <a:ext cx="9144000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7200" dirty="0" smtClean="0"/>
              <a:t>我的社</a:t>
            </a:r>
            <a:r>
              <a:rPr lang="zh-TW" altLang="en-US" sz="7200" dirty="0"/>
              <a:t>會</a:t>
            </a:r>
            <a:r>
              <a:rPr lang="zh-TW" altLang="en-US" sz="7200" dirty="0" smtClean="0"/>
              <a:t>課堂</a:t>
            </a:r>
            <a:endParaRPr lang="zh-TW" altLang="en-US" sz="7200" dirty="0"/>
          </a:p>
        </p:txBody>
      </p:sp>
      <p:sp>
        <p:nvSpPr>
          <p:cNvPr id="118787" name="副標題 2"/>
          <p:cNvSpPr>
            <a:spLocks noGrp="1"/>
          </p:cNvSpPr>
          <p:nvPr>
            <p:ph type="subTitle" idx="1"/>
          </p:nvPr>
        </p:nvSpPr>
        <p:spPr>
          <a:xfrm>
            <a:off x="1524000" y="4492625"/>
            <a:ext cx="9144000" cy="1655763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有效</a:t>
            </a:r>
            <a:r>
              <a:rPr lang="en-US" altLang="zh-TW" sz="4000" dirty="0" smtClean="0"/>
              <a:t>+</a:t>
            </a:r>
            <a:r>
              <a:rPr lang="zh-TW" altLang="en-US" sz="4000" dirty="0" smtClean="0"/>
              <a:t>差異化</a:t>
            </a:r>
            <a:r>
              <a:rPr lang="en-US" altLang="zh-TW" sz="4000" dirty="0" smtClean="0"/>
              <a:t>+</a:t>
            </a:r>
            <a:r>
              <a:rPr lang="zh-TW" altLang="en-US" sz="4000" dirty="0" smtClean="0"/>
              <a:t>課中即時補救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580EFC-2D37-4D02-8770-95203F1D8BA9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標題 1"/>
          <p:cNvSpPr>
            <a:spLocks noGrp="1"/>
          </p:cNvSpPr>
          <p:nvPr>
            <p:ph type="title"/>
          </p:nvPr>
        </p:nvSpPr>
        <p:spPr>
          <a:xfrm>
            <a:off x="1764407" y="390525"/>
            <a:ext cx="9878094" cy="1143000"/>
          </a:xfrm>
        </p:spPr>
        <p:txBody>
          <a:bodyPr/>
          <a:lstStyle/>
          <a:p>
            <a:pPr eaLnBrk="1" hangingPunct="1"/>
            <a:r>
              <a:rPr lang="zh-TW" altLang="en-US" sz="5400" b="1" dirty="0" smtClean="0">
                <a:solidFill>
                  <a:srgbClr val="2C451B"/>
                </a:solidFill>
                <a:latin typeface="微軟正黑體" panose="020B0604030504040204" pitchFamily="34" charset="-120"/>
              </a:rPr>
              <a:t>學習責任移轉的歷程</a:t>
            </a:r>
            <a:r>
              <a:rPr lang="en-US" altLang="zh-TW" sz="5400" b="1" dirty="0" smtClean="0">
                <a:solidFill>
                  <a:srgbClr val="2C451B"/>
                </a:solidFill>
                <a:latin typeface="微軟正黑體" panose="020B0604030504040204" pitchFamily="34" charset="-120"/>
              </a:rPr>
              <a:t>~</a:t>
            </a:r>
            <a:r>
              <a:rPr lang="zh-TW" altLang="en-US" sz="4000" b="1" dirty="0" smtClean="0">
                <a:solidFill>
                  <a:srgbClr val="2C451B"/>
                </a:solidFill>
                <a:latin typeface="微軟正黑體" panose="020B0604030504040204" pitchFamily="34" charset="-120"/>
              </a:rPr>
              <a:t>調整</a:t>
            </a:r>
            <a:r>
              <a:rPr lang="zh-TW" altLang="en-US" sz="4000" b="1" dirty="0">
                <a:solidFill>
                  <a:srgbClr val="2C451B"/>
                </a:solidFill>
                <a:latin typeface="微軟正黑體" panose="020B0604030504040204" pitchFamily="34" charset="-120"/>
              </a:rPr>
              <a:t>教學模組</a:t>
            </a:r>
            <a:endParaRPr lang="zh-TW" altLang="en-US" sz="4000" b="1" dirty="0" smtClean="0">
              <a:solidFill>
                <a:srgbClr val="2C451B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147459" name="群組 23"/>
          <p:cNvGrpSpPr>
            <a:grpSpLocks/>
          </p:cNvGrpSpPr>
          <p:nvPr/>
        </p:nvGrpSpPr>
        <p:grpSpPr bwMode="auto">
          <a:xfrm>
            <a:off x="2019300" y="1471613"/>
            <a:ext cx="8355013" cy="1303337"/>
            <a:chOff x="495052" y="1104262"/>
            <a:chExt cx="8355622" cy="976922"/>
          </a:xfrm>
        </p:grpSpPr>
        <p:sp>
          <p:nvSpPr>
            <p:cNvPr id="14" name="矩形 13"/>
            <p:cNvSpPr/>
            <p:nvPr/>
          </p:nvSpPr>
          <p:spPr>
            <a:xfrm>
              <a:off x="495052" y="1186366"/>
              <a:ext cx="846200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教師說明</a:t>
              </a:r>
            </a:p>
          </p:txBody>
        </p:sp>
        <p:sp>
          <p:nvSpPr>
            <p:cNvPr id="15" name="矩形 14"/>
            <p:cNvSpPr/>
            <p:nvPr/>
          </p:nvSpPr>
          <p:spPr>
            <a:xfrm>
              <a:off x="1698465" y="1104262"/>
              <a:ext cx="974796" cy="976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明確示範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3032062" y="1186366"/>
              <a:ext cx="1843222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搭鷹架</a:t>
              </a:r>
              <a: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  <a:t/>
              </a:r>
              <a:b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</a:b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（師生共做）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5234085" y="1186366"/>
              <a:ext cx="1811469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漸撤鷹架</a:t>
              </a:r>
              <a: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  <a:t/>
              </a:r>
              <a:b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</a:b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（學生仿做）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7402768" y="1186366"/>
              <a:ext cx="1447906" cy="812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學生獨立</a:t>
              </a:r>
              <a: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  <a:t/>
              </a:r>
              <a:br>
                <a:rPr kumimoji="1" lang="en-US" altLang="zh-TW" sz="2400" b="1" dirty="0">
                  <a:solidFill>
                    <a:srgbClr val="C00000"/>
                  </a:solidFill>
                  <a:latin typeface="微軟正黑體" pitchFamily="34" charset="-120"/>
                </a:rPr>
              </a:br>
              <a:r>
                <a:rPr kumimoji="1" lang="zh-TW" altLang="en-US" sz="2400" b="1" dirty="0">
                  <a:solidFill>
                    <a:srgbClr val="C00000"/>
                  </a:solidFill>
                  <a:latin typeface="微軟正黑體" pitchFamily="34" charset="-120"/>
                </a:rPr>
                <a:t>完成</a:t>
              </a:r>
            </a:p>
          </p:txBody>
        </p:sp>
        <p:sp>
          <p:nvSpPr>
            <p:cNvPr id="19" name="向右箭號 18"/>
            <p:cNvSpPr/>
            <p:nvPr/>
          </p:nvSpPr>
          <p:spPr>
            <a:xfrm>
              <a:off x="1325376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  <p:sp>
          <p:nvSpPr>
            <p:cNvPr id="20" name="向右箭號 19"/>
            <p:cNvSpPr/>
            <p:nvPr/>
          </p:nvSpPr>
          <p:spPr>
            <a:xfrm>
              <a:off x="2657385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  <p:sp>
          <p:nvSpPr>
            <p:cNvPr id="21" name="向右箭號 20"/>
            <p:cNvSpPr/>
            <p:nvPr/>
          </p:nvSpPr>
          <p:spPr>
            <a:xfrm>
              <a:off x="4859408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  <p:sp>
          <p:nvSpPr>
            <p:cNvPr id="22" name="向右箭號 21"/>
            <p:cNvSpPr/>
            <p:nvPr/>
          </p:nvSpPr>
          <p:spPr>
            <a:xfrm>
              <a:off x="7029678" y="1367233"/>
              <a:ext cx="390553" cy="450979"/>
            </a:xfrm>
            <a:prstGeom prst="strip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zh-TW" altLang="en-US" sz="2400" b="1" dirty="0">
                <a:solidFill>
                  <a:srgbClr val="C00000"/>
                </a:solidFill>
                <a:latin typeface="微軟正黑體" pitchFamily="34" charset="-120"/>
              </a:endParaRPr>
            </a:p>
          </p:txBody>
        </p:sp>
      </p:grpSp>
      <p:graphicFrame>
        <p:nvGraphicFramePr>
          <p:cNvPr id="25" name="內容版面配置區 5"/>
          <p:cNvGraphicFramePr>
            <a:graphicFrameLocks/>
          </p:cNvGraphicFramePr>
          <p:nvPr/>
        </p:nvGraphicFramePr>
        <p:xfrm>
          <a:off x="2738026" y="2579071"/>
          <a:ext cx="6917674" cy="3638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7461" name="Text Box 15"/>
          <p:cNvSpPr txBox="1">
            <a:spLocks noChangeArrowheads="1"/>
          </p:cNvSpPr>
          <p:nvPr/>
        </p:nvSpPr>
        <p:spPr bwMode="auto">
          <a:xfrm>
            <a:off x="2676525" y="6043613"/>
            <a:ext cx="698817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lvl="1" fontAlgn="base">
              <a:spcBef>
                <a:spcPts val="450"/>
              </a:spcBef>
              <a:spcAft>
                <a:spcPts val="450"/>
              </a:spcAft>
            </a:pPr>
            <a:r>
              <a:rPr kumimoji="1" lang="zh-TW" altLang="en-US" sz="2600" b="1">
                <a:solidFill>
                  <a:srgbClr val="C00000"/>
                </a:solidFill>
                <a:latin typeface="微軟正黑體" panose="020B0604030504040204" pitchFamily="34" charset="-120"/>
              </a:rPr>
              <a:t>學習者為中心，強調達成自學的基礎能力。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2774950" y="2771775"/>
            <a:ext cx="1416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步驟一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5432425" y="2771775"/>
            <a:ext cx="14144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步驟二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8148638" y="2771775"/>
            <a:ext cx="1416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</a:rPr>
              <a:t>步驟三</a:t>
            </a:r>
          </a:p>
        </p:txBody>
      </p:sp>
      <p:sp>
        <p:nvSpPr>
          <p:cNvPr id="147465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41273-B650-407C-BA2F-EB0FDC7361F3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3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小組共學之重要關鍵</a:t>
            </a:r>
          </a:p>
        </p:txBody>
      </p:sp>
      <p:sp>
        <p:nvSpPr>
          <p:cNvPr id="122883" name="內容版面配置區 2"/>
          <p:cNvSpPr>
            <a:spLocks noGrp="1"/>
          </p:cNvSpPr>
          <p:nvPr>
            <p:ph idx="1"/>
          </p:nvPr>
        </p:nvSpPr>
        <p:spPr>
          <a:xfrm>
            <a:off x="704850" y="1535113"/>
            <a:ext cx="10782300" cy="3657600"/>
          </a:xfrm>
        </p:spPr>
        <p:txBody>
          <a:bodyPr/>
          <a:lstStyle/>
          <a:p>
            <a:r>
              <a:rPr lang="zh-TW" altLang="en-US" sz="4000" smtClean="0"/>
              <a:t>將學習的發球權交還給學習者</a:t>
            </a:r>
            <a:endParaRPr lang="en-US" altLang="zh-TW" sz="4000" smtClean="0"/>
          </a:p>
          <a:p>
            <a:r>
              <a:rPr lang="zh-TW" altLang="en-US" sz="4000" smtClean="0"/>
              <a:t>教師扮演引導與澄清之角色</a:t>
            </a:r>
            <a:endParaRPr lang="en-US" altLang="zh-TW" sz="4000" smtClean="0"/>
          </a:p>
          <a:p>
            <a:r>
              <a:rPr lang="zh-TW" altLang="en-US" sz="4000" smtClean="0"/>
              <a:t>明確的引導步驟，有助提昇學習之效率</a:t>
            </a:r>
            <a:endParaRPr lang="en-US" altLang="zh-TW" sz="4000" smtClean="0"/>
          </a:p>
          <a:p>
            <a:r>
              <a:rPr lang="zh-TW" altLang="en-US" sz="4000" smtClean="0"/>
              <a:t>善用最公平的文本：課本</a:t>
            </a:r>
            <a:endParaRPr lang="en-US" altLang="zh-TW" sz="4000" smtClean="0"/>
          </a:p>
          <a:p>
            <a:r>
              <a:rPr lang="zh-TW" altLang="en-US" sz="4000" smtClean="0"/>
              <a:t>教師備課之關鍵：有效的教學引導，來自「對文本之深度理解」</a:t>
            </a:r>
          </a:p>
          <a:p>
            <a:endParaRPr lang="en-US" altLang="zh-TW" sz="4000" smtClean="0"/>
          </a:p>
          <a:p>
            <a:endParaRPr lang="zh-TW" altLang="en-US" smtClean="0"/>
          </a:p>
        </p:txBody>
      </p:sp>
      <p:sp>
        <p:nvSpPr>
          <p:cNvPr id="122884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D330E4-3146-4B3E-9747-A8B7E24AC4CF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1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/>
          <a:lstStyle/>
          <a:p>
            <a:pPr>
              <a:defRPr/>
            </a:pPr>
            <a:r>
              <a:rPr lang="zh-TW" altLang="en-US" sz="8000" dirty="0"/>
              <a:t>從語文教育到學科領域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D259F0-A268-438D-BA87-9D26CC3D60D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350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語文之於學習</a:t>
            </a:r>
          </a:p>
        </p:txBody>
      </p:sp>
      <p:sp>
        <p:nvSpPr>
          <p:cNvPr id="28675" name="內容版面配置區 2"/>
          <p:cNvSpPr>
            <a:spLocks noGrp="1"/>
          </p:cNvSpPr>
          <p:nvPr>
            <p:ph idx="1"/>
          </p:nvPr>
        </p:nvSpPr>
        <p:spPr>
          <a:xfrm>
            <a:off x="239184" y="1847851"/>
            <a:ext cx="11808883" cy="4351867"/>
          </a:xfrm>
        </p:spPr>
        <p:txBody>
          <a:bodyPr/>
          <a:lstStyle/>
          <a:p>
            <a:r>
              <a:rPr lang="zh-TW" altLang="en-US" sz="6400"/>
              <a:t>實為學習之基石</a:t>
            </a:r>
            <a:endParaRPr lang="en-US" altLang="zh-TW" sz="6400"/>
          </a:p>
          <a:p>
            <a:pPr lvl="1"/>
            <a:r>
              <a:rPr lang="zh-TW" altLang="zh-TW" sz="6400"/>
              <a:t>「語文</a:t>
            </a:r>
            <a:r>
              <a:rPr lang="zh-TW" altLang="en-US" sz="6400"/>
              <a:t>」具有</a:t>
            </a:r>
            <a:r>
              <a:rPr lang="zh-TW" altLang="zh-TW" sz="6400"/>
              <a:t>傳遞</a:t>
            </a:r>
            <a:r>
              <a:rPr lang="zh-TW" altLang="zh-TW" sz="6400" u="sng"/>
              <a:t>社會文化</a:t>
            </a:r>
            <a:r>
              <a:rPr lang="zh-TW" altLang="en-US" sz="6400"/>
              <a:t>的功能</a:t>
            </a:r>
            <a:endParaRPr lang="en-US" altLang="zh-TW" sz="6400"/>
          </a:p>
          <a:p>
            <a:pPr lvl="1"/>
            <a:r>
              <a:rPr lang="zh-TW" altLang="en-US" sz="6400"/>
              <a:t>也同時是學習</a:t>
            </a:r>
            <a:r>
              <a:rPr lang="zh-TW" altLang="zh-TW" sz="6400" u="sng"/>
              <a:t>專業知識</a:t>
            </a:r>
            <a:r>
              <a:rPr lang="zh-TW" altLang="zh-TW" sz="6400"/>
              <a:t>之主要載具</a:t>
            </a:r>
            <a:endParaRPr lang="zh-TW" altLang="en-US" sz="6400"/>
          </a:p>
          <a:p>
            <a:pPr lvl="1"/>
            <a:endParaRPr lang="zh-TW" altLang="en-US" smtClean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B4E122-59FA-438D-8A28-41411C05B7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語文教育中的閱讀教學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6400"/>
              <a:t>學會如何閱讀</a:t>
            </a:r>
            <a:endParaRPr lang="en-US" altLang="zh-TW" sz="6400"/>
          </a:p>
          <a:p>
            <a:r>
              <a:rPr lang="zh-TW" altLang="en-US" sz="6400"/>
              <a:t>閱讀以學習新知</a:t>
            </a:r>
            <a:endParaRPr lang="en-US" altLang="zh-TW" sz="6400"/>
          </a:p>
          <a:p>
            <a:r>
              <a:rPr lang="zh-TW" altLang="en-US" sz="6400"/>
              <a:t>學科領域提供「讀以學」的最佳機會</a:t>
            </a:r>
            <a:r>
              <a:rPr lang="en-US" altLang="zh-TW" sz="6400"/>
              <a:t>!</a:t>
            </a:r>
            <a:endParaRPr lang="zh-TW" altLang="en-US" sz="640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35C7F-7D38-4DC2-A149-5CF41A761C7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2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功能性閱讀</a:t>
            </a:r>
          </a:p>
        </p:txBody>
      </p:sp>
      <p:sp>
        <p:nvSpPr>
          <p:cNvPr id="30723" name="內容版面配置區 2"/>
          <p:cNvSpPr>
            <a:spLocks noGrp="1"/>
          </p:cNvSpPr>
          <p:nvPr>
            <p:ph idx="1"/>
          </p:nvPr>
        </p:nvSpPr>
        <p:spPr>
          <a:xfrm>
            <a:off x="334434" y="1509184"/>
            <a:ext cx="11019367" cy="4690533"/>
          </a:xfrm>
        </p:spPr>
        <p:txBody>
          <a:bodyPr/>
          <a:lstStyle/>
          <a:p>
            <a:r>
              <a:rPr lang="zh-TW" altLang="en-US" sz="4800"/>
              <a:t>讀者有意識的運用方法</a:t>
            </a:r>
            <a:r>
              <a:rPr lang="en-US" altLang="zh-TW" sz="4800"/>
              <a:t>:</a:t>
            </a:r>
          </a:p>
          <a:p>
            <a:pPr lvl="1"/>
            <a:r>
              <a:rPr lang="zh-TW" altLang="en-US" sz="4800"/>
              <a:t>掌握文章結構</a:t>
            </a:r>
            <a:r>
              <a:rPr lang="en-US" altLang="zh-TW" sz="4800"/>
              <a:t>(</a:t>
            </a:r>
            <a:r>
              <a:rPr lang="zh-TW" altLang="en-US" sz="4800"/>
              <a:t>學科詞彙定義、上位概念與次級項目</a:t>
            </a:r>
            <a:r>
              <a:rPr lang="en-US" altLang="zh-TW" sz="4800"/>
              <a:t>)</a:t>
            </a:r>
          </a:p>
          <a:p>
            <a:pPr lvl="1"/>
            <a:r>
              <a:rPr lang="zh-TW" altLang="en-US" sz="4800"/>
              <a:t>分析概念間的關係</a:t>
            </a:r>
            <a:r>
              <a:rPr lang="en-US" altLang="zh-TW" sz="4800"/>
              <a:t>(</a:t>
            </a:r>
            <a:r>
              <a:rPr lang="zh-TW" altLang="en-US" sz="4800"/>
              <a:t>因果關係、主題說明、對照比較、問題解決</a:t>
            </a:r>
            <a:r>
              <a:rPr lang="en-US" altLang="zh-TW" sz="4800"/>
              <a:t>)</a:t>
            </a:r>
          </a:p>
          <a:p>
            <a:pPr lvl="1"/>
            <a:r>
              <a:rPr lang="zh-TW" altLang="en-US" sz="4800"/>
              <a:t>辨識文章主要重點</a:t>
            </a:r>
            <a:r>
              <a:rPr lang="en-US" altLang="zh-TW" sz="4800"/>
              <a:t>(</a:t>
            </a:r>
            <a:r>
              <a:rPr lang="zh-TW" altLang="en-US" sz="4800"/>
              <a:t>依標題或依背景知識</a:t>
            </a:r>
            <a:r>
              <a:rPr lang="en-US" altLang="zh-TW" sz="4800"/>
              <a:t>)</a:t>
            </a:r>
            <a:r>
              <a:rPr lang="zh-TW" altLang="en-US" sz="4800"/>
              <a:t>與支持細節。</a:t>
            </a:r>
            <a:endParaRPr lang="en-US" altLang="zh-TW" sz="480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749B17-7F79-45D1-B61F-257552EB822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82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閱讀策略教學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4433" y="1691218"/>
            <a:ext cx="11618384" cy="4906433"/>
          </a:xfrm>
        </p:spPr>
        <p:txBody>
          <a:bodyPr>
            <a:normAutofit fontScale="92500" lnSpcReduction="10000"/>
          </a:bodyPr>
          <a:lstStyle/>
          <a:p>
            <a:pPr marL="342891" lvl="1" indent="-342891">
              <a:defRPr/>
            </a:pPr>
            <a:r>
              <a:rPr lang="zh-TW" altLang="en-US" sz="6500" dirty="0"/>
              <a:t>教導學生學會如何使用一套達成</a:t>
            </a:r>
            <a:r>
              <a:rPr lang="zh-TW" altLang="en-US" sz="6500" dirty="0">
                <a:solidFill>
                  <a:srgbClr val="FF0000"/>
                </a:solidFill>
              </a:rPr>
              <a:t>認知目標</a:t>
            </a:r>
            <a:r>
              <a:rPr lang="zh-TW" altLang="en-US" sz="6500" dirty="0"/>
              <a:t>的心理步驟或程序的教學活動</a:t>
            </a:r>
            <a:endParaRPr lang="en-US" altLang="zh-TW" sz="6500" dirty="0"/>
          </a:p>
          <a:p>
            <a:pPr>
              <a:defRPr/>
            </a:pPr>
            <a:r>
              <a:rPr lang="zh-TW" altLang="en-US" sz="6400" dirty="0">
                <a:solidFill>
                  <a:srgbClr val="FF0000"/>
                </a:solidFill>
              </a:rPr>
              <a:t>策略應該如何教</a:t>
            </a:r>
            <a:r>
              <a:rPr lang="en-US" altLang="zh-TW" sz="6400" dirty="0">
                <a:solidFill>
                  <a:srgbClr val="FF0000"/>
                </a:solidFill>
              </a:rPr>
              <a:t>?</a:t>
            </a:r>
          </a:p>
          <a:p>
            <a:pPr lvl="1">
              <a:defRPr/>
            </a:pPr>
            <a:r>
              <a:rPr lang="zh-TW" altLang="en-US" sz="4667" dirty="0"/>
              <a:t>不是只完成學習單，或寫作業練習</a:t>
            </a:r>
            <a:endParaRPr lang="en-US" altLang="zh-TW" sz="4667" dirty="0"/>
          </a:p>
          <a:p>
            <a:pPr lvl="1">
              <a:defRPr/>
            </a:pPr>
            <a:r>
              <a:rPr lang="zh-TW" altLang="en-US" sz="4667" dirty="0"/>
              <a:t>是</a:t>
            </a:r>
            <a:r>
              <a:rPr lang="zh-TW" altLang="en-US" sz="4667" dirty="0">
                <a:solidFill>
                  <a:srgbClr val="FF0000"/>
                </a:solidFill>
              </a:rPr>
              <a:t>明確</a:t>
            </a:r>
            <a:r>
              <a:rPr lang="zh-TW" altLang="en-US" sz="4667" dirty="0"/>
              <a:t>教導學生</a:t>
            </a:r>
            <a:r>
              <a:rPr lang="zh-TW" altLang="en-US" sz="4667" dirty="0">
                <a:solidFill>
                  <a:srgbClr val="FF0000"/>
                </a:solidFill>
              </a:rPr>
              <a:t>閱讀策略的使用方法</a:t>
            </a:r>
            <a:r>
              <a:rPr lang="zh-TW" altLang="en-US" sz="4667" dirty="0"/>
              <a:t>，幫助學生在閱讀時</a:t>
            </a:r>
            <a:r>
              <a:rPr lang="zh-TW" altLang="en-US" sz="4667" dirty="0">
                <a:solidFill>
                  <a:srgbClr val="FF0000"/>
                </a:solidFill>
              </a:rPr>
              <a:t>使用策略進行思考</a:t>
            </a:r>
          </a:p>
          <a:p>
            <a:pPr>
              <a:defRPr/>
            </a:pPr>
            <a:endParaRPr lang="zh-TW" alt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FFF47D-9D0C-4A33-BF6A-53F8CA093F9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6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400"/>
              <a:t>閱讀策略成就閱讀有方</a:t>
            </a: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>
          <a:xfrm>
            <a:off x="334434" y="1892301"/>
            <a:ext cx="11444817" cy="468841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5867"/>
              <a:t>閱讀策略是指</a:t>
            </a:r>
            <a:r>
              <a:rPr lang="en-US" altLang="zh-TW" sz="5867"/>
              <a:t>:</a:t>
            </a:r>
          </a:p>
          <a:p>
            <a:pPr marL="400041" lvl="1" indent="0">
              <a:lnSpc>
                <a:spcPct val="100000"/>
              </a:lnSpc>
              <a:buNone/>
            </a:pPr>
            <a:r>
              <a:rPr lang="zh-TW" altLang="en-US" sz="5867"/>
              <a:t>閱讀時，讀者</a:t>
            </a:r>
            <a:r>
              <a:rPr lang="zh-TW" altLang="en-US" sz="5867">
                <a:solidFill>
                  <a:srgbClr val="FF0000"/>
                </a:solidFill>
              </a:rPr>
              <a:t>有意識</a:t>
            </a:r>
            <a:r>
              <a:rPr lang="zh-TW" altLang="en-US" sz="5867"/>
              <a:t>的</a:t>
            </a:r>
            <a:r>
              <a:rPr lang="zh-TW" altLang="en-US" sz="5867">
                <a:solidFill>
                  <a:srgbClr val="FF0000"/>
                </a:solidFill>
              </a:rPr>
              <a:t>應用一些方法</a:t>
            </a:r>
            <a:r>
              <a:rPr lang="zh-TW" altLang="en-US" sz="5867"/>
              <a:t>來</a:t>
            </a:r>
            <a:r>
              <a:rPr lang="zh-TW" altLang="en-US" sz="5867">
                <a:solidFill>
                  <a:srgbClr val="FF0000"/>
                </a:solidFill>
              </a:rPr>
              <a:t>促進理解</a:t>
            </a:r>
            <a:r>
              <a:rPr lang="zh-TW" altLang="en-US" sz="5867"/>
              <a:t>，或</a:t>
            </a:r>
            <a:r>
              <a:rPr lang="zh-TW" altLang="en-US" sz="5867">
                <a:solidFill>
                  <a:srgbClr val="FF0000"/>
                </a:solidFill>
              </a:rPr>
              <a:t>記得更牢</a:t>
            </a:r>
            <a:r>
              <a:rPr lang="zh-TW" altLang="en-US" sz="5867"/>
              <a:t>，或有</a:t>
            </a:r>
            <a:r>
              <a:rPr lang="zh-TW" altLang="en-US" sz="5867">
                <a:solidFill>
                  <a:srgbClr val="FF0000"/>
                </a:solidFill>
              </a:rPr>
              <a:t>更深度的思考</a:t>
            </a:r>
            <a:r>
              <a:rPr lang="zh-TW" altLang="en-US" sz="5867"/>
              <a:t>。</a:t>
            </a:r>
            <a:endParaRPr lang="en-US" altLang="zh-TW" sz="5867"/>
          </a:p>
          <a:p>
            <a:pPr marL="0" indent="0">
              <a:lnSpc>
                <a:spcPct val="150000"/>
              </a:lnSpc>
              <a:buNone/>
            </a:pPr>
            <a:endParaRPr lang="en-US" altLang="zh-TW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F8882F-63B4-4F0F-8084-55663A6B875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1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3646488" y="404813"/>
            <a:ext cx="7729537" cy="1392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TW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有一天</a:t>
            </a:r>
            <a:r>
              <a:rPr lang="zh-TW" altLang="en-US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甄嬛去路邊買煎餅</a:t>
            </a:r>
            <a:r>
              <a:rPr lang="zh-TW" altLang="en-US" sz="6400" dirty="0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6400" dirty="0" err="1">
                <a:solidFill>
                  <a:srgbClr val="740000"/>
                </a:solidFill>
                <a:latin typeface="標楷體" pitchFamily="65" charset="-120"/>
                <a:ea typeface="標楷體" pitchFamily="65" charset="-120"/>
              </a:rPr>
              <a:t>P3</a:t>
            </a:r>
            <a:r>
              <a:rPr lang="zh-TW" altLang="zh-TW" sz="5867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zh-TW" sz="5867" dirty="0" smtClean="0">
                <a:latin typeface="標楷體" pitchFamily="65" charset="-120"/>
                <a:ea typeface="標楷體" pitchFamily="65" charset="-120"/>
              </a:rPr>
            </a:br>
            <a:endParaRPr lang="zh-TW" altLang="en-US" sz="5867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34963" y="1916113"/>
            <a:ext cx="11617325" cy="4941887"/>
          </a:xfrm>
        </p:spPr>
        <p:txBody>
          <a:bodyPr vert="horz">
            <a:normAutofit fontScale="77500" lnSpcReduction="20000"/>
          </a:bodyPr>
          <a:lstStyle/>
          <a:p>
            <a:pPr marL="237061" indent="-237061">
              <a:lnSpc>
                <a:spcPts val="4267"/>
              </a:lnSpc>
              <a:defRPr/>
            </a:pP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甄嬛</a:t>
            </a:r>
            <a:r>
              <a:rPr lang="en-US" altLang="zh-TW" sz="4533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「阿姨，此餅渾圓如浩月當頭，巧奪天工</a:t>
            </a:r>
            <a:r>
              <a:rPr lang="en-US" altLang="zh-TW" sz="4533" dirty="0"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古詩人李白先生有云</a:t>
            </a:r>
            <a:r>
              <a:rPr lang="en-US" altLang="zh-TW" sz="4533" dirty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舉杯邀明月，對飲成三人。實乃千古名句，但亦有人喜好迷濛月色，弦月之美當不在話下。</a:t>
            </a:r>
            <a:endParaRPr lang="en-US" altLang="zh-TW" sz="4533" dirty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lnSpc>
                <a:spcPts val="4267"/>
              </a:lnSpc>
              <a:buFont typeface="Arial" panose="020B0604020202020204" pitchFamily="34" charset="0"/>
              <a:buNone/>
              <a:defRPr/>
            </a:pP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 月色半掩星光無限，更有種道盡世</a:t>
            </a:r>
            <a:endParaRPr lang="en-US" altLang="zh-TW" sz="4533" dirty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lnSpc>
                <a:spcPts val="4267"/>
              </a:lnSpc>
              <a:buFont typeface="Arial" panose="020B0604020202020204" pitchFamily="34" charset="0"/>
              <a:buNone/>
              <a:defRPr/>
            </a:pP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 事心酸之感，若是如此，此月之</a:t>
            </a:r>
            <a:endParaRPr lang="en-US" altLang="zh-TW" sz="4533" dirty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lnSpc>
                <a:spcPts val="4267"/>
              </a:lnSpc>
              <a:buFont typeface="Arial" panose="020B0604020202020204" pitchFamily="34" charset="0"/>
              <a:buNone/>
              <a:defRPr/>
            </a:pPr>
            <a:r>
              <a:rPr lang="zh-TW" altLang="en-US" sz="4533" dirty="0">
                <a:latin typeface="標楷體" pitchFamily="65" charset="-120"/>
                <a:ea typeface="標楷體" pitchFamily="65" charset="-120"/>
              </a:rPr>
              <a:t> 風采則更有一番獨秀之美！」</a:t>
            </a:r>
            <a:endParaRPr lang="en-US" altLang="zh-TW" sz="4533" dirty="0">
              <a:latin typeface="標楷體" pitchFamily="65" charset="-120"/>
              <a:ea typeface="標楷體" pitchFamily="65" charset="-120"/>
            </a:endParaRPr>
          </a:p>
          <a:p>
            <a:pPr marL="237061" indent="-237061">
              <a:defRPr/>
            </a:pPr>
            <a:r>
              <a:rPr lang="zh-TW" altLang="en-US" sz="4267" dirty="0" smtClean="0">
                <a:latin typeface="標楷體" pitchFamily="65" charset="-120"/>
                <a:ea typeface="標楷體" pitchFamily="65" charset="-120"/>
              </a:rPr>
              <a:t>阿姨</a:t>
            </a:r>
            <a:r>
              <a:rPr lang="en-US" altLang="zh-TW" sz="4267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267" dirty="0" smtClean="0">
                <a:latin typeface="標楷體" pitchFamily="65" charset="-120"/>
                <a:ea typeface="標楷體" pitchFamily="65" charset="-120"/>
              </a:rPr>
              <a:t>「說人話！ 」</a:t>
            </a:r>
          </a:p>
          <a:p>
            <a:pPr marL="237061" indent="-237061">
              <a:defRPr/>
            </a:pPr>
            <a:r>
              <a:rPr lang="zh-TW" altLang="en-US" sz="4267" dirty="0" smtClean="0">
                <a:latin typeface="標楷體" pitchFamily="65" charset="-120"/>
                <a:ea typeface="標楷體" pitchFamily="65" charset="-120"/>
              </a:rPr>
              <a:t>甄嬛</a:t>
            </a:r>
            <a:r>
              <a:rPr lang="en-US" altLang="zh-TW" sz="4267" dirty="0" smtClean="0"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267" dirty="0" smtClean="0">
                <a:latin typeface="標楷體" pitchFamily="65" charset="-120"/>
                <a:ea typeface="標楷體" pitchFamily="65" charset="-120"/>
              </a:rPr>
              <a:t>「麻煩切半</a:t>
            </a:r>
            <a:r>
              <a:rPr lang="en-US" altLang="zh-TW" sz="4267" dirty="0" smtClean="0">
                <a:latin typeface="標楷體" pitchFamily="65" charset="-120"/>
                <a:ea typeface="標楷體" pitchFamily="65" charset="-120"/>
              </a:rPr>
              <a:t>!</a:t>
            </a:r>
            <a:r>
              <a:rPr lang="zh-TW" altLang="en-US" sz="4267" dirty="0" smtClean="0">
                <a:latin typeface="標楷體" pitchFamily="65" charset="-120"/>
                <a:ea typeface="標楷體" pitchFamily="65" charset="-120"/>
              </a:rPr>
              <a:t> 」</a:t>
            </a:r>
            <a:endParaRPr lang="zh-TW" altLang="en-US" sz="4267" dirty="0"/>
          </a:p>
        </p:txBody>
      </p:sp>
      <p:pic>
        <p:nvPicPr>
          <p:cNvPr id="121860" name="圖片 3" descr="d2157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63" y="3744913"/>
            <a:ext cx="4503737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2" descr="http://7.blog.xuite.net/7/4/7/5/14487482/blog_437402/txt/35280235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" b="5867"/>
          <a:stretch>
            <a:fillRect/>
          </a:stretch>
        </p:blipFill>
        <p:spPr bwMode="auto">
          <a:xfrm>
            <a:off x="47625" y="0"/>
            <a:ext cx="340518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B0F13E-9107-4B1C-94C1-9E4297D6CDD3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3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400"/>
              <a:t>閱讀有方常見的成份</a:t>
            </a:r>
          </a:p>
        </p:txBody>
      </p:sp>
      <p:sp>
        <p:nvSpPr>
          <p:cNvPr id="33795" name="內容版面配置區 2"/>
          <p:cNvSpPr>
            <a:spLocks noGrp="1"/>
          </p:cNvSpPr>
          <p:nvPr>
            <p:ph idx="1"/>
          </p:nvPr>
        </p:nvSpPr>
        <p:spPr>
          <a:xfrm>
            <a:off x="239185" y="1847851"/>
            <a:ext cx="11713633" cy="4351867"/>
          </a:xfrm>
        </p:spPr>
        <p:txBody>
          <a:bodyPr/>
          <a:lstStyle/>
          <a:p>
            <a:r>
              <a:rPr lang="zh-TW" altLang="en-US" sz="4800"/>
              <a:t>學生學會有意識的應用一些方法將專有名詞或主要事件</a:t>
            </a:r>
            <a:r>
              <a:rPr lang="zh-TW" altLang="en-US" sz="4800">
                <a:solidFill>
                  <a:srgbClr val="FF0000"/>
                </a:solidFill>
              </a:rPr>
              <a:t>記得更牢</a:t>
            </a:r>
            <a:r>
              <a:rPr lang="zh-TW" altLang="en-US" sz="4800"/>
              <a:t>。</a:t>
            </a:r>
            <a:endParaRPr lang="en-US" altLang="zh-TW" sz="4800"/>
          </a:p>
          <a:p>
            <a:r>
              <a:rPr lang="zh-TW" altLang="en-US" sz="4800"/>
              <a:t>學生學會有意識的應用一些方法</a:t>
            </a:r>
            <a:r>
              <a:rPr lang="zh-TW" altLang="en-US" sz="4800">
                <a:solidFill>
                  <a:srgbClr val="FF0000"/>
                </a:solidFill>
              </a:rPr>
              <a:t>理解新詞</a:t>
            </a:r>
            <a:r>
              <a:rPr lang="zh-TW" altLang="en-US" sz="4800"/>
              <a:t>的意義。</a:t>
            </a:r>
            <a:endParaRPr lang="en-US" altLang="zh-TW" sz="4800"/>
          </a:p>
          <a:p>
            <a:r>
              <a:rPr lang="zh-TW" altLang="en-US" sz="4800"/>
              <a:t>學生有意識的應用一些方法來</a:t>
            </a:r>
            <a:r>
              <a:rPr lang="zh-TW" altLang="en-US" sz="4800">
                <a:solidFill>
                  <a:srgbClr val="FF0000"/>
                </a:solidFill>
              </a:rPr>
              <a:t>促進理解</a:t>
            </a:r>
            <a:r>
              <a:rPr lang="zh-TW" altLang="en-US" sz="4800"/>
              <a:t>，或記得更牢，或有更深度的思考。</a:t>
            </a:r>
            <a:endParaRPr lang="en-US" altLang="zh-TW" sz="4800"/>
          </a:p>
          <a:p>
            <a:endParaRPr lang="en-US" altLang="zh-TW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DC38CE-A013-4F1E-A706-2976ABECC8F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2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34819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9600"/>
              <a:t>『</a:t>
            </a:r>
            <a:r>
              <a:rPr lang="zh-TW" altLang="en-US" sz="9600"/>
              <a:t>閱讀有方</a:t>
            </a:r>
            <a:r>
              <a:rPr lang="en-US" altLang="zh-TW" sz="9600"/>
              <a:t>』</a:t>
            </a:r>
            <a:r>
              <a:rPr lang="zh-TW" altLang="en-US" sz="9600"/>
              <a:t>成就</a:t>
            </a:r>
            <a:r>
              <a:rPr lang="en-US" altLang="zh-TW" sz="9600"/>
              <a:t>『</a:t>
            </a:r>
            <a:r>
              <a:rPr lang="zh-TW" altLang="en-US" sz="9600"/>
              <a:t>學習有方</a:t>
            </a:r>
            <a:r>
              <a:rPr lang="en-US" altLang="zh-TW" sz="9600"/>
              <a:t>』</a:t>
            </a:r>
            <a:endParaRPr lang="zh-TW" altLang="en-US" sz="960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357B83-71EC-4D7C-90BE-9AA589E5D1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7F83068-C479-47E6-B42F-6E3AA78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提昇教師專業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FFD2FDBE-89C0-404A-942C-B5EFA52CD7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6275" y="2011363"/>
          <a:ext cx="10753725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6C9540-9054-4ACB-8A5C-19DE2F680D6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130B0-97CA-4205-B2B4-3C41E29D9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E98D9-374D-438A-99AF-5967207E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8DE87F-904B-4EEF-AB46-98AA18B27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0C9B-785B-44BC-BCF2-92AE0840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992E5-BEA4-449C-BF47-C287C2EC7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7B41E-C3C2-4397-A4A6-7F735B764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A6C4B9-2503-4CBB-9E53-4F608F4AE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4EDBEC-7970-4B65-AFDB-B2E5735A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CF78A-8E57-4195-9CCB-D1371B61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500C2-A9A6-431A-BF6E-94A323E0A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CCEBC-E2A0-4236-AA85-2E66DD964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B198A-68BB-42E1-B1C2-328EB989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31851" y="1750484"/>
            <a:ext cx="10515600" cy="2853267"/>
          </a:xfrm>
        </p:spPr>
        <p:txBody>
          <a:bodyPr/>
          <a:lstStyle/>
          <a:p>
            <a:r>
              <a:rPr lang="zh-TW" altLang="en-US" sz="7200">
                <a:solidFill>
                  <a:schemeClr val="tx1"/>
                </a:solidFill>
              </a:rPr>
              <a:t>社會課堂上的閱讀教學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31563-1161-480A-BBED-839F2C9AD3B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2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社會科教學的閱讀策略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267"/>
              <a:t>閱讀策略：有意識使用閱讀策略，讓自己</a:t>
            </a:r>
            <a:r>
              <a:rPr lang="zh-TW" altLang="en-US" sz="4267" b="1">
                <a:solidFill>
                  <a:srgbClr val="FF0000"/>
                </a:solidFill>
              </a:rPr>
              <a:t>促進理解、記得更牢、更有深度思考</a:t>
            </a:r>
            <a:r>
              <a:rPr lang="zh-TW" altLang="en-US" sz="4267"/>
              <a:t>。</a:t>
            </a:r>
            <a:endParaRPr lang="en-US" altLang="zh-TW" sz="4267"/>
          </a:p>
          <a:p>
            <a:pPr marL="0" indent="0">
              <a:buNone/>
            </a:pPr>
            <a:r>
              <a:rPr lang="zh-TW" altLang="en-US" sz="4267"/>
              <a:t>例如：用</a:t>
            </a:r>
            <a:r>
              <a:rPr lang="zh-TW" altLang="en-US" sz="4267" b="1">
                <a:solidFill>
                  <a:srgbClr val="FF0000"/>
                </a:solidFill>
              </a:rPr>
              <a:t>因果關鍵詞</a:t>
            </a:r>
            <a:r>
              <a:rPr lang="zh-TW" altLang="en-US" sz="4267"/>
              <a:t>找出影響降雨量的主要原因，以</a:t>
            </a:r>
            <a:r>
              <a:rPr lang="zh-TW" altLang="en-US" sz="4267" b="1">
                <a:solidFill>
                  <a:srgbClr val="FF0000"/>
                </a:solidFill>
              </a:rPr>
              <a:t>自問自答</a:t>
            </a:r>
            <a:r>
              <a:rPr lang="zh-TW" altLang="en-US" sz="4267"/>
              <a:t>方式檢核自己是否將主要事件記得夠牢，以</a:t>
            </a:r>
            <a:r>
              <a:rPr lang="zh-TW" altLang="en-US" sz="4267" b="1">
                <a:solidFill>
                  <a:srgbClr val="FF0000"/>
                </a:solidFill>
              </a:rPr>
              <a:t>主題比較</a:t>
            </a:r>
            <a:r>
              <a:rPr lang="zh-TW" altLang="en-US" sz="4267"/>
              <a:t>方式協助自己釐清「政黨」與「組織」這兩個團體的異同。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A59CFE-B0C6-4159-853B-89E04F6FB4B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社會課有哪些常用的閱讀策略？</a:t>
            </a:r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800" dirty="0">
                <a:solidFill>
                  <a:srgbClr val="FF0000"/>
                </a:solidFill>
              </a:rPr>
              <a:t>1.</a:t>
            </a:r>
            <a:r>
              <a:rPr lang="zh-TW" altLang="en-US" sz="4800" dirty="0">
                <a:solidFill>
                  <a:srgbClr val="FF0000"/>
                </a:solidFill>
              </a:rPr>
              <a:t>預測策略</a:t>
            </a:r>
            <a:r>
              <a:rPr lang="zh-TW" altLang="en-US" sz="4800" dirty="0"/>
              <a:t>：依課文標題</a:t>
            </a:r>
            <a:r>
              <a:rPr lang="en-US" altLang="zh-TW" sz="4800" dirty="0"/>
              <a:t>(</a:t>
            </a:r>
            <a:r>
              <a:rPr lang="zh-TW" altLang="en-US" sz="4800" dirty="0"/>
              <a:t>次標題</a:t>
            </a:r>
            <a:r>
              <a:rPr lang="en-US" altLang="zh-TW" sz="4800" dirty="0"/>
              <a:t>)</a:t>
            </a:r>
            <a:r>
              <a:rPr lang="zh-TW" altLang="en-US" sz="4800" dirty="0"/>
              <a:t>主動預測重點，或閱讀一段課文後，推測接下來的重點。</a:t>
            </a:r>
            <a:endParaRPr lang="en-US" altLang="zh-TW" sz="4800" dirty="0"/>
          </a:p>
          <a:p>
            <a:pPr marL="0" indent="0">
              <a:buNone/>
            </a:pPr>
            <a:r>
              <a:rPr lang="en-US" altLang="zh-TW" sz="4800" dirty="0">
                <a:solidFill>
                  <a:srgbClr val="FF0000"/>
                </a:solidFill>
              </a:rPr>
              <a:t>2.</a:t>
            </a:r>
            <a:r>
              <a:rPr lang="zh-TW" altLang="en-US" sz="4800" dirty="0">
                <a:solidFill>
                  <a:srgbClr val="FF0000"/>
                </a:solidFill>
              </a:rPr>
              <a:t>概覽策略</a:t>
            </a:r>
            <a:r>
              <a:rPr lang="zh-TW" altLang="en-US" sz="4800" dirty="0"/>
              <a:t>：逐行閱讀課文前，快速概覽主標題、次標題，協助自己掌握課文全貌。</a:t>
            </a:r>
            <a:endParaRPr lang="en-US" altLang="zh-TW" sz="4800" dirty="0"/>
          </a:p>
          <a:p>
            <a:endParaRPr lang="zh-TW" altLang="en-US" dirty="0" smtClean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59AD99-8A5B-40C7-9C69-7E717141C7C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3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社會課有哪些常用的閱讀策略？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823384" y="1691217"/>
            <a:ext cx="10515600" cy="435186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267" dirty="0">
                <a:solidFill>
                  <a:srgbClr val="FF0000"/>
                </a:solidFill>
              </a:rPr>
              <a:t>3.</a:t>
            </a:r>
            <a:r>
              <a:rPr lang="zh-TW" altLang="en-US" sz="4267" dirty="0">
                <a:solidFill>
                  <a:srgbClr val="FF0000"/>
                </a:solidFill>
              </a:rPr>
              <a:t>推論策略</a:t>
            </a:r>
            <a:r>
              <a:rPr lang="en-US" altLang="zh-TW" sz="4267" dirty="0">
                <a:solidFill>
                  <a:srgbClr val="FF0000"/>
                </a:solidFill>
              </a:rPr>
              <a:t>(</a:t>
            </a:r>
            <a:r>
              <a:rPr lang="zh-TW" altLang="en-US" sz="4267" dirty="0">
                <a:solidFill>
                  <a:srgbClr val="FF0000"/>
                </a:solidFill>
              </a:rPr>
              <a:t>找線索策略</a:t>
            </a:r>
            <a:r>
              <a:rPr lang="en-US" altLang="zh-TW" sz="4267" dirty="0">
                <a:solidFill>
                  <a:srgbClr val="FF0000"/>
                </a:solidFill>
              </a:rPr>
              <a:t>)</a:t>
            </a:r>
            <a:r>
              <a:rPr lang="zh-TW" altLang="en-US" sz="4267" dirty="0"/>
              <a:t>：發現關鍵詞</a:t>
            </a:r>
            <a:r>
              <a:rPr lang="en-US" altLang="zh-TW" sz="4267" dirty="0"/>
              <a:t>(</a:t>
            </a:r>
            <a:r>
              <a:rPr lang="zh-TW" altLang="en-US" sz="4267" dirty="0"/>
              <a:t>事件之間的因果關係詞、事件序列的連接詞、依主題進行對照與比較，將事件串聯起來</a:t>
            </a:r>
            <a:r>
              <a:rPr lang="en-US" altLang="zh-TW" sz="4267" dirty="0"/>
              <a:t>)</a:t>
            </a:r>
            <a:r>
              <a:rPr lang="zh-TW" altLang="en-US" sz="4267" dirty="0"/>
              <a:t>使理解從單點式的零碎記憶，因線索串連成全面理解。</a:t>
            </a:r>
            <a:endParaRPr lang="en-US" altLang="zh-TW" sz="4267" dirty="0"/>
          </a:p>
          <a:p>
            <a:pPr marL="0" indent="0">
              <a:buNone/>
            </a:pPr>
            <a:r>
              <a:rPr lang="en-US" altLang="zh-TW" sz="4267" dirty="0">
                <a:solidFill>
                  <a:srgbClr val="FF0000"/>
                </a:solidFill>
              </a:rPr>
              <a:t>4.</a:t>
            </a:r>
            <a:r>
              <a:rPr lang="zh-TW" altLang="en-US" sz="4267" dirty="0">
                <a:solidFill>
                  <a:srgbClr val="FF0000"/>
                </a:solidFill>
              </a:rPr>
              <a:t>找重點策略：</a:t>
            </a:r>
            <a:r>
              <a:rPr lang="zh-TW" altLang="en-US" sz="4267" dirty="0"/>
              <a:t>閱讀課文後能評估主要重點，並發現支持該主要重點的細部說明，發現支持重點的證據。</a:t>
            </a:r>
            <a:endParaRPr lang="en-US" altLang="zh-TW" sz="4267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40554A-C7AE-4BCE-8476-973B9AE4D92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B7F83068-C479-47E6-B42F-6E3AA789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提昇教師專業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="" xmlns:a16="http://schemas.microsoft.com/office/drawing/2014/main" id="{FFD2FDBE-89C0-404A-942C-B5EFA52CD71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76275" y="2011363"/>
          <a:ext cx="10753725" cy="4543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3328D1-4D57-4BC3-9DA9-BAB0C079D20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C130B0-97CA-4205-B2B4-3C41E29D92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E98D9-374D-438A-99AF-5967207E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8DE87F-904B-4EEF-AB46-98AA18B27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0C9B-785B-44BC-BCF2-92AE08403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0992E5-BEA4-449C-BF47-C287C2EC7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97B41E-C3C2-4397-A4A6-7F735B764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A6C4B9-2503-4CBB-9E53-4F608F4AE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4EDBEC-7970-4B65-AFDB-B2E5735A7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CF78A-8E57-4195-9CCB-D1371B61F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500C2-A9A6-431A-BF6E-94A323E0A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0CCEBC-E2A0-4236-AA85-2E66DD964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6B198A-68BB-42E1-B1C2-328EB9898B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教學實作篇</a:t>
            </a:r>
            <a:endParaRPr lang="zh-TW" altLang="en-US" dirty="0"/>
          </a:p>
        </p:txBody>
      </p:sp>
      <p:sp>
        <p:nvSpPr>
          <p:cNvPr id="60419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/>
          <a:p>
            <a:r>
              <a:rPr lang="zh-TW" altLang="en-US" sz="4800" dirty="0">
                <a:solidFill>
                  <a:srgbClr val="7030A0"/>
                </a:solidFill>
                <a:latin typeface="+mj-ea"/>
                <a:ea typeface="+mj-ea"/>
                <a:cs typeface="Adobe 繁黑體 Std B"/>
              </a:rPr>
              <a:t>閱讀策略教學融入學科領域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5F84D-9A13-4FBD-813D-7F87ACFA38BB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91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教學原則一：漸進釋責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61444" name="Picture 2" descr="D:\Dropbox\NSC and EDU project\2014_資訊及科技教育司_新一代數位學習教學資源中心計劃\季芬圖檔\老師vs學生責任0121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18" y="1966384"/>
            <a:ext cx="9340849" cy="404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8AA140-1146-4C2E-A027-E18055B380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國</a:t>
            </a:r>
            <a:r>
              <a:rPr lang="zh-TW" altLang="en-US" dirty="0" smtClean="0"/>
              <a:t>語文教學？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6400" y="1847850"/>
            <a:ext cx="10947400" cy="4351338"/>
          </a:xfrm>
        </p:spPr>
        <p:txBody>
          <a:bodyPr/>
          <a:lstStyle/>
          <a:p>
            <a:pPr marL="228594" indent="-228594">
              <a:defRPr/>
            </a:pPr>
            <a:r>
              <a:rPr lang="zh-TW" altLang="en-US" sz="4800" dirty="0">
                <a:latin typeface="+mn-ea"/>
              </a:rPr>
              <a:t>閱讀教學不僅</a:t>
            </a:r>
            <a:r>
              <a:rPr lang="zh-TW" altLang="en-US" sz="4800" dirty="0" smtClean="0">
                <a:latin typeface="+mn-ea"/>
              </a:rPr>
              <a:t>是語文</a:t>
            </a:r>
            <a:r>
              <a:rPr lang="zh-TW" altLang="en-US" sz="4800" dirty="0">
                <a:latin typeface="+mn-ea"/>
              </a:rPr>
              <a:t>課的事，</a:t>
            </a:r>
            <a:endParaRPr lang="en-US" altLang="zh-TW" sz="4800" dirty="0">
              <a:latin typeface="+mn-ea"/>
            </a:endParaRPr>
          </a:p>
          <a:p>
            <a:pPr marL="228594" indent="-228594">
              <a:defRPr/>
            </a:pPr>
            <a:r>
              <a:rPr lang="zh-TW" altLang="en-US" sz="4800" dirty="0">
                <a:latin typeface="+mn-ea"/>
              </a:rPr>
              <a:t>語文課也不僅只有閱讀教學這件事。</a:t>
            </a:r>
            <a:endParaRPr lang="en-US" altLang="zh-TW" sz="4800" dirty="0">
              <a:latin typeface="+mn-ea"/>
            </a:endParaRPr>
          </a:p>
          <a:p>
            <a:pPr marL="406381" indent="-228594">
              <a:spcAft>
                <a:spcPts val="0"/>
              </a:spcAft>
              <a:defRPr/>
            </a:pPr>
            <a:r>
              <a:rPr lang="zh-TW" altLang="en-US" sz="5333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語</a:t>
            </a:r>
            <a:r>
              <a:rPr lang="zh-TW" altLang="zh-TW" sz="5333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文教學的終極目標：</a:t>
            </a:r>
            <a:endParaRPr lang="en-US" altLang="zh-TW" sz="5333" kern="100" dirty="0">
              <a:solidFill>
                <a:prstClr val="black"/>
              </a:solidFill>
              <a:latin typeface="+mn-ea"/>
              <a:cs typeface="Times New Roman" panose="02020603050405020304" pitchFamily="18" charset="0"/>
            </a:endParaRPr>
          </a:p>
          <a:p>
            <a:pPr marL="179373" indent="0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5333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                   </a:t>
            </a:r>
            <a:r>
              <a:rPr lang="zh-TW" altLang="zh-TW" sz="8000" kern="100" dirty="0">
                <a:solidFill>
                  <a:prstClr val="black"/>
                </a:solidFill>
                <a:latin typeface="+mn-ea"/>
                <a:cs typeface="Times New Roman" panose="02020603050405020304" pitchFamily="18" charset="0"/>
              </a:rPr>
              <a:t>讀</a:t>
            </a:r>
            <a:r>
              <a:rPr lang="zh-TW" altLang="zh-TW" sz="5333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懂</a:t>
            </a:r>
            <a:endParaRPr lang="zh-TW" altLang="zh-TW" sz="4800" kern="100" dirty="0">
              <a:solidFill>
                <a:srgbClr val="FF0000"/>
              </a:solidFill>
              <a:latin typeface="+mn-ea"/>
              <a:cs typeface="Times New Roman" panose="02020603050405020304" pitchFamily="18" charset="0"/>
            </a:endParaRPr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6319838" y="4108450"/>
            <a:ext cx="1998662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zh-TW" altLang="zh-TW" sz="8800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寫</a:t>
            </a:r>
            <a:r>
              <a:rPr kumimoji="1" lang="zh-TW" altLang="zh-TW" sz="5333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好</a:t>
            </a: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AD6A9F-583D-4CD7-A154-2234B85A3E8F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86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333"/>
              <a:t>教學原則二：學習者中心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6400"/>
              <a:t>以</a:t>
            </a:r>
            <a:r>
              <a:rPr lang="zh-TW" altLang="en-US" sz="6400">
                <a:solidFill>
                  <a:srgbClr val="FF0000"/>
                </a:solidFill>
              </a:rPr>
              <a:t>學生</a:t>
            </a:r>
            <a:r>
              <a:rPr lang="zh-TW" altLang="en-US" sz="6400"/>
              <a:t>的</a:t>
            </a:r>
            <a:r>
              <a:rPr lang="zh-TW" altLang="en-US" sz="6400">
                <a:solidFill>
                  <a:srgbClr val="FF0000"/>
                </a:solidFill>
              </a:rPr>
              <a:t>學習反應</a:t>
            </a:r>
            <a:r>
              <a:rPr lang="zh-TW" altLang="en-US" sz="6400"/>
              <a:t>為教學起點</a:t>
            </a:r>
            <a:endParaRPr lang="en-US" altLang="zh-TW" sz="6400"/>
          </a:p>
          <a:p>
            <a:pPr lvl="1"/>
            <a:r>
              <a:rPr lang="zh-TW" altLang="en-US" sz="5867"/>
              <a:t>學科背景知識</a:t>
            </a:r>
            <a:endParaRPr lang="en-US" altLang="zh-TW" sz="5867"/>
          </a:p>
          <a:p>
            <a:pPr lvl="1"/>
            <a:r>
              <a:rPr lang="zh-TW" altLang="en-US" sz="5867"/>
              <a:t>閱讀策略熟悉程度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ADFD30-96FC-432E-9AA0-A496317368F6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700618" y="357718"/>
            <a:ext cx="10570633" cy="1356783"/>
          </a:xfrm>
        </p:spPr>
        <p:txBody>
          <a:bodyPr/>
          <a:lstStyle/>
          <a:p>
            <a:r>
              <a:rPr lang="zh-TW" altLang="en-US" smtClean="0"/>
              <a:t>教學原則三：漸進式微調</a:t>
            </a:r>
          </a:p>
        </p:txBody>
      </p:sp>
      <p:sp>
        <p:nvSpPr>
          <p:cNvPr id="63491" name="內容版面配置區 1"/>
          <p:cNvSpPr txBox="1">
            <a:spLocks/>
          </p:cNvSpPr>
          <p:nvPr/>
        </p:nvSpPr>
        <p:spPr bwMode="auto">
          <a:xfrm>
            <a:off x="499533" y="1335618"/>
            <a:ext cx="10972800" cy="456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marL="228600" indent="-182563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514350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730250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004888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1279525" indent="-182563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17367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1939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26511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108325" indent="-1825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r>
              <a:rPr kumimoji="1" lang="zh-TW" altLang="en-US" sz="4800" dirty="0">
                <a:solidFill>
                  <a:prstClr val="black"/>
                </a:solidFill>
                <a:latin typeface="+mn-ea"/>
                <a:ea typeface="+mn-ea"/>
                <a:cs typeface="Adobe 繁黑體 Std B"/>
              </a:rPr>
              <a:t>常用的教學模式</a:t>
            </a:r>
            <a:endParaRPr kumimoji="1" lang="en-US" altLang="zh-TW" sz="4800" dirty="0">
              <a:solidFill>
                <a:prstClr val="black"/>
              </a:solidFill>
              <a:latin typeface="+mn-ea"/>
              <a:ea typeface="+mn-ea"/>
              <a:cs typeface="Adobe 繁黑體 Std B"/>
            </a:endParaRPr>
          </a:p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endParaRPr kumimoji="1" lang="en-US" altLang="zh-TW" sz="4800" dirty="0">
              <a:solidFill>
                <a:prstClr val="black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r>
              <a:rPr kumimoji="1" lang="zh-TW" altLang="en-US" sz="4800" dirty="0">
                <a:solidFill>
                  <a:prstClr val="black"/>
                </a:solidFill>
                <a:latin typeface="+mj-ea"/>
                <a:ea typeface="+mj-ea"/>
                <a:cs typeface="Adobe 繁黑體 Std B"/>
              </a:rPr>
              <a:t>在現有基礎上微調</a:t>
            </a:r>
            <a:endParaRPr kumimoji="1" lang="en-US" altLang="zh-TW" sz="4800" dirty="0">
              <a:solidFill>
                <a:prstClr val="black"/>
              </a:solidFill>
              <a:latin typeface="+mj-ea"/>
              <a:ea typeface="+mj-ea"/>
              <a:cs typeface="Adobe 繁黑體 Std B"/>
            </a:endParaRPr>
          </a:p>
          <a:p>
            <a:pPr fontAlgn="base">
              <a:lnSpc>
                <a:spcPct val="150000"/>
              </a:lnSpc>
              <a:spcBef>
                <a:spcPts val="1867"/>
              </a:spcBef>
              <a:spcAft>
                <a:spcPct val="0"/>
              </a:spcAft>
              <a:buClr>
                <a:prstClr val="black"/>
              </a:buClr>
              <a:buSzPct val="80000"/>
              <a:buFont typeface="Corbel" panose="020B0503020204020204" pitchFamily="34" charset="0"/>
              <a:buChar char="•"/>
            </a:pPr>
            <a:endParaRPr kumimoji="1" lang="zh-TW" altLang="en-US" sz="4800" dirty="0">
              <a:solidFill>
                <a:prstClr val="black"/>
              </a:solidFill>
              <a:latin typeface="Adobe 繁黑體 Std B"/>
              <a:ea typeface="Adobe 繁黑體 Std B"/>
              <a:cs typeface="Adobe 繁黑體 Std B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032400805"/>
              </p:ext>
            </p:extLst>
          </p:nvPr>
        </p:nvGraphicFramePr>
        <p:xfrm>
          <a:off x="499533" y="1829575"/>
          <a:ext cx="11017224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138226009"/>
              </p:ext>
            </p:extLst>
          </p:nvPr>
        </p:nvGraphicFramePr>
        <p:xfrm>
          <a:off x="700618" y="4321129"/>
          <a:ext cx="11017224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92C7CB-0668-4301-9B54-8BD635E00CC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163F721F-882E-436D-A42F-8310D8662C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F722F3D6-D6E6-408E-A7F8-4771B08171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4B5C945B-C2B5-4212-AE6A-FAADE22AEC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B936F3AB-A1F8-4038-B5F5-0BD55B254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6" grpId="0">
        <p:bldSub>
          <a:bldDgm bld="one"/>
        </p:bldSub>
      </p:bldGraphic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8000"/>
              <a:t>教案操作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6400"/>
              <a:t>組別一</a:t>
            </a:r>
            <a:r>
              <a:rPr lang="en-US" altLang="zh-TW" sz="6400"/>
              <a:t>: </a:t>
            </a:r>
            <a:r>
              <a:rPr lang="zh-TW" altLang="en-US" sz="6400"/>
              <a:t>教師示範階段</a:t>
            </a:r>
            <a:endParaRPr lang="en-US" altLang="zh-TW" sz="6400"/>
          </a:p>
          <a:p>
            <a:r>
              <a:rPr lang="zh-TW" altLang="en-US" sz="6400"/>
              <a:t>組別二</a:t>
            </a:r>
            <a:r>
              <a:rPr lang="en-US" altLang="zh-TW" sz="6400"/>
              <a:t>:</a:t>
            </a:r>
            <a:r>
              <a:rPr lang="zh-TW" altLang="en-US" sz="6400"/>
              <a:t>小組共作階段</a:t>
            </a:r>
            <a:endParaRPr lang="en-US" altLang="zh-TW" sz="6400"/>
          </a:p>
          <a:p>
            <a:r>
              <a:rPr lang="zh-TW" altLang="en-US" sz="6400"/>
              <a:t>組別三</a:t>
            </a:r>
            <a:r>
              <a:rPr lang="en-US" altLang="zh-TW" sz="6400"/>
              <a:t>:</a:t>
            </a:r>
            <a:r>
              <a:rPr lang="zh-TW" altLang="en-US" sz="6400"/>
              <a:t>獨立練習階段</a:t>
            </a:r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522E1-2846-4557-BF6D-1A7DCA8AB6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7200"/>
              <a:t>務要堅定向前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r>
              <a:rPr lang="zh-TW" altLang="en-US" sz="5867"/>
              <a:t>讀以學，是學生的基本人權</a:t>
            </a:r>
            <a:r>
              <a:rPr lang="en-US" altLang="zh-TW" sz="5867"/>
              <a:t>!</a:t>
            </a:r>
            <a:endParaRPr lang="zh-TW" altLang="en-US" sz="5867"/>
          </a:p>
        </p:txBody>
      </p:sp>
      <p:graphicFrame>
        <p:nvGraphicFramePr>
          <p:cNvPr id="4" name="內容版面配置區 3"/>
          <p:cNvGraphicFramePr>
            <a:graphicFrameLocks/>
          </p:cNvGraphicFramePr>
          <p:nvPr/>
        </p:nvGraphicFramePr>
        <p:xfrm>
          <a:off x="618789" y="2256042"/>
          <a:ext cx="11237851" cy="4570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0760A-2348-46D3-9D8C-F3DD89F40D05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26274A-A7F8-487D-98E2-4F2AA7331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F26326-8B62-4E4C-B7AC-9BDF65077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AA666F-63D0-4648-AAD7-9F48B6E47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261B9F-B787-4C6D-83DB-4386D4ADA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1C2BD5-336D-4FEA-AE9F-2973DD0A9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社會科閱讀成分細目表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0B2A64E-7047-410D-ABF2-83B1A765B21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6566" name="內容版面配置區 5"/>
          <p:cNvSpPr>
            <a:spLocks noGrp="1"/>
          </p:cNvSpPr>
          <p:nvPr>
            <p:ph sz="quarter" idx="1"/>
          </p:nvPr>
        </p:nvSpPr>
        <p:spPr>
          <a:xfrm>
            <a:off x="838200" y="1847851"/>
            <a:ext cx="10515600" cy="4351867"/>
          </a:xfrm>
        </p:spPr>
        <p:txBody>
          <a:bodyPr/>
          <a:lstStyle/>
          <a:p>
            <a:endParaRPr lang="zh-TW" altLang="en-US" smtClean="0"/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1735667"/>
            <a:ext cx="11616267" cy="503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956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9F7184E-96D6-4486-AB3F-2CA2A6CB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「共識」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4106677-C31B-4862-835A-190A1702A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800" dirty="0"/>
              <a:t>課室內的學科教學永遠教不完知識</a:t>
            </a:r>
            <a:r>
              <a:rPr lang="en-US" altLang="zh-TW" sz="4800" dirty="0"/>
              <a:t>!</a:t>
            </a:r>
          </a:p>
          <a:p>
            <a:r>
              <a:rPr lang="zh-TW" altLang="en-US" sz="4800" dirty="0"/>
              <a:t>自主學習力是學校教育的重要目標</a:t>
            </a:r>
            <a:r>
              <a:rPr lang="en-US" altLang="zh-TW" sz="4800" dirty="0"/>
              <a:t>!</a:t>
            </a:r>
          </a:p>
          <a:p>
            <a:r>
              <a:rPr lang="zh-TW" altLang="en-US" sz="4800" dirty="0"/>
              <a:t>閱讀素養是自主學習的「重要途徑」</a:t>
            </a:r>
            <a:endParaRPr lang="en-US" altLang="zh-TW" sz="4800" dirty="0"/>
          </a:p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434C59-5BFC-47B1-8918-1A34194C19E1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3"/>
          <p:cNvSpPr txBox="1">
            <a:spLocks noChangeArrowheads="1"/>
          </p:cNvSpPr>
          <p:nvPr/>
        </p:nvSpPr>
        <p:spPr bwMode="auto">
          <a:xfrm>
            <a:off x="7486650" y="5985714"/>
            <a:ext cx="4204102" cy="55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2800" dirty="0" smtClean="0">
                <a:solidFill>
                  <a:srgbClr val="000000"/>
                </a:solidFill>
                <a:latin typeface="+mj-ea"/>
                <a:ea typeface="+mj-ea"/>
              </a:rPr>
              <a:t>嘉義市垂楊國小程可珍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719B72D-53F4-4537-A083-BE936365757F}" type="datetime1">
              <a:rPr lang="zh-TW" altLang="en-US" smtClean="0"/>
              <a:t>2018/3/20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b="15591"/>
          <a:stretch/>
        </p:blipFill>
        <p:spPr>
          <a:xfrm>
            <a:off x="3161481" y="32601"/>
            <a:ext cx="4325169" cy="57887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7" r="10674"/>
          <a:stretch/>
        </p:blipFill>
        <p:spPr>
          <a:xfrm>
            <a:off x="7486650" y="32310"/>
            <a:ext cx="4435670" cy="578905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5113" y="1544851"/>
            <a:ext cx="9144000" cy="2387600"/>
          </a:xfrm>
        </p:spPr>
        <p:txBody>
          <a:bodyPr/>
          <a:lstStyle/>
          <a:p>
            <a:pPr>
              <a:defRPr/>
            </a:pPr>
            <a:r>
              <a:rPr lang="zh-TW" altLang="en-US" sz="10700" b="0" dirty="0">
                <a:solidFill>
                  <a:schemeClr val="tx1"/>
                </a:solidFill>
              </a:rPr>
              <a:t>地名故事多</a:t>
            </a:r>
            <a:endParaRPr lang="zh-TW" altLang="en-US" b="0" dirty="0">
              <a:solidFill>
                <a:schemeClr val="tx1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485775" y="5257800"/>
            <a:ext cx="8534400" cy="1600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zh-TW" altLang="en-US" sz="4800" dirty="0" smtClean="0">
                <a:latin typeface="+mj-ea"/>
                <a:ea typeface="+mj-ea"/>
              </a:rPr>
              <a:t>社會三下第五單元康軒版</a:t>
            </a:r>
            <a:endParaRPr lang="zh-TW" altLang="en-US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4473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7896" y="0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設計重點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0471" y="1014255"/>
            <a:ext cx="10515600" cy="4351338"/>
          </a:xfrm>
        </p:spPr>
        <p:txBody>
          <a:bodyPr/>
          <a:lstStyle/>
          <a:p>
            <a:r>
              <a:rPr lang="zh-TW" altLang="en-US" sz="3600" dirty="0" smtClean="0"/>
              <a:t>社會課本是學知識的來源。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   社會課本呈現知識的方法有二：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/>
              <a:t> </a:t>
            </a:r>
            <a:r>
              <a:rPr lang="zh-TW" altLang="en-US" sz="3600" dirty="0" smtClean="0"/>
              <a:t>      </a:t>
            </a:r>
            <a:r>
              <a:rPr lang="en-US" altLang="zh-TW" sz="3600" dirty="0" smtClean="0"/>
              <a:t>1.</a:t>
            </a:r>
            <a:r>
              <a:rPr lang="zh-TW" altLang="en-US" sz="3600" dirty="0" smtClean="0"/>
              <a:t>文字描寫。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zh-TW" altLang="en-US" sz="3600" dirty="0" smtClean="0"/>
              <a:t>       </a:t>
            </a:r>
            <a:r>
              <a:rPr lang="en-US" altLang="zh-TW" sz="3600" dirty="0" smtClean="0"/>
              <a:t>2.</a:t>
            </a:r>
            <a:r>
              <a:rPr lang="zh-TW" altLang="en-US" sz="3600" dirty="0" smtClean="0"/>
              <a:t>圖片</a:t>
            </a:r>
            <a:r>
              <a:rPr lang="en-US" altLang="zh-TW" sz="3600" dirty="0" smtClean="0"/>
              <a:t>(</a:t>
            </a:r>
            <a:r>
              <a:rPr lang="zh-TW" altLang="en-US" sz="3600" dirty="0"/>
              <a:t>較</a:t>
            </a:r>
            <a:r>
              <a:rPr lang="zh-TW" altLang="en-US" sz="3600" dirty="0" smtClean="0"/>
              <a:t>快速知道、更具體</a:t>
            </a:r>
            <a:r>
              <a:rPr lang="en-US" altLang="zh-TW" sz="3600" dirty="0" smtClean="0"/>
              <a:t>)</a:t>
            </a:r>
            <a:r>
              <a:rPr lang="zh-TW" altLang="en-US" sz="3600" dirty="0" smtClean="0"/>
              <a:t>。</a:t>
            </a:r>
            <a:endParaRPr lang="en-US" altLang="zh-TW" sz="3600" dirty="0" smtClean="0"/>
          </a:p>
          <a:p>
            <a:r>
              <a:rPr lang="zh-TW" altLang="en-US" sz="3600" dirty="0" smtClean="0"/>
              <a:t>兩種方法呈現的</a:t>
            </a:r>
            <a:r>
              <a:rPr lang="zh-TW" altLang="en-US" sz="3600" dirty="0"/>
              <a:t>知識</a:t>
            </a:r>
            <a:r>
              <a:rPr lang="zh-TW" altLang="en-US" sz="3600" dirty="0" smtClean="0"/>
              <a:t>都很重要，都要會讀。</a:t>
            </a:r>
            <a:endParaRPr lang="en-US" altLang="zh-TW" sz="3600" dirty="0" smtClean="0"/>
          </a:p>
          <a:p>
            <a:r>
              <a:rPr lang="zh-TW" altLang="en-US" sz="3600" dirty="0" smtClean="0"/>
              <a:t>本課漫畫：找人問、聽演講是一種很快的方法，但是，自己閱讀也很重要。</a:t>
            </a:r>
            <a:endParaRPr lang="en-US" altLang="zh-TW" sz="3600" dirty="0" smtClean="0"/>
          </a:p>
          <a:p>
            <a:r>
              <a:rPr lang="zh-TW" altLang="en-US" sz="3600" dirty="0"/>
              <a:t>閱讀的</a:t>
            </a:r>
            <a:r>
              <a:rPr lang="zh-TW" altLang="en-US" sz="3600" dirty="0" smtClean="0"/>
              <a:t>方法</a:t>
            </a:r>
            <a:r>
              <a:rPr lang="en-US" altLang="zh-TW" sz="3600" dirty="0" smtClean="0"/>
              <a:t>1</a:t>
            </a:r>
            <a:r>
              <a:rPr lang="en-US" altLang="zh-TW" sz="3600" dirty="0"/>
              <a:t>.</a:t>
            </a:r>
            <a:r>
              <a:rPr lang="zh-TW" altLang="en-US" sz="3600" dirty="0"/>
              <a:t>前後連貫</a:t>
            </a:r>
          </a:p>
          <a:p>
            <a:r>
              <a:rPr lang="zh-TW" altLang="en-US" sz="3600" dirty="0"/>
              <a:t>認識地名了解家鄉：主要觀點</a:t>
            </a:r>
          </a:p>
          <a:p>
            <a:endParaRPr lang="zh-TW" altLang="en-US" sz="36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0471" y="6356349"/>
            <a:ext cx="2743200" cy="365125"/>
          </a:xfrm>
        </p:spPr>
        <p:txBody>
          <a:bodyPr/>
          <a:lstStyle/>
          <a:p>
            <a:pPr>
              <a:defRPr/>
            </a:pPr>
            <a:fld id="{96969B1A-ED2E-4D0B-815D-66AC9A1A298C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3"/>
          <p:cNvSpPr txBox="1">
            <a:spLocks noChangeArrowheads="1"/>
          </p:cNvSpPr>
          <p:nvPr/>
        </p:nvSpPr>
        <p:spPr bwMode="auto">
          <a:xfrm>
            <a:off x="6280150" y="5432425"/>
            <a:ext cx="46402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4" tIns="60957" rIns="121914" bIns="60957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en-US" sz="3200" smtClean="0">
                <a:solidFill>
                  <a:srgbClr val="000000"/>
                </a:solidFill>
              </a:rPr>
              <a:t>嘉義市垂楊國小程可珍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DDD6FE8-DAF9-436B-A750-CBE9CD34848E}" type="datetime1">
              <a:rPr lang="zh-TW" altLang="en-US" smtClean="0"/>
              <a:t>2018/3/20</a:t>
            </a:fld>
            <a:endParaRPr lang="zh-TW" altLang="en-US"/>
          </a:p>
        </p:txBody>
      </p:sp>
      <p:pic>
        <p:nvPicPr>
          <p:cNvPr id="8" name="內容版面配置區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7"/>
          <a:stretch>
            <a:fillRect/>
          </a:stretch>
        </p:blipFill>
        <p:spPr bwMode="auto">
          <a:xfrm>
            <a:off x="8048625" y="915988"/>
            <a:ext cx="41656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10500"/>
          <a:stretch>
            <a:fillRect/>
          </a:stretch>
        </p:blipFill>
        <p:spPr bwMode="auto">
          <a:xfrm>
            <a:off x="4016375" y="874713"/>
            <a:ext cx="40100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5113" y="2260601"/>
            <a:ext cx="9144000" cy="2387600"/>
          </a:xfrm>
        </p:spPr>
        <p:txBody>
          <a:bodyPr/>
          <a:lstStyle/>
          <a:p>
            <a:pPr>
              <a:defRPr/>
            </a:pPr>
            <a:r>
              <a:rPr lang="zh-TW" altLang="en-US" sz="10700" b="0" dirty="0">
                <a:solidFill>
                  <a:schemeClr val="tx1"/>
                </a:solidFill>
              </a:rPr>
              <a:t>政府與人民</a:t>
            </a:r>
            <a:endParaRPr lang="zh-TW" altLang="en-US" b="0" dirty="0">
              <a:solidFill>
                <a:schemeClr val="tx1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152400" y="5192714"/>
            <a:ext cx="8534400" cy="16002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zh-TW" altLang="en-US" sz="4800" dirty="0" smtClean="0">
                <a:latin typeface="+mj-ea"/>
                <a:ea typeface="+mj-ea"/>
              </a:rPr>
              <a:t>社會五下第五單元南一版</a:t>
            </a:r>
            <a:endParaRPr lang="zh-TW" altLang="en-US" sz="4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3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設計重點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825625"/>
            <a:ext cx="10765665" cy="4351338"/>
          </a:xfrm>
        </p:spPr>
        <p:txBody>
          <a:bodyPr/>
          <a:lstStyle/>
          <a:p>
            <a:r>
              <a:rPr lang="zh-TW" altLang="en-US" sz="4000" dirty="0" smtClean="0"/>
              <a:t>先設定好學習目標：先預備好自己要學什麼。</a:t>
            </a:r>
            <a:endParaRPr lang="en-US" altLang="zh-TW" sz="4000" dirty="0" smtClean="0"/>
          </a:p>
          <a:p>
            <a:r>
              <a:rPr lang="zh-TW" altLang="en-US" sz="4000" dirty="0" smtClean="0"/>
              <a:t>五年級的孩子要開始練習使用學習指南幫助自己設定學習目標。</a:t>
            </a:r>
            <a:endParaRPr lang="en-US" altLang="zh-TW" sz="4000" dirty="0" smtClean="0"/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/>
              <a:t>讀得更好：先概覽標題再仔細閱讀。</a:t>
            </a:r>
            <a:endParaRPr lang="en-US" altLang="zh-TW" sz="4000" dirty="0"/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/>
              <a:t>做整理幫助自己理解。</a:t>
            </a:r>
            <a:endParaRPr lang="en-US" altLang="zh-TW" sz="4000" dirty="0"/>
          </a:p>
          <a:p>
            <a:pPr>
              <a:buFont typeface="Arial" charset="0"/>
              <a:buChar char="•"/>
              <a:defRPr/>
            </a:pPr>
            <a:r>
              <a:rPr lang="zh-TW" altLang="en-US" sz="4000" dirty="0"/>
              <a:t>圖文連結。</a:t>
            </a:r>
            <a:endParaRPr lang="en-US" altLang="zh-TW" sz="4000" dirty="0"/>
          </a:p>
          <a:p>
            <a:pPr marL="0" indent="0">
              <a:buNone/>
            </a:pPr>
            <a:endParaRPr lang="zh-TW" altLang="en-US" sz="4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7C6220-7714-4BF8-8EFF-B52F5BA35F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語文教學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400" y="1573213"/>
            <a:ext cx="10515600" cy="4351337"/>
          </a:xfrm>
        </p:spPr>
        <p:txBody>
          <a:bodyPr/>
          <a:lstStyle/>
          <a:p>
            <a:pPr marL="406381" indent="-228594">
              <a:spcAft>
                <a:spcPts val="0"/>
              </a:spcAft>
              <a:defRPr/>
            </a:pP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讀懂</a:t>
            </a:r>
            <a:r>
              <a:rPr lang="zh-TW" altLang="zh-TW" sz="48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內容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只是閱讀教學其中一部分，</a:t>
            </a: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r>
              <a:rPr lang="zh-TW" altLang="zh-TW" sz="6400" kern="100" dirty="0">
                <a:latin typeface="+mj-ea"/>
                <a:ea typeface="+mj-ea"/>
                <a:cs typeface="Times New Roman" panose="02020603050405020304" pitchFamily="18" charset="0"/>
              </a:rPr>
              <a:t>讀出</a:t>
            </a:r>
            <a:r>
              <a:rPr lang="zh-TW" altLang="zh-TW" sz="64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寫法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，進入</a:t>
            </a:r>
            <a:r>
              <a:rPr lang="zh-TW" altLang="zh-TW" sz="6400" kern="100" dirty="0">
                <a:latin typeface="+mj-ea"/>
                <a:ea typeface="+mj-ea"/>
                <a:cs typeface="Times New Roman" panose="02020603050405020304" pitchFamily="18" charset="0"/>
              </a:rPr>
              <a:t>寫作</a:t>
            </a:r>
            <a:r>
              <a:rPr lang="zh-TW" altLang="zh-TW" sz="64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表達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，</a:t>
            </a: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endParaRPr lang="en-US" altLang="zh-TW" sz="4800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406381" indent="-228594">
              <a:spcAft>
                <a:spcPts val="0"/>
              </a:spcAft>
              <a:defRPr/>
            </a:pPr>
            <a:r>
              <a:rPr lang="zh-TW" altLang="en-US" sz="4800" kern="100" dirty="0">
                <a:latin typeface="+mj-ea"/>
                <a:ea typeface="+mj-ea"/>
                <a:cs typeface="Times New Roman" panose="02020603050405020304" pitchFamily="18" charset="0"/>
              </a:rPr>
              <a:t>建置</a:t>
            </a:r>
            <a:r>
              <a:rPr lang="zh-TW" altLang="en-US" sz="7200" kern="100" dirty="0">
                <a:solidFill>
                  <a:srgbClr val="FF0000"/>
                </a:solidFill>
                <a:latin typeface="+mj-ea"/>
                <a:ea typeface="+mj-ea"/>
                <a:cs typeface="Times New Roman" panose="02020603050405020304" pitchFamily="18" charset="0"/>
              </a:rPr>
              <a:t>全面</a:t>
            </a:r>
            <a:r>
              <a:rPr lang="zh-TW" altLang="en-US" sz="4800" kern="100" dirty="0">
                <a:latin typeface="+mj-ea"/>
                <a:ea typeface="+mj-ea"/>
                <a:cs typeface="Times New Roman" panose="02020603050405020304" pitchFamily="18" charset="0"/>
              </a:rPr>
              <a:t>的</a:t>
            </a:r>
            <a:r>
              <a:rPr lang="zh-TW" altLang="zh-TW" sz="4800" kern="100" dirty="0">
                <a:latin typeface="+mj-ea"/>
                <a:ea typeface="+mj-ea"/>
                <a:cs typeface="Times New Roman" panose="02020603050405020304" pitchFamily="18" charset="0"/>
              </a:rPr>
              <a:t>讀寫能力</a:t>
            </a:r>
            <a:endParaRPr lang="zh-TW" altLang="zh-TW" sz="4267" kern="1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228594" indent="-228594">
              <a:defRPr/>
            </a:pP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846763" y="2278063"/>
            <a:ext cx="2579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zh-TW" altLang="en-US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Wingdings 3" panose="05040102010807070707" pitchFamily="18" charset="2"/>
              </a:rPr>
              <a:t></a:t>
            </a:r>
            <a:r>
              <a:rPr kumimoji="1" lang="zh-TW" altLang="zh-TW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工具性</a:t>
            </a: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8047038" y="3897313"/>
            <a:ext cx="25796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zh-TW" altLang="en-US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  <a:sym typeface="Wingdings 3" panose="05040102010807070707" pitchFamily="18" charset="2"/>
              </a:rPr>
              <a:t></a:t>
            </a:r>
            <a:r>
              <a:rPr kumimoji="1" lang="zh-TW" altLang="zh-TW" sz="4800" kern="100" dirty="0">
                <a:solidFill>
                  <a:srgbClr val="FF0000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人文性</a:t>
            </a:r>
            <a:endParaRPr kumimoji="1" lang="zh-TW" altLang="en-US" dirty="0">
              <a:solidFill>
                <a:prstClr val="black"/>
              </a:solidFill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2CA8B-5DE0-47BD-9F7E-7F5800C04640}" type="datetime1">
              <a:rPr lang="zh-TW" altLang="en-US" smtClean="0"/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7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" y="1862138"/>
            <a:ext cx="11493500" cy="2430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6" name="文字方塊 2"/>
          <p:cNvSpPr txBox="1">
            <a:spLocks noChangeArrowheads="1"/>
          </p:cNvSpPr>
          <p:nvPr/>
        </p:nvSpPr>
        <p:spPr bwMode="auto">
          <a:xfrm>
            <a:off x="3810000" y="42926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lang="zh-TW" altLang="en-US" sz="7200">
                <a:solidFill>
                  <a:srgbClr val="000000"/>
                </a:solidFill>
                <a:latin typeface="微軟正黑體" pitchFamily="34" charset="-120"/>
              </a:rPr>
              <a:t>團結力量大</a:t>
            </a:r>
          </a:p>
        </p:txBody>
      </p:sp>
      <p:sp>
        <p:nvSpPr>
          <p:cNvPr id="84997" name="日期版面配置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74C810-859A-46AB-AFB1-FAA7349995A2}" type="datetime1">
              <a:rPr lang="zh-TW" altLang="en-US" smtClean="0">
                <a:solidFill>
                  <a:srgbClr val="000000"/>
                </a:solidFill>
              </a:rPr>
              <a:t>2018/3/20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2463" y="608013"/>
            <a:ext cx="11126787" cy="4351337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 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……..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乘一萬</a:t>
            </a:r>
            <a:r>
              <a:rPr lang="zh-TW" altLang="en-US" sz="4400" dirty="0">
                <a:latin typeface="+mj-ea"/>
                <a:ea typeface="+mj-ea"/>
                <a:sym typeface="Wingdings 2"/>
              </a:rPr>
              <a:t>次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還是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但是</a:t>
            </a:r>
            <a:endParaRPr lang="en-US" altLang="zh-TW" sz="4400" dirty="0" smtClean="0">
              <a:latin typeface="+mj-ea"/>
              <a:ea typeface="+mj-ea"/>
              <a:sym typeface="Wingdings 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</a:t>
            </a:r>
            <a:r>
              <a:rPr lang="zh-TW" altLang="en-US" sz="4400" dirty="0">
                <a:latin typeface="+mj-ea"/>
                <a:ea typeface="+mj-ea"/>
                <a:sym typeface="Wingdings 2"/>
              </a:rPr>
              <a:t>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1.1=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zh-TW" altLang="en-US" sz="4400" dirty="0">
                <a:latin typeface="+mj-ea"/>
                <a:ea typeface="+mj-ea"/>
                <a:sym typeface="Wingdings 2"/>
              </a:rPr>
              <a:t> 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                                                      </a:t>
            </a:r>
            <a:r>
              <a:rPr lang="en-US" altLang="zh-TW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2.14358881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4400" dirty="0">
                <a:latin typeface="+mj-ea"/>
                <a:ea typeface="+mj-ea"/>
                <a:sym typeface="Wingdings 2"/>
              </a:rPr>
              <a:t>只要多</a:t>
            </a:r>
            <a:r>
              <a:rPr lang="en-US" altLang="zh-TW" sz="4400" dirty="0" smtClean="0">
                <a:latin typeface="+mj-ea"/>
                <a:ea typeface="+mj-ea"/>
                <a:sym typeface="Wingdings 2"/>
              </a:rPr>
              <a:t>0.1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連成</a:t>
            </a:r>
            <a:r>
              <a:rPr lang="en-US" altLang="zh-TW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8</a:t>
            </a:r>
            <a:r>
              <a:rPr lang="zh-TW" altLang="en-US" sz="4400" dirty="0" smtClean="0">
                <a:latin typeface="+mj-ea"/>
                <a:ea typeface="+mj-ea"/>
                <a:sym typeface="Wingdings 2"/>
              </a:rPr>
              <a:t>次就會</a:t>
            </a:r>
            <a:r>
              <a:rPr lang="zh-TW" altLang="en-US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大於</a:t>
            </a:r>
            <a:r>
              <a:rPr lang="en-US" altLang="zh-TW" sz="4400" dirty="0" smtClean="0">
                <a:solidFill>
                  <a:srgbClr val="FF0000"/>
                </a:solidFill>
                <a:latin typeface="+mj-ea"/>
                <a:ea typeface="+mj-ea"/>
                <a:sym typeface="Wingdings 2"/>
              </a:rPr>
              <a:t>2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sym typeface="Wingdings 2"/>
              </a:rPr>
              <a:t>不要小看</a:t>
            </a:r>
            <a:r>
              <a:rPr lang="en-US" altLang="zh-TW" sz="6000" dirty="0">
                <a:solidFill>
                  <a:srgbClr val="FF0000"/>
                </a:solidFill>
                <a:latin typeface="微軟正黑體" pitchFamily="34" charset="-120"/>
                <a:sym typeface="Wingdings 2"/>
              </a:rPr>
              <a:t>0.1</a:t>
            </a:r>
            <a:r>
              <a:rPr lang="zh-TW" altLang="en-US" sz="6000" dirty="0">
                <a:solidFill>
                  <a:srgbClr val="FF0000"/>
                </a:solidFill>
                <a:latin typeface="微軟正黑體" pitchFamily="34" charset="-120"/>
                <a:sym typeface="Wingdings 2"/>
              </a:rPr>
              <a:t>的改變</a:t>
            </a:r>
            <a:endParaRPr lang="zh-TW" altLang="en-US" sz="6000" dirty="0">
              <a:solidFill>
                <a:srgbClr val="FF0000"/>
              </a:solidFill>
              <a:latin typeface="微軟正黑體" pitchFamily="34" charset="-120"/>
            </a:endParaRPr>
          </a:p>
        </p:txBody>
      </p:sp>
      <p:sp>
        <p:nvSpPr>
          <p:cNvPr id="86019" name="日期版面配置區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F55D02-297C-4400-BB50-1D9ABFF1EFD7}" type="datetime1">
              <a:rPr lang="zh-TW" altLang="en-US" smtClean="0">
                <a:solidFill>
                  <a:srgbClr val="000000"/>
                </a:solidFill>
              </a:rPr>
              <a:t>2018/3/20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圖片 4" descr="無敵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63" y="3043238"/>
            <a:ext cx="26384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1979613" y="1700213"/>
            <a:ext cx="7772400" cy="136207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6600" dirty="0">
                <a:latin typeface="微軟正黑體" pitchFamily="34" charset="-120"/>
                <a:hlinkClick r:id="rId4" action="ppaction://hlinkfile"/>
              </a:rPr>
              <a:t>Q</a:t>
            </a:r>
            <a:r>
              <a:rPr lang="en-US" altLang="zh-TW" sz="6600" dirty="0">
                <a:latin typeface="微軟正黑體" pitchFamily="34" charset="-120"/>
              </a:rPr>
              <a:t> </a:t>
            </a:r>
            <a:r>
              <a:rPr lang="en-US" altLang="zh-TW" sz="6600" dirty="0">
                <a:latin typeface="微軟正黑體" pitchFamily="34" charset="-120"/>
                <a:hlinkClick r:id="rId5" action="ppaction://hlinkfile"/>
              </a:rPr>
              <a:t>and</a:t>
            </a:r>
            <a:r>
              <a:rPr lang="en-US" altLang="zh-TW" sz="6600" dirty="0">
                <a:latin typeface="微軟正黑體" pitchFamily="34" charset="-120"/>
              </a:rPr>
              <a:t> </a:t>
            </a:r>
            <a:r>
              <a:rPr lang="en-US" altLang="zh-TW" sz="6600" dirty="0">
                <a:latin typeface="微軟正黑體" pitchFamily="34" charset="-120"/>
                <a:hlinkClick r:id="rId6" action="ppaction://hlinkfile"/>
              </a:rPr>
              <a:t>A</a:t>
            </a:r>
            <a:endParaRPr lang="zh-TW" altLang="en-US" sz="6600" dirty="0">
              <a:latin typeface="微軟正黑體" pitchFamily="34" charset="-120"/>
            </a:endParaRPr>
          </a:p>
        </p:txBody>
      </p:sp>
      <p:sp>
        <p:nvSpPr>
          <p:cNvPr id="87044" name="文字方塊 1"/>
          <p:cNvSpPr txBox="1">
            <a:spLocks noChangeArrowheads="1"/>
          </p:cNvSpPr>
          <p:nvPr/>
        </p:nvSpPr>
        <p:spPr bwMode="auto">
          <a:xfrm>
            <a:off x="2620963" y="796925"/>
            <a:ext cx="7802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zh-TW" altLang="en-US" sz="6600">
                <a:solidFill>
                  <a:srgbClr val="000000"/>
                </a:solidFill>
                <a:latin typeface="微軟正黑體" pitchFamily="34" charset="-120"/>
              </a:rPr>
              <a:t>報告到此、感謝聆聽</a:t>
            </a:r>
          </a:p>
        </p:txBody>
      </p:sp>
      <p:sp>
        <p:nvSpPr>
          <p:cNvPr id="87045" name="文字方塊 2"/>
          <p:cNvSpPr txBox="1">
            <a:spLocks noChangeArrowheads="1"/>
          </p:cNvSpPr>
          <p:nvPr/>
        </p:nvSpPr>
        <p:spPr bwMode="auto">
          <a:xfrm>
            <a:off x="1876425" y="3860800"/>
            <a:ext cx="74882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eaLnBrk="1" hangingPunct="1"/>
            <a:r>
              <a:rPr kumimoji="1" lang="en-US" altLang="zh-TW" sz="3600" b="1">
                <a:solidFill>
                  <a:srgbClr val="000000"/>
                </a:solidFill>
                <a:latin typeface="微軟正黑體" pitchFamily="34" charset="-120"/>
              </a:rPr>
              <a:t>Email</a:t>
            </a:r>
            <a:r>
              <a:rPr kumimoji="1" lang="zh-TW" altLang="en-US" sz="3600" b="1">
                <a:solidFill>
                  <a:srgbClr val="000000"/>
                </a:solidFill>
                <a:latin typeface="微軟正黑體" pitchFamily="34" charset="-120"/>
              </a:rPr>
              <a:t>：</a:t>
            </a:r>
            <a:r>
              <a:rPr kumimoji="1" lang="en-US" altLang="zh-TW" sz="3600" b="1">
                <a:solidFill>
                  <a:srgbClr val="000000"/>
                </a:solidFill>
                <a:latin typeface="微軟正黑體" pitchFamily="34" charset="-120"/>
                <a:hlinkClick r:id="rId7"/>
              </a:rPr>
              <a:t>littlepig0702@gmail.com</a:t>
            </a:r>
            <a:endParaRPr kumimoji="1" lang="en-US" altLang="zh-TW" sz="3600" b="1">
              <a:solidFill>
                <a:srgbClr val="000000"/>
              </a:solidFill>
              <a:latin typeface="微軟正黑體" pitchFamily="34" charset="-120"/>
            </a:endParaRPr>
          </a:p>
          <a:p>
            <a:pPr eaLnBrk="1" hangingPunct="1"/>
            <a:endParaRPr kumimoji="1" lang="en-US" altLang="zh-TW" sz="3600" b="1">
              <a:solidFill>
                <a:srgbClr val="000000"/>
              </a:solidFill>
              <a:latin typeface="微軟正黑體" pitchFamily="34" charset="-120"/>
            </a:endParaRPr>
          </a:p>
          <a:p>
            <a:pPr eaLnBrk="1" hangingPunct="1"/>
            <a:r>
              <a:rPr kumimoji="1" lang="zh-TW" altLang="en-US" sz="3600" b="1">
                <a:solidFill>
                  <a:srgbClr val="000000"/>
                </a:solidFill>
                <a:latin typeface="微軟正黑體" pitchFamily="34" charset="-120"/>
              </a:rPr>
              <a:t>手機：</a:t>
            </a:r>
            <a:r>
              <a:rPr kumimoji="1" lang="en-US" altLang="zh-TW" sz="3600" b="1">
                <a:solidFill>
                  <a:srgbClr val="000000"/>
                </a:solidFill>
                <a:latin typeface="微軟正黑體" pitchFamily="34" charset="-120"/>
              </a:rPr>
              <a:t>0912753323</a:t>
            </a:r>
          </a:p>
          <a:p>
            <a:pPr eaLnBrk="1" hangingPunct="1"/>
            <a:endParaRPr kumimoji="1" lang="en-US" altLang="zh-TW" sz="36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kumimoji="1" lang="en-US" altLang="zh-TW" sz="3600" b="1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7046" name="圖片 3" descr="無敵01.jp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181475"/>
            <a:ext cx="1408113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日期版面配置區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微軟正黑體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6F9A8A-9DA3-4C5B-8384-F1EBF9A41AA3}" type="datetime1">
              <a:rPr lang="zh-TW" altLang="en-US" smtClean="0">
                <a:solidFill>
                  <a:srgbClr val="000000"/>
                </a:solidFill>
              </a:rPr>
              <a:t>2018/3/20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26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0146-A0CB-453F-8171-B0BBD9ABB35D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t>2018/3/20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28663" y="1749425"/>
            <a:ext cx="10631487" cy="35194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善用閱讀策略，</a:t>
            </a:r>
            <a: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除了獲得新知，更能</a:t>
            </a:r>
            <a: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使「讀以學」能事半功倍</a:t>
            </a:r>
            <a:r>
              <a:rPr lang="en-US" altLang="zh-TW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zh-TW" altLang="en-US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3907" name="日期版面配置區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E142F3-E6DE-400B-9FCF-0ED8AFEBAC23}" type="datetime1">
              <a:rPr lang="zh-TW" altLang="en-US" smtClean="0">
                <a:solidFill>
                  <a:srgbClr val="898989"/>
                </a:solidFill>
              </a:rPr>
              <a:t>2018/3/20</a:t>
            </a:fld>
            <a:endParaRPr lang="zh-TW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686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8096" y="937580"/>
            <a:ext cx="10515600" cy="2852737"/>
          </a:xfrm>
        </p:spPr>
        <p:txBody>
          <a:bodyPr/>
          <a:lstStyle/>
          <a:p>
            <a:pPr algn="ctr"/>
            <a:r>
              <a:rPr lang="en-US" altLang="zh-TW" dirty="0"/>
              <a:t>Session Ⅰ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10716768" cy="1645920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閱讀發展階段</a:t>
            </a:r>
            <a:endParaRPr lang="zh-TW" altLang="en-US" sz="6600" dirty="0">
              <a:solidFill>
                <a:schemeClr val="tx2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8EB690-10C5-4BE3-986D-72E00872F6DF}" type="datetime1">
              <a:rPr lang="zh-TW" altLang="en-US" smtClean="0"/>
              <a:pPr>
                <a:defRPr/>
              </a:pPr>
              <a:t>2018/3/20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350122"/>
      </p:ext>
    </p:extLst>
  </p:cSld>
  <p:clrMapOvr>
    <a:masterClrMapping/>
  </p:clrMapOvr>
</p:sld>
</file>

<file path=ppt/theme/theme1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1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3.xml><?xml version="1.0" encoding="utf-8"?>
<a:theme xmlns:a="http://schemas.openxmlformats.org/drawingml/2006/main" name="video5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5.pot [相容模式]" id="{C820443A-B4E9-4541-B2E0-4391EC2D428A}" vid="{08D37AAE-0A1C-4FB0-B60E-0A6FFAF43E25}"/>
    </a:ext>
  </a:extLst>
</a:theme>
</file>

<file path=ppt/theme/theme4.xml><?xml version="1.0" encoding="utf-8"?>
<a:theme xmlns:a="http://schemas.openxmlformats.org/drawingml/2006/main" name="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5.xml><?xml version="1.0" encoding="utf-8"?>
<a:theme xmlns:a="http://schemas.openxmlformats.org/drawingml/2006/main" name="2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6.xml><?xml version="1.0" encoding="utf-8"?>
<a:theme xmlns:a="http://schemas.openxmlformats.org/drawingml/2006/main" name="3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7.xml><?xml version="1.0" encoding="utf-8"?>
<a:theme xmlns:a="http://schemas.openxmlformats.org/drawingml/2006/main" name="5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8.xml><?xml version="1.0" encoding="utf-8"?>
<a:theme xmlns:a="http://schemas.openxmlformats.org/drawingml/2006/main" name="6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ppt/theme/theme9.xml><?xml version="1.0" encoding="utf-8"?>
<a:theme xmlns:a="http://schemas.openxmlformats.org/drawingml/2006/main" name="7_小樹">
  <a:themeElements>
    <a:clrScheme name="中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deo.pot [相容模式]" id="{3B0D4C89-609E-42C8-A17E-E94E5AA94B52}" vid="{D9D90149-67D6-4289-BC43-0C68B0644D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2334</Words>
  <Application>Microsoft Office PowerPoint</Application>
  <PresentationFormat>寬螢幕</PresentationFormat>
  <Paragraphs>381</Paragraphs>
  <Slides>73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10</vt:i4>
      </vt:variant>
      <vt:variant>
        <vt:lpstr>投影片標題</vt:lpstr>
      </vt:variant>
      <vt:variant>
        <vt:i4>73</vt:i4>
      </vt:variant>
    </vt:vector>
  </HeadingPairs>
  <TitlesOfParts>
    <vt:vector size="98" baseType="lpstr">
      <vt:lpstr>Adobe 仿宋 Std R</vt:lpstr>
      <vt:lpstr>Adobe 繁黑體 Std B</vt:lpstr>
      <vt:lpstr>Microsoft JhengHei UI</vt:lpstr>
      <vt:lpstr>華康細黑體</vt:lpstr>
      <vt:lpstr>微軟正黑體</vt:lpstr>
      <vt:lpstr>新細明體</vt:lpstr>
      <vt:lpstr>標楷體</vt:lpstr>
      <vt:lpstr>Arial</vt:lpstr>
      <vt:lpstr>Calibri</vt:lpstr>
      <vt:lpstr>Century Gothic</vt:lpstr>
      <vt:lpstr>Corbel</vt:lpstr>
      <vt:lpstr>Times New Roman</vt:lpstr>
      <vt:lpstr>Wingdings</vt:lpstr>
      <vt:lpstr>Wingdings 2</vt:lpstr>
      <vt:lpstr>Wingdings 3</vt:lpstr>
      <vt:lpstr>1_自訂設計</vt:lpstr>
      <vt:lpstr>1_小樹</vt:lpstr>
      <vt:lpstr>video5</vt:lpstr>
      <vt:lpstr>小樹</vt:lpstr>
      <vt:lpstr>2_小樹</vt:lpstr>
      <vt:lpstr>3_小樹</vt:lpstr>
      <vt:lpstr>5_小樹</vt:lpstr>
      <vt:lpstr>6_小樹</vt:lpstr>
      <vt:lpstr>7_小樹</vt:lpstr>
      <vt:lpstr>8_小樹</vt:lpstr>
      <vt:lpstr>用閱讀策略讀社會！  </vt:lpstr>
      <vt:lpstr>PowerPoint 簡報</vt:lpstr>
      <vt:lpstr>有一天， 甄嬛去路邊買煎餅 </vt:lpstr>
      <vt:lpstr>有一天， 甄嬛去路邊買煎餅～P2 </vt:lpstr>
      <vt:lpstr>有一天， 甄嬛去路邊買煎餅～P3 </vt:lpstr>
      <vt:lpstr>國語文教學？</vt:lpstr>
      <vt:lpstr>語文教學</vt:lpstr>
      <vt:lpstr>善用閱讀策略， 除了獲得新知，更能 使「讀以學」能事半功倍!</vt:lpstr>
      <vt:lpstr>Session Ⅰ</vt:lpstr>
      <vt:lpstr>PowerPoint 簡報</vt:lpstr>
      <vt:lpstr>符應發展階段的學習</vt:lpstr>
      <vt:lpstr>成就學習的閱讀發展</vt:lpstr>
      <vt:lpstr>PowerPoint 簡報</vt:lpstr>
      <vt:lpstr>PowerPoint 簡報</vt:lpstr>
      <vt:lpstr>PowerPoint 簡報</vt:lpstr>
      <vt:lpstr>提昇教師專業</vt:lpstr>
      <vt:lpstr>PowerPoint 簡報</vt:lpstr>
      <vt:lpstr>「愛，是在別人的需要上看見自己的責任。」</vt:lpstr>
      <vt:lpstr>10年後孩子未來需要什麼？</vt:lpstr>
      <vt:lpstr>行動載具正在改變這個世界…</vt:lpstr>
      <vt:lpstr>數位世代的來臨</vt:lpstr>
      <vt:lpstr>數位世代的資訊變化</vt:lpstr>
      <vt:lpstr>數位世代中的新趨勢</vt:lpstr>
      <vt:lpstr>身為教師，你如何因應？</vt:lpstr>
      <vt:lpstr>學生的未來需要什麼?</vt:lpstr>
      <vt:lpstr>【灰心宣布不考了】日本最努力 AI「東Robo君」挑戰東大連四年落榜，加油別哭嘛</vt:lpstr>
      <vt:lpstr>機器人時代，更需要動機與閱讀</vt:lpstr>
      <vt:lpstr>新世代的核心能力</vt:lpstr>
      <vt:lpstr>閱讀有方成就學習有方</vt:lpstr>
      <vt:lpstr>閱讀以學習</vt:lpstr>
      <vt:lpstr>從普通知識進到學科知識</vt:lpstr>
      <vt:lpstr>從理解監控到學習新知</vt:lpstr>
      <vt:lpstr>閱讀成就學習</vt:lpstr>
      <vt:lpstr>學習新知:「科學方法」</vt:lpstr>
      <vt:lpstr>閱讀以學習新知</vt:lpstr>
      <vt:lpstr>從普通知識進到學科知識</vt:lpstr>
      <vt:lpstr>主要學習</vt:lpstr>
      <vt:lpstr>誰能讀以學?</vt:lpstr>
      <vt:lpstr>為什麼是理解監控?</vt:lpstr>
      <vt:lpstr>透過有效的閱讀策略教學</vt:lpstr>
      <vt:lpstr>我的社會課堂</vt:lpstr>
      <vt:lpstr>學習責任移轉的歷程~調整教學模組</vt:lpstr>
      <vt:lpstr>小組共學之重要關鍵</vt:lpstr>
      <vt:lpstr>從語文教育到學科領域</vt:lpstr>
      <vt:lpstr>語文之於學習</vt:lpstr>
      <vt:lpstr>語文教育中的閱讀教學</vt:lpstr>
      <vt:lpstr>功能性閱讀</vt:lpstr>
      <vt:lpstr>閱讀策略教學</vt:lpstr>
      <vt:lpstr>閱讀策略成就閱讀有方</vt:lpstr>
      <vt:lpstr>閱讀有方常見的成份</vt:lpstr>
      <vt:lpstr>PowerPoint 簡報</vt:lpstr>
      <vt:lpstr>提昇教師專業</vt:lpstr>
      <vt:lpstr>社會課堂上的閱讀教學</vt:lpstr>
      <vt:lpstr>社會科教學的閱讀策略</vt:lpstr>
      <vt:lpstr>社會課有哪些常用的閱讀策略？</vt:lpstr>
      <vt:lpstr>社會課有哪些常用的閱讀策略？</vt:lpstr>
      <vt:lpstr>提昇教師專業</vt:lpstr>
      <vt:lpstr>教學實作篇</vt:lpstr>
      <vt:lpstr>教學原則一：漸進釋責</vt:lpstr>
      <vt:lpstr>教學原則二：學習者中心</vt:lpstr>
      <vt:lpstr>教學原則三：漸進式微調</vt:lpstr>
      <vt:lpstr>教案操作</vt:lpstr>
      <vt:lpstr>務要堅定向前</vt:lpstr>
      <vt:lpstr>社會科閱讀成分細目表</vt:lpstr>
      <vt:lpstr>「共識」</vt:lpstr>
      <vt:lpstr>地名故事多</vt:lpstr>
      <vt:lpstr>設計重點</vt:lpstr>
      <vt:lpstr>政府與人民</vt:lpstr>
      <vt:lpstr>設計重點</vt:lpstr>
      <vt:lpstr>PowerPoint 簡報</vt:lpstr>
      <vt:lpstr>PowerPoint 簡報</vt:lpstr>
      <vt:lpstr>Q and A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閱讀，迎向世界！</dc:title>
  <dc:creator>cyes</dc:creator>
  <cp:lastModifiedBy>cyes</cp:lastModifiedBy>
  <cp:revision>15</cp:revision>
  <dcterms:created xsi:type="dcterms:W3CDTF">2016-04-19T13:19:44Z</dcterms:created>
  <dcterms:modified xsi:type="dcterms:W3CDTF">2018-03-20T14:15:50Z</dcterms:modified>
</cp:coreProperties>
</file>