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0ypFUm6-X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4iAOhCDjX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33431" y="840510"/>
            <a:ext cx="8915399" cy="1175199"/>
          </a:xfrm>
        </p:spPr>
        <p:txBody>
          <a:bodyPr/>
          <a:lstStyle/>
          <a:p>
            <a:r>
              <a:rPr lang="zh-TW" altLang="en-US" dirty="0" smtClean="0"/>
              <a:t>特教宣導影片欣賞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88666" y="2736142"/>
            <a:ext cx="9593551" cy="1632658"/>
          </a:xfrm>
        </p:spPr>
        <p:txBody>
          <a:bodyPr>
            <a:noAutofit/>
          </a:bodyPr>
          <a:lstStyle/>
          <a:p>
            <a:r>
              <a:rPr lang="zh-TW" altLang="en-US" sz="6600" dirty="0" smtClean="0"/>
              <a:t>用知識來打敗無知</a:t>
            </a:r>
            <a:endParaRPr lang="zh-TW" altLang="en-US" sz="6600" dirty="0"/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688666" y="4193308"/>
            <a:ext cx="9995334" cy="21520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2000" dirty="0" smtClean="0"/>
              <a:t>認識妥瑞氏</a:t>
            </a:r>
            <a:r>
              <a:rPr lang="zh-TW" altLang="en-US" sz="12000" dirty="0"/>
              <a:t>症</a:t>
            </a:r>
          </a:p>
        </p:txBody>
      </p:sp>
    </p:spTree>
    <p:extLst>
      <p:ext uri="{BB962C8B-B14F-4D97-AF65-F5344CB8AC3E}">
        <p14:creationId xmlns:p14="http://schemas.microsoft.com/office/powerpoint/2010/main" val="34035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439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影片欣賞：叫我第一名</a:t>
            </a:r>
            <a:r>
              <a:rPr lang="en-US" altLang="zh-TW" dirty="0" smtClean="0"/>
              <a:t>(</a:t>
            </a:r>
            <a:r>
              <a:rPr lang="zh-TW" altLang="en-US" dirty="0" smtClean="0"/>
              <a:t>精華篇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842327"/>
          </a:xfrm>
        </p:spPr>
        <p:txBody>
          <a:bodyPr/>
          <a:lstStyle/>
          <a:p>
            <a:r>
              <a:rPr lang="en-US" altLang="zh-TW" u="sng" dirty="0">
                <a:hlinkClick r:id="rId2"/>
              </a:rPr>
              <a:t>https://www.youtube.com/watch?v=h0ypFUm6-XU</a:t>
            </a:r>
            <a:endParaRPr lang="zh-TW" altLang="zh-TW" dirty="0"/>
          </a:p>
          <a:p>
            <a:pPr marL="0" indent="0">
              <a:buNone/>
            </a:pPr>
            <a:r>
              <a:rPr lang="zh-TW" altLang="en-US" sz="2000" dirty="0" smtClean="0"/>
              <a:t>片中的主角叫布萊德</a:t>
            </a:r>
            <a:r>
              <a:rPr lang="en-US" altLang="zh-TW" sz="2000" dirty="0" smtClean="0"/>
              <a:t>·</a:t>
            </a:r>
            <a:r>
              <a:rPr lang="zh-TW" altLang="en-US" sz="2000" dirty="0" smtClean="0"/>
              <a:t>柯恩，是個患有妥瑞氏症的小朋友，經常會發出奇怪的聲音和做出奇怪的動作，因為所有的人都不知道布萊德患有妥瑞氏症，學校的老師和同學、甚至</a:t>
            </a:r>
            <a:r>
              <a:rPr lang="zh-TW" altLang="en-US" sz="2000" dirty="0" smtClean="0"/>
              <a:t>是</a:t>
            </a:r>
            <a:r>
              <a:rPr lang="zh-TW" altLang="en-US" sz="2000" dirty="0"/>
              <a:t>他</a:t>
            </a:r>
            <a:r>
              <a:rPr lang="zh-TW" altLang="en-US" sz="2000" dirty="0" smtClean="0"/>
              <a:t>的</a:t>
            </a:r>
            <a:r>
              <a:rPr lang="zh-TW" altLang="en-US" sz="2000" dirty="0" smtClean="0"/>
              <a:t>家人都以為他是故意做出這些事情，常常指責他，處罰他。後來，布萊德的母親翻遍需多書籍後，才發現布萊德會有這些不能控制的行為是因為他患有妥瑞氏症，並不是故意的。當校長知道布萊德的狀況之後，邀請他參加學校的音樂會，並且在音樂會後告訴在場所有的老師、學生和家長，布萊德的這些行為都是因為妥瑞氏症所引發，當大家有了正確的知識之後，便知道如何與布萊德相處了。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有許多歧視都是因為無知而發生，希望大家擁有了正確的知識後，用愛來包容他們！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3865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817"/>
          </a:xfrm>
        </p:spPr>
        <p:txBody>
          <a:bodyPr/>
          <a:lstStyle/>
          <a:p>
            <a:r>
              <a:rPr lang="zh-TW" altLang="en-US" dirty="0" smtClean="0"/>
              <a:t>認識妥瑞氏症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u="sng" dirty="0">
                <a:hlinkClick r:id="rId2"/>
              </a:rPr>
              <a:t>https://www.youtube.com/watch?v=l4iAOhCDjXE</a:t>
            </a:r>
            <a:endParaRPr lang="zh-TW" altLang="zh-TW" dirty="0"/>
          </a:p>
          <a:p>
            <a:pPr marL="0" indent="0">
              <a:buNone/>
            </a:pPr>
            <a:r>
              <a:rPr lang="zh-TW" altLang="en-US" sz="2800" dirty="0" smtClean="0"/>
              <a:t>關於妥瑞氏症的建議：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1.</a:t>
            </a:r>
            <a:r>
              <a:rPr lang="zh-TW" altLang="en-US" sz="2800" dirty="0" smtClean="0"/>
              <a:t>充足的運動和睡眠。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2.</a:t>
            </a:r>
            <a:r>
              <a:rPr lang="zh-TW" altLang="en-US" sz="2800" dirty="0" smtClean="0"/>
              <a:t>均衡的飲食。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3.</a:t>
            </a:r>
            <a:r>
              <a:rPr lang="zh-TW" altLang="en-US" sz="2800" dirty="0" smtClean="0"/>
              <a:t>少吃含咖啡因的食物。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4.</a:t>
            </a:r>
            <a:r>
              <a:rPr lang="zh-TW" altLang="en-US" sz="2800" dirty="0" smtClean="0"/>
              <a:t>妥瑞的特質非常需要被接納。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5.</a:t>
            </a:r>
            <a:r>
              <a:rPr lang="zh-TW" altLang="en-US" sz="2800" dirty="0" smtClean="0"/>
              <a:t>不要刻意壓抑妥瑞的症狀。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2861110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425</TotalTime>
  <Words>292</Words>
  <Application>Microsoft Office PowerPoint</Application>
  <PresentationFormat>寬螢幕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微軟正黑體</vt:lpstr>
      <vt:lpstr>Arial</vt:lpstr>
      <vt:lpstr>Century Gothic</vt:lpstr>
      <vt:lpstr>Wingdings 3</vt:lpstr>
      <vt:lpstr>絲縷</vt:lpstr>
      <vt:lpstr>特教宣導影片欣賞</vt:lpstr>
      <vt:lpstr>影片欣賞：叫我第一名(精華篇)</vt:lpstr>
      <vt:lpstr>認識妥瑞氏症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特教宣導影片欣賞</dc:title>
  <dc:creator>Windows 使用者</dc:creator>
  <cp:lastModifiedBy>Windows 使用者</cp:lastModifiedBy>
  <cp:revision>7</cp:revision>
  <dcterms:created xsi:type="dcterms:W3CDTF">2019-10-23T01:23:52Z</dcterms:created>
  <dcterms:modified xsi:type="dcterms:W3CDTF">2019-10-30T04:19:46Z</dcterms:modified>
</cp:coreProperties>
</file>