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A0A63-E488-4DA9-BE46-AA10CD26F663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E5B37-C117-4A58-BBCF-F368B82B6C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65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與作家有約─王文華老師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68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377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38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234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199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03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78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46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2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46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64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22DE1-A808-4715-A9CD-545F55E16292}" type="datetimeFigureOut">
              <a:rPr lang="zh-TW" altLang="en-US" smtClean="0"/>
              <a:t>2022/5/20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與作家有約─王文華老師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63A3-22F8-466E-BFEF-7ABE3D734B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23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fest555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049164" y="6474691"/>
            <a:ext cx="2142835" cy="383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圖片來源：親子天下</a:t>
            </a:r>
            <a:endParaRPr lang="zh-TW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38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王文華| 城邦自慢塾-線上課程.實體課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45" y="1082193"/>
            <a:ext cx="4331855" cy="57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73887" y="3352781"/>
            <a:ext cx="77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童書作家，曾經是小學老師</a:t>
            </a:r>
            <a:endParaRPr lang="zh-TW" alt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7860146" y="6446520"/>
            <a:ext cx="4331854" cy="411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圖片來源：城邦自慢塾 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27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王文華| 城邦自慢塾-線上課程.實體課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52" y="1062736"/>
            <a:ext cx="4346448" cy="57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7845552" y="6446520"/>
            <a:ext cx="4346448" cy="411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圖片來源：城邦自慢塾 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4933" y="2403048"/>
            <a:ext cx="73706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文華老師教了三十一年的書，教過很多孩子；寫了三十一年的書，也寫了很多書；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覺得人一生能把一件事做好就很了不起，故下定決心專心創作。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作品曾獲金鼎獎、九歌兒童文學獎、國語日報牧笛獎等獎項。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471416" y="5703615"/>
            <a:ext cx="4062984" cy="411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文字內容：改寫自親子天下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809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王文華| 城邦自慢塾-線上課程.實體課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82" y="1094509"/>
            <a:ext cx="4322618" cy="57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7869382" y="6446520"/>
            <a:ext cx="4322618" cy="411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圖片來源：城邦自慢塾 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1940" y="1903988"/>
            <a:ext cx="7370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已出版的童書包括：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可能小學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系列、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奇想三國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系列的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九命喜鵲救曹操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少年魚郎助孫權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奇想西遊記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系列、</a:t>
            </a: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歡迎光臨海愛牛</a:t>
            </a: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歡迎光臨餓蘑島</a:t>
            </a: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蹦奇蹦奇，跑得快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等等。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247250" y="6442050"/>
            <a:ext cx="4062984" cy="411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文字內容：改寫自親子天下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85" y="4520211"/>
            <a:ext cx="1428750" cy="1905000"/>
          </a:xfrm>
          <a:prstGeom prst="rect">
            <a:avLst/>
          </a:prstGeom>
        </p:spPr>
      </p:pic>
      <p:pic>
        <p:nvPicPr>
          <p:cNvPr id="2050" name="Picture 2" descr="https://read.moe.edu.tw/central/isbnlib/bookpic/97898624158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63" y="4520211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read.moe.edu.tw/central/isbnlib/bookpic/9789869498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941" y="4613210"/>
            <a:ext cx="1381099" cy="18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read.moe.edu.tw/central/isbnlib/bookpic/97898694983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74" y="4591901"/>
            <a:ext cx="1442415" cy="18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王文華| 城邦自慢塾-線上課程.實體課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82" y="1094509"/>
            <a:ext cx="4322618" cy="57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20069" y="3229670"/>
            <a:ext cx="7708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歡迎到臉書「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王文華的童話公園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」走走，聽他說故事！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7869382" y="6446520"/>
            <a:ext cx="4322618" cy="411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圖片來源：城邦自慢塾 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46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王文華：每個人心裡都住著一位冒險家 －我的童書大冒險：親子天下．動手玩故事展 ｜親子天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917" y="1090039"/>
            <a:ext cx="10262165" cy="57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90秒精華版】自己的故事自己講！王文華老師來啦！《作伙來讀書 EP.1-代號：毛公行動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918" y="1090039"/>
            <a:ext cx="10262163" cy="57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893455" y="2115126"/>
            <a:ext cx="873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小朋友，看了王華老師的簡介後，是不是覺得老師很有趣呢！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圖書室目前現正展</a:t>
            </a:r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文華老師的系列作品，歡迎大家來看書展，看完書展後，別忘了向櫃臺索取</a:t>
            </a:r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摸彩券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，參加抽獎喔！</a:t>
            </a:r>
            <a:endParaRPr lang="en-US" altLang="zh-TW" sz="36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82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5761"/>
            <a:ext cx="12192000" cy="7242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與作家有約 ── 王文華老師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322945" y="1628796"/>
            <a:ext cx="754611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5/26(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13:30-15:30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我們即將要在</a:t>
            </a:r>
            <a:endParaRPr lang="en-US" altLang="zh-TW" sz="3600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文華老師進行與作家有約活動喔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3600" b="1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敬請期待！</a:t>
            </a:r>
            <a:endParaRPr lang="en-US" altLang="zh-TW" sz="3600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參加講座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請記得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攜帶二件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寶貝★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鉛筆盒</a:t>
            </a:r>
            <a:endParaRPr lang="en-US" altLang="zh-TW" sz="4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筆記本</a:t>
            </a:r>
            <a:endParaRPr lang="en-US" altLang="zh-TW" sz="4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74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369</Words>
  <Application>Microsoft Office PowerPoint</Application>
  <PresentationFormat>寬螢幕</PresentationFormat>
  <Paragraphs>28</Paragraphs>
  <Slides>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5" baseType="lpstr"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2022與作家有約 ── 王文華老師</vt:lpstr>
      <vt:lpstr>2022與作家有約 ── 王文華老師</vt:lpstr>
      <vt:lpstr>2022與作家有約 ── 王文華老師</vt:lpstr>
      <vt:lpstr>2022與作家有約 ── 王文華老師</vt:lpstr>
      <vt:lpstr>2022與作家有約 ── 王文華老師</vt:lpstr>
      <vt:lpstr>2022與作家有約 ── 王文華老師</vt:lpstr>
      <vt:lpstr>2022與作家有約 ── 王文華老師</vt:lpstr>
      <vt:lpstr>2022與作家有約 ── 王文華老師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33</cp:revision>
  <dcterms:created xsi:type="dcterms:W3CDTF">2022-05-18T02:56:16Z</dcterms:created>
  <dcterms:modified xsi:type="dcterms:W3CDTF">2022-05-20T05:12:05Z</dcterms:modified>
</cp:coreProperties>
</file>