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  <p:sldMasterId id="2147483721" r:id="rId4"/>
    <p:sldMasterId id="2147483733" r:id="rId5"/>
    <p:sldMasterId id="2147483745" r:id="rId6"/>
    <p:sldMasterId id="2147483761" r:id="rId7"/>
    <p:sldMasterId id="2147483790" r:id="rId8"/>
    <p:sldMasterId id="2147483802" r:id="rId9"/>
  </p:sldMasterIdLst>
  <p:notesMasterIdLst>
    <p:notesMasterId r:id="rId81"/>
  </p:notesMasterIdLst>
  <p:sldIdLst>
    <p:sldId id="267" r:id="rId10"/>
    <p:sldId id="324" r:id="rId11"/>
    <p:sldId id="358" r:id="rId12"/>
    <p:sldId id="359" r:id="rId13"/>
    <p:sldId id="360" r:id="rId14"/>
    <p:sldId id="361" r:id="rId15"/>
    <p:sldId id="362" r:id="rId16"/>
    <p:sldId id="367" r:id="rId17"/>
    <p:sldId id="368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69" r:id="rId30"/>
    <p:sldId id="374" r:id="rId31"/>
    <p:sldId id="375" r:id="rId32"/>
    <p:sldId id="376" r:id="rId33"/>
    <p:sldId id="391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90" r:id="rId46"/>
    <p:sldId id="389" r:id="rId47"/>
    <p:sldId id="354" r:id="rId48"/>
    <p:sldId id="355" r:id="rId49"/>
    <p:sldId id="370" r:id="rId50"/>
    <p:sldId id="357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371" r:id="rId60"/>
    <p:sldId id="285" r:id="rId61"/>
    <p:sldId id="286" r:id="rId62"/>
    <p:sldId id="287" r:id="rId63"/>
    <p:sldId id="288" r:id="rId64"/>
    <p:sldId id="372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73" r:id="rId73"/>
    <p:sldId id="318" r:id="rId74"/>
    <p:sldId id="316" r:id="rId75"/>
    <p:sldId id="320" r:id="rId76"/>
    <p:sldId id="319" r:id="rId77"/>
    <p:sldId id="321" r:id="rId78"/>
    <p:sldId id="322" r:id="rId79"/>
    <p:sldId id="323" r:id="rId8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0D434-D878-4DA3-9022-54AAD0E3A72E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9EA8ACB8-2F8E-4F92-9EE3-FB7862D57EDA}">
      <dgm:prSet phldrT="[文字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zh-TW" altLang="en-US" sz="7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詞</a:t>
          </a:r>
          <a:endParaRPr lang="zh-TW" altLang="en-US" sz="7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3600F6B4-2A3C-48FA-AC62-8CBE36D615AF}" type="parTrans" cxnId="{AAC6DE7D-46C2-4984-9E78-41C1373D5C70}">
      <dgm:prSet/>
      <dgm:spPr/>
      <dgm:t>
        <a:bodyPr/>
        <a:lstStyle/>
        <a:p>
          <a:endParaRPr lang="zh-TW" altLang="en-US"/>
        </a:p>
      </dgm:t>
    </dgm:pt>
    <dgm:pt modelId="{8FC1D4CA-F631-4BFC-9800-AA0A9D2840C1}" type="sibTrans" cxnId="{AAC6DE7D-46C2-4984-9E78-41C1373D5C70}">
      <dgm:prSet/>
      <dgm:spPr/>
      <dgm:t>
        <a:bodyPr/>
        <a:lstStyle/>
        <a:p>
          <a:endParaRPr lang="zh-TW" altLang="en-US"/>
        </a:p>
      </dgm:t>
    </dgm:pt>
    <dgm:pt modelId="{28819C52-2F7F-472F-B1DD-C5EE0E292380}">
      <dgm:prSet phldrT="[文字]" custT="1"/>
      <dgm:spPr/>
      <dgm:t>
        <a:bodyPr/>
        <a:lstStyle/>
        <a:p>
          <a:r>
            <a:rPr lang="zh-TW" altLang="en-US" sz="5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段落</a:t>
          </a:r>
          <a:endParaRPr lang="zh-TW" altLang="en-US" sz="54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9607E222-DA86-49AB-B634-5AA371F5E117}" type="parTrans" cxnId="{45100A01-BA17-401A-A849-4E01F6FFFC82}">
      <dgm:prSet/>
      <dgm:spPr/>
      <dgm:t>
        <a:bodyPr/>
        <a:lstStyle/>
        <a:p>
          <a:endParaRPr lang="zh-TW" altLang="en-US"/>
        </a:p>
      </dgm:t>
    </dgm:pt>
    <dgm:pt modelId="{E3DFA0E1-F542-4881-AF07-1DCE3278C333}" type="sibTrans" cxnId="{45100A01-BA17-401A-A849-4E01F6FFFC82}">
      <dgm:prSet/>
      <dgm:spPr/>
      <dgm:t>
        <a:bodyPr/>
        <a:lstStyle/>
        <a:p>
          <a:endParaRPr lang="zh-TW" altLang="en-US"/>
        </a:p>
      </dgm:t>
    </dgm:pt>
    <dgm:pt modelId="{E5895EA2-A5D0-42BE-AF4B-96DD399C5EB6}">
      <dgm:prSet phldrT="[文字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5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篇章</a:t>
          </a:r>
          <a:endParaRPr lang="zh-TW" altLang="en-US" sz="54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C4D4615C-ABF1-4D85-8613-C9A6AE4931B1}" type="parTrans" cxnId="{1D6A125E-B0DC-438E-AD18-04DEDA5EBF28}">
      <dgm:prSet/>
      <dgm:spPr/>
      <dgm:t>
        <a:bodyPr/>
        <a:lstStyle/>
        <a:p>
          <a:endParaRPr lang="zh-TW" altLang="en-US"/>
        </a:p>
      </dgm:t>
    </dgm:pt>
    <dgm:pt modelId="{C81D08E9-210C-46CC-BE25-D9C08F72CC8B}" type="sibTrans" cxnId="{1D6A125E-B0DC-438E-AD18-04DEDA5EBF28}">
      <dgm:prSet/>
      <dgm:spPr/>
      <dgm:t>
        <a:bodyPr/>
        <a:lstStyle/>
        <a:p>
          <a:endParaRPr lang="zh-TW" altLang="en-US"/>
        </a:p>
      </dgm:t>
    </dgm:pt>
    <dgm:pt modelId="{B1F88A42-CCEC-4580-B523-7DA71877CB30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句</a:t>
          </a:r>
          <a:endParaRPr lang="zh-TW" altLang="en-US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BD2B5632-6142-4A73-851C-923C55C918D7}" type="parTrans" cxnId="{75EE5178-2752-479D-AF5C-9C5F270AC41B}">
      <dgm:prSet/>
      <dgm:spPr/>
      <dgm:t>
        <a:bodyPr/>
        <a:lstStyle/>
        <a:p>
          <a:endParaRPr lang="zh-TW" altLang="en-US"/>
        </a:p>
      </dgm:t>
    </dgm:pt>
    <dgm:pt modelId="{5003E65A-8D0B-4326-A950-F25D876A44DF}" type="sibTrans" cxnId="{75EE5178-2752-479D-AF5C-9C5F270AC41B}">
      <dgm:prSet/>
      <dgm:spPr/>
      <dgm:t>
        <a:bodyPr/>
        <a:lstStyle/>
        <a:p>
          <a:endParaRPr lang="zh-TW" altLang="en-US"/>
        </a:p>
      </dgm:t>
    </dgm:pt>
    <dgm:pt modelId="{C7B308D1-FF7F-425C-95BB-35C2970F5D39}" type="pres">
      <dgm:prSet presAssocID="{3F10D434-D878-4DA3-9022-54AAD0E3A72E}" presName="Name0" presStyleCnt="0">
        <dgm:presLayoutVars>
          <dgm:dir/>
          <dgm:resizeHandles val="exact"/>
        </dgm:presLayoutVars>
      </dgm:prSet>
      <dgm:spPr/>
    </dgm:pt>
    <dgm:pt modelId="{43902661-FEC1-489F-8A69-FB36675B4147}" type="pres">
      <dgm:prSet presAssocID="{9EA8ACB8-2F8E-4F92-9EE3-FB7862D57E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D6A862-D1C6-401A-810D-DB62DB2A89AC}" type="pres">
      <dgm:prSet presAssocID="{8FC1D4CA-F631-4BFC-9800-AA0A9D2840C1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67147142-4CE7-4E52-818D-40C2EC5921C8}" type="pres">
      <dgm:prSet presAssocID="{8FC1D4CA-F631-4BFC-9800-AA0A9D2840C1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AF6B4911-5B62-4F13-9074-227090DB474A}" type="pres">
      <dgm:prSet presAssocID="{B1F88A42-CCEC-4580-B523-7DA71877CB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D715B0-155B-4BC1-95B0-30C43D51DF15}" type="pres">
      <dgm:prSet presAssocID="{5003E65A-8D0B-4326-A950-F25D876A44DF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8F88EB41-408F-4A53-A7DC-2639A15BFE4F}" type="pres">
      <dgm:prSet presAssocID="{5003E65A-8D0B-4326-A950-F25D876A44DF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BDE4093C-974B-476A-930A-3205C10047B9}" type="pres">
      <dgm:prSet presAssocID="{28819C52-2F7F-472F-B1DD-C5EE0E2923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22CF2C-9505-4245-9311-838089B28F1B}" type="pres">
      <dgm:prSet presAssocID="{E3DFA0E1-F542-4881-AF07-1DCE3278C333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A7D570CE-9F7A-4F50-B264-F0B3368FF7EA}" type="pres">
      <dgm:prSet presAssocID="{E3DFA0E1-F542-4881-AF07-1DCE3278C333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9B1550C1-18B4-47E1-88C6-681571C228F8}" type="pres">
      <dgm:prSet presAssocID="{E5895EA2-A5D0-42BE-AF4B-96DD399C5EB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6B74A70-D44E-476C-A382-BD01512DA10A}" type="presOf" srcId="{8FC1D4CA-F631-4BFC-9800-AA0A9D2840C1}" destId="{67147142-4CE7-4E52-818D-40C2EC5921C8}" srcOrd="1" destOrd="0" presId="urn:microsoft.com/office/officeart/2005/8/layout/process1"/>
    <dgm:cxn modelId="{45100A01-BA17-401A-A849-4E01F6FFFC82}" srcId="{3F10D434-D878-4DA3-9022-54AAD0E3A72E}" destId="{28819C52-2F7F-472F-B1DD-C5EE0E292380}" srcOrd="2" destOrd="0" parTransId="{9607E222-DA86-49AB-B634-5AA371F5E117}" sibTransId="{E3DFA0E1-F542-4881-AF07-1DCE3278C333}"/>
    <dgm:cxn modelId="{AAC6DE7D-46C2-4984-9E78-41C1373D5C70}" srcId="{3F10D434-D878-4DA3-9022-54AAD0E3A72E}" destId="{9EA8ACB8-2F8E-4F92-9EE3-FB7862D57EDA}" srcOrd="0" destOrd="0" parTransId="{3600F6B4-2A3C-48FA-AC62-8CBE36D615AF}" sibTransId="{8FC1D4CA-F631-4BFC-9800-AA0A9D2840C1}"/>
    <dgm:cxn modelId="{75EE5178-2752-479D-AF5C-9C5F270AC41B}" srcId="{3F10D434-D878-4DA3-9022-54AAD0E3A72E}" destId="{B1F88A42-CCEC-4580-B523-7DA71877CB30}" srcOrd="1" destOrd="0" parTransId="{BD2B5632-6142-4A73-851C-923C55C918D7}" sibTransId="{5003E65A-8D0B-4326-A950-F25D876A44DF}"/>
    <dgm:cxn modelId="{5C145AD1-B055-4C69-80E1-FB3ED8860B7B}" type="presOf" srcId="{B1F88A42-CCEC-4580-B523-7DA71877CB30}" destId="{AF6B4911-5B62-4F13-9074-227090DB474A}" srcOrd="0" destOrd="0" presId="urn:microsoft.com/office/officeart/2005/8/layout/process1"/>
    <dgm:cxn modelId="{A6FF943F-DA63-4243-A495-7D764235E062}" type="presOf" srcId="{5003E65A-8D0B-4326-A950-F25D876A44DF}" destId="{F5D715B0-155B-4BC1-95B0-30C43D51DF15}" srcOrd="0" destOrd="0" presId="urn:microsoft.com/office/officeart/2005/8/layout/process1"/>
    <dgm:cxn modelId="{90212C8E-939B-4CC8-AA12-B984D023837F}" type="presOf" srcId="{3F10D434-D878-4DA3-9022-54AAD0E3A72E}" destId="{C7B308D1-FF7F-425C-95BB-35C2970F5D39}" srcOrd="0" destOrd="0" presId="urn:microsoft.com/office/officeart/2005/8/layout/process1"/>
    <dgm:cxn modelId="{FA74C28F-7CCC-4768-97C9-08CD4C5DC1E0}" type="presOf" srcId="{E3DFA0E1-F542-4881-AF07-1DCE3278C333}" destId="{4222CF2C-9505-4245-9311-838089B28F1B}" srcOrd="0" destOrd="0" presId="urn:microsoft.com/office/officeart/2005/8/layout/process1"/>
    <dgm:cxn modelId="{B62E9B67-C779-4DC8-B023-E2076D40A961}" type="presOf" srcId="{E3DFA0E1-F542-4881-AF07-1DCE3278C333}" destId="{A7D570CE-9F7A-4F50-B264-F0B3368FF7EA}" srcOrd="1" destOrd="0" presId="urn:microsoft.com/office/officeart/2005/8/layout/process1"/>
    <dgm:cxn modelId="{47194473-5010-4B64-B81A-33B56696FE7D}" type="presOf" srcId="{E5895EA2-A5D0-42BE-AF4B-96DD399C5EB6}" destId="{9B1550C1-18B4-47E1-88C6-681571C228F8}" srcOrd="0" destOrd="0" presId="urn:microsoft.com/office/officeart/2005/8/layout/process1"/>
    <dgm:cxn modelId="{1D6A125E-B0DC-438E-AD18-04DEDA5EBF28}" srcId="{3F10D434-D878-4DA3-9022-54AAD0E3A72E}" destId="{E5895EA2-A5D0-42BE-AF4B-96DD399C5EB6}" srcOrd="3" destOrd="0" parTransId="{C4D4615C-ABF1-4D85-8613-C9A6AE4931B1}" sibTransId="{C81D08E9-210C-46CC-BE25-D9C08F72CC8B}"/>
    <dgm:cxn modelId="{36F2B4F6-7231-4280-ABB7-A414A270B871}" type="presOf" srcId="{28819C52-2F7F-472F-B1DD-C5EE0E292380}" destId="{BDE4093C-974B-476A-930A-3205C10047B9}" srcOrd="0" destOrd="0" presId="urn:microsoft.com/office/officeart/2005/8/layout/process1"/>
    <dgm:cxn modelId="{CB0A926D-E73D-41BF-B738-0FC1E55DB2F6}" type="presOf" srcId="{9EA8ACB8-2F8E-4F92-9EE3-FB7862D57EDA}" destId="{43902661-FEC1-489F-8A69-FB36675B4147}" srcOrd="0" destOrd="0" presId="urn:microsoft.com/office/officeart/2005/8/layout/process1"/>
    <dgm:cxn modelId="{0C97A827-5E67-4329-AFFB-CCF321CB6B5D}" type="presOf" srcId="{8FC1D4CA-F631-4BFC-9800-AA0A9D2840C1}" destId="{5DD6A862-D1C6-401A-810D-DB62DB2A89AC}" srcOrd="0" destOrd="0" presId="urn:microsoft.com/office/officeart/2005/8/layout/process1"/>
    <dgm:cxn modelId="{F170F92A-E2CF-4C40-A530-3157842DEABC}" type="presOf" srcId="{5003E65A-8D0B-4326-A950-F25D876A44DF}" destId="{8F88EB41-408F-4A53-A7DC-2639A15BFE4F}" srcOrd="1" destOrd="0" presId="urn:microsoft.com/office/officeart/2005/8/layout/process1"/>
    <dgm:cxn modelId="{D070FC71-B1B2-4177-B4EA-C76E133C3BB4}" type="presParOf" srcId="{C7B308D1-FF7F-425C-95BB-35C2970F5D39}" destId="{43902661-FEC1-489F-8A69-FB36675B4147}" srcOrd="0" destOrd="0" presId="urn:microsoft.com/office/officeart/2005/8/layout/process1"/>
    <dgm:cxn modelId="{E4F6049E-B0BE-484E-89E8-BD7332F7D027}" type="presParOf" srcId="{C7B308D1-FF7F-425C-95BB-35C2970F5D39}" destId="{5DD6A862-D1C6-401A-810D-DB62DB2A89AC}" srcOrd="1" destOrd="0" presId="urn:microsoft.com/office/officeart/2005/8/layout/process1"/>
    <dgm:cxn modelId="{875F0043-FFAC-487F-8A9E-927D398ECCE0}" type="presParOf" srcId="{5DD6A862-D1C6-401A-810D-DB62DB2A89AC}" destId="{67147142-4CE7-4E52-818D-40C2EC5921C8}" srcOrd="0" destOrd="0" presId="urn:microsoft.com/office/officeart/2005/8/layout/process1"/>
    <dgm:cxn modelId="{21BF1653-B5FD-4835-8309-700726CC3259}" type="presParOf" srcId="{C7B308D1-FF7F-425C-95BB-35C2970F5D39}" destId="{AF6B4911-5B62-4F13-9074-227090DB474A}" srcOrd="2" destOrd="0" presId="urn:microsoft.com/office/officeart/2005/8/layout/process1"/>
    <dgm:cxn modelId="{7912B732-68F7-437E-9056-D102BB877FF9}" type="presParOf" srcId="{C7B308D1-FF7F-425C-95BB-35C2970F5D39}" destId="{F5D715B0-155B-4BC1-95B0-30C43D51DF15}" srcOrd="3" destOrd="0" presId="urn:microsoft.com/office/officeart/2005/8/layout/process1"/>
    <dgm:cxn modelId="{31F1A3E2-8AFA-4D1D-BA2C-E2C6408B8A43}" type="presParOf" srcId="{F5D715B0-155B-4BC1-95B0-30C43D51DF15}" destId="{8F88EB41-408F-4A53-A7DC-2639A15BFE4F}" srcOrd="0" destOrd="0" presId="urn:microsoft.com/office/officeart/2005/8/layout/process1"/>
    <dgm:cxn modelId="{1F7783B3-9C61-4C62-B21E-A1091DE75A7D}" type="presParOf" srcId="{C7B308D1-FF7F-425C-95BB-35C2970F5D39}" destId="{BDE4093C-974B-476A-930A-3205C10047B9}" srcOrd="4" destOrd="0" presId="urn:microsoft.com/office/officeart/2005/8/layout/process1"/>
    <dgm:cxn modelId="{BAA92122-F6B2-48B3-A063-E1FCF981A0FB}" type="presParOf" srcId="{C7B308D1-FF7F-425C-95BB-35C2970F5D39}" destId="{4222CF2C-9505-4245-9311-838089B28F1B}" srcOrd="5" destOrd="0" presId="urn:microsoft.com/office/officeart/2005/8/layout/process1"/>
    <dgm:cxn modelId="{93024A2C-7582-4185-BC5A-8E859882C14B}" type="presParOf" srcId="{4222CF2C-9505-4245-9311-838089B28F1B}" destId="{A7D570CE-9F7A-4F50-B264-F0B3368FF7EA}" srcOrd="0" destOrd="0" presId="urn:microsoft.com/office/officeart/2005/8/layout/process1"/>
    <dgm:cxn modelId="{83E2340F-3CFE-43A5-AB23-215F6042FB91}" type="presParOf" srcId="{C7B308D1-FF7F-425C-95BB-35C2970F5D39}" destId="{9B1550C1-18B4-47E1-88C6-681571C228F8}" srcOrd="6" destOrd="0" presId="urn:microsoft.com/office/officeart/2005/8/layout/process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3A3F13-E65D-47EF-B3BA-50F170347D77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zh-TW" altLang="en-US"/>
        </a:p>
      </dgm:t>
    </dgm:pt>
    <dgm:pt modelId="{5AF23A34-E48A-490E-A497-6D2C10D2932A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引起動機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EF5C228E-D1EA-4332-A37B-DC5325276E06}" type="par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9293993B-7A80-4C0D-B3DC-7B1D008BE4B7}" type="sib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4C9D54E-9679-4C6D-98FB-D46CDBE5A48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朗讀課文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26A7BD75-4F3A-4B4C-9577-BFE777AE613D}" type="par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16F72D9E-D7BB-45FB-A18B-323B9784A422}" type="sib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BF35C4F6-BE31-45C8-AE8B-D722B44C0684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講解概念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C2EEE04B-B861-41D6-964E-4BC5AE460127}" type="par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A13D775B-92FE-4AD3-954C-0ACD1F078068}" type="sib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375887A6-3728-4463-9D71-AAE0E320250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即問即答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4D40A06A-D5C2-475A-BAD0-D16C544AACF0}" type="par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F4EAA294-4E08-4594-8C96-9CDFCDD2CF96}" type="sib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AA8C1A4-74BB-433C-890B-FDD8D2058D04}" type="pres">
      <dgm:prSet presAssocID="{673A3F13-E65D-47EF-B3BA-50F170347D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3F721F-882E-436D-A42F-8310D8662C1C}" type="pres">
      <dgm:prSet presAssocID="{5AF23A34-E48A-490E-A497-6D2C10D2932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710A8-3C34-40AC-859A-7A70EFDB101D}" type="pres">
      <dgm:prSet presAssocID="{9293993B-7A80-4C0D-B3DC-7B1D008BE4B7}" presName="parSpace" presStyleCnt="0"/>
      <dgm:spPr/>
      <dgm:t>
        <a:bodyPr/>
        <a:lstStyle/>
        <a:p>
          <a:endParaRPr lang="zh-TW" altLang="en-US"/>
        </a:p>
      </dgm:t>
    </dgm:pt>
    <dgm:pt modelId="{F722F3D6-D6E6-408E-A7F8-4771B08171A3}" type="pres">
      <dgm:prSet presAssocID="{64C9D54E-9679-4C6D-98FB-D46CDBE5A48E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2F94CF-997E-48E2-AF75-B754F82EC236}" type="pres">
      <dgm:prSet presAssocID="{16F72D9E-D7BB-45FB-A18B-323B9784A422}" presName="parSpace" presStyleCnt="0"/>
      <dgm:spPr/>
      <dgm:t>
        <a:bodyPr/>
        <a:lstStyle/>
        <a:p>
          <a:endParaRPr lang="zh-TW" altLang="en-US"/>
        </a:p>
      </dgm:t>
    </dgm:pt>
    <dgm:pt modelId="{4B5C945B-C2B5-4212-AE6A-FAADE22AEC9A}" type="pres">
      <dgm:prSet presAssocID="{BF35C4F6-BE31-45C8-AE8B-D722B44C068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8F0244-0D84-40DA-94FE-79A7201A51D8}" type="pres">
      <dgm:prSet presAssocID="{A13D775B-92FE-4AD3-954C-0ACD1F078068}" presName="parSpace" presStyleCnt="0"/>
      <dgm:spPr/>
      <dgm:t>
        <a:bodyPr/>
        <a:lstStyle/>
        <a:p>
          <a:endParaRPr lang="zh-TW" altLang="en-US"/>
        </a:p>
      </dgm:t>
    </dgm:pt>
    <dgm:pt modelId="{B936F3AB-A1F8-4038-B5F5-0BD55B254B82}" type="pres">
      <dgm:prSet presAssocID="{375887A6-3728-4463-9D71-AAE0E320250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518A28A-D8D8-4836-BDB8-CD3456DFA546}" type="presOf" srcId="{673A3F13-E65D-47EF-B3BA-50F170347D77}" destId="{6AA8C1A4-74BB-433C-890B-FDD8D2058D04}" srcOrd="0" destOrd="0" presId="urn:microsoft.com/office/officeart/2005/8/layout/hChevron3"/>
    <dgm:cxn modelId="{50C179D5-BF2D-45E6-9426-79FA7FFE0066}" srcId="{673A3F13-E65D-47EF-B3BA-50F170347D77}" destId="{375887A6-3728-4463-9D71-AAE0E320250C}" srcOrd="3" destOrd="0" parTransId="{4D40A06A-D5C2-475A-BAD0-D16C544AACF0}" sibTransId="{F4EAA294-4E08-4594-8C96-9CDFCDD2CF96}"/>
    <dgm:cxn modelId="{4AEC44E7-E0D1-45F5-92CD-6D0977263839}" srcId="{673A3F13-E65D-47EF-B3BA-50F170347D77}" destId="{BF35C4F6-BE31-45C8-AE8B-D722B44C0684}" srcOrd="2" destOrd="0" parTransId="{C2EEE04B-B861-41D6-964E-4BC5AE460127}" sibTransId="{A13D775B-92FE-4AD3-954C-0ACD1F078068}"/>
    <dgm:cxn modelId="{99ECD2A4-CDA1-4918-BF4E-ED3AEDEDEF9E}" type="presOf" srcId="{64C9D54E-9679-4C6D-98FB-D46CDBE5A48E}" destId="{F722F3D6-D6E6-408E-A7F8-4771B08171A3}" srcOrd="0" destOrd="0" presId="urn:microsoft.com/office/officeart/2005/8/layout/hChevron3"/>
    <dgm:cxn modelId="{6EB29CF6-C037-4454-9B66-67EB22092AA9}" srcId="{673A3F13-E65D-47EF-B3BA-50F170347D77}" destId="{64C9D54E-9679-4C6D-98FB-D46CDBE5A48E}" srcOrd="1" destOrd="0" parTransId="{26A7BD75-4F3A-4B4C-9577-BFE777AE613D}" sibTransId="{16F72D9E-D7BB-45FB-A18B-323B9784A422}"/>
    <dgm:cxn modelId="{BDE1B12E-7396-471F-A437-5A40DD66CB18}" type="presOf" srcId="{BF35C4F6-BE31-45C8-AE8B-D722B44C0684}" destId="{4B5C945B-C2B5-4212-AE6A-FAADE22AEC9A}" srcOrd="0" destOrd="0" presId="urn:microsoft.com/office/officeart/2005/8/layout/hChevron3"/>
    <dgm:cxn modelId="{BAC17E5D-877F-4449-AD10-158BBE0A4458}" srcId="{673A3F13-E65D-47EF-B3BA-50F170347D77}" destId="{5AF23A34-E48A-490E-A497-6D2C10D2932A}" srcOrd="0" destOrd="0" parTransId="{EF5C228E-D1EA-4332-A37B-DC5325276E06}" sibTransId="{9293993B-7A80-4C0D-B3DC-7B1D008BE4B7}"/>
    <dgm:cxn modelId="{09F8B013-954B-45DD-BD14-606EA28CF0B7}" type="presOf" srcId="{375887A6-3728-4463-9D71-AAE0E320250C}" destId="{B936F3AB-A1F8-4038-B5F5-0BD55B254B82}" srcOrd="0" destOrd="0" presId="urn:microsoft.com/office/officeart/2005/8/layout/hChevron3"/>
    <dgm:cxn modelId="{AA95DA1F-1CF9-44BD-B38A-A7DF5ED52BEC}" type="presOf" srcId="{5AF23A34-E48A-490E-A497-6D2C10D2932A}" destId="{163F721F-882E-436D-A42F-8310D8662C1C}" srcOrd="0" destOrd="0" presId="urn:microsoft.com/office/officeart/2005/8/layout/hChevron3"/>
    <dgm:cxn modelId="{4127B44F-71D8-4B79-B383-F1B1D027FA3E}" type="presParOf" srcId="{6AA8C1A4-74BB-433C-890B-FDD8D2058D04}" destId="{163F721F-882E-436D-A42F-8310D8662C1C}" srcOrd="0" destOrd="0" presId="urn:microsoft.com/office/officeart/2005/8/layout/hChevron3"/>
    <dgm:cxn modelId="{71100A6F-0347-4AFD-8C04-87FA1F531DC5}" type="presParOf" srcId="{6AA8C1A4-74BB-433C-890B-FDD8D2058D04}" destId="{11B710A8-3C34-40AC-859A-7A70EFDB101D}" srcOrd="1" destOrd="0" presId="urn:microsoft.com/office/officeart/2005/8/layout/hChevron3"/>
    <dgm:cxn modelId="{941E1389-2D96-4B0F-8CF2-0E0F6FD3DD05}" type="presParOf" srcId="{6AA8C1A4-74BB-433C-890B-FDD8D2058D04}" destId="{F722F3D6-D6E6-408E-A7F8-4771B08171A3}" srcOrd="2" destOrd="0" presId="urn:microsoft.com/office/officeart/2005/8/layout/hChevron3"/>
    <dgm:cxn modelId="{B4B1D1FC-26D2-4132-B1B1-817FC7E72E81}" type="presParOf" srcId="{6AA8C1A4-74BB-433C-890B-FDD8D2058D04}" destId="{BF2F94CF-997E-48E2-AF75-B754F82EC236}" srcOrd="3" destOrd="0" presId="urn:microsoft.com/office/officeart/2005/8/layout/hChevron3"/>
    <dgm:cxn modelId="{2DB28036-64E3-4CD7-8DC2-9ACE2251142D}" type="presParOf" srcId="{6AA8C1A4-74BB-433C-890B-FDD8D2058D04}" destId="{4B5C945B-C2B5-4212-AE6A-FAADE22AEC9A}" srcOrd="4" destOrd="0" presId="urn:microsoft.com/office/officeart/2005/8/layout/hChevron3"/>
    <dgm:cxn modelId="{D6BC6CFF-E351-4F97-B648-DDE7F9DBD4BE}" type="presParOf" srcId="{6AA8C1A4-74BB-433C-890B-FDD8D2058D04}" destId="{198F0244-0D84-40DA-94FE-79A7201A51D8}" srcOrd="5" destOrd="0" presId="urn:microsoft.com/office/officeart/2005/8/layout/hChevron3"/>
    <dgm:cxn modelId="{0A1A4603-B485-442F-8B83-1EEAB77DF87C}" type="presParOf" srcId="{6AA8C1A4-74BB-433C-890B-FDD8D2058D04}" destId="{B936F3AB-A1F8-4038-B5F5-0BD55B254B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73A3F13-E65D-47EF-B3BA-50F170347D77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5AF23A34-E48A-490E-A497-6D2C10D2932A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評估學習目標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EF5C228E-D1EA-4332-A37B-DC5325276E06}" type="par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9293993B-7A80-4C0D-B3DC-7B1D008BE4B7}" type="sib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4C9D54E-9679-4C6D-98FB-D46CDBE5A48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默讀課文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26A7BD75-4F3A-4B4C-9577-BFE777AE613D}" type="par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16F72D9E-D7BB-45FB-A18B-323B9784A422}" type="sib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BF35C4F6-BE31-45C8-AE8B-D722B44C0684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小組共作</a:t>
          </a:r>
          <a:endParaRPr lang="en-US" altLang="zh-TW" b="1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提問分享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C2EEE04B-B861-41D6-964E-4BC5AE460127}" type="par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A13D775B-92FE-4AD3-954C-0ACD1F078068}" type="sib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375887A6-3728-4463-9D71-AAE0E320250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概念解釋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4D40A06A-D5C2-475A-BAD0-D16C544AACF0}" type="par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F4EAA294-4E08-4594-8C96-9CDFCDD2CF96}" type="sib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AA8C1A4-74BB-433C-890B-FDD8D2058D04}" type="pres">
      <dgm:prSet presAssocID="{673A3F13-E65D-47EF-B3BA-50F170347D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3F721F-882E-436D-A42F-8310D8662C1C}" type="pres">
      <dgm:prSet presAssocID="{5AF23A34-E48A-490E-A497-6D2C10D2932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710A8-3C34-40AC-859A-7A70EFDB101D}" type="pres">
      <dgm:prSet presAssocID="{9293993B-7A80-4C0D-B3DC-7B1D008BE4B7}" presName="parSpace" presStyleCnt="0"/>
      <dgm:spPr/>
      <dgm:t>
        <a:bodyPr/>
        <a:lstStyle/>
        <a:p>
          <a:endParaRPr lang="zh-TW" altLang="en-US"/>
        </a:p>
      </dgm:t>
    </dgm:pt>
    <dgm:pt modelId="{F722F3D6-D6E6-408E-A7F8-4771B08171A3}" type="pres">
      <dgm:prSet presAssocID="{64C9D54E-9679-4C6D-98FB-D46CDBE5A48E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2F94CF-997E-48E2-AF75-B754F82EC236}" type="pres">
      <dgm:prSet presAssocID="{16F72D9E-D7BB-45FB-A18B-323B9784A422}" presName="parSpace" presStyleCnt="0"/>
      <dgm:spPr/>
      <dgm:t>
        <a:bodyPr/>
        <a:lstStyle/>
        <a:p>
          <a:endParaRPr lang="zh-TW" altLang="en-US"/>
        </a:p>
      </dgm:t>
    </dgm:pt>
    <dgm:pt modelId="{4B5C945B-C2B5-4212-AE6A-FAADE22AEC9A}" type="pres">
      <dgm:prSet presAssocID="{BF35C4F6-BE31-45C8-AE8B-D722B44C068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8F0244-0D84-40DA-94FE-79A7201A51D8}" type="pres">
      <dgm:prSet presAssocID="{A13D775B-92FE-4AD3-954C-0ACD1F078068}" presName="parSpace" presStyleCnt="0"/>
      <dgm:spPr/>
      <dgm:t>
        <a:bodyPr/>
        <a:lstStyle/>
        <a:p>
          <a:endParaRPr lang="zh-TW" altLang="en-US"/>
        </a:p>
      </dgm:t>
    </dgm:pt>
    <dgm:pt modelId="{B936F3AB-A1F8-4038-B5F5-0BD55B254B82}" type="pres">
      <dgm:prSet presAssocID="{375887A6-3728-4463-9D71-AAE0E320250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E5A40D-A878-40BB-BD19-9BD24D3B0D30}" type="presOf" srcId="{64C9D54E-9679-4C6D-98FB-D46CDBE5A48E}" destId="{F722F3D6-D6E6-408E-A7F8-4771B08171A3}" srcOrd="0" destOrd="0" presId="urn:microsoft.com/office/officeart/2005/8/layout/hChevron3"/>
    <dgm:cxn modelId="{50C179D5-BF2D-45E6-9426-79FA7FFE0066}" srcId="{673A3F13-E65D-47EF-B3BA-50F170347D77}" destId="{375887A6-3728-4463-9D71-AAE0E320250C}" srcOrd="3" destOrd="0" parTransId="{4D40A06A-D5C2-475A-BAD0-D16C544AACF0}" sibTransId="{F4EAA294-4E08-4594-8C96-9CDFCDD2CF96}"/>
    <dgm:cxn modelId="{BAC17E5D-877F-4449-AD10-158BBE0A4458}" srcId="{673A3F13-E65D-47EF-B3BA-50F170347D77}" destId="{5AF23A34-E48A-490E-A497-6D2C10D2932A}" srcOrd="0" destOrd="0" parTransId="{EF5C228E-D1EA-4332-A37B-DC5325276E06}" sibTransId="{9293993B-7A80-4C0D-B3DC-7B1D008BE4B7}"/>
    <dgm:cxn modelId="{7883D963-ADD9-4991-A563-55751110FAA3}" type="presOf" srcId="{673A3F13-E65D-47EF-B3BA-50F170347D77}" destId="{6AA8C1A4-74BB-433C-890B-FDD8D2058D04}" srcOrd="0" destOrd="0" presId="urn:microsoft.com/office/officeart/2005/8/layout/hChevron3"/>
    <dgm:cxn modelId="{4AEC44E7-E0D1-45F5-92CD-6D0977263839}" srcId="{673A3F13-E65D-47EF-B3BA-50F170347D77}" destId="{BF35C4F6-BE31-45C8-AE8B-D722B44C0684}" srcOrd="2" destOrd="0" parTransId="{C2EEE04B-B861-41D6-964E-4BC5AE460127}" sibTransId="{A13D775B-92FE-4AD3-954C-0ACD1F078068}"/>
    <dgm:cxn modelId="{95803075-D11F-4A7B-96B6-EB5CB01FDA86}" type="presOf" srcId="{5AF23A34-E48A-490E-A497-6D2C10D2932A}" destId="{163F721F-882E-436D-A42F-8310D8662C1C}" srcOrd="0" destOrd="0" presId="urn:microsoft.com/office/officeart/2005/8/layout/hChevron3"/>
    <dgm:cxn modelId="{D401CE9A-87D1-49AE-8D14-5E54BEC75695}" type="presOf" srcId="{BF35C4F6-BE31-45C8-AE8B-D722B44C0684}" destId="{4B5C945B-C2B5-4212-AE6A-FAADE22AEC9A}" srcOrd="0" destOrd="0" presId="urn:microsoft.com/office/officeart/2005/8/layout/hChevron3"/>
    <dgm:cxn modelId="{6EB29CF6-C037-4454-9B66-67EB22092AA9}" srcId="{673A3F13-E65D-47EF-B3BA-50F170347D77}" destId="{64C9D54E-9679-4C6D-98FB-D46CDBE5A48E}" srcOrd="1" destOrd="0" parTransId="{26A7BD75-4F3A-4B4C-9577-BFE777AE613D}" sibTransId="{16F72D9E-D7BB-45FB-A18B-323B9784A422}"/>
    <dgm:cxn modelId="{BE9303E0-F24F-41B4-BAE4-61A1D63AD386}" type="presOf" srcId="{375887A6-3728-4463-9D71-AAE0E320250C}" destId="{B936F3AB-A1F8-4038-B5F5-0BD55B254B82}" srcOrd="0" destOrd="0" presId="urn:microsoft.com/office/officeart/2005/8/layout/hChevron3"/>
    <dgm:cxn modelId="{BD51007E-C86E-41EF-96D0-8C17AE29EF94}" type="presParOf" srcId="{6AA8C1A4-74BB-433C-890B-FDD8D2058D04}" destId="{163F721F-882E-436D-A42F-8310D8662C1C}" srcOrd="0" destOrd="0" presId="urn:microsoft.com/office/officeart/2005/8/layout/hChevron3"/>
    <dgm:cxn modelId="{6238F92C-0E56-4F69-AE1D-5C6C0AE4CB8D}" type="presParOf" srcId="{6AA8C1A4-74BB-433C-890B-FDD8D2058D04}" destId="{11B710A8-3C34-40AC-859A-7A70EFDB101D}" srcOrd="1" destOrd="0" presId="urn:microsoft.com/office/officeart/2005/8/layout/hChevron3"/>
    <dgm:cxn modelId="{D4FAF7A8-5B39-4BF2-BFD9-93ECEE53D5EE}" type="presParOf" srcId="{6AA8C1A4-74BB-433C-890B-FDD8D2058D04}" destId="{F722F3D6-D6E6-408E-A7F8-4771B08171A3}" srcOrd="2" destOrd="0" presId="urn:microsoft.com/office/officeart/2005/8/layout/hChevron3"/>
    <dgm:cxn modelId="{A3F758A2-2BF5-4F79-B2CB-4F18ADC0BB49}" type="presParOf" srcId="{6AA8C1A4-74BB-433C-890B-FDD8D2058D04}" destId="{BF2F94CF-997E-48E2-AF75-B754F82EC236}" srcOrd="3" destOrd="0" presId="urn:microsoft.com/office/officeart/2005/8/layout/hChevron3"/>
    <dgm:cxn modelId="{5CF767D8-DF67-4D17-9F40-85673AE9FEA6}" type="presParOf" srcId="{6AA8C1A4-74BB-433C-890B-FDD8D2058D04}" destId="{4B5C945B-C2B5-4212-AE6A-FAADE22AEC9A}" srcOrd="4" destOrd="0" presId="urn:microsoft.com/office/officeart/2005/8/layout/hChevron3"/>
    <dgm:cxn modelId="{D2553CDE-7FCE-4EBF-86D6-D7786A2888CE}" type="presParOf" srcId="{6AA8C1A4-74BB-433C-890B-FDD8D2058D04}" destId="{198F0244-0D84-40DA-94FE-79A7201A51D8}" srcOrd="5" destOrd="0" presId="urn:microsoft.com/office/officeart/2005/8/layout/hChevron3"/>
    <dgm:cxn modelId="{68E154A5-F248-42E9-8BEE-324A9EC2D8AA}" type="presParOf" srcId="{6AA8C1A4-74BB-433C-890B-FDD8D2058D04}" destId="{B936F3AB-A1F8-4038-B5F5-0BD55B254B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1D59DB-A939-40AD-8075-B411B95CECD6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</dgm:pt>
    <dgm:pt modelId="{A0B97524-1BD4-44AF-B8ED-1373637CBDC0}">
      <dgm:prSet phldrT="[文字]"/>
      <dgm:spPr/>
      <dgm:t>
        <a:bodyPr/>
        <a:lstStyle/>
        <a:p>
          <a:r>
            <a:rPr lang="zh-TW" altLang="en-US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專業內</a:t>
          </a:r>
          <a:r>
            <a:rPr lang="zh-TW" altLang="en-US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卓越</a:t>
          </a:r>
          <a:endParaRPr lang="zh-TW" altLang="en-US" b="1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EFC31D7-858C-4AD2-92C3-D48D4720D097}" type="parTrans" cxnId="{BA8E72D9-0778-4657-ADF8-EEBAE5A5E4FD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1980D2C-5523-4859-A0FB-79D84FE6D8D5}" type="sibTrans" cxnId="{BA8E72D9-0778-4657-ADF8-EEBAE5A5E4FD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DE7ED1BC-0BA5-4080-88E5-BCF2F66CA6E4}">
      <dgm:prSet phldrT="[文字]"/>
      <dgm:spPr/>
      <dgm:t>
        <a:bodyPr/>
        <a:lstStyle/>
        <a:p>
          <a:r>
            <a:rPr lang="zh-TW" altLang="en-US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專雅外</a:t>
          </a:r>
          <a:r>
            <a:rPr lang="zh-TW" altLang="en-US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博雅</a:t>
          </a:r>
          <a:endParaRPr lang="zh-TW" altLang="en-US" b="1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EA4BB23E-DB9B-4B97-81CB-7A11F3D98456}" type="parTrans" cxnId="{D655BA41-BC0B-4BC7-A588-455220DDAE9F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432F06D-FC4E-4AC2-B47C-8933775AA388}" type="sibTrans" cxnId="{D655BA41-BC0B-4BC7-A588-455220DDAE9F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053CAD6-FDC5-4ED2-84B8-3A915EB8F5C0}">
      <dgm:prSet phldrT="[文字]" custT="1"/>
      <dgm:spPr/>
      <dgm:t>
        <a:bodyPr/>
        <a:lstStyle/>
        <a:p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有</a:t>
          </a:r>
          <a:r>
            <a:rPr lang="zh-TW" altLang="en-US" sz="2800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學習力</a:t>
          </a:r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的</a:t>
          </a:r>
          <a:endParaRPr lang="en-US" altLang="zh-TW" sz="2800" b="1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現代公民</a:t>
          </a:r>
          <a:endParaRPr lang="zh-TW" altLang="en-US" sz="2800" b="1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F1FD889-7099-4C29-A182-15F645574D82}" type="parTrans" cxnId="{737B8F2D-FE77-4320-A0C1-BE9C7093CBF6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3C741FF-5724-49A2-B804-44F7E75665D2}" type="sibTrans" cxnId="{737B8F2D-FE77-4320-A0C1-BE9C7093CBF6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E6723E3-65F5-46F0-A3A2-4DDEA7854468}" type="pres">
      <dgm:prSet presAssocID="{2A1D59DB-A939-40AD-8075-B411B95CECD6}" presName="linearFlow" presStyleCnt="0">
        <dgm:presLayoutVars>
          <dgm:dir/>
          <dgm:resizeHandles val="exact"/>
        </dgm:presLayoutVars>
      </dgm:prSet>
      <dgm:spPr/>
    </dgm:pt>
    <dgm:pt modelId="{9826274A-A7F8-487D-98E2-4F2AA73318B9}" type="pres">
      <dgm:prSet presAssocID="{A0B97524-1BD4-44AF-B8ED-1373637CBDC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FD8A87-614E-43F4-A10C-FB052D27D813}" type="pres">
      <dgm:prSet presAssocID="{91980D2C-5523-4859-A0FB-79D84FE6D8D5}" presName="spacerL" presStyleCnt="0"/>
      <dgm:spPr/>
    </dgm:pt>
    <dgm:pt modelId="{5DF26326-8B62-4E4C-B7AC-9BDF6507797C}" type="pres">
      <dgm:prSet presAssocID="{91980D2C-5523-4859-A0FB-79D84FE6D8D5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C9D1BC71-3B00-48EF-8FB4-28EF6367D908}" type="pres">
      <dgm:prSet presAssocID="{91980D2C-5523-4859-A0FB-79D84FE6D8D5}" presName="spacerR" presStyleCnt="0"/>
      <dgm:spPr/>
    </dgm:pt>
    <dgm:pt modelId="{FFAA666F-63D0-4648-AAD7-9F48B6E47474}" type="pres">
      <dgm:prSet presAssocID="{DE7ED1BC-0BA5-4080-88E5-BCF2F66CA6E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43B3F9-ADE1-4855-9194-4D1E6B222F3F}" type="pres">
      <dgm:prSet presAssocID="{B432F06D-FC4E-4AC2-B47C-8933775AA388}" presName="spacerL" presStyleCnt="0"/>
      <dgm:spPr/>
    </dgm:pt>
    <dgm:pt modelId="{30261B9F-B787-4C6D-83DB-4386D4ADAAC7}" type="pres">
      <dgm:prSet presAssocID="{B432F06D-FC4E-4AC2-B47C-8933775AA388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0CB9139-8A26-4133-A106-E0BCD7D0A06A}" type="pres">
      <dgm:prSet presAssocID="{B432F06D-FC4E-4AC2-B47C-8933775AA388}" presName="spacerR" presStyleCnt="0"/>
      <dgm:spPr/>
    </dgm:pt>
    <dgm:pt modelId="{AD1C2BD5-336D-4FEA-AE9F-2973DD0A952A}" type="pres">
      <dgm:prSet presAssocID="{B053CAD6-FDC5-4ED2-84B8-3A915EB8F5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7B44D3-142A-481A-86C7-DD12FE0CBC81}" type="presOf" srcId="{91980D2C-5523-4859-A0FB-79D84FE6D8D5}" destId="{5DF26326-8B62-4E4C-B7AC-9BDF6507797C}" srcOrd="0" destOrd="0" presId="urn:microsoft.com/office/officeart/2005/8/layout/equation1"/>
    <dgm:cxn modelId="{DA885806-017B-4474-8C74-6C62BF23ADFB}" type="presOf" srcId="{A0B97524-1BD4-44AF-B8ED-1373637CBDC0}" destId="{9826274A-A7F8-487D-98E2-4F2AA73318B9}" srcOrd="0" destOrd="0" presId="urn:microsoft.com/office/officeart/2005/8/layout/equation1"/>
    <dgm:cxn modelId="{B2462EFF-F347-41DF-B781-73EB73FC19AE}" type="presOf" srcId="{DE7ED1BC-0BA5-4080-88E5-BCF2F66CA6E4}" destId="{FFAA666F-63D0-4648-AAD7-9F48B6E47474}" srcOrd="0" destOrd="0" presId="urn:microsoft.com/office/officeart/2005/8/layout/equation1"/>
    <dgm:cxn modelId="{30D2E12E-A6CA-46AA-ACF1-5A32B590570F}" type="presOf" srcId="{B432F06D-FC4E-4AC2-B47C-8933775AA388}" destId="{30261B9F-B787-4C6D-83DB-4386D4ADAAC7}" srcOrd="0" destOrd="0" presId="urn:microsoft.com/office/officeart/2005/8/layout/equation1"/>
    <dgm:cxn modelId="{BA8E72D9-0778-4657-ADF8-EEBAE5A5E4FD}" srcId="{2A1D59DB-A939-40AD-8075-B411B95CECD6}" destId="{A0B97524-1BD4-44AF-B8ED-1373637CBDC0}" srcOrd="0" destOrd="0" parTransId="{BEFC31D7-858C-4AD2-92C3-D48D4720D097}" sibTransId="{91980D2C-5523-4859-A0FB-79D84FE6D8D5}"/>
    <dgm:cxn modelId="{737B8F2D-FE77-4320-A0C1-BE9C7093CBF6}" srcId="{2A1D59DB-A939-40AD-8075-B411B95CECD6}" destId="{B053CAD6-FDC5-4ED2-84B8-3A915EB8F5C0}" srcOrd="2" destOrd="0" parTransId="{8F1FD889-7099-4C29-A182-15F645574D82}" sibTransId="{A3C741FF-5724-49A2-B804-44F7E75665D2}"/>
    <dgm:cxn modelId="{E2F62818-DDBF-489E-A2F6-E8CBDE044745}" type="presOf" srcId="{2A1D59DB-A939-40AD-8075-B411B95CECD6}" destId="{AE6723E3-65F5-46F0-A3A2-4DDEA7854468}" srcOrd="0" destOrd="0" presId="urn:microsoft.com/office/officeart/2005/8/layout/equation1"/>
    <dgm:cxn modelId="{14EC508F-0D33-405D-8E17-4442D03069BD}" type="presOf" srcId="{B053CAD6-FDC5-4ED2-84B8-3A915EB8F5C0}" destId="{AD1C2BD5-336D-4FEA-AE9F-2973DD0A952A}" srcOrd="0" destOrd="0" presId="urn:microsoft.com/office/officeart/2005/8/layout/equation1"/>
    <dgm:cxn modelId="{D655BA41-BC0B-4BC7-A588-455220DDAE9F}" srcId="{2A1D59DB-A939-40AD-8075-B411B95CECD6}" destId="{DE7ED1BC-0BA5-4080-88E5-BCF2F66CA6E4}" srcOrd="1" destOrd="0" parTransId="{EA4BB23E-DB9B-4B97-81CB-7A11F3D98456}" sibTransId="{B432F06D-FC4E-4AC2-B47C-8933775AA388}"/>
    <dgm:cxn modelId="{5B1FC254-0F71-4F45-B189-62560ADB978E}" type="presParOf" srcId="{AE6723E3-65F5-46F0-A3A2-4DDEA7854468}" destId="{9826274A-A7F8-487D-98E2-4F2AA73318B9}" srcOrd="0" destOrd="0" presId="urn:microsoft.com/office/officeart/2005/8/layout/equation1"/>
    <dgm:cxn modelId="{106852A8-7A6A-4773-A258-F05EAF19B40F}" type="presParOf" srcId="{AE6723E3-65F5-46F0-A3A2-4DDEA7854468}" destId="{82FD8A87-614E-43F4-A10C-FB052D27D813}" srcOrd="1" destOrd="0" presId="urn:microsoft.com/office/officeart/2005/8/layout/equation1"/>
    <dgm:cxn modelId="{05489DF6-3BAF-42A1-9317-179C90ADAFA1}" type="presParOf" srcId="{AE6723E3-65F5-46F0-A3A2-4DDEA7854468}" destId="{5DF26326-8B62-4E4C-B7AC-9BDF6507797C}" srcOrd="2" destOrd="0" presId="urn:microsoft.com/office/officeart/2005/8/layout/equation1"/>
    <dgm:cxn modelId="{3545B365-C866-4F81-A461-D99026FB476A}" type="presParOf" srcId="{AE6723E3-65F5-46F0-A3A2-4DDEA7854468}" destId="{C9D1BC71-3B00-48EF-8FB4-28EF6367D908}" srcOrd="3" destOrd="0" presId="urn:microsoft.com/office/officeart/2005/8/layout/equation1"/>
    <dgm:cxn modelId="{329CD2B1-36BD-447A-B80A-9EADD11E3110}" type="presParOf" srcId="{AE6723E3-65F5-46F0-A3A2-4DDEA7854468}" destId="{FFAA666F-63D0-4648-AAD7-9F48B6E47474}" srcOrd="4" destOrd="0" presId="urn:microsoft.com/office/officeart/2005/8/layout/equation1"/>
    <dgm:cxn modelId="{15247CA7-F89B-4375-B932-E6A052600797}" type="presParOf" srcId="{AE6723E3-65F5-46F0-A3A2-4DDEA7854468}" destId="{1F43B3F9-ADE1-4855-9194-4D1E6B222F3F}" srcOrd="5" destOrd="0" presId="urn:microsoft.com/office/officeart/2005/8/layout/equation1"/>
    <dgm:cxn modelId="{E37109D0-C737-49D2-AF40-0CF82A7954C7}" type="presParOf" srcId="{AE6723E3-65F5-46F0-A3A2-4DDEA7854468}" destId="{30261B9F-B787-4C6D-83DB-4386D4ADAAC7}" srcOrd="6" destOrd="0" presId="urn:microsoft.com/office/officeart/2005/8/layout/equation1"/>
    <dgm:cxn modelId="{4594D059-E79F-4780-86A0-33C3A7F3E860}" type="presParOf" srcId="{AE6723E3-65F5-46F0-A3A2-4DDEA7854468}" destId="{F0CB9139-8A26-4133-A106-E0BCD7D0A06A}" srcOrd="7" destOrd="0" presId="urn:microsoft.com/office/officeart/2005/8/layout/equation1"/>
    <dgm:cxn modelId="{63170442-EDAD-4B86-BDD6-BB315BED3AAF}" type="presParOf" srcId="{AE6723E3-65F5-46F0-A3A2-4DDEA7854468}" destId="{AD1C2BD5-336D-4FEA-AE9F-2973DD0A952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CB8EC-488F-4919-B9FC-6FF5A149366C}" type="doc">
      <dgm:prSet loTypeId="urn:microsoft.com/office/officeart/2005/8/layout/equation1" loCatId="relationship" qsTypeId="urn:microsoft.com/office/officeart/2005/8/quickstyle/simple2" qsCatId="simple" csTypeId="urn:microsoft.com/office/officeart/2005/8/colors/colorful5" csCatId="colorful" phldr="1"/>
      <dgm:spPr/>
    </dgm:pt>
    <dgm:pt modelId="{0FA2DF32-CF2B-4934-B049-DDDEDE28B6A5}">
      <dgm:prSet phldrT="[文字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FFFFFF"/>
        </a:solidFill>
        <a:ln w="38100">
          <a:solidFill>
            <a:srgbClr val="00B0F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4400" b="1" dirty="0">
              <a:latin typeface="標楷體" pitchFamily="65" charset="-120"/>
              <a:ea typeface="標楷體" pitchFamily="65" charset="-120"/>
            </a:rPr>
            <a:t>邏輯性</a:t>
          </a:r>
        </a:p>
      </dgm:t>
    </dgm:pt>
    <dgm:pt modelId="{42288497-7BFE-478A-B9B0-A2E50FE52602}" type="parTrans" cxnId="{19324784-9BCD-422A-B5AA-04B8E69A0AD4}">
      <dgm:prSet/>
      <dgm:spPr/>
      <dgm:t>
        <a:bodyPr/>
        <a:lstStyle/>
        <a:p>
          <a:endParaRPr lang="zh-TW" altLang="en-US" b="1"/>
        </a:p>
      </dgm:t>
    </dgm:pt>
    <dgm:pt modelId="{92B06A31-1DD6-4F12-BBF5-82D7F9F8B169}" type="sibTrans" cxnId="{19324784-9BCD-422A-B5AA-04B8E69A0AD4}">
      <dgm:prSet/>
      <dgm:spPr/>
      <dgm:t>
        <a:bodyPr/>
        <a:lstStyle/>
        <a:p>
          <a:endParaRPr lang="zh-TW" altLang="en-US" b="1"/>
        </a:p>
      </dgm:t>
    </dgm:pt>
    <dgm:pt modelId="{52858710-2799-471A-8A0F-91EEE99E1969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rgbClr val="FFFFFF"/>
        </a:solidFill>
        <a:ln w="38100">
          <a:solidFill>
            <a:srgbClr val="60E14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4400" b="1" dirty="0">
              <a:latin typeface="標楷體" pitchFamily="65" charset="-120"/>
              <a:ea typeface="標楷體" pitchFamily="65" charset="-120"/>
            </a:rPr>
            <a:t>文學性</a:t>
          </a:r>
        </a:p>
      </dgm:t>
    </dgm:pt>
    <dgm:pt modelId="{5F9CA3E4-3AC1-44B1-9A33-A226BFD68C12}" type="parTrans" cxnId="{854A502D-5164-496B-9D98-DB53E1052C14}">
      <dgm:prSet/>
      <dgm:spPr/>
      <dgm:t>
        <a:bodyPr/>
        <a:lstStyle/>
        <a:p>
          <a:endParaRPr lang="zh-TW" altLang="en-US" b="1"/>
        </a:p>
      </dgm:t>
    </dgm:pt>
    <dgm:pt modelId="{2EF6EAC5-37EB-4281-BD9F-220C76A1795F}" type="sibTrans" cxnId="{854A502D-5164-496B-9D98-DB53E1052C14}">
      <dgm:prSet/>
      <dgm:spPr/>
      <dgm:t>
        <a:bodyPr/>
        <a:lstStyle/>
        <a:p>
          <a:endParaRPr lang="zh-TW" altLang="en-US" b="1"/>
        </a:p>
      </dgm:t>
    </dgm:pt>
    <dgm:pt modelId="{E2A65984-B5A1-45A2-A5BA-8C6984AD9EA8}">
      <dgm:prSet phldrT="[文字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FFFFFF"/>
        </a:solidFill>
        <a:ln w="3810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5400" b="1" dirty="0">
              <a:latin typeface="標楷體" pitchFamily="65" charset="-120"/>
              <a:ea typeface="標楷體" pitchFamily="65" charset="-120"/>
            </a:rPr>
            <a:t>文本</a:t>
          </a:r>
        </a:p>
      </dgm:t>
    </dgm:pt>
    <dgm:pt modelId="{47B4A932-2E2B-492A-AB83-CDA53861A3CD}" type="parTrans" cxnId="{8278D802-687A-42AD-B4CC-F156C95C3675}">
      <dgm:prSet/>
      <dgm:spPr/>
      <dgm:t>
        <a:bodyPr/>
        <a:lstStyle/>
        <a:p>
          <a:endParaRPr lang="zh-TW" altLang="en-US" b="1"/>
        </a:p>
      </dgm:t>
    </dgm:pt>
    <dgm:pt modelId="{3950AA46-0F27-45FF-A91E-7A743DE08BFA}" type="sibTrans" cxnId="{8278D802-687A-42AD-B4CC-F156C95C3675}">
      <dgm:prSet/>
      <dgm:spPr/>
      <dgm:t>
        <a:bodyPr/>
        <a:lstStyle/>
        <a:p>
          <a:endParaRPr lang="zh-TW" altLang="en-US" b="1"/>
        </a:p>
      </dgm:t>
    </dgm:pt>
    <dgm:pt modelId="{BD455334-84D5-4A15-9083-1F590ACBBDB0}" type="pres">
      <dgm:prSet presAssocID="{5D5CB8EC-488F-4919-B9FC-6FF5A149366C}" presName="linearFlow" presStyleCnt="0">
        <dgm:presLayoutVars>
          <dgm:dir/>
          <dgm:resizeHandles val="exact"/>
        </dgm:presLayoutVars>
      </dgm:prSet>
      <dgm:spPr/>
    </dgm:pt>
    <dgm:pt modelId="{25A333AB-A2B4-4B02-80AC-829358715D35}" type="pres">
      <dgm:prSet presAssocID="{0FA2DF32-CF2B-4934-B049-DDDEDE28B6A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3BF532-42A1-4F0D-9D7D-29EBB93E007A}" type="pres">
      <dgm:prSet presAssocID="{92B06A31-1DD6-4F12-BBF5-82D7F9F8B169}" presName="spacerL" presStyleCnt="0"/>
      <dgm:spPr/>
    </dgm:pt>
    <dgm:pt modelId="{D49B3644-1CBA-495A-9CD3-F473C732CCA2}" type="pres">
      <dgm:prSet presAssocID="{92B06A31-1DD6-4F12-BBF5-82D7F9F8B169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E81AA8AF-3EF9-4560-BAD4-588FD8364BA8}" type="pres">
      <dgm:prSet presAssocID="{92B06A31-1DD6-4F12-BBF5-82D7F9F8B169}" presName="spacerR" presStyleCnt="0"/>
      <dgm:spPr/>
    </dgm:pt>
    <dgm:pt modelId="{659D1147-30BF-4E2C-8A7A-F17ABB3715AA}" type="pres">
      <dgm:prSet presAssocID="{52858710-2799-471A-8A0F-91EEE99E19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945DE5-41A0-4625-AA92-B3ADAA4C848B}" type="pres">
      <dgm:prSet presAssocID="{2EF6EAC5-37EB-4281-BD9F-220C76A1795F}" presName="spacerL" presStyleCnt="0"/>
      <dgm:spPr/>
    </dgm:pt>
    <dgm:pt modelId="{7DFD6ACE-7D49-4A55-B86B-E5159D7D7A6E}" type="pres">
      <dgm:prSet presAssocID="{2EF6EAC5-37EB-4281-BD9F-220C76A1795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496056FC-C61F-4F35-B5C9-B7ABAEC1286F}" type="pres">
      <dgm:prSet presAssocID="{2EF6EAC5-37EB-4281-BD9F-220C76A1795F}" presName="spacerR" presStyleCnt="0"/>
      <dgm:spPr/>
    </dgm:pt>
    <dgm:pt modelId="{93C9A88E-3D20-4C75-83DD-53A439F6E7F9}" type="pres">
      <dgm:prSet presAssocID="{E2A65984-B5A1-45A2-A5BA-8C6984AD9EA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C04CBB4-AF22-4430-9B48-CC1EEC3FC8F3}" type="presOf" srcId="{E2A65984-B5A1-45A2-A5BA-8C6984AD9EA8}" destId="{93C9A88E-3D20-4C75-83DD-53A439F6E7F9}" srcOrd="0" destOrd="0" presId="urn:microsoft.com/office/officeart/2005/8/layout/equation1"/>
    <dgm:cxn modelId="{79C6889A-A7F9-4D65-8569-4808FDB09A7C}" type="presOf" srcId="{5D5CB8EC-488F-4919-B9FC-6FF5A149366C}" destId="{BD455334-84D5-4A15-9083-1F590ACBBDB0}" srcOrd="0" destOrd="0" presId="urn:microsoft.com/office/officeart/2005/8/layout/equation1"/>
    <dgm:cxn modelId="{EA52E09A-72D3-48F4-A48A-D074CADE43D2}" type="presOf" srcId="{52858710-2799-471A-8A0F-91EEE99E1969}" destId="{659D1147-30BF-4E2C-8A7A-F17ABB3715AA}" srcOrd="0" destOrd="0" presId="urn:microsoft.com/office/officeart/2005/8/layout/equation1"/>
    <dgm:cxn modelId="{854A502D-5164-496B-9D98-DB53E1052C14}" srcId="{5D5CB8EC-488F-4919-B9FC-6FF5A149366C}" destId="{52858710-2799-471A-8A0F-91EEE99E1969}" srcOrd="1" destOrd="0" parTransId="{5F9CA3E4-3AC1-44B1-9A33-A226BFD68C12}" sibTransId="{2EF6EAC5-37EB-4281-BD9F-220C76A1795F}"/>
    <dgm:cxn modelId="{00E42785-956B-444E-9362-61B8567D264E}" type="presOf" srcId="{2EF6EAC5-37EB-4281-BD9F-220C76A1795F}" destId="{7DFD6ACE-7D49-4A55-B86B-E5159D7D7A6E}" srcOrd="0" destOrd="0" presId="urn:microsoft.com/office/officeart/2005/8/layout/equation1"/>
    <dgm:cxn modelId="{19324784-9BCD-422A-B5AA-04B8E69A0AD4}" srcId="{5D5CB8EC-488F-4919-B9FC-6FF5A149366C}" destId="{0FA2DF32-CF2B-4934-B049-DDDEDE28B6A5}" srcOrd="0" destOrd="0" parTransId="{42288497-7BFE-478A-B9B0-A2E50FE52602}" sibTransId="{92B06A31-1DD6-4F12-BBF5-82D7F9F8B169}"/>
    <dgm:cxn modelId="{E97EC84E-7A71-4EF5-B5B1-24CFCA38133B}" type="presOf" srcId="{0FA2DF32-CF2B-4934-B049-DDDEDE28B6A5}" destId="{25A333AB-A2B4-4B02-80AC-829358715D35}" srcOrd="0" destOrd="0" presId="urn:microsoft.com/office/officeart/2005/8/layout/equation1"/>
    <dgm:cxn modelId="{DD3CDB9D-8AF5-46D1-99C8-6BC5025FC367}" type="presOf" srcId="{92B06A31-1DD6-4F12-BBF5-82D7F9F8B169}" destId="{D49B3644-1CBA-495A-9CD3-F473C732CCA2}" srcOrd="0" destOrd="0" presId="urn:microsoft.com/office/officeart/2005/8/layout/equation1"/>
    <dgm:cxn modelId="{8278D802-687A-42AD-B4CC-F156C95C3675}" srcId="{5D5CB8EC-488F-4919-B9FC-6FF5A149366C}" destId="{E2A65984-B5A1-45A2-A5BA-8C6984AD9EA8}" srcOrd="2" destOrd="0" parTransId="{47B4A932-2E2B-492A-AB83-CDA53861A3CD}" sibTransId="{3950AA46-0F27-45FF-A91E-7A743DE08BFA}"/>
    <dgm:cxn modelId="{E5BBA02B-FCBC-4EFB-9F8B-943F956FE250}" type="presParOf" srcId="{BD455334-84D5-4A15-9083-1F590ACBBDB0}" destId="{25A333AB-A2B4-4B02-80AC-829358715D35}" srcOrd="0" destOrd="0" presId="urn:microsoft.com/office/officeart/2005/8/layout/equation1"/>
    <dgm:cxn modelId="{639C8D77-6340-4B09-B43B-2450073E3FF2}" type="presParOf" srcId="{BD455334-84D5-4A15-9083-1F590ACBBDB0}" destId="{223BF532-42A1-4F0D-9D7D-29EBB93E007A}" srcOrd="1" destOrd="0" presId="urn:microsoft.com/office/officeart/2005/8/layout/equation1"/>
    <dgm:cxn modelId="{A5DF5805-E634-458F-A334-A1C97D4C5281}" type="presParOf" srcId="{BD455334-84D5-4A15-9083-1F590ACBBDB0}" destId="{D49B3644-1CBA-495A-9CD3-F473C732CCA2}" srcOrd="2" destOrd="0" presId="urn:microsoft.com/office/officeart/2005/8/layout/equation1"/>
    <dgm:cxn modelId="{B6BB8F91-669D-41F4-80A6-A46A1F41D532}" type="presParOf" srcId="{BD455334-84D5-4A15-9083-1F590ACBBDB0}" destId="{E81AA8AF-3EF9-4560-BAD4-588FD8364BA8}" srcOrd="3" destOrd="0" presId="urn:microsoft.com/office/officeart/2005/8/layout/equation1"/>
    <dgm:cxn modelId="{44B2B293-2B72-4F0A-A1F2-D5272340DAAE}" type="presParOf" srcId="{BD455334-84D5-4A15-9083-1F590ACBBDB0}" destId="{659D1147-30BF-4E2C-8A7A-F17ABB3715AA}" srcOrd="4" destOrd="0" presId="urn:microsoft.com/office/officeart/2005/8/layout/equation1"/>
    <dgm:cxn modelId="{2739C95B-BB7D-4D55-8BB8-D880C54A9394}" type="presParOf" srcId="{BD455334-84D5-4A15-9083-1F590ACBBDB0}" destId="{D5945DE5-41A0-4625-AA92-B3ADAA4C848B}" srcOrd="5" destOrd="0" presId="urn:microsoft.com/office/officeart/2005/8/layout/equation1"/>
    <dgm:cxn modelId="{80C67CF8-F49E-47D2-8031-6ACF4309C3D1}" type="presParOf" srcId="{BD455334-84D5-4A15-9083-1F590ACBBDB0}" destId="{7DFD6ACE-7D49-4A55-B86B-E5159D7D7A6E}" srcOrd="6" destOrd="0" presId="urn:microsoft.com/office/officeart/2005/8/layout/equation1"/>
    <dgm:cxn modelId="{9429D2A6-02DB-4450-8DBE-33E2883ABF18}" type="presParOf" srcId="{BD455334-84D5-4A15-9083-1F590ACBBDB0}" destId="{496056FC-C61F-4F35-B5C9-B7ABAEC1286F}" srcOrd="7" destOrd="0" presId="urn:microsoft.com/office/officeart/2005/8/layout/equation1"/>
    <dgm:cxn modelId="{7F294D93-7D43-46CE-AF62-715C3D5F477D}" type="presParOf" srcId="{BD455334-84D5-4A15-9083-1F590ACBBDB0}" destId="{93C9A88E-3D20-4C75-83DD-53A439F6E7F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AE504-81A2-4798-9430-A0A52918F7D6}" type="doc">
      <dgm:prSet loTypeId="urn:microsoft.com/office/officeart/2005/8/layout/arrow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CE4DAFE8-7CDB-4C1C-ADD6-535C49386C1D}">
      <dgm:prSet phldrT="[文字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400" dirty="0" smtClean="0">
              <a:latin typeface="標楷體" pitchFamily="65" charset="-120"/>
              <a:ea typeface="標楷體" pitchFamily="65" charset="-120"/>
            </a:rPr>
            <a:t>提供訊息</a:t>
          </a:r>
          <a:endParaRPr lang="zh-TW" altLang="en-US" sz="4400" dirty="0">
            <a:latin typeface="標楷體" pitchFamily="65" charset="-120"/>
            <a:ea typeface="標楷體" pitchFamily="65" charset="-120"/>
          </a:endParaRPr>
        </a:p>
      </dgm:t>
    </dgm:pt>
    <dgm:pt modelId="{DA974444-684D-4A36-98BC-2990CC7E2B4B}" type="parTrans" cxnId="{0630B2A7-E1D8-4078-BA90-716E82D87FCC}">
      <dgm:prSet/>
      <dgm:spPr/>
      <dgm:t>
        <a:bodyPr/>
        <a:lstStyle/>
        <a:p>
          <a:endParaRPr lang="zh-TW" altLang="en-US"/>
        </a:p>
      </dgm:t>
    </dgm:pt>
    <dgm:pt modelId="{EE6AC9A4-1070-4741-976E-FB1EBD33779B}" type="sibTrans" cxnId="{0630B2A7-E1D8-4078-BA90-716E82D87FCC}">
      <dgm:prSet/>
      <dgm:spPr/>
      <dgm:t>
        <a:bodyPr/>
        <a:lstStyle/>
        <a:p>
          <a:endParaRPr lang="zh-TW" altLang="en-US"/>
        </a:p>
      </dgm:t>
    </dgm:pt>
    <dgm:pt modelId="{29A7CE4B-E807-4D25-A7C0-F22FA103752A}">
      <dgm:prSet phldrT="[文字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4400" dirty="0" smtClean="0">
              <a:latin typeface="標楷體" pitchFamily="65" charset="-120"/>
              <a:ea typeface="標楷體" pitchFamily="65" charset="-120"/>
            </a:rPr>
            <a:t>表現意象</a:t>
          </a:r>
          <a:endParaRPr lang="zh-TW" altLang="en-US" sz="4400" dirty="0">
            <a:latin typeface="標楷體" pitchFamily="65" charset="-120"/>
            <a:ea typeface="標楷體" pitchFamily="65" charset="-120"/>
          </a:endParaRPr>
        </a:p>
      </dgm:t>
    </dgm:pt>
    <dgm:pt modelId="{EF05DE2D-4AE6-4727-907D-B69ED604E999}" type="parTrans" cxnId="{E0BE02F4-6137-4BED-9D69-41B4699A95DC}">
      <dgm:prSet/>
      <dgm:spPr/>
      <dgm:t>
        <a:bodyPr/>
        <a:lstStyle/>
        <a:p>
          <a:endParaRPr lang="zh-TW" altLang="en-US"/>
        </a:p>
      </dgm:t>
    </dgm:pt>
    <dgm:pt modelId="{719978B3-7D89-499F-A787-3AD597B46A87}" type="sibTrans" cxnId="{E0BE02F4-6137-4BED-9D69-41B4699A95DC}">
      <dgm:prSet/>
      <dgm:spPr/>
      <dgm:t>
        <a:bodyPr/>
        <a:lstStyle/>
        <a:p>
          <a:endParaRPr lang="zh-TW" altLang="en-US"/>
        </a:p>
      </dgm:t>
    </dgm:pt>
    <dgm:pt modelId="{831297D5-D49A-4218-811F-CCD93BC77150}" type="pres">
      <dgm:prSet presAssocID="{4C9AE504-81A2-4798-9430-A0A52918F7D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A99F5E0-C5B2-4048-95F2-A53C9FC00F8B}" type="pres">
      <dgm:prSet presAssocID="{CE4DAFE8-7CDB-4C1C-ADD6-535C49386C1D}" presName="arrow" presStyleLbl="node1" presStyleIdx="0" presStyleCnt="2" custScaleY="113754" custRadScaleRad="90753" custRadScaleInc="-3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D04D77-90E5-4C5E-BAF7-F541F5B1790D}" type="pres">
      <dgm:prSet presAssocID="{29A7CE4B-E807-4D25-A7C0-F22FA103752A}" presName="arrow" presStyleLbl="node1" presStyleIdx="1" presStyleCnt="2" custScaleY="113754" custRadScaleRad="74110" custRadScaleInc="4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630B2A7-E1D8-4078-BA90-716E82D87FCC}" srcId="{4C9AE504-81A2-4798-9430-A0A52918F7D6}" destId="{CE4DAFE8-7CDB-4C1C-ADD6-535C49386C1D}" srcOrd="0" destOrd="0" parTransId="{DA974444-684D-4A36-98BC-2990CC7E2B4B}" sibTransId="{EE6AC9A4-1070-4741-976E-FB1EBD33779B}"/>
    <dgm:cxn modelId="{E0BE02F4-6137-4BED-9D69-41B4699A95DC}" srcId="{4C9AE504-81A2-4798-9430-A0A52918F7D6}" destId="{29A7CE4B-E807-4D25-A7C0-F22FA103752A}" srcOrd="1" destOrd="0" parTransId="{EF05DE2D-4AE6-4727-907D-B69ED604E999}" sibTransId="{719978B3-7D89-499F-A787-3AD597B46A87}"/>
    <dgm:cxn modelId="{081A3573-4167-4265-BA34-F6B34ADBA32F}" type="presOf" srcId="{29A7CE4B-E807-4D25-A7C0-F22FA103752A}" destId="{4ED04D77-90E5-4C5E-BAF7-F541F5B1790D}" srcOrd="0" destOrd="0" presId="urn:microsoft.com/office/officeart/2005/8/layout/arrow1"/>
    <dgm:cxn modelId="{31981062-DA5E-4E31-9164-BD7090B3D86A}" type="presOf" srcId="{CE4DAFE8-7CDB-4C1C-ADD6-535C49386C1D}" destId="{FA99F5E0-C5B2-4048-95F2-A53C9FC00F8B}" srcOrd="0" destOrd="0" presId="urn:microsoft.com/office/officeart/2005/8/layout/arrow1"/>
    <dgm:cxn modelId="{D4181177-9355-4DDC-B868-22F69997CC90}" type="presOf" srcId="{4C9AE504-81A2-4798-9430-A0A52918F7D6}" destId="{831297D5-D49A-4218-811F-CCD93BC77150}" srcOrd="0" destOrd="0" presId="urn:microsoft.com/office/officeart/2005/8/layout/arrow1"/>
    <dgm:cxn modelId="{ED5E43F2-45DD-4B56-A947-3882F5F284A0}" type="presParOf" srcId="{831297D5-D49A-4218-811F-CCD93BC77150}" destId="{FA99F5E0-C5B2-4048-95F2-A53C9FC00F8B}" srcOrd="0" destOrd="0" presId="urn:microsoft.com/office/officeart/2005/8/layout/arrow1"/>
    <dgm:cxn modelId="{3F7F14E5-F853-43AE-BA9D-6A0554B70E80}" type="presParOf" srcId="{831297D5-D49A-4218-811F-CCD93BC77150}" destId="{4ED04D77-90E5-4C5E-BAF7-F541F5B1790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B5E361-B9F9-4062-9253-F2114FF0F26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2E18371-D658-4B4B-BFFF-EE7D2678D236}">
      <dgm:prSet phldrT="[文字]"/>
      <dgm:spPr>
        <a:solidFill>
          <a:srgbClr val="7030A0"/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提供訊息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D6B171C-9425-406A-B3D8-66087E0BCEE7}" type="parTrans" cxnId="{0D308E85-C568-4810-8F73-4A1815A14B34}">
      <dgm:prSet/>
      <dgm:spPr/>
      <dgm:t>
        <a:bodyPr/>
        <a:lstStyle/>
        <a:p>
          <a:endParaRPr lang="zh-TW" altLang="en-US"/>
        </a:p>
      </dgm:t>
    </dgm:pt>
    <dgm:pt modelId="{9F741F27-734B-413B-B6C9-DD9264CE80B5}" type="sibTrans" cxnId="{0D308E85-C568-4810-8F73-4A1815A14B34}">
      <dgm:prSet/>
      <dgm:spPr/>
      <dgm:t>
        <a:bodyPr/>
        <a:lstStyle/>
        <a:p>
          <a:endParaRPr lang="zh-TW" altLang="en-US"/>
        </a:p>
      </dgm:t>
    </dgm:pt>
    <dgm:pt modelId="{45E0BABD-D537-4622-9A9C-A690F7421C2E}">
      <dgm:prSet phldrT="[文字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 anchor="ctr"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資料、訊息的處理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614A9043-8069-4B59-8468-5D5055288A21}" type="parTrans" cxnId="{FFBB2D50-5D4F-4D49-9B6E-6A171866BEAE}">
      <dgm:prSet/>
      <dgm:spPr/>
      <dgm:t>
        <a:bodyPr/>
        <a:lstStyle/>
        <a:p>
          <a:endParaRPr lang="zh-TW" altLang="en-US"/>
        </a:p>
      </dgm:t>
    </dgm:pt>
    <dgm:pt modelId="{A3A696DA-D1C4-4184-AEB3-1C90D0B79872}" type="sibTrans" cxnId="{FFBB2D50-5D4F-4D49-9B6E-6A171866BEAE}">
      <dgm:prSet/>
      <dgm:spPr/>
      <dgm:t>
        <a:bodyPr/>
        <a:lstStyle/>
        <a:p>
          <a:endParaRPr lang="zh-TW" altLang="en-US"/>
        </a:p>
      </dgm:t>
    </dgm:pt>
    <dgm:pt modelId="{6DF27CE4-3E1D-4D53-B1B3-F7B6BDED090B}">
      <dgm:prSet phldrT="[文字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 anchor="ctr"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重邏輯性的分析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8BD1B95-594B-48C6-80C0-0B7F445FAD7B}" type="parTrans" cxnId="{9E31FF3C-2472-4E3F-91F9-02736734A208}">
      <dgm:prSet/>
      <dgm:spPr/>
      <dgm:t>
        <a:bodyPr/>
        <a:lstStyle/>
        <a:p>
          <a:endParaRPr lang="zh-TW" altLang="en-US"/>
        </a:p>
      </dgm:t>
    </dgm:pt>
    <dgm:pt modelId="{1987226C-0943-4200-8728-B72CDFABBE54}" type="sibTrans" cxnId="{9E31FF3C-2472-4E3F-91F9-02736734A208}">
      <dgm:prSet/>
      <dgm:spPr/>
      <dgm:t>
        <a:bodyPr/>
        <a:lstStyle/>
        <a:p>
          <a:endParaRPr lang="zh-TW" altLang="en-US"/>
        </a:p>
      </dgm:t>
    </dgm:pt>
    <dgm:pt modelId="{94A8B795-1F2F-4705-B9DA-14C078E160E4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表現意象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5CAB521D-C4C5-4367-BFDD-01C07CDBCAD1}" type="parTrans" cxnId="{E3BEEFFF-BCE6-4787-B28E-24EB482A4ED0}">
      <dgm:prSet/>
      <dgm:spPr/>
      <dgm:t>
        <a:bodyPr/>
        <a:lstStyle/>
        <a:p>
          <a:endParaRPr lang="zh-TW" altLang="en-US"/>
        </a:p>
      </dgm:t>
    </dgm:pt>
    <dgm:pt modelId="{2D7FDFB7-8507-43F7-8CA1-FE963A0B874D}" type="sibTrans" cxnId="{E3BEEFFF-BCE6-4787-B28E-24EB482A4ED0}">
      <dgm:prSet/>
      <dgm:spPr/>
      <dgm:t>
        <a:bodyPr/>
        <a:lstStyle/>
        <a:p>
          <a:endParaRPr lang="zh-TW" altLang="en-US"/>
        </a:p>
      </dgm:t>
    </dgm:pt>
    <dgm:pt modelId="{378EC379-EA42-4347-9B34-B4A8B38C866C}">
      <dgm:prSet phldrT="[文字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 anchor="ctr"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感受理解作者的意圖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CCAAC69A-D3A2-45EA-A7E6-F876845A6376}" type="parTrans" cxnId="{02F49927-EE5B-4057-9CFD-52C0EDE32CBF}">
      <dgm:prSet/>
      <dgm:spPr/>
      <dgm:t>
        <a:bodyPr/>
        <a:lstStyle/>
        <a:p>
          <a:endParaRPr lang="zh-TW" altLang="en-US"/>
        </a:p>
      </dgm:t>
    </dgm:pt>
    <dgm:pt modelId="{B16DBB35-05A0-4CE7-B9D6-07CD7C34BF17}" type="sibTrans" cxnId="{02F49927-EE5B-4057-9CFD-52C0EDE32CBF}">
      <dgm:prSet/>
      <dgm:spPr/>
      <dgm:t>
        <a:bodyPr/>
        <a:lstStyle/>
        <a:p>
          <a:endParaRPr lang="zh-TW" altLang="en-US"/>
        </a:p>
      </dgm:t>
    </dgm:pt>
    <dgm:pt modelId="{C35BF45E-5826-46EF-90D9-2C3E6EB7BA8C}">
      <dgm:prSet phldrT="[文字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 anchor="ctr"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重鑑賞式的理解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74021D47-66E2-4CBD-9059-E1BA347CCE7B}" type="parTrans" cxnId="{D91AB319-22AF-455D-A3DF-59B0F1CF3CF3}">
      <dgm:prSet/>
      <dgm:spPr/>
      <dgm:t>
        <a:bodyPr/>
        <a:lstStyle/>
        <a:p>
          <a:endParaRPr lang="zh-TW" altLang="en-US"/>
        </a:p>
      </dgm:t>
    </dgm:pt>
    <dgm:pt modelId="{10138F02-DA84-4F31-9A4C-70FEA9032C69}" type="sibTrans" cxnId="{D91AB319-22AF-455D-A3DF-59B0F1CF3CF3}">
      <dgm:prSet/>
      <dgm:spPr/>
      <dgm:t>
        <a:bodyPr/>
        <a:lstStyle/>
        <a:p>
          <a:endParaRPr lang="zh-TW" altLang="en-US"/>
        </a:p>
      </dgm:t>
    </dgm:pt>
    <dgm:pt modelId="{1BB2CA63-11CA-4039-9F19-E9825D7214FA}" type="pres">
      <dgm:prSet presAssocID="{D1B5E361-B9F9-4062-9253-F2114FF0F2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53E9C1D-7721-435C-ACCA-FC55A9C872E1}" type="pres">
      <dgm:prSet presAssocID="{F2E18371-D658-4B4B-BFFF-EE7D2678D236}" presName="linNode" presStyleCnt="0"/>
      <dgm:spPr/>
    </dgm:pt>
    <dgm:pt modelId="{BC203A30-B6B1-4D79-B698-D55E81C41EC5}" type="pres">
      <dgm:prSet presAssocID="{F2E18371-D658-4B4B-BFFF-EE7D2678D236}" presName="parentShp" presStyleLbl="node1" presStyleIdx="0" presStyleCnt="2" custScaleX="709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AE089B-D8A2-48C7-A92E-69E28C9C5BB7}" type="pres">
      <dgm:prSet presAssocID="{F2E18371-D658-4B4B-BFFF-EE7D2678D236}" presName="childShp" presStyleLbl="bgAccFollowNode1" presStyleIdx="0" presStyleCnt="2" custScaleX="110826" custScaleY="1182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AD7E18-DE70-4916-BB05-FB4534B32942}" type="pres">
      <dgm:prSet presAssocID="{9F741F27-734B-413B-B6C9-DD9264CE80B5}" presName="spacing" presStyleCnt="0"/>
      <dgm:spPr/>
    </dgm:pt>
    <dgm:pt modelId="{D4D9D93B-5D62-42A3-92C5-863451D4C102}" type="pres">
      <dgm:prSet presAssocID="{94A8B795-1F2F-4705-B9DA-14C078E160E4}" presName="linNode" presStyleCnt="0"/>
      <dgm:spPr/>
    </dgm:pt>
    <dgm:pt modelId="{0FAC0366-06AB-4F60-B8C7-5D9DBF5CD02C}" type="pres">
      <dgm:prSet presAssocID="{94A8B795-1F2F-4705-B9DA-14C078E160E4}" presName="parentShp" presStyleLbl="node1" presStyleIdx="1" presStyleCnt="2" custScaleX="709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CC487B-63BA-46D0-A6F5-3C164AB97D7B}" type="pres">
      <dgm:prSet presAssocID="{94A8B795-1F2F-4705-B9DA-14C078E160E4}" presName="childShp" presStyleLbl="bgAccFollowNode1" presStyleIdx="1" presStyleCnt="2" custScaleX="113675" custScaleY="118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1AB319-22AF-455D-A3DF-59B0F1CF3CF3}" srcId="{94A8B795-1F2F-4705-B9DA-14C078E160E4}" destId="{C35BF45E-5826-46EF-90D9-2C3E6EB7BA8C}" srcOrd="1" destOrd="0" parTransId="{74021D47-66E2-4CBD-9059-E1BA347CCE7B}" sibTransId="{10138F02-DA84-4F31-9A4C-70FEA9032C69}"/>
    <dgm:cxn modelId="{BE5AC517-BA1A-42BA-A174-32784E3D3B6E}" type="presOf" srcId="{45E0BABD-D537-4622-9A9C-A690F7421C2E}" destId="{62AE089B-D8A2-48C7-A92E-69E28C9C5BB7}" srcOrd="0" destOrd="0" presId="urn:microsoft.com/office/officeart/2005/8/layout/vList6"/>
    <dgm:cxn modelId="{02F49927-EE5B-4057-9CFD-52C0EDE32CBF}" srcId="{94A8B795-1F2F-4705-B9DA-14C078E160E4}" destId="{378EC379-EA42-4347-9B34-B4A8B38C866C}" srcOrd="0" destOrd="0" parTransId="{CCAAC69A-D3A2-45EA-A7E6-F876845A6376}" sibTransId="{B16DBB35-05A0-4CE7-B9D6-07CD7C34BF17}"/>
    <dgm:cxn modelId="{FFBB2D50-5D4F-4D49-9B6E-6A171866BEAE}" srcId="{F2E18371-D658-4B4B-BFFF-EE7D2678D236}" destId="{45E0BABD-D537-4622-9A9C-A690F7421C2E}" srcOrd="0" destOrd="0" parTransId="{614A9043-8069-4B59-8468-5D5055288A21}" sibTransId="{A3A696DA-D1C4-4184-AEB3-1C90D0B79872}"/>
    <dgm:cxn modelId="{5C13146B-965B-440C-99FB-0812AA356D7B}" type="presOf" srcId="{6DF27CE4-3E1D-4D53-B1B3-F7B6BDED090B}" destId="{62AE089B-D8A2-48C7-A92E-69E28C9C5BB7}" srcOrd="0" destOrd="1" presId="urn:microsoft.com/office/officeart/2005/8/layout/vList6"/>
    <dgm:cxn modelId="{B460CD3E-DB97-4BAC-8B7B-61301812378A}" type="presOf" srcId="{94A8B795-1F2F-4705-B9DA-14C078E160E4}" destId="{0FAC0366-06AB-4F60-B8C7-5D9DBF5CD02C}" srcOrd="0" destOrd="0" presId="urn:microsoft.com/office/officeart/2005/8/layout/vList6"/>
    <dgm:cxn modelId="{E3BEEFFF-BCE6-4787-B28E-24EB482A4ED0}" srcId="{D1B5E361-B9F9-4062-9253-F2114FF0F262}" destId="{94A8B795-1F2F-4705-B9DA-14C078E160E4}" srcOrd="1" destOrd="0" parTransId="{5CAB521D-C4C5-4367-BFDD-01C07CDBCAD1}" sibTransId="{2D7FDFB7-8507-43F7-8CA1-FE963A0B874D}"/>
    <dgm:cxn modelId="{49D036F9-3F9F-40DA-93C3-827D3CE0C81A}" type="presOf" srcId="{378EC379-EA42-4347-9B34-B4A8B38C866C}" destId="{6DCC487B-63BA-46D0-A6F5-3C164AB97D7B}" srcOrd="0" destOrd="0" presId="urn:microsoft.com/office/officeart/2005/8/layout/vList6"/>
    <dgm:cxn modelId="{9E31FF3C-2472-4E3F-91F9-02736734A208}" srcId="{F2E18371-D658-4B4B-BFFF-EE7D2678D236}" destId="{6DF27CE4-3E1D-4D53-B1B3-F7B6BDED090B}" srcOrd="1" destOrd="0" parTransId="{A8BD1B95-594B-48C6-80C0-0B7F445FAD7B}" sibTransId="{1987226C-0943-4200-8728-B72CDFABBE54}"/>
    <dgm:cxn modelId="{FAFEF65F-7212-4D64-9EF1-5889B235423B}" type="presOf" srcId="{C35BF45E-5826-46EF-90D9-2C3E6EB7BA8C}" destId="{6DCC487B-63BA-46D0-A6F5-3C164AB97D7B}" srcOrd="0" destOrd="1" presId="urn:microsoft.com/office/officeart/2005/8/layout/vList6"/>
    <dgm:cxn modelId="{1D41DAE8-6912-4CE1-9FD2-6AF5FD5F8B22}" type="presOf" srcId="{D1B5E361-B9F9-4062-9253-F2114FF0F262}" destId="{1BB2CA63-11CA-4039-9F19-E9825D7214FA}" srcOrd="0" destOrd="0" presId="urn:microsoft.com/office/officeart/2005/8/layout/vList6"/>
    <dgm:cxn modelId="{0D308E85-C568-4810-8F73-4A1815A14B34}" srcId="{D1B5E361-B9F9-4062-9253-F2114FF0F262}" destId="{F2E18371-D658-4B4B-BFFF-EE7D2678D236}" srcOrd="0" destOrd="0" parTransId="{0D6B171C-9425-406A-B3D8-66087E0BCEE7}" sibTransId="{9F741F27-734B-413B-B6C9-DD9264CE80B5}"/>
    <dgm:cxn modelId="{D8C9136C-7010-4F51-AD34-7EBD5553D995}" type="presOf" srcId="{F2E18371-D658-4B4B-BFFF-EE7D2678D236}" destId="{BC203A30-B6B1-4D79-B698-D55E81C41EC5}" srcOrd="0" destOrd="0" presId="urn:microsoft.com/office/officeart/2005/8/layout/vList6"/>
    <dgm:cxn modelId="{C1293145-3F51-4782-A4F7-3081C44B3424}" type="presParOf" srcId="{1BB2CA63-11CA-4039-9F19-E9825D7214FA}" destId="{053E9C1D-7721-435C-ACCA-FC55A9C872E1}" srcOrd="0" destOrd="0" presId="urn:microsoft.com/office/officeart/2005/8/layout/vList6"/>
    <dgm:cxn modelId="{8042EA5E-9515-4688-BFC3-575475748F6C}" type="presParOf" srcId="{053E9C1D-7721-435C-ACCA-FC55A9C872E1}" destId="{BC203A30-B6B1-4D79-B698-D55E81C41EC5}" srcOrd="0" destOrd="0" presId="urn:microsoft.com/office/officeart/2005/8/layout/vList6"/>
    <dgm:cxn modelId="{1108EB61-41A3-4561-A3D4-A3C178313024}" type="presParOf" srcId="{053E9C1D-7721-435C-ACCA-FC55A9C872E1}" destId="{62AE089B-D8A2-48C7-A92E-69E28C9C5BB7}" srcOrd="1" destOrd="0" presId="urn:microsoft.com/office/officeart/2005/8/layout/vList6"/>
    <dgm:cxn modelId="{707D89D9-444B-426E-B340-8D1C8D00CFD2}" type="presParOf" srcId="{1BB2CA63-11CA-4039-9F19-E9825D7214FA}" destId="{16AD7E18-DE70-4916-BB05-FB4534B32942}" srcOrd="1" destOrd="0" presId="urn:microsoft.com/office/officeart/2005/8/layout/vList6"/>
    <dgm:cxn modelId="{5A218FD2-6645-49D4-BC1D-58D00002678E}" type="presParOf" srcId="{1BB2CA63-11CA-4039-9F19-E9825D7214FA}" destId="{D4D9D93B-5D62-42A3-92C5-863451D4C102}" srcOrd="2" destOrd="0" presId="urn:microsoft.com/office/officeart/2005/8/layout/vList6"/>
    <dgm:cxn modelId="{FFB890DD-3DEB-4F64-8803-4B784F3F3FD2}" type="presParOf" srcId="{D4D9D93B-5D62-42A3-92C5-863451D4C102}" destId="{0FAC0366-06AB-4F60-B8C7-5D9DBF5CD02C}" srcOrd="0" destOrd="0" presId="urn:microsoft.com/office/officeart/2005/8/layout/vList6"/>
    <dgm:cxn modelId="{842C4B3D-9DB2-4B56-8B73-EE526DEBD8CC}" type="presParOf" srcId="{D4D9D93B-5D62-42A3-92C5-863451D4C102}" destId="{6DCC487B-63BA-46D0-A6F5-3C164AB97D7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36BCE-83FD-4F98-97FF-D4C5DD43B56F}" type="doc">
      <dgm:prSet loTypeId="urn:microsoft.com/office/officeart/2005/8/layout/radial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3696977-C43C-4DE1-8BA1-2B80D87E6212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新世代的核心能力</a:t>
          </a:r>
          <a:endParaRPr lang="zh-TW" altLang="en-US" b="1" dirty="0">
            <a:solidFill>
              <a:schemeClr val="tx1"/>
            </a:solidFill>
          </a:endParaRPr>
        </a:p>
      </dgm:t>
    </dgm:pt>
    <dgm:pt modelId="{2967F3C3-CBC9-4AAE-9F72-C465B38F3CF6}" type="parTrans" cxnId="{F879CF86-0DB2-458D-B705-8E03CE75C12D}">
      <dgm:prSet/>
      <dgm:spPr/>
      <dgm:t>
        <a:bodyPr/>
        <a:lstStyle/>
        <a:p>
          <a:endParaRPr lang="zh-TW" altLang="en-US"/>
        </a:p>
      </dgm:t>
    </dgm:pt>
    <dgm:pt modelId="{4B0802A1-D7A8-48FB-AFA6-8EE37EBEFE2D}" type="sibTrans" cxnId="{F879CF86-0DB2-458D-B705-8E03CE75C12D}">
      <dgm:prSet/>
      <dgm:spPr/>
      <dgm:t>
        <a:bodyPr/>
        <a:lstStyle/>
        <a:p>
          <a:endParaRPr lang="zh-TW" altLang="en-US"/>
        </a:p>
      </dgm:t>
    </dgm:pt>
    <dgm:pt modelId="{315FEEAE-D4F0-4856-88DC-8BB7BAA87DC5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溝通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A6A1D845-AB75-49BE-831D-D916426D63E2}" type="parTrans" cxnId="{306045E5-43C8-456E-9B5B-28442F7A3E2A}">
      <dgm:prSet/>
      <dgm:spPr/>
      <dgm:t>
        <a:bodyPr/>
        <a:lstStyle/>
        <a:p>
          <a:endParaRPr lang="zh-TW" altLang="en-US"/>
        </a:p>
      </dgm:t>
    </dgm:pt>
    <dgm:pt modelId="{677952FB-98EE-43E8-B3D4-4BD74F739AF4}" type="sibTrans" cxnId="{306045E5-43C8-456E-9B5B-28442F7A3E2A}">
      <dgm:prSet/>
      <dgm:spPr/>
      <dgm:t>
        <a:bodyPr/>
        <a:lstStyle/>
        <a:p>
          <a:endParaRPr lang="zh-TW" altLang="en-US"/>
        </a:p>
      </dgm:t>
    </dgm:pt>
    <dgm:pt modelId="{0DDA214C-AF74-4E3E-89CE-C6DBBAAFC3A6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合作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98D1BAC0-1B13-44BB-9D2A-89441CCE8EAD}" type="parTrans" cxnId="{53EF8E63-4BDE-4313-ABA6-E8F808880776}">
      <dgm:prSet/>
      <dgm:spPr/>
      <dgm:t>
        <a:bodyPr/>
        <a:lstStyle/>
        <a:p>
          <a:endParaRPr lang="zh-TW" altLang="en-US"/>
        </a:p>
      </dgm:t>
    </dgm:pt>
    <dgm:pt modelId="{F468B306-A135-41F1-8A4D-6898A5384BD3}" type="sibTrans" cxnId="{53EF8E63-4BDE-4313-ABA6-E8F808880776}">
      <dgm:prSet/>
      <dgm:spPr/>
      <dgm:t>
        <a:bodyPr/>
        <a:lstStyle/>
        <a:p>
          <a:endParaRPr lang="zh-TW" altLang="en-US"/>
        </a:p>
      </dgm:t>
    </dgm:pt>
    <dgm:pt modelId="{FDD828FF-197D-4A86-91A3-239001C74C67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創造力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D09DE643-7B39-469D-BA25-52B9AB0BC4F1}" type="parTrans" cxnId="{A2B3F1E8-6DD9-4726-83B6-F353CAF5251B}">
      <dgm:prSet/>
      <dgm:spPr/>
      <dgm:t>
        <a:bodyPr/>
        <a:lstStyle/>
        <a:p>
          <a:endParaRPr lang="zh-TW" altLang="en-US"/>
        </a:p>
      </dgm:t>
    </dgm:pt>
    <dgm:pt modelId="{BE5F763F-95F7-4134-8409-6BC1FBF2B187}" type="sibTrans" cxnId="{A2B3F1E8-6DD9-4726-83B6-F353CAF5251B}">
      <dgm:prSet/>
      <dgm:spPr/>
      <dgm:t>
        <a:bodyPr/>
        <a:lstStyle/>
        <a:p>
          <a:endParaRPr lang="zh-TW" altLang="en-US"/>
        </a:p>
      </dgm:t>
    </dgm:pt>
    <dgm:pt modelId="{4B988870-68C5-41BD-BBE8-7399CE9616E4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解決複雜問題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CA013922-9C01-46C1-825A-A9FA5D5B1299}" type="parTrans" cxnId="{D7F677AF-0910-4B13-BF4A-8F4B540EC88B}">
      <dgm:prSet/>
      <dgm:spPr/>
      <dgm:t>
        <a:bodyPr/>
        <a:lstStyle/>
        <a:p>
          <a:endParaRPr lang="zh-TW" altLang="en-US"/>
        </a:p>
      </dgm:t>
    </dgm:pt>
    <dgm:pt modelId="{4F3DD005-4300-4D7B-B2AE-2A6EE3BAE481}" type="sibTrans" cxnId="{D7F677AF-0910-4B13-BF4A-8F4B540EC88B}">
      <dgm:prSet/>
      <dgm:spPr/>
      <dgm:t>
        <a:bodyPr/>
        <a:lstStyle/>
        <a:p>
          <a:endParaRPr lang="zh-TW" altLang="en-US"/>
        </a:p>
      </dgm:t>
    </dgm:pt>
    <dgm:pt modelId="{76ECC83B-3376-497B-B5CE-6314449D3787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批判思考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08E0FACD-B8EA-495C-A58F-B9F8A60FEEB0}" type="parTrans" cxnId="{A8C7143C-AB52-4623-9713-3CC92533D4C0}">
      <dgm:prSet/>
      <dgm:spPr/>
      <dgm:t>
        <a:bodyPr/>
        <a:lstStyle/>
        <a:p>
          <a:endParaRPr lang="zh-TW" altLang="en-US"/>
        </a:p>
      </dgm:t>
    </dgm:pt>
    <dgm:pt modelId="{69AA6890-2F95-414B-A842-0A97CA3DFB83}" type="sibTrans" cxnId="{A8C7143C-AB52-4623-9713-3CC92533D4C0}">
      <dgm:prSet/>
      <dgm:spPr/>
      <dgm:t>
        <a:bodyPr/>
        <a:lstStyle/>
        <a:p>
          <a:endParaRPr lang="zh-TW" altLang="en-US"/>
        </a:p>
      </dgm:t>
    </dgm:pt>
    <dgm:pt modelId="{3047347C-6416-44E4-9B12-C41AE6BDE6A2}" type="pres">
      <dgm:prSet presAssocID="{AFE36BCE-83FD-4F98-97FF-D4C5DD43B5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6E3BCE4-272C-4F1C-9170-03777B67F514}" type="pres">
      <dgm:prSet presAssocID="{B3696977-C43C-4DE1-8BA1-2B80D87E6212}" presName="centerShape" presStyleLbl="node0" presStyleIdx="0" presStyleCnt="1" custScaleX="130467" custScaleY="115816"/>
      <dgm:spPr/>
      <dgm:t>
        <a:bodyPr/>
        <a:lstStyle/>
        <a:p>
          <a:endParaRPr lang="zh-TW" altLang="en-US"/>
        </a:p>
      </dgm:t>
    </dgm:pt>
    <dgm:pt modelId="{028AB573-FAE5-4650-92AC-AF81D1D13E31}" type="pres">
      <dgm:prSet presAssocID="{315FEEAE-D4F0-4856-88DC-8BB7BAA87DC5}" presName="node" presStyleLbl="node1" presStyleIdx="0" presStyleCnt="5" custScaleX="125663" custScaleY="1183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98100A-FBF7-49DE-B623-C103D3AC8E84}" type="pres">
      <dgm:prSet presAssocID="{315FEEAE-D4F0-4856-88DC-8BB7BAA87DC5}" presName="dummy" presStyleCnt="0"/>
      <dgm:spPr/>
      <dgm:t>
        <a:bodyPr/>
        <a:lstStyle/>
        <a:p>
          <a:endParaRPr lang="zh-TW" altLang="en-US"/>
        </a:p>
      </dgm:t>
    </dgm:pt>
    <dgm:pt modelId="{F44BD8DB-D61A-4987-93D2-4CE1B28679E1}" type="pres">
      <dgm:prSet presAssocID="{677952FB-98EE-43E8-B3D4-4BD74F739AF4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71FBA316-0510-4C81-AA3B-D2802859C07F}" type="pres">
      <dgm:prSet presAssocID="{0DDA214C-AF74-4E3E-89CE-C6DBBAAFC3A6}" presName="node" presStyleLbl="node1" presStyleIdx="1" presStyleCnt="5" custScaleX="169299" custScaleY="1177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40BC8-19E6-410C-88EE-3EB5F369F978}" type="pres">
      <dgm:prSet presAssocID="{0DDA214C-AF74-4E3E-89CE-C6DBBAAFC3A6}" presName="dummy" presStyleCnt="0"/>
      <dgm:spPr/>
      <dgm:t>
        <a:bodyPr/>
        <a:lstStyle/>
        <a:p>
          <a:endParaRPr lang="zh-TW" altLang="en-US"/>
        </a:p>
      </dgm:t>
    </dgm:pt>
    <dgm:pt modelId="{240D6E71-14A0-455F-A3DB-6F98BF63F5B3}" type="pres">
      <dgm:prSet presAssocID="{F468B306-A135-41F1-8A4D-6898A5384BD3}" presName="sibTrans" presStyleLbl="sibTrans2D1" presStyleIdx="1" presStyleCnt="5" custScaleX="111404"/>
      <dgm:spPr/>
      <dgm:t>
        <a:bodyPr/>
        <a:lstStyle/>
        <a:p>
          <a:endParaRPr lang="zh-TW" altLang="en-US"/>
        </a:p>
      </dgm:t>
    </dgm:pt>
    <dgm:pt modelId="{E6F2AEBC-C243-4B9B-92EF-F89DD818379D}" type="pres">
      <dgm:prSet presAssocID="{76ECC83B-3376-497B-B5CE-6314449D3787}" presName="node" presStyleLbl="node1" presStyleIdx="2" presStyleCnt="5" custScaleX="130046" custScaleY="1177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E10BF5-3F5B-4040-92F0-591E92EBD548}" type="pres">
      <dgm:prSet presAssocID="{76ECC83B-3376-497B-B5CE-6314449D3787}" presName="dummy" presStyleCnt="0"/>
      <dgm:spPr/>
      <dgm:t>
        <a:bodyPr/>
        <a:lstStyle/>
        <a:p>
          <a:endParaRPr lang="zh-TW" altLang="en-US"/>
        </a:p>
      </dgm:t>
    </dgm:pt>
    <dgm:pt modelId="{D3C5EC97-F406-468A-8C4B-FB7BECDDCC66}" type="pres">
      <dgm:prSet presAssocID="{69AA6890-2F95-414B-A842-0A97CA3DFB83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ED6C17C7-0C7C-4FB3-96FA-FB98CD419CD0}" type="pres">
      <dgm:prSet presAssocID="{FDD828FF-197D-4A86-91A3-239001C74C67}" presName="node" presStyleLbl="node1" presStyleIdx="3" presStyleCnt="5" custScaleX="162311" custScaleY="997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CB6037-7A7C-4FDE-9790-B339B2C58DCE}" type="pres">
      <dgm:prSet presAssocID="{FDD828FF-197D-4A86-91A3-239001C74C67}" presName="dummy" presStyleCnt="0"/>
      <dgm:spPr/>
      <dgm:t>
        <a:bodyPr/>
        <a:lstStyle/>
        <a:p>
          <a:endParaRPr lang="zh-TW" altLang="en-US"/>
        </a:p>
      </dgm:t>
    </dgm:pt>
    <dgm:pt modelId="{7DFDFA4C-8FA2-4B9F-A925-80359FB1CA2D}" type="pres">
      <dgm:prSet presAssocID="{BE5F763F-95F7-4134-8409-6BC1FBF2B187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544A443-6C59-45C4-9B2E-8224F0600B8E}" type="pres">
      <dgm:prSet presAssocID="{4B988870-68C5-41BD-BBE8-7399CE9616E4}" presName="node" presStyleLbl="node1" presStyleIdx="4" presStyleCnt="5" custScaleX="180729" custScaleY="1296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9C7A01-BE75-4427-B977-293FBD549C75}" type="pres">
      <dgm:prSet presAssocID="{4B988870-68C5-41BD-BBE8-7399CE9616E4}" presName="dummy" presStyleCnt="0"/>
      <dgm:spPr/>
      <dgm:t>
        <a:bodyPr/>
        <a:lstStyle/>
        <a:p>
          <a:endParaRPr lang="zh-TW" altLang="en-US"/>
        </a:p>
      </dgm:t>
    </dgm:pt>
    <dgm:pt modelId="{BC1C3623-C3F9-4421-B7C3-38C21ABA3E74}" type="pres">
      <dgm:prSet presAssocID="{4F3DD005-4300-4D7B-B2AE-2A6EE3BAE481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1BE4D74E-9675-4A8A-A769-72B262FAE71B}" type="presOf" srcId="{315FEEAE-D4F0-4856-88DC-8BB7BAA87DC5}" destId="{028AB573-FAE5-4650-92AC-AF81D1D13E31}" srcOrd="0" destOrd="0" presId="urn:microsoft.com/office/officeart/2005/8/layout/radial6"/>
    <dgm:cxn modelId="{5FFF7743-242D-4ACD-BC21-57870F8F72C4}" type="presOf" srcId="{69AA6890-2F95-414B-A842-0A97CA3DFB83}" destId="{D3C5EC97-F406-468A-8C4B-FB7BECDDCC66}" srcOrd="0" destOrd="0" presId="urn:microsoft.com/office/officeart/2005/8/layout/radial6"/>
    <dgm:cxn modelId="{306045E5-43C8-456E-9B5B-28442F7A3E2A}" srcId="{B3696977-C43C-4DE1-8BA1-2B80D87E6212}" destId="{315FEEAE-D4F0-4856-88DC-8BB7BAA87DC5}" srcOrd="0" destOrd="0" parTransId="{A6A1D845-AB75-49BE-831D-D916426D63E2}" sibTransId="{677952FB-98EE-43E8-B3D4-4BD74F739AF4}"/>
    <dgm:cxn modelId="{A7179BBA-FB00-4745-AD72-79C9F0EBA492}" type="presOf" srcId="{0DDA214C-AF74-4E3E-89CE-C6DBBAAFC3A6}" destId="{71FBA316-0510-4C81-AA3B-D2802859C07F}" srcOrd="0" destOrd="0" presId="urn:microsoft.com/office/officeart/2005/8/layout/radial6"/>
    <dgm:cxn modelId="{8B6D875F-9959-418E-A361-9EC119CACADB}" type="presOf" srcId="{4B988870-68C5-41BD-BBE8-7399CE9616E4}" destId="{3544A443-6C59-45C4-9B2E-8224F0600B8E}" srcOrd="0" destOrd="0" presId="urn:microsoft.com/office/officeart/2005/8/layout/radial6"/>
    <dgm:cxn modelId="{0103A8AA-DA2D-4007-BC13-5605E26723C1}" type="presOf" srcId="{F468B306-A135-41F1-8A4D-6898A5384BD3}" destId="{240D6E71-14A0-455F-A3DB-6F98BF63F5B3}" srcOrd="0" destOrd="0" presId="urn:microsoft.com/office/officeart/2005/8/layout/radial6"/>
    <dgm:cxn modelId="{6AF72244-421C-4D82-8501-98F8B286337B}" type="presOf" srcId="{BE5F763F-95F7-4134-8409-6BC1FBF2B187}" destId="{7DFDFA4C-8FA2-4B9F-A925-80359FB1CA2D}" srcOrd="0" destOrd="0" presId="urn:microsoft.com/office/officeart/2005/8/layout/radial6"/>
    <dgm:cxn modelId="{30246C7D-D0F1-4630-908B-7DA6D292A0BF}" type="presOf" srcId="{FDD828FF-197D-4A86-91A3-239001C74C67}" destId="{ED6C17C7-0C7C-4FB3-96FA-FB98CD419CD0}" srcOrd="0" destOrd="0" presId="urn:microsoft.com/office/officeart/2005/8/layout/radial6"/>
    <dgm:cxn modelId="{D7F677AF-0910-4B13-BF4A-8F4B540EC88B}" srcId="{B3696977-C43C-4DE1-8BA1-2B80D87E6212}" destId="{4B988870-68C5-41BD-BBE8-7399CE9616E4}" srcOrd="4" destOrd="0" parTransId="{CA013922-9C01-46C1-825A-A9FA5D5B1299}" sibTransId="{4F3DD005-4300-4D7B-B2AE-2A6EE3BAE481}"/>
    <dgm:cxn modelId="{53EF8E63-4BDE-4313-ABA6-E8F808880776}" srcId="{B3696977-C43C-4DE1-8BA1-2B80D87E6212}" destId="{0DDA214C-AF74-4E3E-89CE-C6DBBAAFC3A6}" srcOrd="1" destOrd="0" parTransId="{98D1BAC0-1B13-44BB-9D2A-89441CCE8EAD}" sibTransId="{F468B306-A135-41F1-8A4D-6898A5384BD3}"/>
    <dgm:cxn modelId="{F879CF86-0DB2-458D-B705-8E03CE75C12D}" srcId="{AFE36BCE-83FD-4F98-97FF-D4C5DD43B56F}" destId="{B3696977-C43C-4DE1-8BA1-2B80D87E6212}" srcOrd="0" destOrd="0" parTransId="{2967F3C3-CBC9-4AAE-9F72-C465B38F3CF6}" sibTransId="{4B0802A1-D7A8-48FB-AFA6-8EE37EBEFE2D}"/>
    <dgm:cxn modelId="{0DE0B6F4-F723-41CA-8418-603A8AC05AC8}" type="presOf" srcId="{B3696977-C43C-4DE1-8BA1-2B80D87E6212}" destId="{46E3BCE4-272C-4F1C-9170-03777B67F514}" srcOrd="0" destOrd="0" presId="urn:microsoft.com/office/officeart/2005/8/layout/radial6"/>
    <dgm:cxn modelId="{A2B3F1E8-6DD9-4726-83B6-F353CAF5251B}" srcId="{B3696977-C43C-4DE1-8BA1-2B80D87E6212}" destId="{FDD828FF-197D-4A86-91A3-239001C74C67}" srcOrd="3" destOrd="0" parTransId="{D09DE643-7B39-469D-BA25-52B9AB0BC4F1}" sibTransId="{BE5F763F-95F7-4134-8409-6BC1FBF2B187}"/>
    <dgm:cxn modelId="{A8C7143C-AB52-4623-9713-3CC92533D4C0}" srcId="{B3696977-C43C-4DE1-8BA1-2B80D87E6212}" destId="{76ECC83B-3376-497B-B5CE-6314449D3787}" srcOrd="2" destOrd="0" parTransId="{08E0FACD-B8EA-495C-A58F-B9F8A60FEEB0}" sibTransId="{69AA6890-2F95-414B-A842-0A97CA3DFB83}"/>
    <dgm:cxn modelId="{DE5A58A3-B686-4449-8236-FB29A30DD704}" type="presOf" srcId="{AFE36BCE-83FD-4F98-97FF-D4C5DD43B56F}" destId="{3047347C-6416-44E4-9B12-C41AE6BDE6A2}" srcOrd="0" destOrd="0" presId="urn:microsoft.com/office/officeart/2005/8/layout/radial6"/>
    <dgm:cxn modelId="{85F27161-609D-41F0-8DD7-2FF691C394CD}" type="presOf" srcId="{76ECC83B-3376-497B-B5CE-6314449D3787}" destId="{E6F2AEBC-C243-4B9B-92EF-F89DD818379D}" srcOrd="0" destOrd="0" presId="urn:microsoft.com/office/officeart/2005/8/layout/radial6"/>
    <dgm:cxn modelId="{60ED1498-7BB9-489C-9EAB-B18414BF4EF4}" type="presOf" srcId="{4F3DD005-4300-4D7B-B2AE-2A6EE3BAE481}" destId="{BC1C3623-C3F9-4421-B7C3-38C21ABA3E74}" srcOrd="0" destOrd="0" presId="urn:microsoft.com/office/officeart/2005/8/layout/radial6"/>
    <dgm:cxn modelId="{5D3A350D-4C74-4C2C-8828-3465C2AA4BBF}" type="presOf" srcId="{677952FB-98EE-43E8-B3D4-4BD74F739AF4}" destId="{F44BD8DB-D61A-4987-93D2-4CE1B28679E1}" srcOrd="0" destOrd="0" presId="urn:microsoft.com/office/officeart/2005/8/layout/radial6"/>
    <dgm:cxn modelId="{860D40F1-8B37-4646-A762-D00D00BA29E8}" type="presParOf" srcId="{3047347C-6416-44E4-9B12-C41AE6BDE6A2}" destId="{46E3BCE4-272C-4F1C-9170-03777B67F514}" srcOrd="0" destOrd="0" presId="urn:microsoft.com/office/officeart/2005/8/layout/radial6"/>
    <dgm:cxn modelId="{5E258D3B-07DD-44B5-A601-22F5FCD625F7}" type="presParOf" srcId="{3047347C-6416-44E4-9B12-C41AE6BDE6A2}" destId="{028AB573-FAE5-4650-92AC-AF81D1D13E31}" srcOrd="1" destOrd="0" presId="urn:microsoft.com/office/officeart/2005/8/layout/radial6"/>
    <dgm:cxn modelId="{82AD7A5D-5957-4BCC-9EDB-A14D99D048F6}" type="presParOf" srcId="{3047347C-6416-44E4-9B12-C41AE6BDE6A2}" destId="{CA98100A-FBF7-49DE-B623-C103D3AC8E84}" srcOrd="2" destOrd="0" presId="urn:microsoft.com/office/officeart/2005/8/layout/radial6"/>
    <dgm:cxn modelId="{22A9233C-2164-4AF2-8B07-8CB90FF04655}" type="presParOf" srcId="{3047347C-6416-44E4-9B12-C41AE6BDE6A2}" destId="{F44BD8DB-D61A-4987-93D2-4CE1B28679E1}" srcOrd="3" destOrd="0" presId="urn:microsoft.com/office/officeart/2005/8/layout/radial6"/>
    <dgm:cxn modelId="{39F3F06D-91C8-4FEA-B0F1-86716D129C5A}" type="presParOf" srcId="{3047347C-6416-44E4-9B12-C41AE6BDE6A2}" destId="{71FBA316-0510-4C81-AA3B-D2802859C07F}" srcOrd="4" destOrd="0" presId="urn:microsoft.com/office/officeart/2005/8/layout/radial6"/>
    <dgm:cxn modelId="{3E28B26C-939D-4ADF-A97A-A0CE88EEB91A}" type="presParOf" srcId="{3047347C-6416-44E4-9B12-C41AE6BDE6A2}" destId="{7C840BC8-19E6-410C-88EE-3EB5F369F978}" srcOrd="5" destOrd="0" presId="urn:microsoft.com/office/officeart/2005/8/layout/radial6"/>
    <dgm:cxn modelId="{F6876AA2-A563-4960-8300-99399F958B06}" type="presParOf" srcId="{3047347C-6416-44E4-9B12-C41AE6BDE6A2}" destId="{240D6E71-14A0-455F-A3DB-6F98BF63F5B3}" srcOrd="6" destOrd="0" presId="urn:microsoft.com/office/officeart/2005/8/layout/radial6"/>
    <dgm:cxn modelId="{A323B8D4-D1E9-4999-99C7-8C1A8F0F2AF8}" type="presParOf" srcId="{3047347C-6416-44E4-9B12-C41AE6BDE6A2}" destId="{E6F2AEBC-C243-4B9B-92EF-F89DD818379D}" srcOrd="7" destOrd="0" presId="urn:microsoft.com/office/officeart/2005/8/layout/radial6"/>
    <dgm:cxn modelId="{6D7C3F92-5089-484F-B805-CFE51615C31B}" type="presParOf" srcId="{3047347C-6416-44E4-9B12-C41AE6BDE6A2}" destId="{93E10BF5-3F5B-4040-92F0-591E92EBD548}" srcOrd="8" destOrd="0" presId="urn:microsoft.com/office/officeart/2005/8/layout/radial6"/>
    <dgm:cxn modelId="{C1F210E5-3193-4C40-AF59-F4666B7B7F07}" type="presParOf" srcId="{3047347C-6416-44E4-9B12-C41AE6BDE6A2}" destId="{D3C5EC97-F406-468A-8C4B-FB7BECDDCC66}" srcOrd="9" destOrd="0" presId="urn:microsoft.com/office/officeart/2005/8/layout/radial6"/>
    <dgm:cxn modelId="{93495B6F-B42E-4649-8855-31DC0C11A6A9}" type="presParOf" srcId="{3047347C-6416-44E4-9B12-C41AE6BDE6A2}" destId="{ED6C17C7-0C7C-4FB3-96FA-FB98CD419CD0}" srcOrd="10" destOrd="0" presId="urn:microsoft.com/office/officeart/2005/8/layout/radial6"/>
    <dgm:cxn modelId="{9EEF49B2-7F88-4C32-B500-6F98C4BE7CA9}" type="presParOf" srcId="{3047347C-6416-44E4-9B12-C41AE6BDE6A2}" destId="{E6CB6037-7A7C-4FDE-9790-B339B2C58DCE}" srcOrd="11" destOrd="0" presId="urn:microsoft.com/office/officeart/2005/8/layout/radial6"/>
    <dgm:cxn modelId="{0B8B7660-0B61-4786-AD6A-8F486CD151AB}" type="presParOf" srcId="{3047347C-6416-44E4-9B12-C41AE6BDE6A2}" destId="{7DFDFA4C-8FA2-4B9F-A925-80359FB1CA2D}" srcOrd="12" destOrd="0" presId="urn:microsoft.com/office/officeart/2005/8/layout/radial6"/>
    <dgm:cxn modelId="{ECA0EF6E-4901-4CE7-A234-D46931967E1E}" type="presParOf" srcId="{3047347C-6416-44E4-9B12-C41AE6BDE6A2}" destId="{3544A443-6C59-45C4-9B2E-8224F0600B8E}" srcOrd="13" destOrd="0" presId="urn:microsoft.com/office/officeart/2005/8/layout/radial6"/>
    <dgm:cxn modelId="{E78FA9BD-EB82-4903-84A0-1894E90B29CB}" type="presParOf" srcId="{3047347C-6416-44E4-9B12-C41AE6BDE6A2}" destId="{0B9C7A01-BE75-4427-B977-293FBD549C75}" srcOrd="14" destOrd="0" presId="urn:microsoft.com/office/officeart/2005/8/layout/radial6"/>
    <dgm:cxn modelId="{512570EE-E32B-4D50-ADD2-F0F6F9EEA21D}" type="presParOf" srcId="{3047347C-6416-44E4-9B12-C41AE6BDE6A2}" destId="{BC1C3623-C3F9-4421-B7C3-38C21ABA3E7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FE7AE6-F84F-4060-9256-D82E37E93F49}" type="presOf" srcId="{34BE5174-3A14-4865-92B9-F53694AD0389}" destId="{C06B198A-68BB-42E1-B1C2-328EB9898B6D}" srcOrd="0" destOrd="0" presId="urn:microsoft.com/office/officeart/2008/layout/IncreasingCircleProcess"/>
    <dgm:cxn modelId="{9F7CD5B1-7656-4ED5-96E1-023228484B5D}" type="presOf" srcId="{C6C8A2B2-B778-45D6-AD7E-9C46B93F9AB7}" destId="{7B1442B0-36E7-470E-AC49-E5B41A862DB8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682C411B-F82E-4BB4-BB1A-276359156975}" type="presOf" srcId="{C2B5C9A7-82F9-40A3-BFDB-410DF10EAC66}" destId="{E20CCEBC-E2A0-4236-AA85-2E66DD964E64}" srcOrd="0" destOrd="0" presId="urn:microsoft.com/office/officeart/2008/layout/IncreasingCircleProcess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8F4725AF-D7CF-4B73-8950-F67AF74E7062}" type="presOf" srcId="{09E586C8-4041-46AA-9709-389A5FFEDD99}" destId="{1F8DE87F-904B-4EEF-AB46-98AA18B275E2}" srcOrd="0" destOrd="0" presId="urn:microsoft.com/office/officeart/2008/layout/IncreasingCircleProcess"/>
    <dgm:cxn modelId="{5821EC23-C9EB-462F-996D-7AEC4DD7048E}" type="presOf" srcId="{0AFE271B-C18E-4311-9C15-250218F6099D}" destId="{ACE20C9B-785B-44BC-BCF2-92AE084034CE}" srcOrd="0" destOrd="0" presId="urn:microsoft.com/office/officeart/2008/layout/IncreasingCircleProcess"/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C516F470-2E10-4715-AD85-0D3F96AB71A6}" type="presOf" srcId="{8D01C1CB-034D-437B-BE7E-BF59483ADFD2}" destId="{CE4EDBEC-7970-4B65-AFDB-B2E5735A7045}" srcOrd="0" destOrd="0" presId="urn:microsoft.com/office/officeart/2008/layout/IncreasingCircleProcess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13A63B9A-0891-4511-8D67-8E0EFB64BCC3}" type="presOf" srcId="{A898CA49-BFF9-4194-8F11-9F59B34052B3}" destId="{7CA6C4B9-2503-4CBB-9E53-4F608F4AE666}" srcOrd="0" destOrd="0" presId="urn:microsoft.com/office/officeart/2008/layout/IncreasingCircleProcess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39E010D6-C1D0-4C7D-9D60-6ACB3A79D7E1}" type="presParOf" srcId="{7B1442B0-36E7-470E-AC49-E5B41A862DB8}" destId="{F1E643A5-2ABB-4414-8F75-195D787B36ED}" srcOrd="0" destOrd="0" presId="urn:microsoft.com/office/officeart/2008/layout/IncreasingCircleProcess"/>
    <dgm:cxn modelId="{19D78319-F233-46C5-981F-C687DE24D387}" type="presParOf" srcId="{F1E643A5-2ABB-4414-8F75-195D787B36ED}" destId="{EAC130B0-97CA-4205-B2B4-3C41E29D92A0}" srcOrd="0" destOrd="0" presId="urn:microsoft.com/office/officeart/2008/layout/IncreasingCircleProcess"/>
    <dgm:cxn modelId="{86E89ACD-F4C6-4C88-A253-2E82755E68B1}" type="presParOf" srcId="{F1E643A5-2ABB-4414-8F75-195D787B36ED}" destId="{F06E98D9-374D-438A-99AF-5967207E6420}" srcOrd="1" destOrd="0" presId="urn:microsoft.com/office/officeart/2008/layout/IncreasingCircleProcess"/>
    <dgm:cxn modelId="{EFC82096-C791-400F-9128-E892E6F3C612}" type="presParOf" srcId="{F1E643A5-2ABB-4414-8F75-195D787B36ED}" destId="{ACE20C9B-785B-44BC-BCF2-92AE084034CE}" srcOrd="2" destOrd="0" presId="urn:microsoft.com/office/officeart/2008/layout/IncreasingCircleProcess"/>
    <dgm:cxn modelId="{8FEE96E5-0783-4DD8-86F0-11B40CA35604}" type="presParOf" srcId="{F1E643A5-2ABB-4414-8F75-195D787B36ED}" destId="{1F8DE87F-904B-4EEF-AB46-98AA18B275E2}" srcOrd="3" destOrd="0" presId="urn:microsoft.com/office/officeart/2008/layout/IncreasingCircleProcess"/>
    <dgm:cxn modelId="{068BE986-3A06-4C43-AE1B-A3757ABB441C}" type="presParOf" srcId="{7B1442B0-36E7-470E-AC49-E5B41A862DB8}" destId="{79BEF111-F09D-4043-87C9-7A12E086D462}" srcOrd="1" destOrd="0" presId="urn:microsoft.com/office/officeart/2008/layout/IncreasingCircleProcess"/>
    <dgm:cxn modelId="{B8D93BBF-42A0-45B1-8709-6617CF37D9F6}" type="presParOf" srcId="{7B1442B0-36E7-470E-AC49-E5B41A862DB8}" destId="{5CB1E735-A61B-421B-B7AA-167FF917E1FC}" srcOrd="2" destOrd="0" presId="urn:microsoft.com/office/officeart/2008/layout/IncreasingCircleProcess"/>
    <dgm:cxn modelId="{A80F00C6-8ABF-49D2-9A16-F11401640EB8}" type="presParOf" srcId="{5CB1E735-A61B-421B-B7AA-167FF917E1FC}" destId="{B297B41E-C3C2-4397-A4A6-7F735B76447D}" srcOrd="0" destOrd="0" presId="urn:microsoft.com/office/officeart/2008/layout/IncreasingCircleProcess"/>
    <dgm:cxn modelId="{AEA3954E-B748-4B01-A8C5-00AA11DF23D5}" type="presParOf" srcId="{5CB1E735-A61B-421B-B7AA-167FF917E1FC}" destId="{880992E5-BEA4-449C-BF47-C287C2EC7DEC}" srcOrd="1" destOrd="0" presId="urn:microsoft.com/office/officeart/2008/layout/IncreasingCircleProcess"/>
    <dgm:cxn modelId="{CEC582B1-0220-484D-BAF6-26EFD84B2E35}" type="presParOf" srcId="{5CB1E735-A61B-421B-B7AA-167FF917E1FC}" destId="{CE4EDBEC-7970-4B65-AFDB-B2E5735A7045}" srcOrd="2" destOrd="0" presId="urn:microsoft.com/office/officeart/2008/layout/IncreasingCircleProcess"/>
    <dgm:cxn modelId="{74622828-9B56-40F4-BA77-1639DED2AC84}" type="presParOf" srcId="{5CB1E735-A61B-421B-B7AA-167FF917E1FC}" destId="{7CA6C4B9-2503-4CBB-9E53-4F608F4AE666}" srcOrd="3" destOrd="0" presId="urn:microsoft.com/office/officeart/2008/layout/IncreasingCircleProcess"/>
    <dgm:cxn modelId="{BDEF40C9-8F20-4523-ABB0-431C8917675D}" type="presParOf" srcId="{7B1442B0-36E7-470E-AC49-E5B41A862DB8}" destId="{BD09E44C-1545-4C8A-95D6-D2109C2A758E}" srcOrd="3" destOrd="0" presId="urn:microsoft.com/office/officeart/2008/layout/IncreasingCircleProcess"/>
    <dgm:cxn modelId="{01B65100-4FDF-401C-98EB-255A39061236}" type="presParOf" srcId="{7B1442B0-36E7-470E-AC49-E5B41A862DB8}" destId="{A208E988-A0AB-43ED-83C9-D7D874CF1503}" srcOrd="4" destOrd="0" presId="urn:microsoft.com/office/officeart/2008/layout/IncreasingCircleProcess"/>
    <dgm:cxn modelId="{7B6B4DAE-3451-4ACD-9FA0-3C7C6E0ED219}" type="presParOf" srcId="{A208E988-A0AB-43ED-83C9-D7D874CF1503}" destId="{AFF500C2-A9A6-431A-BF6E-94A323E0ABDE}" srcOrd="0" destOrd="0" presId="urn:microsoft.com/office/officeart/2008/layout/IncreasingCircleProcess"/>
    <dgm:cxn modelId="{61B8B015-D3FE-43D9-95EE-D902557A28F8}" type="presParOf" srcId="{A208E988-A0AB-43ED-83C9-D7D874CF1503}" destId="{416CF78A-8E57-4195-9CCB-D1371B61F0AF}" srcOrd="1" destOrd="0" presId="urn:microsoft.com/office/officeart/2008/layout/IncreasingCircleProcess"/>
    <dgm:cxn modelId="{314263FB-B475-4666-8FDE-C88E22D0772C}" type="presParOf" srcId="{A208E988-A0AB-43ED-83C9-D7D874CF1503}" destId="{C06B198A-68BB-42E1-B1C2-328EB9898B6D}" srcOrd="2" destOrd="0" presId="urn:microsoft.com/office/officeart/2008/layout/IncreasingCircleProcess"/>
    <dgm:cxn modelId="{3B55E15C-AC32-4461-8B79-AE760D3EB13D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0D8BD1-98A1-48AA-8F25-67E2498DA436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C007CC5B-DE4B-4EA1-861D-8E018F289012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教師示範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T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EC6E639-D5F2-4EBE-B9BA-9460C4417B9C}" type="parTrans" cxnId="{F8C3E637-BD31-42CF-AF55-822F9BA8E556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F5F2AEF4-AB87-4ED5-868D-3E3C2F18155A}" type="sibTrans" cxnId="{F8C3E637-BD31-42CF-AF55-822F9BA8E556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818B6C0-3B7A-4A25-86E0-62B235176428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個人練習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C2A5BD83-63C5-42F0-A27E-791D668C3F4D}" type="parTrans" cxnId="{AECCFE0E-35D9-4D83-9168-E20227A81AD2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A38DC6A-A8D3-4261-81B1-B4A402DC3F5E}" type="sibTrans" cxnId="{AECCFE0E-35D9-4D83-9168-E20227A81AD2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798156A-32F2-4793-8B45-9591779D7A07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全班討論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T-C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34314D68-1D69-4104-A42F-BF84ECF2FFDC}" type="parTrans" cxnId="{FC801617-9AA6-47F2-8950-8B46DB186DC8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DEA2DE3C-7B32-4EFA-ADF9-9F78BAC2B219}" type="sibTrans" cxnId="{FC801617-9AA6-47F2-8950-8B46DB186DC8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30A88C8-9F00-4E3B-95F4-A5B4BC2D9605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小組練習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C-C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8E486DDE-91FA-4653-BD28-1B4509ED0284}" type="parTrans" cxnId="{E94A1243-0B83-454A-A7E7-8C3FA64DC25F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0B3D8FEC-F882-4D2D-A229-3B2D72CF14B5}" type="sibTrans" cxnId="{E94A1243-0B83-454A-A7E7-8C3FA64DC25F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78429F1-B1D3-46E0-A515-3956352CFA15}" type="pres">
      <dgm:prSet presAssocID="{E60D8BD1-98A1-48AA-8F25-67E2498DA436}" presName="CompostProcess" presStyleCnt="0">
        <dgm:presLayoutVars>
          <dgm:dir/>
          <dgm:resizeHandles val="exact"/>
        </dgm:presLayoutVars>
      </dgm:prSet>
      <dgm:spPr/>
    </dgm:pt>
    <dgm:pt modelId="{2AD78A31-F986-4376-A016-B8394C51968C}" type="pres">
      <dgm:prSet presAssocID="{E60D8BD1-98A1-48AA-8F25-67E2498DA436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D06D053D-4A90-4467-9667-37CD5A1099B2}" type="pres">
      <dgm:prSet presAssocID="{E60D8BD1-98A1-48AA-8F25-67E2498DA436}" presName="linearProcess" presStyleCnt="0"/>
      <dgm:spPr/>
    </dgm:pt>
    <dgm:pt modelId="{AF3A759E-1104-4727-9331-D9B524C95E9F}" type="pres">
      <dgm:prSet presAssocID="{C007CC5B-DE4B-4EA1-861D-8E018F28901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EFEE2E-404F-4541-9D08-86D21B721A29}" type="pres">
      <dgm:prSet presAssocID="{F5F2AEF4-AB87-4ED5-868D-3E3C2F18155A}" presName="sibTrans" presStyleCnt="0"/>
      <dgm:spPr/>
    </dgm:pt>
    <dgm:pt modelId="{56C6A0A6-F218-4AD5-89C2-E21D2E9EB972}" type="pres">
      <dgm:prSet presAssocID="{3798156A-32F2-4793-8B45-9591779D7A0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28C6EB-C5D9-48B4-9C1A-01993B2D2C58}" type="pres">
      <dgm:prSet presAssocID="{DEA2DE3C-7B32-4EFA-ADF9-9F78BAC2B219}" presName="sibTrans" presStyleCnt="0"/>
      <dgm:spPr/>
    </dgm:pt>
    <dgm:pt modelId="{D9C82DE1-B122-4222-BE61-1482D9B06A57}" type="pres">
      <dgm:prSet presAssocID="{530A88C8-9F00-4E3B-95F4-A5B4BC2D960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B8BD64-CBBA-4FA8-8007-58548897DC30}" type="pres">
      <dgm:prSet presAssocID="{0B3D8FEC-F882-4D2D-A229-3B2D72CF14B5}" presName="sibTrans" presStyleCnt="0"/>
      <dgm:spPr/>
    </dgm:pt>
    <dgm:pt modelId="{1E4EFCED-A89A-4BC5-8DE0-E72C4EB41515}" type="pres">
      <dgm:prSet presAssocID="{2818B6C0-3B7A-4A25-86E0-62B235176428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0049336-DAA9-4D59-8520-1A45DA1F9696}" type="presOf" srcId="{C007CC5B-DE4B-4EA1-861D-8E018F289012}" destId="{AF3A759E-1104-4727-9331-D9B524C95E9F}" srcOrd="0" destOrd="0" presId="urn:microsoft.com/office/officeart/2005/8/layout/hProcess9"/>
    <dgm:cxn modelId="{7A0BB3AF-1FDB-4665-A694-DBBADC2D8C85}" type="presOf" srcId="{E60D8BD1-98A1-48AA-8F25-67E2498DA436}" destId="{578429F1-B1D3-46E0-A515-3956352CFA15}" srcOrd="0" destOrd="0" presId="urn:microsoft.com/office/officeart/2005/8/layout/hProcess9"/>
    <dgm:cxn modelId="{DBBEA523-5F90-4488-BF1C-4EC02CF34F98}" type="presOf" srcId="{530A88C8-9F00-4E3B-95F4-A5B4BC2D9605}" destId="{D9C82DE1-B122-4222-BE61-1482D9B06A57}" srcOrd="0" destOrd="0" presId="urn:microsoft.com/office/officeart/2005/8/layout/hProcess9"/>
    <dgm:cxn modelId="{AECCFE0E-35D9-4D83-9168-E20227A81AD2}" srcId="{E60D8BD1-98A1-48AA-8F25-67E2498DA436}" destId="{2818B6C0-3B7A-4A25-86E0-62B235176428}" srcOrd="3" destOrd="0" parTransId="{C2A5BD83-63C5-42F0-A27E-791D668C3F4D}" sibTransId="{5A38DC6A-A8D3-4261-81B1-B4A402DC3F5E}"/>
    <dgm:cxn modelId="{E94A1243-0B83-454A-A7E7-8C3FA64DC25F}" srcId="{E60D8BD1-98A1-48AA-8F25-67E2498DA436}" destId="{530A88C8-9F00-4E3B-95F4-A5B4BC2D9605}" srcOrd="2" destOrd="0" parTransId="{8E486DDE-91FA-4653-BD28-1B4509ED0284}" sibTransId="{0B3D8FEC-F882-4D2D-A229-3B2D72CF14B5}"/>
    <dgm:cxn modelId="{FC801617-9AA6-47F2-8950-8B46DB186DC8}" srcId="{E60D8BD1-98A1-48AA-8F25-67E2498DA436}" destId="{3798156A-32F2-4793-8B45-9591779D7A07}" srcOrd="1" destOrd="0" parTransId="{34314D68-1D69-4104-A42F-BF84ECF2FFDC}" sibTransId="{DEA2DE3C-7B32-4EFA-ADF9-9F78BAC2B219}"/>
    <dgm:cxn modelId="{F8C3E637-BD31-42CF-AF55-822F9BA8E556}" srcId="{E60D8BD1-98A1-48AA-8F25-67E2498DA436}" destId="{C007CC5B-DE4B-4EA1-861D-8E018F289012}" srcOrd="0" destOrd="0" parTransId="{FEC6E639-D5F2-4EBE-B9BA-9460C4417B9C}" sibTransId="{F5F2AEF4-AB87-4ED5-868D-3E3C2F18155A}"/>
    <dgm:cxn modelId="{E0E83201-E91D-4687-AB6D-BEE3B1B0258F}" type="presOf" srcId="{2818B6C0-3B7A-4A25-86E0-62B235176428}" destId="{1E4EFCED-A89A-4BC5-8DE0-E72C4EB41515}" srcOrd="0" destOrd="0" presId="urn:microsoft.com/office/officeart/2005/8/layout/hProcess9"/>
    <dgm:cxn modelId="{B20B6A4B-6CE7-4A46-9ABA-094604F6238F}" type="presOf" srcId="{3798156A-32F2-4793-8B45-9591779D7A07}" destId="{56C6A0A6-F218-4AD5-89C2-E21D2E9EB972}" srcOrd="0" destOrd="0" presId="urn:microsoft.com/office/officeart/2005/8/layout/hProcess9"/>
    <dgm:cxn modelId="{7DB20962-8EA5-4773-BCE7-0050945670AF}" type="presParOf" srcId="{578429F1-B1D3-46E0-A515-3956352CFA15}" destId="{2AD78A31-F986-4376-A016-B8394C51968C}" srcOrd="0" destOrd="0" presId="urn:microsoft.com/office/officeart/2005/8/layout/hProcess9"/>
    <dgm:cxn modelId="{8837915C-BC02-4CDD-9C97-363ACF20845F}" type="presParOf" srcId="{578429F1-B1D3-46E0-A515-3956352CFA15}" destId="{D06D053D-4A90-4467-9667-37CD5A1099B2}" srcOrd="1" destOrd="0" presId="urn:microsoft.com/office/officeart/2005/8/layout/hProcess9"/>
    <dgm:cxn modelId="{E02D0E5F-4A57-4946-B5C1-3FCDA07201D3}" type="presParOf" srcId="{D06D053D-4A90-4467-9667-37CD5A1099B2}" destId="{AF3A759E-1104-4727-9331-D9B524C95E9F}" srcOrd="0" destOrd="0" presId="urn:microsoft.com/office/officeart/2005/8/layout/hProcess9"/>
    <dgm:cxn modelId="{6C4972C2-46E6-422B-921F-CB32F8B44370}" type="presParOf" srcId="{D06D053D-4A90-4467-9667-37CD5A1099B2}" destId="{C5EFEE2E-404F-4541-9D08-86D21B721A29}" srcOrd="1" destOrd="0" presId="urn:microsoft.com/office/officeart/2005/8/layout/hProcess9"/>
    <dgm:cxn modelId="{35328F77-9D62-43B2-A26E-993749F994AE}" type="presParOf" srcId="{D06D053D-4A90-4467-9667-37CD5A1099B2}" destId="{56C6A0A6-F218-4AD5-89C2-E21D2E9EB972}" srcOrd="2" destOrd="0" presId="urn:microsoft.com/office/officeart/2005/8/layout/hProcess9"/>
    <dgm:cxn modelId="{D99A45EA-E69D-409E-BD72-CDEB8F17FD02}" type="presParOf" srcId="{D06D053D-4A90-4467-9667-37CD5A1099B2}" destId="{E928C6EB-C5D9-48B4-9C1A-01993B2D2C58}" srcOrd="3" destOrd="0" presId="urn:microsoft.com/office/officeart/2005/8/layout/hProcess9"/>
    <dgm:cxn modelId="{85DC2083-D617-4E9D-8CF8-FCA37916A08E}" type="presParOf" srcId="{D06D053D-4A90-4467-9667-37CD5A1099B2}" destId="{D9C82DE1-B122-4222-BE61-1482D9B06A57}" srcOrd="4" destOrd="0" presId="urn:microsoft.com/office/officeart/2005/8/layout/hProcess9"/>
    <dgm:cxn modelId="{8034542F-99A1-441A-BF20-7E58C9C59F9B}" type="presParOf" srcId="{D06D053D-4A90-4467-9667-37CD5A1099B2}" destId="{67B8BD64-CBBA-4FA8-8007-58548897DC30}" srcOrd="5" destOrd="0" presId="urn:microsoft.com/office/officeart/2005/8/layout/hProcess9"/>
    <dgm:cxn modelId="{EC56374A-86B8-46EA-A841-5264B9A30603}" type="presParOf" srcId="{D06D053D-4A90-4467-9667-37CD5A1099B2}" destId="{1E4EFCED-A89A-4BC5-8DE0-E72C4EB4151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D06C45FB-3BF3-424B-8CE9-E133C7B1B75E}" type="presOf" srcId="{34BE5174-3A14-4865-92B9-F53694AD0389}" destId="{C06B198A-68BB-42E1-B1C2-328EB9898B6D}" srcOrd="0" destOrd="0" presId="urn:microsoft.com/office/officeart/2008/layout/IncreasingCircleProcess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5B79558A-C524-4D0A-A19B-19F41F3624BF}" type="presOf" srcId="{C6C8A2B2-B778-45D6-AD7E-9C46B93F9AB7}" destId="{7B1442B0-36E7-470E-AC49-E5B41A862DB8}" srcOrd="0" destOrd="0" presId="urn:microsoft.com/office/officeart/2008/layout/IncreasingCircleProcess"/>
    <dgm:cxn modelId="{A96B65C6-F9B5-4C4B-845A-0BBBA9F64923}" type="presOf" srcId="{A898CA49-BFF9-4194-8F11-9F59B34052B3}" destId="{7CA6C4B9-2503-4CBB-9E53-4F608F4AE666}" srcOrd="0" destOrd="0" presId="urn:microsoft.com/office/officeart/2008/layout/IncreasingCircleProcess"/>
    <dgm:cxn modelId="{780DE64B-EFF8-4735-A21E-21B7FC4956D8}" type="presOf" srcId="{8D01C1CB-034D-437B-BE7E-BF59483ADFD2}" destId="{CE4EDBEC-7970-4B65-AFDB-B2E5735A7045}" srcOrd="0" destOrd="0" presId="urn:microsoft.com/office/officeart/2008/layout/IncreasingCircleProcess"/>
    <dgm:cxn modelId="{632DDF85-19E0-4121-ABA0-6339075D1690}" type="presOf" srcId="{C2B5C9A7-82F9-40A3-BFDB-410DF10EAC66}" destId="{E20CCEBC-E2A0-4236-AA85-2E66DD964E64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8A65464D-3D2B-4C0D-B9DF-3232CEEC24FE}" type="presOf" srcId="{0AFE271B-C18E-4311-9C15-250218F6099D}" destId="{ACE20C9B-785B-44BC-BCF2-92AE084034CE}" srcOrd="0" destOrd="0" presId="urn:microsoft.com/office/officeart/2008/layout/IncreasingCircleProcess"/>
    <dgm:cxn modelId="{EDE89DC9-0408-4F5E-9F55-E732BCE7B6FD}" type="presOf" srcId="{09E586C8-4041-46AA-9709-389A5FFEDD99}" destId="{1F8DE87F-904B-4EEF-AB46-98AA18B275E2}" srcOrd="0" destOrd="0" presId="urn:microsoft.com/office/officeart/2008/layout/IncreasingCircleProcess"/>
    <dgm:cxn modelId="{758DB56A-6B1E-42AA-A560-B32B9D95CA59}" type="presParOf" srcId="{7B1442B0-36E7-470E-AC49-E5B41A862DB8}" destId="{F1E643A5-2ABB-4414-8F75-195D787B36ED}" srcOrd="0" destOrd="0" presId="urn:microsoft.com/office/officeart/2008/layout/IncreasingCircleProcess"/>
    <dgm:cxn modelId="{B80A3ED4-2905-47B0-862B-227EA0E98443}" type="presParOf" srcId="{F1E643A5-2ABB-4414-8F75-195D787B36ED}" destId="{EAC130B0-97CA-4205-B2B4-3C41E29D92A0}" srcOrd="0" destOrd="0" presId="urn:microsoft.com/office/officeart/2008/layout/IncreasingCircleProcess"/>
    <dgm:cxn modelId="{1D9405BA-719C-4077-B10D-C2997DC28D14}" type="presParOf" srcId="{F1E643A5-2ABB-4414-8F75-195D787B36ED}" destId="{F06E98D9-374D-438A-99AF-5967207E6420}" srcOrd="1" destOrd="0" presId="urn:microsoft.com/office/officeart/2008/layout/IncreasingCircleProcess"/>
    <dgm:cxn modelId="{16026B37-7811-4E02-9793-3E6FDA0615EF}" type="presParOf" srcId="{F1E643A5-2ABB-4414-8F75-195D787B36ED}" destId="{ACE20C9B-785B-44BC-BCF2-92AE084034CE}" srcOrd="2" destOrd="0" presId="urn:microsoft.com/office/officeart/2008/layout/IncreasingCircleProcess"/>
    <dgm:cxn modelId="{D27B8A9A-D6B4-4628-84BD-E6CE1C0FFD84}" type="presParOf" srcId="{F1E643A5-2ABB-4414-8F75-195D787B36ED}" destId="{1F8DE87F-904B-4EEF-AB46-98AA18B275E2}" srcOrd="3" destOrd="0" presId="urn:microsoft.com/office/officeart/2008/layout/IncreasingCircleProcess"/>
    <dgm:cxn modelId="{D10C4161-7135-472F-AE9E-E785797E80E3}" type="presParOf" srcId="{7B1442B0-36E7-470E-AC49-E5B41A862DB8}" destId="{79BEF111-F09D-4043-87C9-7A12E086D462}" srcOrd="1" destOrd="0" presId="urn:microsoft.com/office/officeart/2008/layout/IncreasingCircleProcess"/>
    <dgm:cxn modelId="{164A3107-9F7D-47A3-83C9-D288580D16E3}" type="presParOf" srcId="{7B1442B0-36E7-470E-AC49-E5B41A862DB8}" destId="{5CB1E735-A61B-421B-B7AA-167FF917E1FC}" srcOrd="2" destOrd="0" presId="urn:microsoft.com/office/officeart/2008/layout/IncreasingCircleProcess"/>
    <dgm:cxn modelId="{8C7D550B-1C1D-4C90-8EBC-071E9BF9834E}" type="presParOf" srcId="{5CB1E735-A61B-421B-B7AA-167FF917E1FC}" destId="{B297B41E-C3C2-4397-A4A6-7F735B76447D}" srcOrd="0" destOrd="0" presId="urn:microsoft.com/office/officeart/2008/layout/IncreasingCircleProcess"/>
    <dgm:cxn modelId="{068594D9-BB8B-4CCE-9C55-A3A85BF3BE76}" type="presParOf" srcId="{5CB1E735-A61B-421B-B7AA-167FF917E1FC}" destId="{880992E5-BEA4-449C-BF47-C287C2EC7DEC}" srcOrd="1" destOrd="0" presId="urn:microsoft.com/office/officeart/2008/layout/IncreasingCircleProcess"/>
    <dgm:cxn modelId="{6A1DBF8F-2491-4FAF-8FAE-5ADB28E8A618}" type="presParOf" srcId="{5CB1E735-A61B-421B-B7AA-167FF917E1FC}" destId="{CE4EDBEC-7970-4B65-AFDB-B2E5735A7045}" srcOrd="2" destOrd="0" presId="urn:microsoft.com/office/officeart/2008/layout/IncreasingCircleProcess"/>
    <dgm:cxn modelId="{BBC5FCF9-D070-4871-A3A9-167F1D9AB3A1}" type="presParOf" srcId="{5CB1E735-A61B-421B-B7AA-167FF917E1FC}" destId="{7CA6C4B9-2503-4CBB-9E53-4F608F4AE666}" srcOrd="3" destOrd="0" presId="urn:microsoft.com/office/officeart/2008/layout/IncreasingCircleProcess"/>
    <dgm:cxn modelId="{666C3DA9-7AF0-4BCE-9268-8DE6054D4A66}" type="presParOf" srcId="{7B1442B0-36E7-470E-AC49-E5B41A862DB8}" destId="{BD09E44C-1545-4C8A-95D6-D2109C2A758E}" srcOrd="3" destOrd="0" presId="urn:microsoft.com/office/officeart/2008/layout/IncreasingCircleProcess"/>
    <dgm:cxn modelId="{F37B82E3-247B-49E5-8BE0-4954CA2CC436}" type="presParOf" srcId="{7B1442B0-36E7-470E-AC49-E5B41A862DB8}" destId="{A208E988-A0AB-43ED-83C9-D7D874CF1503}" srcOrd="4" destOrd="0" presId="urn:microsoft.com/office/officeart/2008/layout/IncreasingCircleProcess"/>
    <dgm:cxn modelId="{ADBE8B16-7D6F-4FF3-8612-6A2AFDF35B26}" type="presParOf" srcId="{A208E988-A0AB-43ED-83C9-D7D874CF1503}" destId="{AFF500C2-A9A6-431A-BF6E-94A323E0ABDE}" srcOrd="0" destOrd="0" presId="urn:microsoft.com/office/officeart/2008/layout/IncreasingCircleProcess"/>
    <dgm:cxn modelId="{9D72B74B-B3D8-4A36-B09A-2196A9C76B60}" type="presParOf" srcId="{A208E988-A0AB-43ED-83C9-D7D874CF1503}" destId="{416CF78A-8E57-4195-9CCB-D1371B61F0AF}" srcOrd="1" destOrd="0" presId="urn:microsoft.com/office/officeart/2008/layout/IncreasingCircleProcess"/>
    <dgm:cxn modelId="{00105A15-4E44-4740-9727-0D0A619807E2}" type="presParOf" srcId="{A208E988-A0AB-43ED-83C9-D7D874CF1503}" destId="{C06B198A-68BB-42E1-B1C2-328EB9898B6D}" srcOrd="2" destOrd="0" presId="urn:microsoft.com/office/officeart/2008/layout/IncreasingCircleProcess"/>
    <dgm:cxn modelId="{9F2B2F34-848A-48B8-A914-45E8100D5B8A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45DEB7-291D-4683-9604-B528E5D69295}" type="presOf" srcId="{C6C8A2B2-B778-45D6-AD7E-9C46B93F9AB7}" destId="{7B1442B0-36E7-470E-AC49-E5B41A862DB8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543BBE8E-3529-4199-AB6B-23936AFF157E}" type="presOf" srcId="{C2B5C9A7-82F9-40A3-BFDB-410DF10EAC66}" destId="{E20CCEBC-E2A0-4236-AA85-2E66DD964E64}" srcOrd="0" destOrd="0" presId="urn:microsoft.com/office/officeart/2008/layout/IncreasingCircleProcess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3461D1A7-23C1-49DB-841F-AAA075B5BFA2}" type="presOf" srcId="{8D01C1CB-034D-437B-BE7E-BF59483ADFD2}" destId="{CE4EDBEC-7970-4B65-AFDB-B2E5735A7045}" srcOrd="0" destOrd="0" presId="urn:microsoft.com/office/officeart/2008/layout/IncreasingCircleProcess"/>
    <dgm:cxn modelId="{16EE283A-8F9C-4384-A77F-92092EA691A6}" type="presOf" srcId="{A898CA49-BFF9-4194-8F11-9F59B34052B3}" destId="{7CA6C4B9-2503-4CBB-9E53-4F608F4AE666}" srcOrd="0" destOrd="0" presId="urn:microsoft.com/office/officeart/2008/layout/IncreasingCircleProcess"/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6C4FAD70-6801-4D6A-B635-0C9458E48C2A}" type="presOf" srcId="{09E586C8-4041-46AA-9709-389A5FFEDD99}" destId="{1F8DE87F-904B-4EEF-AB46-98AA18B275E2}" srcOrd="0" destOrd="0" presId="urn:microsoft.com/office/officeart/2008/layout/IncreasingCircleProcess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A6FDB371-BF02-4205-82EB-8260B3A4FD84}" type="presOf" srcId="{0AFE271B-C18E-4311-9C15-250218F6099D}" destId="{ACE20C9B-785B-44BC-BCF2-92AE084034CE}" srcOrd="0" destOrd="0" presId="urn:microsoft.com/office/officeart/2008/layout/IncreasingCircleProcess"/>
    <dgm:cxn modelId="{CC7A7AB7-40AC-40B2-9E07-2466082CA8AF}" type="presOf" srcId="{34BE5174-3A14-4865-92B9-F53694AD0389}" destId="{C06B198A-68BB-42E1-B1C2-328EB9898B6D}" srcOrd="0" destOrd="0" presId="urn:microsoft.com/office/officeart/2008/layout/IncreasingCircleProcess"/>
    <dgm:cxn modelId="{8CB49C87-2796-4308-997E-26AD4702DF6D}" type="presParOf" srcId="{7B1442B0-36E7-470E-AC49-E5B41A862DB8}" destId="{F1E643A5-2ABB-4414-8F75-195D787B36ED}" srcOrd="0" destOrd="0" presId="urn:microsoft.com/office/officeart/2008/layout/IncreasingCircleProcess"/>
    <dgm:cxn modelId="{720D23AA-CD50-43A9-9DD0-34FB29BA2A68}" type="presParOf" srcId="{F1E643A5-2ABB-4414-8F75-195D787B36ED}" destId="{EAC130B0-97CA-4205-B2B4-3C41E29D92A0}" srcOrd="0" destOrd="0" presId="urn:microsoft.com/office/officeart/2008/layout/IncreasingCircleProcess"/>
    <dgm:cxn modelId="{DD113B17-A291-4F5E-8FFB-38D1B7CB3E94}" type="presParOf" srcId="{F1E643A5-2ABB-4414-8F75-195D787B36ED}" destId="{F06E98D9-374D-438A-99AF-5967207E6420}" srcOrd="1" destOrd="0" presId="urn:microsoft.com/office/officeart/2008/layout/IncreasingCircleProcess"/>
    <dgm:cxn modelId="{28E2F7DD-CF44-4AD7-90E8-E78B75A4B3EE}" type="presParOf" srcId="{F1E643A5-2ABB-4414-8F75-195D787B36ED}" destId="{ACE20C9B-785B-44BC-BCF2-92AE084034CE}" srcOrd="2" destOrd="0" presId="urn:microsoft.com/office/officeart/2008/layout/IncreasingCircleProcess"/>
    <dgm:cxn modelId="{27ADB7B4-11E3-4DF6-BF73-2ADAC10E4F54}" type="presParOf" srcId="{F1E643A5-2ABB-4414-8F75-195D787B36ED}" destId="{1F8DE87F-904B-4EEF-AB46-98AA18B275E2}" srcOrd="3" destOrd="0" presId="urn:microsoft.com/office/officeart/2008/layout/IncreasingCircleProcess"/>
    <dgm:cxn modelId="{EC808EDB-9167-44A8-8C9E-DB1B3B5B04F9}" type="presParOf" srcId="{7B1442B0-36E7-470E-AC49-E5B41A862DB8}" destId="{79BEF111-F09D-4043-87C9-7A12E086D462}" srcOrd="1" destOrd="0" presId="urn:microsoft.com/office/officeart/2008/layout/IncreasingCircleProcess"/>
    <dgm:cxn modelId="{AFA61829-5448-4C90-AB62-2838B8C5C46F}" type="presParOf" srcId="{7B1442B0-36E7-470E-AC49-E5B41A862DB8}" destId="{5CB1E735-A61B-421B-B7AA-167FF917E1FC}" srcOrd="2" destOrd="0" presId="urn:microsoft.com/office/officeart/2008/layout/IncreasingCircleProcess"/>
    <dgm:cxn modelId="{1BE284E5-666B-42B8-A812-5AA075F827D2}" type="presParOf" srcId="{5CB1E735-A61B-421B-B7AA-167FF917E1FC}" destId="{B297B41E-C3C2-4397-A4A6-7F735B76447D}" srcOrd="0" destOrd="0" presId="urn:microsoft.com/office/officeart/2008/layout/IncreasingCircleProcess"/>
    <dgm:cxn modelId="{689274B5-4C97-43AC-B624-768422F59361}" type="presParOf" srcId="{5CB1E735-A61B-421B-B7AA-167FF917E1FC}" destId="{880992E5-BEA4-449C-BF47-C287C2EC7DEC}" srcOrd="1" destOrd="0" presId="urn:microsoft.com/office/officeart/2008/layout/IncreasingCircleProcess"/>
    <dgm:cxn modelId="{37F53AFD-7ACB-4AB5-A5E2-DB30B389D7E8}" type="presParOf" srcId="{5CB1E735-A61B-421B-B7AA-167FF917E1FC}" destId="{CE4EDBEC-7970-4B65-AFDB-B2E5735A7045}" srcOrd="2" destOrd="0" presId="urn:microsoft.com/office/officeart/2008/layout/IncreasingCircleProcess"/>
    <dgm:cxn modelId="{0EC11A9D-162A-461E-B2E0-F25B83546477}" type="presParOf" srcId="{5CB1E735-A61B-421B-B7AA-167FF917E1FC}" destId="{7CA6C4B9-2503-4CBB-9E53-4F608F4AE666}" srcOrd="3" destOrd="0" presId="urn:microsoft.com/office/officeart/2008/layout/IncreasingCircleProcess"/>
    <dgm:cxn modelId="{C06F0CEC-B77E-469E-9CCF-DF2EE0E6AE8A}" type="presParOf" srcId="{7B1442B0-36E7-470E-AC49-E5B41A862DB8}" destId="{BD09E44C-1545-4C8A-95D6-D2109C2A758E}" srcOrd="3" destOrd="0" presId="urn:microsoft.com/office/officeart/2008/layout/IncreasingCircleProcess"/>
    <dgm:cxn modelId="{439F1904-36B1-4D0C-97D0-B7196886E3B4}" type="presParOf" srcId="{7B1442B0-36E7-470E-AC49-E5B41A862DB8}" destId="{A208E988-A0AB-43ED-83C9-D7D874CF1503}" srcOrd="4" destOrd="0" presId="urn:microsoft.com/office/officeart/2008/layout/IncreasingCircleProcess"/>
    <dgm:cxn modelId="{43AE496A-AA25-43A4-824C-7B980F085F1F}" type="presParOf" srcId="{A208E988-A0AB-43ED-83C9-D7D874CF1503}" destId="{AFF500C2-A9A6-431A-BF6E-94A323E0ABDE}" srcOrd="0" destOrd="0" presId="urn:microsoft.com/office/officeart/2008/layout/IncreasingCircleProcess"/>
    <dgm:cxn modelId="{62F0938B-884A-4F69-993A-8BD96A99A566}" type="presParOf" srcId="{A208E988-A0AB-43ED-83C9-D7D874CF1503}" destId="{416CF78A-8E57-4195-9CCB-D1371B61F0AF}" srcOrd="1" destOrd="0" presId="urn:microsoft.com/office/officeart/2008/layout/IncreasingCircleProcess"/>
    <dgm:cxn modelId="{7EBBFE0E-700C-42EF-8F7D-A99BA265F6D3}" type="presParOf" srcId="{A208E988-A0AB-43ED-83C9-D7D874CF1503}" destId="{C06B198A-68BB-42E1-B1C2-328EB9898B6D}" srcOrd="2" destOrd="0" presId="urn:microsoft.com/office/officeart/2008/layout/IncreasingCircleProcess"/>
    <dgm:cxn modelId="{23B822F5-5FBC-4313-A30F-D12CD8806FEE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242FA-52FC-42F2-B63E-5CCC151E736B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A600B-4E26-46F1-8BAB-78FA983D96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64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600B-4E26-46F1-8BAB-78FA983D963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22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600B-4E26-46F1-8BAB-78FA983D963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00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6B7D3F5-AA29-4DB8-AAF1-DE33771D3D4F}" type="slidenum">
              <a:rPr lang="zh-TW" altLang="en-US" smtClean="0">
                <a:solidFill>
                  <a:prstClr val="black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13</a:t>
            </a:fld>
            <a:endParaRPr lang="zh-TW" altLang="en-US" smtClean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057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要將能力移轉給學生，老師要先幫學生「搭鷹架」，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然後在「慢慢拆除鷹架」，最後讓學生獨立完成。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這個過程，在「教學時」，一般可以分成四個歷程。</a:t>
            </a:r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FA5CCBF-4C48-4AEE-9A17-74FC5116FEA0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41</a:t>
            </a:fld>
            <a:endParaRPr lang="zh-TW" altLang="en-US" smtClean="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797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6E52F60-5F65-4FBC-9CA2-21B8F5E7520D}" type="slidenum">
              <a:rPr kumimoji="0" lang="zh-TW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63</a:t>
            </a:fld>
            <a:endParaRPr kumimoji="0" lang="zh-TW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現在，請大家跟我一起開始進入聚落與人口第一節的教學。</a:t>
            </a:r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20E309-A09B-47F9-89D1-8DB90FD38E3E}" type="slidenum">
              <a:rPr kumimoji="0" lang="zh-TW" altLang="en-US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65</a:t>
            </a:fld>
            <a:endParaRPr kumimoji="0" lang="zh-TW" altLang="en-US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1146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476D3DC-112A-41F2-91E4-2CEF0555872F}" type="slidenum">
              <a:rPr kumimoji="0" lang="zh-TW" altLang="en-US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67</a:t>
            </a:fld>
            <a:endParaRPr kumimoji="0" lang="zh-TW" altLang="en-US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65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fld id="{94126DA2-11F3-4A48-9A41-9EC5BFD0B544}" type="slidenum">
              <a:rPr lang="zh-TW" altLang="en-US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pPr/>
              <a:t>71</a:t>
            </a:fld>
            <a:endParaRPr lang="zh-TW" altLang="en-US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824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74DC-A1F3-41E8-AC07-5EA64B8969D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D4D04-6538-4651-906A-B5FA31C8EA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70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C4D19-7FDE-4142-86C5-191E11F684C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C06C4-EC49-4B69-9A15-1B73D0443C1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8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4267">
                <a:latin typeface="微軟正黑體" pitchFamily="34" charset="-120"/>
                <a:ea typeface="微軟正黑體" pitchFamily="34" charset="-120"/>
              </a:defRPr>
            </a:lvl1pPr>
            <a:lvl2pPr>
              <a:defRPr sz="3733">
                <a:latin typeface="微軟正黑體" pitchFamily="34" charset="-120"/>
                <a:ea typeface="微軟正黑體" pitchFamily="34" charset="-120"/>
              </a:defRPr>
            </a:lvl2pPr>
            <a:lvl3pPr>
              <a:defRPr sz="3200">
                <a:latin typeface="微軟正黑體" pitchFamily="34" charset="-120"/>
                <a:ea typeface="微軟正黑體" pitchFamily="34" charset="-120"/>
              </a:defRPr>
            </a:lvl3pPr>
            <a:lvl4pPr>
              <a:defRPr sz="2667">
                <a:latin typeface="微軟正黑體" pitchFamily="34" charset="-120"/>
                <a:ea typeface="微軟正黑體" pitchFamily="34" charset="-120"/>
              </a:defRPr>
            </a:lvl4pPr>
            <a:lvl5pPr>
              <a:defRPr sz="2667">
                <a:latin typeface="微軟正黑體" pitchFamily="34" charset="-120"/>
                <a:ea typeface="微軟正黑體" pitchFamily="34" charset="-12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99190-528B-45E2-9E2A-DF29EDA68E7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2CA95-0989-48E8-BCFA-C3080ACDACA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456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effectLst/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 b="1">
                <a:effectLst/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71"/>
            <a:ext cx="7315200" cy="804863"/>
          </a:xfrm>
        </p:spPr>
        <p:txBody>
          <a:bodyPr/>
          <a:lstStyle>
            <a:lvl1pPr marL="0" indent="0">
              <a:buNone/>
              <a:defRPr sz="1867" b="1">
                <a:effectLst/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90BD-64DA-4B25-A081-0DE94EA1D6F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399AB-1825-4137-AA32-5E213ADE5DD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79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D2EDA-FD76-43BB-9BEA-8D6F2FE0A4B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711A-CF11-4CCF-B4CE-5A333A4F55E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715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2A961-72D5-45C0-B116-2DD89A180B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7583D-2101-47B6-8232-AC5BCB52188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038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527381" y="6497639"/>
            <a:ext cx="10945216" cy="0"/>
          </a:xfrm>
          <a:prstGeom prst="line">
            <a:avLst/>
          </a:prstGeom>
          <a:ln w="12700">
            <a:prstDash val="sys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5"/>
            <a:ext cx="11176000" cy="247452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lnSpc>
                <a:spcPct val="100000"/>
              </a:lnSpc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9106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6E9430-AB5A-4290-B1B0-B9A87EC1FC7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9AEFD-E6B2-4A4C-99FA-560BD4A29781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9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25439"/>
            <a:ext cx="10972800" cy="9271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EBC5-54AC-4828-A7FA-3429BDCE05E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70A4-2177-4585-8EDF-8B457859AC41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535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DAE5-24DF-4901-A2CD-0845F0EE5CF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796A6-B522-405A-B043-F926955CB85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4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5169"/>
            <a:ext cx="2743200" cy="585046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5169"/>
            <a:ext cx="8026400" cy="58504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3E2E-EA2D-4AAC-B10D-4E39AFA43DB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7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347134"/>
            <a:ext cx="4207933" cy="33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3B215-0F64-4469-BCB5-4DB15B14BC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FB0F-7E83-42D7-9454-9F727A6EF1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55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67733"/>
            <a:ext cx="1799167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8043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BF6F-B70D-4D23-8F20-58A2AF3A96C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DC83-8DD7-47AF-8F25-DD7CC58A00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94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1051984"/>
            <a:ext cx="3246967" cy="25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B5C9-7F77-42D1-956F-767F5763EAB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FF8F-DAC1-4C82-AF62-C418E5533F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60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F59F6-71AA-4A08-9825-D0BD261375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8025-1FC6-4273-879D-BEDBAF9995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648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1B425-3965-4F8C-8C0E-61A268A4A8E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247D-6540-492E-963A-FC9668A563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4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3F0B-0396-467D-AF6D-4904FA86122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E4F0-1D23-4483-858A-64786EF095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91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8EB8-A402-43ED-9F85-5ADEC63BCA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7AE7-9F2D-4362-8E1B-64065EBA68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750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FE48-B23B-4581-B03C-917063D0F4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6B31-D4DB-4446-8591-D8A10C4D17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41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08663-3273-4796-AAFC-631AB98A5F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35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0A96-559D-4FA9-AA51-0DDA2B345BD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63DA-8797-4D51-BAA4-C6DBF63FE6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7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F03FA-09D7-4C61-81BD-39E278B57BF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C130-236C-47B2-BB4C-B620034ACA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367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05833"/>
            <a:ext cx="1799167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E3C1-8268-4936-8BAB-6808ED51D9B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5189-A7D1-4F57-8EB1-8919B18917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89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1763"/>
            <a:ext cx="48895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accent4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772B2-6596-43C0-9F3A-346957BBF6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5DBE-106F-4473-BDE7-4636E9EDFB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861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5E1AB-B441-4362-A0EA-B9042D7E3DA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49251-AC73-4753-AC8E-9354C2BCC2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586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9738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99336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AADFE-05B5-406A-A41F-09581EA66D0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1821-EE53-4368-B49B-55D0AB3538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596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D75B9-528D-4CF7-A46D-5FDBAF01D4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C59B0-94DD-4C66-81A2-C8EA99985E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330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4A071-05CF-4CC2-86CE-1A5DCD0EE9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0F7B9-8824-4AD5-8890-8313795D11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411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15D4A-0294-497B-B227-719413712EC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2C08E-8EB4-4FAC-9DC8-125F368205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91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634CC-D8A0-4DB3-B2C2-70374CB57A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4AA8-2AFE-48DD-9E51-60228D2976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35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07FE-BE2E-44A8-86D7-2BCA3147608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00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A85BA-2109-418A-847B-160D7933FC3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0876B-1092-4C02-8192-12BB601342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05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9705D-E0E1-42D8-AB52-CAA46F53FED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B5B0-4221-493E-A460-45C051558F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470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AB06D-4919-4E83-92C2-F3F44F6DB0C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33529-9151-412D-B365-A0C7129199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327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85738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58B3-8719-471F-9B4B-E18D44C3FB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B984C-10F2-42EB-8B73-31C9F6DB65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911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1D196-71FB-4C62-963E-033D45BA5385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9B825-069D-46E4-A5CE-174FA950EB1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573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-18256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D3F48-CB21-4517-9813-34D151D74A85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95748-394F-41BC-A402-542843AC119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095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114D4-C889-45DE-8106-4BFE52FE74E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AE616-3050-49A6-924B-FE809B92C83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124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4B0EE-65B8-4DE8-B778-8354785EA770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B349E-C86D-4E94-8D87-21BB2786D3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346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D8F25-E60E-4DB5-9E8C-C25D562423FF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D4D0A-071A-4D79-B91E-0250E35C84D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86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4D77-8639-4F01-99D5-F6F5020DC2A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39651-0752-43FA-A31C-90F28C21E83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50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507B-6258-4F59-896B-D81004B120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82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D05C-3E33-45AB-AB2C-5B7C878C3A42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B6AD-07DF-4AFF-933F-606B6A2C61C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849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85BF4-FC9C-4859-AE43-F8688C1B28B0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3C085-C131-4741-8F4C-FA97C4D942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212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FD960-DAB6-419F-982B-24CD4EB7B4CC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21791-53BC-4B46-B6BF-EE387F4B5D4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950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1EA66-A397-46A9-BDBC-64D09CB6B563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37789-50EB-4E42-B82A-507935D4483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750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D28-27F4-4148-8279-C13008B00F4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03B5E-B028-458E-8798-6D58A2D3E22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413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9D1E-0AA5-460E-86BC-C92B989640B2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C8906-1690-4B2A-A402-6F78A16602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119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-18256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A8192-E9F5-4E6E-BBCE-8EDF512CC288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69472-3D2B-4849-A4E1-AA45F5997CB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55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B434A-F9F6-4239-A690-5159BFBDED80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18C75-CF69-4C11-989A-29B83D860A5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282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816E-6287-4BF3-BEDF-AE2AA438DAF6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6B133-11BD-455C-AC69-824C6254653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953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26E77-BA00-4DF7-B028-4611BD12AF70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7841-6949-44CF-B1B9-C3B05898E8E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36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2" y="1534585"/>
            <a:ext cx="5389033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2" y="2175935"/>
            <a:ext cx="538903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C2A3-0A68-4965-ABB6-F749AB670E6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00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F6127-F3E7-44B6-B79C-D4B1D7B99DFF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BED63-2D20-4AFF-AAD7-52A3371E541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772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18C9-3AD9-4976-AC5B-F5CA29F5A05B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F312B-4FE4-439E-B634-9091D1B6E61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615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19715-CCFC-4EDE-93BB-242FEB3AE4F3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15107-31C1-4EBC-B45B-3C51213A511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840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A4000-D7F2-496B-BB09-10A0B0410B07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51798-4337-4306-93EC-AEA000FE243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13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26927-3ECB-423F-B6DD-1936FFBA5628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6ADC7-08A9-49BE-96EE-F92D0A741E5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706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A689-00E8-497A-AF11-E5B8AC1AAABE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B7807-A8FD-430C-A09E-8692B8F3245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888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EA8C-8912-4431-BD5F-7C02820B970F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66A-067B-4B1B-B6BC-DE357B353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1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73025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D82CE-AEF8-44A0-AE82-061EDE351D9F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62D7-9F71-4531-A5E8-6A14562EC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112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D4453-97BB-48F7-8DC1-CE5CB6CE2C2F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D275-B638-4CC3-AF4B-6864AA8C3F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1990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00E1B-A56B-466D-88B8-8E4524F7F060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B5F-8405-4F0B-8A50-78924E6937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80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17C0-CB84-4AD4-9F39-C64A8BE576A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2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FA2B6-CD9A-4148-A48C-3AA0F92FF4E6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D32E-92BB-47EC-AE98-1E2868A5C2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608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7319-FC34-4F44-AA6F-539A03051F69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6FDF-2DA3-447C-8D0D-97751D038E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76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EAB8E-EB48-4772-9A88-3D2240F0305E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A0D6-CC15-417A-9820-678357000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581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42E2-F079-4DF2-A71D-0D46A0B62DBB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C8F6-9E67-478B-901C-C140C9ABE0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671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8F33E-5EE1-4CE9-956E-66BDF5311609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8200-88FA-43D6-A39A-9D43D9960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039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15926-4305-4BF3-B6EF-65389EC4654A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635C-83E6-4454-B9A9-71851C62E3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105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9AC27-7291-40D9-90CC-880D39A2C023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EC6A-7178-45B0-8B21-93F7E52002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174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147483646 h 2856"/>
                <a:gd name="T8" fmla="*/ 2147483646 w 7104"/>
                <a:gd name="T9" fmla="*/ 2147483646 h 2856"/>
                <a:gd name="T10" fmla="*/ 2147483646 w 7104"/>
                <a:gd name="T11" fmla="*/ 2147483646 h 2856"/>
                <a:gd name="T12" fmla="*/ 2147483646 w 7104"/>
                <a:gd name="T13" fmla="*/ 2147483646 h 2856"/>
                <a:gd name="T14" fmla="*/ 2147483646 w 7104"/>
                <a:gd name="T15" fmla="*/ 2147483646 h 2856"/>
                <a:gd name="T16" fmla="*/ 2147483646 w 7104"/>
                <a:gd name="T17" fmla="*/ 2147483646 h 2856"/>
                <a:gd name="T18" fmla="*/ 2147483646 w 7104"/>
                <a:gd name="T19" fmla="*/ 2147483646 h 2856"/>
                <a:gd name="T20" fmla="*/ 2147483646 w 7104"/>
                <a:gd name="T21" fmla="*/ 2147483646 h 2856"/>
                <a:gd name="T22" fmla="*/ 2147483646 w 7104"/>
                <a:gd name="T23" fmla="*/ 2147483646 h 2856"/>
                <a:gd name="T24" fmla="*/ 2147483646 w 7104"/>
                <a:gd name="T25" fmla="*/ 2147483646 h 2856"/>
                <a:gd name="T26" fmla="*/ 2147483646 w 7104"/>
                <a:gd name="T27" fmla="*/ 2147483646 h 2856"/>
                <a:gd name="T28" fmla="*/ 2147483646 w 7104"/>
                <a:gd name="T29" fmla="*/ 2147483646 h 2856"/>
                <a:gd name="T30" fmla="*/ 2147483646 w 7104"/>
                <a:gd name="T31" fmla="*/ 2147483646 h 2856"/>
                <a:gd name="T32" fmla="*/ 2147483646 w 7104"/>
                <a:gd name="T33" fmla="*/ 2147483646 h 2856"/>
                <a:gd name="T34" fmla="*/ 2147483646 w 7104"/>
                <a:gd name="T35" fmla="*/ 2147483646 h 2856"/>
                <a:gd name="T36" fmla="*/ 2147483646 w 7104"/>
                <a:gd name="T37" fmla="*/ 2147483646 h 2856"/>
                <a:gd name="T38" fmla="*/ 2147483646 w 7104"/>
                <a:gd name="T39" fmla="*/ 2147483646 h 2856"/>
                <a:gd name="T40" fmla="*/ 2147483646 w 7104"/>
                <a:gd name="T41" fmla="*/ 2147483646 h 2856"/>
                <a:gd name="T42" fmla="*/ 2147483646 w 7104"/>
                <a:gd name="T43" fmla="*/ 2147483646 h 2856"/>
                <a:gd name="T44" fmla="*/ 2147483646 w 7104"/>
                <a:gd name="T45" fmla="*/ 2147483646 h 2856"/>
                <a:gd name="T46" fmla="*/ 2147483646 w 7104"/>
                <a:gd name="T47" fmla="*/ 2147483646 h 2856"/>
                <a:gd name="T48" fmla="*/ 2147483646 w 7104"/>
                <a:gd name="T49" fmla="*/ 2147483646 h 2856"/>
                <a:gd name="T50" fmla="*/ 2147483646 w 7104"/>
                <a:gd name="T51" fmla="*/ 2147483646 h 2856"/>
                <a:gd name="T52" fmla="*/ 2147483646 w 7104"/>
                <a:gd name="T53" fmla="*/ 2147483646 h 2856"/>
                <a:gd name="T54" fmla="*/ 2147483646 w 7104"/>
                <a:gd name="T55" fmla="*/ 2147483646 h 2856"/>
                <a:gd name="T56" fmla="*/ 2147483646 w 7104"/>
                <a:gd name="T57" fmla="*/ 2147483646 h 2856"/>
                <a:gd name="T58" fmla="*/ 2147483646 w 7104"/>
                <a:gd name="T59" fmla="*/ 2147483646 h 2856"/>
                <a:gd name="T60" fmla="*/ 2147483646 w 7104"/>
                <a:gd name="T61" fmla="*/ 2147483646 h 2856"/>
                <a:gd name="T62" fmla="*/ 2147483646 w 7104"/>
                <a:gd name="T63" fmla="*/ 2147483646 h 2856"/>
                <a:gd name="T64" fmla="*/ 2147483646 w 7104"/>
                <a:gd name="T65" fmla="*/ 2147483646 h 2856"/>
                <a:gd name="T66" fmla="*/ 2147483646 w 7104"/>
                <a:gd name="T67" fmla="*/ 2147483646 h 2856"/>
                <a:gd name="T68" fmla="*/ 2147483646 w 7104"/>
                <a:gd name="T69" fmla="*/ 2147483646 h 2856"/>
                <a:gd name="T70" fmla="*/ 2147483646 w 7104"/>
                <a:gd name="T71" fmla="*/ 2147483646 h 2856"/>
                <a:gd name="T72" fmla="*/ 2147483646 w 7104"/>
                <a:gd name="T73" fmla="*/ 2147483646 h 2856"/>
                <a:gd name="T74" fmla="*/ 2147483646 w 7104"/>
                <a:gd name="T75" fmla="*/ 2147483646 h 2856"/>
                <a:gd name="T76" fmla="*/ 2147483646 w 7104"/>
                <a:gd name="T77" fmla="*/ 2147483646 h 2856"/>
                <a:gd name="T78" fmla="*/ 2147483646 w 7104"/>
                <a:gd name="T79" fmla="*/ 2147483646 h 2856"/>
                <a:gd name="T80" fmla="*/ 2147483646 w 7104"/>
                <a:gd name="T81" fmla="*/ 2147483646 h 2856"/>
                <a:gd name="T82" fmla="*/ 2147483646 w 7104"/>
                <a:gd name="T83" fmla="*/ 2147483646 h 2856"/>
                <a:gd name="T84" fmla="*/ 2147483646 w 7104"/>
                <a:gd name="T85" fmla="*/ 2147483646 h 2856"/>
                <a:gd name="T86" fmla="*/ 2147483646 w 7104"/>
                <a:gd name="T87" fmla="*/ 2147483646 h 2856"/>
                <a:gd name="T88" fmla="*/ 2147483646 w 7104"/>
                <a:gd name="T89" fmla="*/ 2147483646 h 2856"/>
                <a:gd name="T90" fmla="*/ 2147483646 w 7104"/>
                <a:gd name="T91" fmla="*/ 2147483646 h 2856"/>
                <a:gd name="T92" fmla="*/ 2147483646 w 7104"/>
                <a:gd name="T93" fmla="*/ 2147483646 h 2856"/>
                <a:gd name="T94" fmla="*/ 2147483646 w 7104"/>
                <a:gd name="T95" fmla="*/ 2147483646 h 2856"/>
                <a:gd name="T96" fmla="*/ 2147483646 w 7104"/>
                <a:gd name="T97" fmla="*/ 2147483646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6296E7-7E9A-48FF-8C55-D529BAD4A3D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1A4E-B8E3-4A18-A8E8-1D5D291D9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8865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1726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1726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80111846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85C004-4954-44FE-B83D-B9702283400D}" type="datetime1">
              <a:rPr lang="zh-TW" altLang="en-US" smtClean="0"/>
              <a:t>2018/3/15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9AEFD-E6B2-4A4C-99FA-560BD4A297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007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3E6E-31CC-4883-976E-84EA8D3C329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46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527381" y="6497639"/>
            <a:ext cx="10945216" cy="0"/>
          </a:xfrm>
          <a:prstGeom prst="line">
            <a:avLst/>
          </a:prstGeom>
          <a:ln w="12700">
            <a:prstDash val="sys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5"/>
            <a:ext cx="11176000" cy="247452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lnSpc>
                <a:spcPct val="100000"/>
              </a:lnSpc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8227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BCEA1-4FA9-4A93-890E-433A13A19CB2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0114A-8854-4CA3-9E14-FAC5D9254F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716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1231900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D0CAC-3ACB-4D3C-9378-56AE4FAD4E47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AFCB-0E72-4EFE-BEA2-C7BB072E63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735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D675-47C3-41C1-9E6D-FC214A83503B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1B2E-C436-4A83-B934-1476CEA4B2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921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E9632-14F4-45EC-B713-FC63C845C0FE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85F3-359E-4337-8AA3-A9F5BECD03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46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A569-CA34-4A6C-BB74-C41AF47E0AFA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E81C2-4FD9-4AEC-A2DA-61F6F6F719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8489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2642-4279-407C-BABB-AC072B94B6CD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C5B0-2739-4CA3-A02C-8B7E92B006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989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057B-DCD3-495F-9BA4-95166B167AA4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824B-0C76-4EE4-BA62-A6B6D9BE6C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5557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E0A9-9B7A-4F7B-BBFD-9C4202B4A4C9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095-47E7-4671-905F-55BB591D11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572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BA13B-261C-4B7F-A489-5857D7CF88E6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DB510-BA4C-49B8-8A14-89A4ED1CDB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2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5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D1EE-F304-46E2-A87A-289B5709A38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3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63361-36CD-44FF-B198-1616FEE6131D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0F70-189A-4782-A24F-0A27C10851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614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AD433-1A27-4926-8D25-4CF92B698EFC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118B-45D3-4C48-9930-508C8D8C13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406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5960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5960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1" y="1"/>
            <a:ext cx="1747524" cy="2292095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kumimoji="1"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kumimoji="1"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kumimoji="1"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5"/>
            <a:ext cx="5734051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8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5" y="1310657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35661558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21840E-88DC-4759-8EF2-697A05E14C59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758CE2-AFE1-40EC-80EE-17B8E86F29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697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8002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1670050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7BB222-61DF-4C3E-ABB2-81961B30A517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BB312-6E81-43E9-A96A-B7683EC89B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5472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52513"/>
            <a:ext cx="32480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F2C786-680E-497D-A4B6-D00CF24FD62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871B53-DEF4-43D5-B230-A31F86B2FB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1309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C2461C-7471-4F51-8343-D285F834B132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0D321B-733A-4584-925D-CCD8000205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335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BF5504-8FE7-48F7-A3B6-AE298182EA46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2CDC65-43D8-4CB3-A582-B780C32386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7729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F2A7E7-2B24-4CBB-A4E4-407FBCF77A5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56D9E0-0FE0-427C-AE68-1C46DACBB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7750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D7159A-95D0-4F0B-8069-7D274A589AE4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FFD974-2D4F-4A91-ACB0-30D626E3C2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29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869"/>
            <a:ext cx="73152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A326-D205-4E2C-846E-49ECC86E1E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9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959723-3DFB-4307-93EF-C9148B69337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C194CE-CE74-4C02-96F2-3200ADF84B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827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B1648F-0A44-4B4A-A937-9BE9C02896EA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62A39-CDB7-469D-BC93-94711F7EF2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4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7F6E0-5DFF-4C14-ABA5-C0AD4F71F3A8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B46689-6BEE-415F-BA3B-D376476608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46754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363"/>
            <a:ext cx="1800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570AEA-E073-4C27-A8BB-018CF2647AE2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A7F3B-82D8-4D82-9697-6E914F390D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96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884" y="2924210"/>
            <a:ext cx="87376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D6844-4D31-49B2-BD66-84E67F5158B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7F06-17A5-40AC-A537-878756E8E84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344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  <a:lvl2pPr>
              <a:defRPr b="1">
                <a:latin typeface="微軟正黑體" pitchFamily="34" charset="-120"/>
                <a:ea typeface="微軟正黑體" pitchFamily="34" charset="-120"/>
              </a:defRPr>
            </a:lvl2pPr>
            <a:lvl3pPr>
              <a:defRPr b="1">
                <a:latin typeface="微軟正黑體" pitchFamily="34" charset="-120"/>
                <a:ea typeface="微軟正黑體" pitchFamily="34" charset="-120"/>
              </a:defRPr>
            </a:lvl3pPr>
            <a:lvl4pPr>
              <a:defRPr b="1">
                <a:latin typeface="微軟正黑體" pitchFamily="34" charset="-120"/>
                <a:ea typeface="微軟正黑體" pitchFamily="34" charset="-120"/>
              </a:defRPr>
            </a:lvl4pPr>
            <a:lvl5pPr>
              <a:defRPr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985AB-B40E-4974-BD47-D3D0912B7A6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744BE-8930-4948-BAF6-78A8C416650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112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7467" y="1773240"/>
            <a:ext cx="4379384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07435" y="2924945"/>
            <a:ext cx="10363200" cy="1500187"/>
          </a:xfrm>
        </p:spPr>
        <p:txBody>
          <a:bodyPr anchor="b"/>
          <a:lstStyle>
            <a:lvl1pPr marL="0" indent="0">
              <a:buNone/>
              <a:defRPr sz="2667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80CC-ECDB-4B28-934C-916435A6378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F4D20-97AB-4B6C-A673-6872D3878CA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40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微軟正黑體" pitchFamily="34" charset="-120"/>
                <a:ea typeface="微軟正黑體" pitchFamily="34" charset="-120"/>
              </a:defRPr>
            </a:lvl1pPr>
            <a:lvl2pPr>
              <a:defRPr sz="3200">
                <a:latin typeface="微軟正黑體" pitchFamily="34" charset="-120"/>
                <a:ea typeface="微軟正黑體" pitchFamily="34" charset="-120"/>
              </a:defRPr>
            </a:lvl2pPr>
            <a:lvl3pPr>
              <a:defRPr sz="2667">
                <a:latin typeface="微軟正黑體" pitchFamily="34" charset="-120"/>
                <a:ea typeface="微軟正黑體" pitchFamily="34" charset="-120"/>
              </a:defRPr>
            </a:lvl3pPr>
            <a:lvl4pPr>
              <a:defRPr sz="2400">
                <a:latin typeface="微軟正黑體" pitchFamily="34" charset="-120"/>
                <a:ea typeface="微軟正黑體" pitchFamily="34" charset="-120"/>
              </a:defRPr>
            </a:lvl4pPr>
            <a:lvl5pPr>
              <a:defRPr sz="2400">
                <a:latin typeface="微軟正黑體" pitchFamily="34" charset="-120"/>
                <a:ea typeface="微軟正黑體" pitchFamily="34" charset="-12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微軟正黑體" pitchFamily="34" charset="-120"/>
                <a:ea typeface="微軟正黑體" pitchFamily="34" charset="-120"/>
              </a:defRPr>
            </a:lvl1pPr>
            <a:lvl2pPr>
              <a:defRPr sz="3200">
                <a:latin typeface="微軟正黑體" pitchFamily="34" charset="-120"/>
                <a:ea typeface="微軟正黑體" pitchFamily="34" charset="-120"/>
              </a:defRPr>
            </a:lvl2pPr>
            <a:lvl3pPr>
              <a:defRPr sz="2667">
                <a:latin typeface="微軟正黑體" pitchFamily="34" charset="-120"/>
                <a:ea typeface="微軟正黑體" pitchFamily="34" charset="-120"/>
              </a:defRPr>
            </a:lvl3pPr>
            <a:lvl4pPr>
              <a:defRPr sz="2400">
                <a:latin typeface="微軟正黑體" pitchFamily="34" charset="-120"/>
                <a:ea typeface="微軟正黑體" pitchFamily="34" charset="-120"/>
              </a:defRPr>
            </a:lvl4pPr>
            <a:lvl5pPr>
              <a:defRPr sz="2400">
                <a:latin typeface="微軟正黑體" pitchFamily="34" charset="-120"/>
                <a:ea typeface="微軟正黑體" pitchFamily="34" charset="-12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FD240-EAE5-44C8-A550-5555A35433E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A7C4-0058-4BA3-A3D5-8145996795E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389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微軟正黑體" pitchFamily="34" charset="-120"/>
                <a:ea typeface="微軟正黑體" pitchFamily="34" charset="-120"/>
              </a:defRPr>
            </a:lvl1pPr>
            <a:lvl2pPr>
              <a:defRPr sz="2667">
                <a:latin typeface="微軟正黑體" pitchFamily="34" charset="-120"/>
                <a:ea typeface="微軟正黑體" pitchFamily="34" charset="-120"/>
              </a:defRPr>
            </a:lvl2pPr>
            <a:lvl3pPr>
              <a:defRPr sz="2400">
                <a:latin typeface="微軟正黑體" pitchFamily="34" charset="-120"/>
                <a:ea typeface="微軟正黑體" pitchFamily="34" charset="-120"/>
              </a:defRPr>
            </a:lvl3pPr>
            <a:lvl4pPr>
              <a:defRPr sz="2133">
                <a:latin typeface="微軟正黑體" pitchFamily="34" charset="-120"/>
                <a:ea typeface="微軟正黑體" pitchFamily="34" charset="-120"/>
              </a:defRPr>
            </a:lvl4pPr>
            <a:lvl5pPr>
              <a:defRPr sz="2133">
                <a:latin typeface="微軟正黑體" pitchFamily="34" charset="-120"/>
                <a:ea typeface="微軟正黑體" pitchFamily="34" charset="-12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微軟正黑體" pitchFamily="34" charset="-120"/>
                <a:ea typeface="微軟正黑體" pitchFamily="34" charset="-12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>
                <a:latin typeface="微軟正黑體" pitchFamily="34" charset="-120"/>
                <a:ea typeface="微軟正黑體" pitchFamily="34" charset="-120"/>
              </a:defRPr>
            </a:lvl1pPr>
            <a:lvl2pPr>
              <a:defRPr sz="2667">
                <a:latin typeface="微軟正黑體" pitchFamily="34" charset="-120"/>
                <a:ea typeface="微軟正黑體" pitchFamily="34" charset="-120"/>
              </a:defRPr>
            </a:lvl2pPr>
            <a:lvl3pPr>
              <a:defRPr sz="2400">
                <a:latin typeface="微軟正黑體" pitchFamily="34" charset="-120"/>
                <a:ea typeface="微軟正黑體" pitchFamily="34" charset="-120"/>
              </a:defRPr>
            </a:lvl3pPr>
            <a:lvl4pPr>
              <a:defRPr sz="2133">
                <a:latin typeface="微軟正黑體" pitchFamily="34" charset="-120"/>
                <a:ea typeface="微軟正黑體" pitchFamily="34" charset="-120"/>
              </a:defRPr>
            </a:lvl4pPr>
            <a:lvl5pPr>
              <a:defRPr sz="2133">
                <a:latin typeface="微軟正黑體" pitchFamily="34" charset="-120"/>
                <a:ea typeface="微軟正黑體" pitchFamily="34" charset="-12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1862F-EA23-4C4A-B8D8-2BDB644508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08BFB-799C-47DA-B4C6-261925958F8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616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決定 - 複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9400" y="1"/>
            <a:ext cx="30226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CD81-B43E-4E2E-8104-7769327AB4D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CB9E-E731-411D-85AD-C8174A48D4F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4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160753-C2E0-46AB-9EFF-193B3E10362B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2018/3/15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澎湖，天氣晴！</a:t>
            </a:r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9B5278-019B-46AB-A3DA-79C0ACFDD9E7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00169F-8F43-4A19-8442-81B6BFBF4C6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1A96F-7382-4834-8C77-FA92116754D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42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5E0ECD-4A31-4706-BE08-7912E0360F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62E45-1F2E-45C2-93BE-4C710849DB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307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4D538A-EA2E-4DD2-A212-D3A93E0A13D6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FE0714-206E-4D46-B99D-8D0FAC91C20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69953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F5EEC39-ECE9-400D-BF73-E11833F10BC4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47FDF7-96DF-4370-9843-7B0BD21611D2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4621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87E6F7A-6B48-4921-B56E-AEB2B78D78BE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D98DA-7CF4-41B3-A06C-967C9EEB440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97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E2948A4-23F8-410E-ACD2-76240C8CBFDA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E33238-F028-4EE4-A946-B61D972289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65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DA3641B-63CF-449B-8D3B-42B889FF7401}" type="datetime1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2FB408-E9FE-460B-8249-446B7C8ADC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6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6E9ADC3-6759-45A4-AE7A-75304E76584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4384C3D-0F4B-4B58-901C-03925F6682A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6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itchFamily="34" charset="-120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33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&#24433;&#29255;/&#26222;&#25343;&#30140;&#32908;&#31435;%20-%20&#37240;&#30171;Bye%20Bye&#25805;%20-%20YouTube.flv" TargetMode="External"/><Relationship Id="rId3" Type="http://schemas.openxmlformats.org/officeDocument/2006/relationships/image" Target="../media/image43.jpeg"/><Relationship Id="rId7" Type="http://schemas.openxmlformats.org/officeDocument/2006/relationships/hyperlink" Target="mailto:littlepig0702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&#21855;&#21205;&#22818;&#24819;-&#25104;&#23601;&#20154;&#29983;-&#39340;&#25289;&#26494;%20-%20YouTube.flv" TargetMode="External"/><Relationship Id="rId5" Type="http://schemas.openxmlformats.org/officeDocument/2006/relationships/hyperlink" Target="&#19990;&#30028;&#19978;&#26368;&#24555;&#27138;&#30340;&#39770;&#24066;&#22580;%201%202%20-%20YouTube.flv" TargetMode="External"/><Relationship Id="rId4" Type="http://schemas.openxmlformats.org/officeDocument/2006/relationships/hyperlink" Target="FISH!&#27966;&#20811;&#39770;&#37610;&#30340;&#22855;&#36447;%20-%20YouTube.flv" TargetMode="External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4" y="2931584"/>
            <a:ext cx="10657417" cy="24024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9733" dirty="0">
                <a:solidFill>
                  <a:schemeClr val="tx1"/>
                </a:solidFill>
              </a:rPr>
              <a:t>用</a:t>
            </a:r>
            <a:r>
              <a:rPr lang="zh-TW" altLang="en-US" sz="9733" dirty="0" smtClean="0">
                <a:solidFill>
                  <a:schemeClr val="tx1"/>
                </a:solidFill>
              </a:rPr>
              <a:t>閱讀策略讀社會！</a:t>
            </a:r>
            <a:r>
              <a:rPr lang="en-US" altLang="zh-TW" sz="5867" dirty="0"/>
              <a:t/>
            </a:r>
            <a:br>
              <a:rPr lang="en-US" altLang="zh-TW" sz="5867" dirty="0"/>
            </a:br>
            <a:r>
              <a:rPr lang="en-US" altLang="zh-TW" sz="5867" dirty="0"/>
              <a:t/>
            </a:r>
            <a:br>
              <a:rPr lang="en-US" altLang="zh-TW" sz="5867" dirty="0"/>
            </a:br>
            <a:endParaRPr lang="zh-TW" altLang="en-US" sz="5867" dirty="0"/>
          </a:p>
        </p:txBody>
      </p:sp>
      <p:sp>
        <p:nvSpPr>
          <p:cNvPr id="15364" name="文字方塊 3"/>
          <p:cNvSpPr txBox="1">
            <a:spLocks noChangeArrowheads="1"/>
          </p:cNvSpPr>
          <p:nvPr/>
        </p:nvSpPr>
        <p:spPr bwMode="auto">
          <a:xfrm>
            <a:off x="5808134" y="5541433"/>
            <a:ext cx="5183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嘉義市垂楊國小    程可珍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541434" y="4131734"/>
            <a:ext cx="5660524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333" dirty="0">
                <a:solidFill>
                  <a:prstClr val="black"/>
                </a:solidFill>
                <a:latin typeface="微軟正黑體" panose="020B0604030504040204" pitchFamily="34" charset="-120"/>
              </a:rPr>
              <a:t>社會科的閱讀教學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D28BDE-4EFB-4524-86A6-519BBFF4F8D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8588" y="2292350"/>
            <a:ext cx="6710362" cy="222091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「</a:t>
            </a:r>
            <a:r>
              <a:rPr lang="zh-TW" altLang="en-US" dirty="0"/>
              <a:t>愛，是在別人的</a:t>
            </a:r>
            <a:r>
              <a:rPr lang="zh-TW" altLang="en-US" dirty="0">
                <a:solidFill>
                  <a:srgbClr val="FF0000"/>
                </a:solidFill>
              </a:rPr>
              <a:t>需要</a:t>
            </a:r>
            <a:r>
              <a:rPr lang="zh-TW" altLang="en-US" dirty="0"/>
              <a:t>上看見自己的</a:t>
            </a:r>
            <a:r>
              <a:rPr lang="zh-TW" altLang="en-US" dirty="0">
                <a:solidFill>
                  <a:srgbClr val="FF0000"/>
                </a:solidFill>
              </a:rPr>
              <a:t>責任</a:t>
            </a:r>
            <a:r>
              <a:rPr lang="zh-TW" altLang="en-US" dirty="0"/>
              <a:t>。」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7988" y="4513263"/>
            <a:ext cx="5737225" cy="954087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………….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德蕾莎修女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514" r="7514"/>
          <a:stretch>
            <a:fillRect/>
          </a:stretch>
        </p:blipFill>
        <p:spPr>
          <a:xfrm>
            <a:off x="6983413" y="1312863"/>
            <a:ext cx="5208587" cy="4206875"/>
          </a:xfrm>
        </p:spPr>
      </p:pic>
    </p:spTree>
    <p:extLst>
      <p:ext uri="{BB962C8B-B14F-4D97-AF65-F5344CB8AC3E}">
        <p14:creationId xmlns:p14="http://schemas.microsoft.com/office/powerpoint/2010/main" val="2032236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9176" r="16489" b="6107"/>
          <a:stretch/>
        </p:blipFill>
        <p:spPr bwMode="auto">
          <a:xfrm>
            <a:off x="360609" y="231819"/>
            <a:ext cx="5602310" cy="61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519"/>
          <a:stretch>
            <a:fillRect/>
          </a:stretch>
        </p:blipFill>
        <p:spPr bwMode="auto">
          <a:xfrm>
            <a:off x="6580277" y="114142"/>
            <a:ext cx="45434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1463" y="5118100"/>
            <a:ext cx="9380537" cy="1325563"/>
          </a:xfrm>
        </p:spPr>
        <p:txBody>
          <a:bodyPr/>
          <a:lstStyle/>
          <a:p>
            <a:r>
              <a:rPr lang="en-US" altLang="zh-TW" sz="6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6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年後孩子未來需要什麼？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833CD2-D2CA-4170-8B6B-4336585318A4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1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155700" y="5472113"/>
            <a:ext cx="9883775" cy="566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5400" smtClean="0">
                <a:solidFill>
                  <a:srgbClr val="FFFF00"/>
                </a:solidFill>
              </a:rPr>
              <a:t>行動載具正在改變這個世界</a:t>
            </a:r>
            <a:r>
              <a:rPr lang="en-US" altLang="zh-TW" sz="5400" smtClean="0">
                <a:solidFill>
                  <a:srgbClr val="FFFF00"/>
                </a:solidFill>
              </a:rPr>
              <a:t>…</a:t>
            </a:r>
            <a:endParaRPr lang="zh-TW" altLang="en-US" sz="5400" smtClean="0">
              <a:solidFill>
                <a:srgbClr val="FFFF00"/>
              </a:solidFill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788" b="20788"/>
          <a:stretch>
            <a:fillRect/>
          </a:stretch>
        </p:blipFill>
        <p:spPr>
          <a:xfrm>
            <a:off x="1155700" y="685800"/>
            <a:ext cx="8824913" cy="342900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F0287FA-033F-44A9-81BE-6485C55768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數位世代的來臨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663" y="1690688"/>
            <a:ext cx="5761037" cy="4114800"/>
          </a:xfrm>
        </p:spPr>
        <p:txBody>
          <a:bodyPr/>
          <a:lstStyle/>
          <a:p>
            <a:pPr marL="228594" indent="-228594"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人手一機的數位世代</a:t>
            </a:r>
            <a:r>
              <a:rPr lang="en-US" altLang="zh-TW" sz="4400" dirty="0" smtClean="0">
                <a:latin typeface="+mj-ea"/>
                <a:ea typeface="+mj-ea"/>
              </a:rPr>
              <a:t>: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價格親民</a:t>
            </a:r>
            <a:endParaRPr lang="en-US" altLang="zh-TW" sz="4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>
                <a:latin typeface="+mj-ea"/>
                <a:ea typeface="+mj-ea"/>
              </a:rPr>
              <a:t>(</a:t>
            </a:r>
            <a:r>
              <a:rPr lang="zh-TW" altLang="en-US" sz="4400" dirty="0">
                <a:latin typeface="+mj-ea"/>
                <a:ea typeface="+mj-ea"/>
              </a:rPr>
              <a:t>或說有可選擇性</a:t>
            </a:r>
            <a:r>
              <a:rPr lang="en-US" altLang="zh-TW" sz="4400" dirty="0">
                <a:latin typeface="+mj-ea"/>
                <a:ea typeface="+mj-ea"/>
              </a:rPr>
              <a:t>)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功能強大</a:t>
            </a:r>
            <a:endParaRPr lang="en-US" altLang="zh-TW" sz="44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(</a:t>
            </a:r>
            <a:r>
              <a:rPr lang="zh-TW" altLang="en-US" sz="4400" dirty="0">
                <a:latin typeface="+mj-ea"/>
                <a:ea typeface="+mj-ea"/>
              </a:rPr>
              <a:t>相較於早期的電腦</a:t>
            </a:r>
            <a:r>
              <a:rPr lang="en-US" altLang="zh-TW" sz="4400" dirty="0">
                <a:latin typeface="+mj-ea"/>
                <a:ea typeface="+mj-ea"/>
              </a:rPr>
              <a:t>)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攜帶方便</a:t>
            </a:r>
            <a:endParaRPr lang="en-US" altLang="zh-TW" sz="44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(</a:t>
            </a:r>
            <a:r>
              <a:rPr lang="zh-TW" altLang="en-US" sz="4400" dirty="0" smtClean="0">
                <a:latin typeface="+mj-ea"/>
                <a:ea typeface="+mj-ea"/>
              </a:rPr>
              <a:t>大小任君選擇</a:t>
            </a:r>
            <a:r>
              <a:rPr lang="en-US" altLang="zh-TW" sz="4400" dirty="0" smtClean="0">
                <a:latin typeface="+mj-ea"/>
                <a:ea typeface="+mj-ea"/>
              </a:rPr>
              <a:t>)</a:t>
            </a:r>
          </a:p>
          <a:p>
            <a:pPr marL="228594" indent="-228594">
              <a:defRPr/>
            </a:pPr>
            <a:endParaRPr lang="zh-TW" altLang="en-US" dirty="0"/>
          </a:p>
        </p:txBody>
      </p:sp>
      <p:pic>
        <p:nvPicPr>
          <p:cNvPr id="10752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6813"/>
            <a:ext cx="46831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日期版面配置區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F25CB7-E2A9-4291-B2DB-6558180C121D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6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>
          <a:xfrm>
            <a:off x="400050" y="455613"/>
            <a:ext cx="10515600" cy="1325562"/>
          </a:xfrm>
        </p:spPr>
        <p:txBody>
          <a:bodyPr/>
          <a:lstStyle/>
          <a:p>
            <a:r>
              <a:rPr lang="zh-TW" altLang="en-US" sz="5400" smtClean="0"/>
              <a:t>數位世代的資訊變化</a:t>
            </a:r>
          </a:p>
        </p:txBody>
      </p:sp>
      <p:pic>
        <p:nvPicPr>
          <p:cNvPr id="1095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6413" y="903288"/>
            <a:ext cx="3744912" cy="1143000"/>
          </a:xfrm>
        </p:spPr>
      </p:pic>
      <p:sp>
        <p:nvSpPr>
          <p:cNvPr id="5" name="圓角矩形 4"/>
          <p:cNvSpPr/>
          <p:nvPr/>
        </p:nvSpPr>
        <p:spPr>
          <a:xfrm>
            <a:off x="10417175" y="1268413"/>
            <a:ext cx="647700" cy="206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00050" y="2241550"/>
            <a:ext cx="10801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47688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cs typeface="華康細黑體"/>
              </a:rPr>
              <a:t>每一台連上網路世界的小小載具，知識量都遠超過任何時代的「學富五車」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cs typeface="華康細黑體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隨處可學，隨時可學的知識寶庫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隨時更新最新資訊的「世界圖書館」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新的記憶方式正在形成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fontAlgn="base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endParaRPr lang="zh-TW" altLang="en-US" sz="3200" dirty="0">
              <a:solidFill>
                <a:prstClr val="black"/>
              </a:solidFill>
              <a:latin typeface="華康細黑體"/>
              <a:ea typeface="華康細黑體"/>
              <a:cs typeface="華康細黑體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2878138"/>
            <a:ext cx="2132012" cy="284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5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D2E511-D5D2-4994-BCD4-53488D4121A9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249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687638"/>
            <a:ext cx="47244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標題 1"/>
          <p:cNvSpPr>
            <a:spLocks noGrp="1"/>
          </p:cNvSpPr>
          <p:nvPr>
            <p:ph type="title"/>
          </p:nvPr>
        </p:nvSpPr>
        <p:spPr>
          <a:xfrm>
            <a:off x="722313" y="498475"/>
            <a:ext cx="10515600" cy="1323975"/>
          </a:xfrm>
        </p:spPr>
        <p:txBody>
          <a:bodyPr/>
          <a:lstStyle/>
          <a:p>
            <a:r>
              <a:rPr lang="zh-TW" altLang="en-US" sz="5400" smtClean="0"/>
              <a:t>數位世代中的新趨勢</a:t>
            </a:r>
          </a:p>
        </p:txBody>
      </p:sp>
      <p:sp>
        <p:nvSpPr>
          <p:cNvPr id="110596" name="內容版面配置區 2"/>
          <p:cNvSpPr>
            <a:spLocks noGrp="1"/>
          </p:cNvSpPr>
          <p:nvPr>
            <p:ph sz="half" idx="1"/>
          </p:nvPr>
        </p:nvSpPr>
        <p:spPr>
          <a:xfrm>
            <a:off x="573088" y="1970088"/>
            <a:ext cx="7437437" cy="2000250"/>
          </a:xfrm>
        </p:spPr>
        <p:txBody>
          <a:bodyPr/>
          <a:lstStyle/>
          <a:p>
            <a:r>
              <a:rPr lang="zh-TW" altLang="en-US" sz="4400" smtClean="0">
                <a:solidFill>
                  <a:srgbClr val="FF0000"/>
                </a:solidFill>
              </a:rPr>
              <a:t>曾經</a:t>
            </a:r>
            <a:r>
              <a:rPr lang="en-US" altLang="zh-TW" sz="440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zh-TW" altLang="en-US" sz="4400" smtClean="0"/>
              <a:t>資訊只集中在某些地方</a:t>
            </a:r>
            <a:r>
              <a:rPr lang="en-US" altLang="zh-TW" sz="4400" smtClean="0"/>
              <a:t>;</a:t>
            </a:r>
          </a:p>
          <a:p>
            <a:pPr lvl="1"/>
            <a:r>
              <a:rPr lang="zh-TW" altLang="en-US" sz="4400" smtClean="0"/>
              <a:t>且資訊交流也相對緩慢</a:t>
            </a:r>
            <a:r>
              <a:rPr lang="en-US" altLang="zh-TW" sz="4400" smtClean="0"/>
              <a:t>;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668338" y="4116388"/>
            <a:ext cx="5427662" cy="1938337"/>
          </a:xfrm>
        </p:spPr>
        <p:txBody>
          <a:bodyPr>
            <a:normAutofit lnSpcReduction="10000"/>
          </a:bodyPr>
          <a:lstStyle/>
          <a:p>
            <a:pPr marL="228594" indent="-228594">
              <a:defRPr/>
            </a:pPr>
            <a:r>
              <a:rPr lang="zh-TW" altLang="en-US" sz="4400" dirty="0">
                <a:solidFill>
                  <a:srgbClr val="FF0000"/>
                </a:solidFill>
              </a:rPr>
              <a:t>現在</a:t>
            </a:r>
            <a:r>
              <a:rPr lang="en-US" altLang="zh-TW" sz="4400" dirty="0">
                <a:solidFill>
                  <a:srgbClr val="FF0000"/>
                </a:solidFill>
              </a:rPr>
              <a:t>:</a:t>
            </a:r>
          </a:p>
          <a:p>
            <a:pPr marL="685783" lvl="1" indent="-228594">
              <a:defRPr/>
            </a:pPr>
            <a:r>
              <a:rPr lang="zh-TW" altLang="en-US" sz="4400" dirty="0"/>
              <a:t>知識無所不在</a:t>
            </a:r>
            <a:endParaRPr lang="en-US" altLang="zh-TW" sz="4400" dirty="0"/>
          </a:p>
          <a:p>
            <a:pPr marL="685783" lvl="1" indent="-228594">
              <a:defRPr/>
            </a:pPr>
            <a:r>
              <a:rPr lang="zh-TW" altLang="en-US" sz="4400" dirty="0"/>
              <a:t>資訊也無國界</a:t>
            </a:r>
            <a:endParaRPr lang="en-US" altLang="zh-TW" sz="4400" dirty="0"/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110598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7859FE-F684-4EC4-A2EC-B1C428E004C4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32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>
          <a:xfrm>
            <a:off x="706438" y="227013"/>
            <a:ext cx="10515600" cy="1323975"/>
          </a:xfrm>
        </p:spPr>
        <p:txBody>
          <a:bodyPr/>
          <a:lstStyle/>
          <a:p>
            <a:r>
              <a:rPr lang="zh-TW" altLang="en-US" sz="5400" smtClean="0"/>
              <a:t>身為教師，你如何因應？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206375" y="2543175"/>
            <a:ext cx="11136313" cy="32781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spAutoFit/>
          </a:bodyPr>
          <a:lstStyle/>
          <a:p>
            <a:pPr marL="228594" indent="-228594">
              <a:defRPr/>
            </a:pPr>
            <a:r>
              <a:rPr lang="zh-TW" altLang="en-US" sz="4400" dirty="0"/>
              <a:t>面對大量資訊，如何因應</a:t>
            </a:r>
            <a:r>
              <a:rPr lang="en-US" altLang="zh-TW" sz="4400" dirty="0" smtClean="0"/>
              <a:t>?</a:t>
            </a:r>
            <a:endParaRPr lang="en-US" altLang="zh-TW" sz="4400" dirty="0"/>
          </a:p>
          <a:p>
            <a:pPr marL="685783" lvl="1" indent="-228594">
              <a:defRPr/>
            </a:pPr>
            <a:r>
              <a:rPr lang="zh-TW" altLang="en-US" sz="4400" dirty="0"/>
              <a:t>繼續「</a:t>
            </a:r>
            <a:r>
              <a:rPr lang="zh-TW" altLang="en-US" sz="4400" dirty="0">
                <a:solidFill>
                  <a:srgbClr val="FF0000"/>
                </a:solidFill>
              </a:rPr>
              <a:t>記憶與背誦</a:t>
            </a:r>
            <a:r>
              <a:rPr lang="zh-TW" altLang="en-US" sz="4400" dirty="0" smtClean="0"/>
              <a:t>」</a:t>
            </a:r>
            <a:endParaRPr lang="en-US" altLang="zh-TW" sz="4400" dirty="0" smtClean="0"/>
          </a:p>
          <a:p>
            <a:pPr marL="685783" lvl="1" indent="-228594">
              <a:defRPr/>
            </a:pPr>
            <a:r>
              <a:rPr lang="zh-TW" altLang="en-US" sz="4400" dirty="0" smtClean="0"/>
              <a:t>或是</a:t>
            </a:r>
            <a:r>
              <a:rPr lang="zh-TW" altLang="en-US" sz="4400" dirty="0"/>
              <a:t>「</a:t>
            </a:r>
            <a:r>
              <a:rPr lang="zh-TW" altLang="en-US" sz="4400" dirty="0">
                <a:solidFill>
                  <a:srgbClr val="FF0000"/>
                </a:solidFill>
              </a:rPr>
              <a:t>分辨與分析</a:t>
            </a:r>
            <a:r>
              <a:rPr lang="zh-TW" altLang="en-US" sz="4400" dirty="0" smtClean="0"/>
              <a:t>」</a:t>
            </a:r>
            <a:endParaRPr lang="en-US" altLang="zh-TW" sz="4400" dirty="0" smtClean="0"/>
          </a:p>
          <a:p>
            <a:pPr marL="228594" indent="-228594">
              <a:defRPr/>
            </a:pPr>
            <a:r>
              <a:rPr lang="zh-TW" altLang="en-US" sz="4400" dirty="0" smtClean="0"/>
              <a:t>你又如何協助學生面對新的世界？</a:t>
            </a:r>
            <a:endParaRPr lang="en-US" altLang="zh-TW" sz="4400" dirty="0"/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111620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D0A3B1-AAD0-431F-B3DF-BBC71DB5384E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pic>
        <p:nvPicPr>
          <p:cNvPr id="11162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347788"/>
            <a:ext cx="48799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9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學生的未來需要什麼</a:t>
            </a:r>
            <a:r>
              <a:rPr lang="en-US" altLang="zh-TW" sz="5400" smtClean="0"/>
              <a:t>?</a:t>
            </a:r>
            <a:endParaRPr lang="zh-TW" altLang="en-US" sz="5400" smtClean="0"/>
          </a:p>
        </p:txBody>
      </p:sp>
      <p:sp>
        <p:nvSpPr>
          <p:cNvPr id="112643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12644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516063"/>
            <a:ext cx="9737725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4D7491-B1BA-4041-A9F8-D5EE97666D8F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413" y="979488"/>
            <a:ext cx="11880850" cy="1397000"/>
          </a:xfrm>
        </p:spPr>
        <p:txBody>
          <a:bodyPr rtlCol="0">
            <a:normAutofit fontScale="90000"/>
          </a:bodyPr>
          <a:lstStyle/>
          <a:p>
            <a:pPr defTabSz="1218956" eaLnBrk="1" fontAlgn="auto" hangingPunct="1">
              <a:spcAft>
                <a:spcPts val="0"/>
              </a:spcAft>
              <a:defRPr/>
            </a:pPr>
            <a:r>
              <a:rPr lang="en-US" altLang="zh-TW" sz="4800" dirty="0">
                <a:solidFill>
                  <a:schemeClr val="tx2"/>
                </a:solidFill>
              </a:rPr>
              <a:t>【</a:t>
            </a:r>
            <a:r>
              <a:rPr altLang="en-US" sz="4800" dirty="0">
                <a:solidFill>
                  <a:schemeClr val="tx2"/>
                </a:solidFill>
              </a:rPr>
              <a:t>灰心宣布不考了</a:t>
            </a:r>
            <a:r>
              <a:rPr lang="en-US" altLang="zh-TW" sz="4800" dirty="0">
                <a:solidFill>
                  <a:schemeClr val="tx2"/>
                </a:solidFill>
              </a:rPr>
              <a:t>】</a:t>
            </a:r>
            <a:r>
              <a:rPr altLang="en-US" sz="4800" dirty="0">
                <a:solidFill>
                  <a:schemeClr val="tx2"/>
                </a:solidFill>
              </a:rPr>
              <a:t>日本最努力 </a:t>
            </a:r>
            <a:r>
              <a:rPr lang="en-US" altLang="zh-TW" sz="4800" dirty="0">
                <a:solidFill>
                  <a:schemeClr val="tx2"/>
                </a:solidFill>
              </a:rPr>
              <a:t>AI</a:t>
            </a:r>
            <a:r>
              <a:rPr altLang="en-US" sz="4800" dirty="0">
                <a:solidFill>
                  <a:schemeClr val="tx2"/>
                </a:solidFill>
              </a:rPr>
              <a:t>「東</a:t>
            </a:r>
            <a:r>
              <a:rPr lang="en-US" altLang="zh-TW" sz="4800" dirty="0" err="1">
                <a:solidFill>
                  <a:schemeClr val="tx2"/>
                </a:solidFill>
              </a:rPr>
              <a:t>Robo</a:t>
            </a:r>
            <a:r>
              <a:rPr altLang="en-US" sz="4800" dirty="0">
                <a:solidFill>
                  <a:schemeClr val="tx2"/>
                </a:solidFill>
              </a:rPr>
              <a:t>君」挑戰東</a:t>
            </a:r>
            <a:r>
              <a:rPr altLang="en-US" sz="4800" dirty="0">
                <a:solidFill>
                  <a:srgbClr val="FF0000"/>
                </a:solidFill>
              </a:rPr>
              <a:t>大連四年落榜</a:t>
            </a:r>
            <a:r>
              <a:rPr altLang="en-US" sz="4800" dirty="0">
                <a:solidFill>
                  <a:schemeClr val="tx2"/>
                </a:solidFill>
              </a:rPr>
              <a:t>，加油別哭嘛</a:t>
            </a:r>
          </a:p>
        </p:txBody>
      </p:sp>
      <p:pic>
        <p:nvPicPr>
          <p:cNvPr id="11366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2781300"/>
            <a:ext cx="6248400" cy="3619500"/>
          </a:xfrm>
        </p:spPr>
      </p:pic>
      <p:pic>
        <p:nvPicPr>
          <p:cNvPr id="113668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213100"/>
            <a:ext cx="511492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7AB40DF-1473-487A-BC90-5BEA6F3424EC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2018/3/15</a:t>
            </a:fld>
            <a:endParaRPr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7168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CF14719-46CA-48D5-AFF9-3D7A30FE95C1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2018/3/15</a:t>
            </a:fld>
            <a:endParaRPr lang="en-US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692" name="矩形 5"/>
          <p:cNvSpPr>
            <a:spLocks noChangeArrowheads="1"/>
          </p:cNvSpPr>
          <p:nvPr/>
        </p:nvSpPr>
        <p:spPr bwMode="auto">
          <a:xfrm>
            <a:off x="538163" y="1201738"/>
            <a:ext cx="116538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2022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年開發出一個能通過東京大學入學考試的 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面對那種要求從廣義上理解的問題，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不能很好地做出回答。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直接在理解問題這一步就卡關了，這可能意味著 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在處理上下文中的單詞和短語上困難重重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人類的優勢在創新的思考和彈性的人際溝通上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立即辨識的能力是人的長處，也是創新思考的關鍵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163" y="2595563"/>
            <a:ext cx="10963275" cy="17113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en-US" sz="5400" smtClean="0">
                <a:solidFill>
                  <a:schemeClr val="tx2"/>
                </a:solidFill>
                <a:latin typeface="微軟正黑體" panose="020B0604030504040204" pitchFamily="34" charset="-120"/>
              </a:rPr>
              <a:t>機器人時代，更需要</a:t>
            </a:r>
            <a:r>
              <a:rPr lang="zh-TW" altLang="en-US" sz="540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動機</a:t>
            </a:r>
            <a:r>
              <a:rPr lang="zh-TW" altLang="en-US" sz="5400" smtClean="0">
                <a:solidFill>
                  <a:schemeClr val="tx2"/>
                </a:solidFill>
                <a:latin typeface="微軟正黑體" panose="020B0604030504040204" pitchFamily="34" charset="-120"/>
              </a:rPr>
              <a:t>與</a:t>
            </a:r>
            <a:r>
              <a:rPr lang="zh-TW" altLang="en-US" sz="540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閱讀</a:t>
            </a:r>
          </a:p>
        </p:txBody>
      </p:sp>
    </p:spTree>
    <p:extLst>
      <p:ext uri="{BB962C8B-B14F-4D97-AF65-F5344CB8AC3E}">
        <p14:creationId xmlns:p14="http://schemas.microsoft.com/office/powerpoint/2010/main" val="3360046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7175" y="1081088"/>
            <a:ext cx="11695113" cy="31432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天下雜誌閱讀典範教師。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教育部圖書教師。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教育部「閱讀師資培訓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區域人才培育中心研究計畫」中區種子教師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社會科。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教育部「閱讀師資培訓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區域人才培育中心研究計畫」北區種子教師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國語科。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128588"/>
            <a:ext cx="372745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664075" y="3994150"/>
            <a:ext cx="72882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親子天下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2014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翻轉教育，創意教學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100+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教師。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教師專業發展評鑑初階、進階講師，輔導教師、輔導夥伴。</a:t>
            </a:r>
          </a:p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嘉義市國語文領域教學輔導團輔導員。</a:t>
            </a:r>
          </a:p>
        </p:txBody>
      </p:sp>
      <p:sp>
        <p:nvSpPr>
          <p:cNvPr id="103430" name="日期版面配置區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AEDD9B-C9DE-4454-A854-FA1482657F70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4307" r="1"/>
          <a:stretch/>
        </p:blipFill>
        <p:spPr bwMode="auto">
          <a:xfrm>
            <a:off x="82571" y="4098762"/>
            <a:ext cx="4581504" cy="26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>
          <a:xfrm>
            <a:off x="838200" y="211138"/>
            <a:ext cx="10515600" cy="1325562"/>
          </a:xfrm>
        </p:spPr>
        <p:txBody>
          <a:bodyPr/>
          <a:lstStyle/>
          <a:p>
            <a:r>
              <a:rPr lang="zh-TW" altLang="en-US" sz="5400" smtClean="0"/>
              <a:t>新世代的核心能力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/>
        </p:nvGraphicFramePr>
        <p:xfrm>
          <a:off x="168074" y="1193369"/>
          <a:ext cx="11626136" cy="5084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5717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13D85-01EE-4B44-87B7-2E32BFBEA71C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9F1E4E-787A-4A28-AB6A-109246BE4CD1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6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937580"/>
            <a:ext cx="10515600" cy="2852737"/>
          </a:xfrm>
        </p:spPr>
        <p:txBody>
          <a:bodyPr/>
          <a:lstStyle/>
          <a:p>
            <a:pPr algn="ctr"/>
            <a:r>
              <a:rPr lang="en-US" altLang="zh-TW" dirty="0"/>
              <a:t>Session Ⅰ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10716768" cy="164592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閱讀發展階段</a:t>
            </a:r>
            <a:endParaRPr lang="zh-TW" altLang="en-US" sz="6600" dirty="0">
              <a:solidFill>
                <a:schemeClr val="tx2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CC111E-7915-4A33-8437-DDBAA6876F4E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223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9D438949-7124-40B8-9561-F1E6B5CD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87" y="91440"/>
            <a:ext cx="10761743" cy="676656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D5DA07-1A15-409E-90BF-72AB5610FDDE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22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FD4637A-B89A-479E-B73B-F827A580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符應發展階段的學習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525A1F5-E2C9-4767-A4CE-912D507E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49"/>
            <a:ext cx="11069320" cy="4351339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學習閱讀（</a:t>
            </a:r>
            <a:r>
              <a:rPr lang="en-US" altLang="zh-TW" sz="6000" dirty="0"/>
              <a:t>Learning to read</a:t>
            </a:r>
            <a:r>
              <a:rPr lang="zh-TW" altLang="en-US" sz="6000" dirty="0"/>
              <a:t>）</a:t>
            </a:r>
          </a:p>
          <a:p>
            <a:r>
              <a:rPr lang="zh-TW" altLang="en-US" sz="6000" dirty="0"/>
              <a:t>前閱讀期（學前階段）</a:t>
            </a:r>
          </a:p>
          <a:p>
            <a:r>
              <a:rPr lang="zh-TW" altLang="en-US" sz="6000" dirty="0"/>
              <a:t>識字期（</a:t>
            </a:r>
            <a:r>
              <a:rPr lang="en-US" altLang="zh-TW" sz="6000" dirty="0"/>
              <a:t>6-7</a:t>
            </a:r>
            <a:r>
              <a:rPr lang="zh-TW" altLang="en-US" sz="6000" dirty="0"/>
              <a:t>歲）</a:t>
            </a:r>
          </a:p>
          <a:p>
            <a:r>
              <a:rPr lang="zh-TW" altLang="en-US" sz="6000" dirty="0"/>
              <a:t>流暢期（</a:t>
            </a:r>
            <a:r>
              <a:rPr lang="en-US" altLang="zh-TW" sz="6000" dirty="0"/>
              <a:t>7-8</a:t>
            </a:r>
            <a:r>
              <a:rPr lang="zh-TW" altLang="en-US" sz="6000" dirty="0"/>
              <a:t>歲）</a:t>
            </a: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1434B9-EC43-4B11-B307-D47387263E57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51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10716768" cy="164592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</a:rPr>
              <a:t>閱讀有方成就學習有方</a:t>
            </a:r>
            <a:endParaRPr lang="zh-TW" altLang="en-US" sz="6600" dirty="0">
              <a:solidFill>
                <a:schemeClr val="tx2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8FEC10-0253-44A1-953A-0D39DF09A078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169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0B2E3B-3D60-4C85-86D3-0C1079FA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成就學習的閱讀發展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1D5AC92-46F2-499A-8DB5-E8746120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800" dirty="0"/>
              <a:t>從閱讀中學習（</a:t>
            </a:r>
            <a:r>
              <a:rPr lang="en-US" altLang="zh-TW" sz="5800" dirty="0"/>
              <a:t>Reading to learn</a:t>
            </a:r>
            <a:r>
              <a:rPr lang="zh-TW" altLang="en-US" sz="5800" dirty="0"/>
              <a:t>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透過閱讀學新知期（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9-13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多元觀點期（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14-18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建構和重建期（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18 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歲以上）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FD0F49-4B21-4E1B-A38C-0A5E2EA4E969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98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9D3FD2B-71E0-4EB0-9332-E3605BA8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閱讀以學習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58C9830-D3A0-481D-98D4-CB685A82E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E59903A-1DE1-4804-B673-4448FC4CE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8" b="9661"/>
          <a:stretch/>
        </p:blipFill>
        <p:spPr>
          <a:xfrm>
            <a:off x="1108193" y="1636807"/>
            <a:ext cx="9681727" cy="5292762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A71452-D3F8-4A99-B004-B99F5322269A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747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979C8D-57FF-43DE-A931-FDA76B4C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從普通知識進到學科知識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22DD6B6-8774-475A-8CA8-933BF85D8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0780577-2AB0-43AA-A340-1F5CE316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1" y="1638080"/>
            <a:ext cx="9039442" cy="5485701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78B0D-84D6-47B2-B487-A6E254B4281C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07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50303D2-1CE5-4315-A4BE-AA63EC26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從理解監控到學習新知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01B9350-30D1-47BF-8056-212979855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4940299"/>
            <a:ext cx="10753725" cy="2063619"/>
          </a:xfrm>
        </p:spPr>
        <p:txBody>
          <a:bodyPr/>
          <a:lstStyle/>
          <a:p>
            <a:r>
              <a:rPr lang="zh-TW" altLang="en-US" dirty="0"/>
              <a:t>這段文字想要表達什麼重點</a:t>
            </a:r>
            <a:r>
              <a:rPr lang="en-US" altLang="zh-TW" dirty="0"/>
              <a:t>?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04E42FD-DC5C-4FB3-A2A8-5B9279439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" y="1662674"/>
            <a:ext cx="12192000" cy="281423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2D5E6685-9D0E-4FD5-AF9F-2A71E4CA18C7}"/>
              </a:ext>
            </a:extLst>
          </p:cNvPr>
          <p:cNvGrpSpPr/>
          <p:nvPr/>
        </p:nvGrpSpPr>
        <p:grpSpPr>
          <a:xfrm>
            <a:off x="2688771" y="1801615"/>
            <a:ext cx="5072743" cy="2604164"/>
            <a:chOff x="2688771" y="1801615"/>
            <a:chExt cx="5072743" cy="260416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9C03D6E4-8E42-4BCE-976B-FD5A8F40B59F}"/>
                </a:ext>
              </a:extLst>
            </p:cNvPr>
            <p:cNvSpPr/>
            <p:nvPr/>
          </p:nvSpPr>
          <p:spPr>
            <a:xfrm>
              <a:off x="2688771" y="1801615"/>
              <a:ext cx="1469572" cy="7238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F0B548EA-1343-4428-AD09-08C8BA67EDE2}"/>
                </a:ext>
              </a:extLst>
            </p:cNvPr>
            <p:cNvSpPr/>
            <p:nvPr/>
          </p:nvSpPr>
          <p:spPr>
            <a:xfrm>
              <a:off x="6945085" y="2525486"/>
              <a:ext cx="816429" cy="6640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E919DE16-1FE3-412D-8066-E9B304FD6B79}"/>
                </a:ext>
              </a:extLst>
            </p:cNvPr>
            <p:cNvSpPr/>
            <p:nvPr/>
          </p:nvSpPr>
          <p:spPr>
            <a:xfrm>
              <a:off x="4463143" y="3891973"/>
              <a:ext cx="816428" cy="5138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9959FF-1191-42EB-A732-EF3E1E7B8EC0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2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49" y="35665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文本的組成方式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719403" y="1397000"/>
          <a:ext cx="1113723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43BBB-C9CD-457A-904A-1456CA736A3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84B97D3-04A5-46B6-AD7B-069D5E30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閱讀成就學習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BADFC21-D6A6-44F5-B939-46D8B115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4800" dirty="0"/>
              <a:t>大自然的地形景觀</a:t>
            </a:r>
            <a:endParaRPr lang="en-US" altLang="zh-TW" sz="4800" dirty="0"/>
          </a:p>
          <a:p>
            <a:pPr lvl="1"/>
            <a:r>
              <a:rPr lang="zh-TW" altLang="en-US" sz="3600" dirty="0"/>
              <a:t>閱讀中習得的一般性背景知識</a:t>
            </a:r>
            <a:r>
              <a:rPr lang="en-US" altLang="zh-TW" sz="3600" dirty="0"/>
              <a:t>(</a:t>
            </a:r>
            <a:r>
              <a:rPr lang="zh-TW" altLang="en-US" sz="3600" dirty="0"/>
              <a:t>風和水不斷的創作</a:t>
            </a:r>
            <a:r>
              <a:rPr lang="en-US" altLang="zh-TW" sz="3600" dirty="0"/>
              <a:t>)</a:t>
            </a:r>
          </a:p>
          <a:p>
            <a:pPr lvl="1"/>
            <a:r>
              <a:rPr lang="zh-TW" altLang="en-US" sz="3600" dirty="0"/>
              <a:t>一般性背景知識形成的「</a:t>
            </a:r>
            <a:r>
              <a:rPr lang="en-US" altLang="zh-TW" sz="3600" dirty="0"/>
              <a:t>mental model</a:t>
            </a:r>
            <a:r>
              <a:rPr lang="zh-TW" altLang="en-US" sz="3600" dirty="0"/>
              <a:t>」</a:t>
            </a:r>
            <a:r>
              <a:rPr lang="en-US" altLang="zh-TW" sz="3600" dirty="0"/>
              <a:t>(</a:t>
            </a:r>
            <a:r>
              <a:rPr lang="zh-TW" altLang="en-US" sz="3600" dirty="0"/>
              <a:t>栩栩如生的畫面</a:t>
            </a:r>
            <a:r>
              <a:rPr lang="en-US" altLang="zh-TW" sz="3600" dirty="0"/>
              <a:t>)</a:t>
            </a:r>
          </a:p>
          <a:p>
            <a:pPr lvl="1"/>
            <a:r>
              <a:rPr lang="zh-TW" altLang="en-US" sz="3600" dirty="0"/>
              <a:t>從「比喻」到「科學知識」</a:t>
            </a:r>
            <a:endParaRPr lang="en-US" altLang="zh-TW" sz="3600" dirty="0"/>
          </a:p>
          <a:p>
            <a:pPr lvl="2"/>
            <a:r>
              <a:rPr lang="zh-TW" altLang="en-US" sz="4000" dirty="0"/>
              <a:t>流水的侵蝕、搬運、和堆積等交互作用而形成。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A2F8FB-A5DA-481D-8F35-FCE609BB81EB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505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E511DD7-D2CB-49CD-8FD3-77CCD59A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學習新知</a:t>
            </a:r>
            <a:r>
              <a:rPr lang="en-US" altLang="zh-TW" dirty="0"/>
              <a:t>:</a:t>
            </a:r>
            <a:r>
              <a:rPr lang="zh-TW" altLang="en-US" dirty="0"/>
              <a:t>「科學方法」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E35B61F-CD0A-4C1C-BD8A-8D494F29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30" y="3606799"/>
            <a:ext cx="10753725" cy="3251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000" dirty="0"/>
              <a:t>觀察「速度」</a:t>
            </a:r>
            <a:endParaRPr lang="en-US" altLang="zh-TW" sz="4000" dirty="0"/>
          </a:p>
          <a:p>
            <a:pPr lvl="1">
              <a:lnSpc>
                <a:spcPct val="100000"/>
              </a:lnSpc>
            </a:pPr>
            <a:r>
              <a:rPr lang="zh-TW" altLang="en-US" sz="2800" dirty="0"/>
              <a:t>速度與侵蝕、搬運和堆積會有什麼關係</a:t>
            </a:r>
            <a:r>
              <a:rPr lang="en-US" altLang="zh-TW" sz="2800" dirty="0"/>
              <a:t>?</a:t>
            </a:r>
          </a:p>
          <a:p>
            <a:pPr>
              <a:lnSpc>
                <a:spcPct val="100000"/>
              </a:lnSpc>
            </a:pPr>
            <a:r>
              <a:rPr lang="zh-TW" altLang="en-US" sz="4000" dirty="0"/>
              <a:t>觀察堆積物</a:t>
            </a:r>
            <a:endParaRPr lang="en-US" altLang="zh-TW" sz="4000" dirty="0"/>
          </a:p>
          <a:p>
            <a:pPr>
              <a:lnSpc>
                <a:spcPct val="100000"/>
              </a:lnSpc>
            </a:pPr>
            <a:r>
              <a:rPr lang="zh-TW" altLang="en-US" sz="4000" dirty="0"/>
              <a:t>描述</a:t>
            </a:r>
            <a:r>
              <a:rPr lang="en-US" altLang="zh-TW" sz="4000" dirty="0"/>
              <a:t>(</a:t>
            </a:r>
            <a:r>
              <a:rPr lang="zh-TW" altLang="en-US" sz="4000" dirty="0"/>
              <a:t>量測</a:t>
            </a:r>
            <a:r>
              <a:rPr lang="en-US" altLang="zh-TW" sz="4000" dirty="0"/>
              <a:t>)</a:t>
            </a:r>
            <a:r>
              <a:rPr lang="zh-TW" altLang="en-US" sz="4000" dirty="0"/>
              <a:t>與比較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3DBB7E8-19B5-4D66-9F98-3F33E38A3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0" b="8062"/>
          <a:stretch/>
        </p:blipFill>
        <p:spPr>
          <a:xfrm>
            <a:off x="324039" y="1485559"/>
            <a:ext cx="11439905" cy="1930741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B682D-7998-4FA3-B282-E4B744DF1EE1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8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7C0640A-3E88-447D-832D-63F550BC4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閱讀以學習新知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B5C009D-E4DE-4C50-AB6A-6B2E2E96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2EF2A58-2521-478B-9311-B55CF2F7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83" y="1940555"/>
            <a:ext cx="12192000" cy="45497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236D12A-286C-4790-8FB0-532AE2470698}"/>
              </a:ext>
            </a:extLst>
          </p:cNvPr>
          <p:cNvSpPr/>
          <p:nvPr/>
        </p:nvSpPr>
        <p:spPr>
          <a:xfrm>
            <a:off x="6311900" y="2819400"/>
            <a:ext cx="558800" cy="1206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B85BD0-B6DE-4541-BEB4-01F96F3DDD7F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6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3EB0B5F-BDF6-4A60-BFE9-7B6C81C6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從普通知識進到學科知識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96163C5-60B3-453D-BF99-588FA8B14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5B1891C-9895-4D15-B4E3-910F311A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940555"/>
            <a:ext cx="12192000" cy="4802038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EA1CF9-4880-4F1E-9310-5F30A786A05A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65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59E19B2-F46B-4BD0-9398-56A04F45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主要學習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BC5F01B-FDA1-4F8B-989B-FE316DE46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49"/>
            <a:ext cx="10845800" cy="4351339"/>
          </a:xfrm>
        </p:spPr>
        <p:txBody>
          <a:bodyPr/>
          <a:lstStyle/>
          <a:p>
            <a:r>
              <a:rPr lang="zh-TW" altLang="en-US" sz="6000" dirty="0"/>
              <a:t>清朝政府對台灣的管理方式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說明管理方式改變的前因後果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讀出編者的觀點</a:t>
            </a:r>
            <a:endParaRPr lang="en-US" altLang="zh-TW" sz="6000" dirty="0"/>
          </a:p>
          <a:p>
            <a:pPr lvl="1"/>
            <a:r>
              <a:rPr lang="zh-TW" altLang="en-US" sz="4400" dirty="0"/>
              <a:t>治台政策由消極轉為積極</a:t>
            </a:r>
            <a:endParaRPr lang="en-US" altLang="zh-TW" sz="4400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FA4EAD-36ED-4C25-9579-F6FB1CD235F9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55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81FD8AA-FC8E-46AD-A69C-64386333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誰能獨以學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1168DDD-D6E2-4996-B464-0477492B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47849"/>
            <a:ext cx="11541760" cy="4351339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已「學會如何閱讀」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能運用普通知識理解「專業知識」</a:t>
            </a:r>
            <a:endParaRPr lang="en-US" altLang="zh-TW" sz="4800" dirty="0"/>
          </a:p>
          <a:p>
            <a:r>
              <a:rPr lang="zh-TW" altLang="en-US" sz="4800" dirty="0"/>
              <a:t>能運用「理解監控」使自己理解得更深刻</a:t>
            </a:r>
            <a:r>
              <a:rPr lang="en-US" altLang="zh-TW" sz="4800" dirty="0"/>
              <a:t>!</a:t>
            </a:r>
            <a:endParaRPr lang="zh-TW" altLang="en-US" sz="4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BB057-3EC0-4A47-9B53-CFE85082E017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037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EC77786-57F0-49B2-98ED-AC4EEC95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為什麼是理解監控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A94134F-E25B-42EF-9F0C-3B20B0CE3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閱讀是一個尋求意義的過程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「能讀以學」的讀者，會主動監控自己是否「讀懂」，以及是否有什麼方法能讀得更懂</a:t>
            </a:r>
            <a:r>
              <a:rPr lang="en-US" altLang="zh-TW" sz="6000" dirty="0"/>
              <a:t>!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4EA321-7727-458D-80E5-3896D90E1100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499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950"/>
            <a:ext cx="9144000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dirty="0" smtClean="0"/>
              <a:t>課室內的數位閱讀</a:t>
            </a:r>
            <a:endParaRPr lang="zh-TW" altLang="en-US" sz="7200" dirty="0"/>
          </a:p>
        </p:txBody>
      </p:sp>
      <p:sp>
        <p:nvSpPr>
          <p:cNvPr id="118787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625"/>
            <a:ext cx="9144000" cy="1655763"/>
          </a:xfrm>
        </p:spPr>
        <p:txBody>
          <a:bodyPr>
            <a:normAutofit/>
          </a:bodyPr>
          <a:lstStyle/>
          <a:p>
            <a:endParaRPr lang="zh-TW" altLang="en-US" sz="4000" dirty="0" smtClean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82FA95-25D5-4AB7-AFB4-6F883F857D92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7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F9FB807-3CA0-4EC3-A438-93427698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數位世代的學習有方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C95BC1B-44BF-4430-9F89-11BE58CF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35A25BB9-1C11-4596-B0BD-3C1FA2788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59092"/>
            <a:ext cx="11353800" cy="5359174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F8DDF-D2C9-47FC-B908-4E7708461AD3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0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透過有效的閱讀策略教學</a:t>
            </a:r>
          </a:p>
        </p:txBody>
      </p:sp>
      <p:sp>
        <p:nvSpPr>
          <p:cNvPr id="124931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39261" r="15778" b="13271"/>
          <a:stretch>
            <a:fillRect/>
          </a:stretch>
        </p:blipFill>
        <p:spPr bwMode="auto">
          <a:xfrm>
            <a:off x="419100" y="1603375"/>
            <a:ext cx="11353800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3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E959F-1BFA-402C-B4CD-CEA50C0AED7C}" type="datetime1">
              <a:rPr lang="zh-TW" altLang="en-US" smtClean="0">
                <a:solidFill>
                  <a:srgbClr val="000000"/>
                </a:solidFill>
              </a:rPr>
              <a:t>2018/3/15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335361" y="2060848"/>
          <a:ext cx="115212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57272-211E-4F3E-929D-1B47087B6CC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85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950"/>
            <a:ext cx="9144000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dirty="0" smtClean="0"/>
              <a:t>我的社</a:t>
            </a:r>
            <a:r>
              <a:rPr lang="zh-TW" altLang="en-US" sz="7200" dirty="0"/>
              <a:t>會</a:t>
            </a:r>
            <a:r>
              <a:rPr lang="zh-TW" altLang="en-US" sz="7200" dirty="0" smtClean="0"/>
              <a:t>課堂</a:t>
            </a:r>
            <a:endParaRPr lang="zh-TW" altLang="en-US" sz="7200" dirty="0"/>
          </a:p>
        </p:txBody>
      </p:sp>
      <p:sp>
        <p:nvSpPr>
          <p:cNvPr id="118787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625"/>
            <a:ext cx="9144000" cy="1655763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有效</a:t>
            </a:r>
            <a:r>
              <a:rPr lang="en-US" altLang="zh-TW" sz="4000" dirty="0" smtClean="0"/>
              <a:t>+</a:t>
            </a:r>
            <a:r>
              <a:rPr lang="zh-TW" altLang="en-US" sz="4000" dirty="0" smtClean="0"/>
              <a:t>差異化</a:t>
            </a:r>
            <a:r>
              <a:rPr lang="en-US" altLang="zh-TW" sz="4000" dirty="0" smtClean="0"/>
              <a:t>+</a:t>
            </a:r>
            <a:r>
              <a:rPr lang="zh-TW" altLang="en-US" sz="4000" dirty="0" smtClean="0"/>
              <a:t>課中即時補救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C4373-9189-4BBA-A5BD-5DC64AAF96BB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標題 1"/>
          <p:cNvSpPr>
            <a:spLocks noGrp="1"/>
          </p:cNvSpPr>
          <p:nvPr>
            <p:ph type="title"/>
          </p:nvPr>
        </p:nvSpPr>
        <p:spPr>
          <a:xfrm>
            <a:off x="1764407" y="390525"/>
            <a:ext cx="9878094" cy="1143000"/>
          </a:xfrm>
        </p:spPr>
        <p:txBody>
          <a:bodyPr/>
          <a:lstStyle/>
          <a:p>
            <a:pPr eaLnBrk="1" hangingPunct="1"/>
            <a:r>
              <a:rPr lang="zh-TW" altLang="en-US" sz="54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學習責任移轉的歷程</a:t>
            </a:r>
            <a:r>
              <a:rPr lang="en-US" altLang="zh-TW" sz="54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~</a:t>
            </a:r>
            <a:r>
              <a:rPr lang="zh-TW" altLang="en-US" sz="40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調整</a:t>
            </a:r>
            <a:r>
              <a:rPr lang="zh-TW" altLang="en-US" sz="4000" b="1" dirty="0">
                <a:solidFill>
                  <a:srgbClr val="2C451B"/>
                </a:solidFill>
                <a:latin typeface="微軟正黑體" panose="020B0604030504040204" pitchFamily="34" charset="-120"/>
              </a:rPr>
              <a:t>教學模組</a:t>
            </a:r>
            <a:endParaRPr lang="zh-TW" altLang="en-US" sz="4000" b="1" dirty="0" smtClean="0">
              <a:solidFill>
                <a:srgbClr val="2C451B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47459" name="群組 23"/>
          <p:cNvGrpSpPr>
            <a:grpSpLocks/>
          </p:cNvGrpSpPr>
          <p:nvPr/>
        </p:nvGrpSpPr>
        <p:grpSpPr bwMode="auto">
          <a:xfrm>
            <a:off x="2019300" y="1471613"/>
            <a:ext cx="8355013" cy="1303337"/>
            <a:chOff x="495052" y="1104262"/>
            <a:chExt cx="8355622" cy="976922"/>
          </a:xfrm>
        </p:grpSpPr>
        <p:sp>
          <p:nvSpPr>
            <p:cNvPr id="14" name="矩形 13"/>
            <p:cNvSpPr/>
            <p:nvPr/>
          </p:nvSpPr>
          <p:spPr>
            <a:xfrm>
              <a:off x="495052" y="1186366"/>
              <a:ext cx="846200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教師說明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98465" y="1104262"/>
              <a:ext cx="974796" cy="976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明確示範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032062" y="1186366"/>
              <a:ext cx="1843222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搭鷹架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（師生共做）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5234085" y="1186366"/>
              <a:ext cx="1811469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漸撤鷹架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（學生仿做）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402768" y="1186366"/>
              <a:ext cx="1447906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學生獨立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完成</a:t>
              </a:r>
            </a:p>
          </p:txBody>
        </p:sp>
        <p:sp>
          <p:nvSpPr>
            <p:cNvPr id="19" name="向右箭號 18"/>
            <p:cNvSpPr/>
            <p:nvPr/>
          </p:nvSpPr>
          <p:spPr>
            <a:xfrm>
              <a:off x="1325376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0" name="向右箭號 19"/>
            <p:cNvSpPr/>
            <p:nvPr/>
          </p:nvSpPr>
          <p:spPr>
            <a:xfrm>
              <a:off x="2657385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1" name="向右箭號 20"/>
            <p:cNvSpPr/>
            <p:nvPr/>
          </p:nvSpPr>
          <p:spPr>
            <a:xfrm>
              <a:off x="4859408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2" name="向右箭號 21"/>
            <p:cNvSpPr/>
            <p:nvPr/>
          </p:nvSpPr>
          <p:spPr>
            <a:xfrm>
              <a:off x="7029678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</p:grpSp>
      <p:graphicFrame>
        <p:nvGraphicFramePr>
          <p:cNvPr id="25" name="內容版面配置區 5"/>
          <p:cNvGraphicFramePr>
            <a:graphicFrameLocks/>
          </p:cNvGraphicFramePr>
          <p:nvPr/>
        </p:nvGraphicFramePr>
        <p:xfrm>
          <a:off x="2738026" y="2579071"/>
          <a:ext cx="6917674" cy="363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7461" name="Text Box 15"/>
          <p:cNvSpPr txBox="1">
            <a:spLocks noChangeArrowheads="1"/>
          </p:cNvSpPr>
          <p:nvPr/>
        </p:nvSpPr>
        <p:spPr bwMode="auto">
          <a:xfrm>
            <a:off x="2676525" y="6043613"/>
            <a:ext cx="69881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lvl="1" fontAlgn="base">
              <a:spcBef>
                <a:spcPts val="450"/>
              </a:spcBef>
              <a:spcAft>
                <a:spcPts val="450"/>
              </a:spcAft>
            </a:pPr>
            <a:r>
              <a:rPr kumimoji="1" lang="zh-TW" altLang="en-US" sz="2600" b="1">
                <a:solidFill>
                  <a:srgbClr val="C00000"/>
                </a:solidFill>
                <a:latin typeface="微軟正黑體" panose="020B0604030504040204" pitchFamily="34" charset="-120"/>
              </a:rPr>
              <a:t>學習者為中心，強調達成自學的基礎能力。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2774950" y="2771775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步驟一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5432425" y="2771775"/>
            <a:ext cx="14144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步驟二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8148638" y="2771775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步驟三</a:t>
            </a:r>
          </a:p>
        </p:txBody>
      </p:sp>
      <p:sp>
        <p:nvSpPr>
          <p:cNvPr id="147465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287B1-BBA8-4C45-BF5A-3252EEAA80C2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3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小組共學之重要關鍵</a:t>
            </a:r>
          </a:p>
        </p:txBody>
      </p:sp>
      <p:sp>
        <p:nvSpPr>
          <p:cNvPr id="122883" name="內容版面配置區 2"/>
          <p:cNvSpPr>
            <a:spLocks noGrp="1"/>
          </p:cNvSpPr>
          <p:nvPr>
            <p:ph idx="1"/>
          </p:nvPr>
        </p:nvSpPr>
        <p:spPr>
          <a:xfrm>
            <a:off x="704850" y="1535113"/>
            <a:ext cx="10782300" cy="3657600"/>
          </a:xfrm>
        </p:spPr>
        <p:txBody>
          <a:bodyPr/>
          <a:lstStyle/>
          <a:p>
            <a:r>
              <a:rPr lang="zh-TW" altLang="en-US" sz="4000" smtClean="0"/>
              <a:t>將學習的發球權交還給學習者</a:t>
            </a:r>
            <a:endParaRPr lang="en-US" altLang="zh-TW" sz="4000" smtClean="0"/>
          </a:p>
          <a:p>
            <a:r>
              <a:rPr lang="zh-TW" altLang="en-US" sz="4000" smtClean="0"/>
              <a:t>教師扮演引導與澄清之角色</a:t>
            </a:r>
            <a:endParaRPr lang="en-US" altLang="zh-TW" sz="4000" smtClean="0"/>
          </a:p>
          <a:p>
            <a:r>
              <a:rPr lang="zh-TW" altLang="en-US" sz="4000" smtClean="0"/>
              <a:t>明確的引導步驟，有助提昇學習之效率</a:t>
            </a:r>
            <a:endParaRPr lang="en-US" altLang="zh-TW" sz="4000" smtClean="0"/>
          </a:p>
          <a:p>
            <a:r>
              <a:rPr lang="zh-TW" altLang="en-US" sz="4000" smtClean="0"/>
              <a:t>善用最公平的文本：課本</a:t>
            </a:r>
            <a:endParaRPr lang="en-US" altLang="zh-TW" sz="4000" smtClean="0"/>
          </a:p>
          <a:p>
            <a:r>
              <a:rPr lang="zh-TW" altLang="en-US" sz="4000" smtClean="0"/>
              <a:t>教師備課之關鍵：有效的教學引導，來自「對文本之深度理解」</a:t>
            </a:r>
          </a:p>
          <a:p>
            <a:endParaRPr lang="en-US" altLang="zh-TW" sz="4000" smtClean="0"/>
          </a:p>
          <a:p>
            <a:endParaRPr lang="zh-TW" altLang="en-US" smtClean="0"/>
          </a:p>
        </p:txBody>
      </p:sp>
      <p:sp>
        <p:nvSpPr>
          <p:cNvPr id="122884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3A2236-BD57-44C9-B878-D2D99F751140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/>
          <a:lstStyle/>
          <a:p>
            <a:pPr>
              <a:defRPr/>
            </a:pPr>
            <a:r>
              <a:rPr lang="zh-TW" altLang="en-US" sz="8000" dirty="0"/>
              <a:t>從語文教育到學科領域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EA745E-6599-4005-8C88-CB33DE6075B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35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語文之於學習</a:t>
            </a:r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239184" y="1847851"/>
            <a:ext cx="11808883" cy="4351867"/>
          </a:xfrm>
        </p:spPr>
        <p:txBody>
          <a:bodyPr/>
          <a:lstStyle/>
          <a:p>
            <a:r>
              <a:rPr lang="zh-TW" altLang="en-US" sz="6400"/>
              <a:t>實為學習之基石</a:t>
            </a:r>
            <a:endParaRPr lang="en-US" altLang="zh-TW" sz="6400"/>
          </a:p>
          <a:p>
            <a:pPr lvl="1"/>
            <a:r>
              <a:rPr lang="zh-TW" altLang="zh-TW" sz="6400"/>
              <a:t>「語文</a:t>
            </a:r>
            <a:r>
              <a:rPr lang="zh-TW" altLang="en-US" sz="6400"/>
              <a:t>」具有</a:t>
            </a:r>
            <a:r>
              <a:rPr lang="zh-TW" altLang="zh-TW" sz="6400"/>
              <a:t>傳遞</a:t>
            </a:r>
            <a:r>
              <a:rPr lang="zh-TW" altLang="zh-TW" sz="6400" u="sng"/>
              <a:t>社會文化</a:t>
            </a:r>
            <a:r>
              <a:rPr lang="zh-TW" altLang="en-US" sz="6400"/>
              <a:t>的功能</a:t>
            </a:r>
            <a:endParaRPr lang="en-US" altLang="zh-TW" sz="6400"/>
          </a:p>
          <a:p>
            <a:pPr lvl="1"/>
            <a:r>
              <a:rPr lang="zh-TW" altLang="en-US" sz="6400"/>
              <a:t>也同時是學習</a:t>
            </a:r>
            <a:r>
              <a:rPr lang="zh-TW" altLang="zh-TW" sz="6400" u="sng"/>
              <a:t>專業知識</a:t>
            </a:r>
            <a:r>
              <a:rPr lang="zh-TW" altLang="zh-TW" sz="6400"/>
              <a:t>之主要載具</a:t>
            </a:r>
            <a:endParaRPr lang="zh-TW" altLang="en-US" sz="6400"/>
          </a:p>
          <a:p>
            <a:pPr lvl="1"/>
            <a:endParaRPr lang="zh-TW" altLang="en-US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E55F4-F478-40D6-AA5A-7AC27FCC84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語文教育中的閱讀教學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學會如何閱讀</a:t>
            </a:r>
            <a:endParaRPr lang="en-US" altLang="zh-TW" sz="6400"/>
          </a:p>
          <a:p>
            <a:r>
              <a:rPr lang="zh-TW" altLang="en-US" sz="6400"/>
              <a:t>閱讀以學習新知</a:t>
            </a:r>
            <a:endParaRPr lang="en-US" altLang="zh-TW" sz="6400"/>
          </a:p>
          <a:p>
            <a:r>
              <a:rPr lang="zh-TW" altLang="en-US" sz="6400"/>
              <a:t>學科領域提供「讀以學」的最佳機會</a:t>
            </a:r>
            <a:r>
              <a:rPr lang="en-US" altLang="zh-TW" sz="6400"/>
              <a:t>!</a:t>
            </a:r>
            <a:endParaRPr lang="zh-TW" altLang="en-US" sz="640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E2330-808B-4318-8D84-87E77AF2D2B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功能性閱讀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334434" y="1509184"/>
            <a:ext cx="11019367" cy="4690533"/>
          </a:xfrm>
        </p:spPr>
        <p:txBody>
          <a:bodyPr/>
          <a:lstStyle/>
          <a:p>
            <a:r>
              <a:rPr lang="zh-TW" altLang="en-US" sz="4800"/>
              <a:t>讀者有意識的運用方法</a:t>
            </a:r>
            <a:r>
              <a:rPr lang="en-US" altLang="zh-TW" sz="4800"/>
              <a:t>:</a:t>
            </a:r>
          </a:p>
          <a:p>
            <a:pPr lvl="1"/>
            <a:r>
              <a:rPr lang="zh-TW" altLang="en-US" sz="4800"/>
              <a:t>掌握文章結構</a:t>
            </a:r>
            <a:r>
              <a:rPr lang="en-US" altLang="zh-TW" sz="4800"/>
              <a:t>(</a:t>
            </a:r>
            <a:r>
              <a:rPr lang="zh-TW" altLang="en-US" sz="4800"/>
              <a:t>學科詞彙定義、上位概念與次級項目</a:t>
            </a:r>
            <a:r>
              <a:rPr lang="en-US" altLang="zh-TW" sz="4800"/>
              <a:t>)</a:t>
            </a:r>
          </a:p>
          <a:p>
            <a:pPr lvl="1"/>
            <a:r>
              <a:rPr lang="zh-TW" altLang="en-US" sz="4800"/>
              <a:t>分析概念間的關係</a:t>
            </a:r>
            <a:r>
              <a:rPr lang="en-US" altLang="zh-TW" sz="4800"/>
              <a:t>(</a:t>
            </a:r>
            <a:r>
              <a:rPr lang="zh-TW" altLang="en-US" sz="4800"/>
              <a:t>因果關係、主題說明、對照比較、問題解決</a:t>
            </a:r>
            <a:r>
              <a:rPr lang="en-US" altLang="zh-TW" sz="4800"/>
              <a:t>)</a:t>
            </a:r>
          </a:p>
          <a:p>
            <a:pPr lvl="1"/>
            <a:r>
              <a:rPr lang="zh-TW" altLang="en-US" sz="4800"/>
              <a:t>辨識文章主要重點</a:t>
            </a:r>
            <a:r>
              <a:rPr lang="en-US" altLang="zh-TW" sz="4800"/>
              <a:t>(</a:t>
            </a:r>
            <a:r>
              <a:rPr lang="zh-TW" altLang="en-US" sz="4800"/>
              <a:t>依標題或依背景知識</a:t>
            </a:r>
            <a:r>
              <a:rPr lang="en-US" altLang="zh-TW" sz="4800"/>
              <a:t>)</a:t>
            </a:r>
            <a:r>
              <a:rPr lang="zh-TW" altLang="en-US" sz="4800"/>
              <a:t>與支持細節。</a:t>
            </a:r>
            <a:endParaRPr lang="en-US" altLang="zh-TW" sz="480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20670F-D157-483B-BF60-AC1C886DDB4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82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閱讀策略教學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4433" y="1691218"/>
            <a:ext cx="11618384" cy="4906433"/>
          </a:xfrm>
        </p:spPr>
        <p:txBody>
          <a:bodyPr>
            <a:normAutofit fontScale="92500" lnSpcReduction="10000"/>
          </a:bodyPr>
          <a:lstStyle/>
          <a:p>
            <a:pPr marL="342891" lvl="1" indent="-342891">
              <a:defRPr/>
            </a:pPr>
            <a:r>
              <a:rPr lang="zh-TW" altLang="en-US" sz="6500" dirty="0"/>
              <a:t>教導學生學會如何使用一套達成</a:t>
            </a:r>
            <a:r>
              <a:rPr lang="zh-TW" altLang="en-US" sz="6500" dirty="0">
                <a:solidFill>
                  <a:srgbClr val="FF0000"/>
                </a:solidFill>
              </a:rPr>
              <a:t>認知目標</a:t>
            </a:r>
            <a:r>
              <a:rPr lang="zh-TW" altLang="en-US" sz="6500" dirty="0"/>
              <a:t>的心理步驟或程序的教學活動</a:t>
            </a:r>
            <a:endParaRPr lang="en-US" altLang="zh-TW" sz="6500" dirty="0"/>
          </a:p>
          <a:p>
            <a:pPr>
              <a:defRPr/>
            </a:pPr>
            <a:r>
              <a:rPr lang="zh-TW" altLang="en-US" sz="6400" dirty="0">
                <a:solidFill>
                  <a:srgbClr val="FF0000"/>
                </a:solidFill>
              </a:rPr>
              <a:t>策略應該如何教</a:t>
            </a:r>
            <a:r>
              <a:rPr lang="en-US" altLang="zh-TW" sz="6400" dirty="0">
                <a:solidFill>
                  <a:srgbClr val="FF0000"/>
                </a:solidFill>
              </a:rPr>
              <a:t>?</a:t>
            </a:r>
          </a:p>
          <a:p>
            <a:pPr lvl="1">
              <a:defRPr/>
            </a:pPr>
            <a:r>
              <a:rPr lang="zh-TW" altLang="en-US" sz="4667" dirty="0"/>
              <a:t>不是只完成學習單，或寫作業練習</a:t>
            </a:r>
            <a:endParaRPr lang="en-US" altLang="zh-TW" sz="4667" dirty="0"/>
          </a:p>
          <a:p>
            <a:pPr lvl="1">
              <a:defRPr/>
            </a:pPr>
            <a:r>
              <a:rPr lang="zh-TW" altLang="en-US" sz="4667" dirty="0"/>
              <a:t>是</a:t>
            </a:r>
            <a:r>
              <a:rPr lang="zh-TW" altLang="en-US" sz="4667" dirty="0">
                <a:solidFill>
                  <a:srgbClr val="FF0000"/>
                </a:solidFill>
              </a:rPr>
              <a:t>明確</a:t>
            </a:r>
            <a:r>
              <a:rPr lang="zh-TW" altLang="en-US" sz="4667" dirty="0"/>
              <a:t>教導學生</a:t>
            </a:r>
            <a:r>
              <a:rPr lang="zh-TW" altLang="en-US" sz="4667" dirty="0">
                <a:solidFill>
                  <a:srgbClr val="FF0000"/>
                </a:solidFill>
              </a:rPr>
              <a:t>閱讀策略的使用方法</a:t>
            </a:r>
            <a:r>
              <a:rPr lang="zh-TW" altLang="en-US" sz="4667" dirty="0"/>
              <a:t>，幫助學生在閱讀時</a:t>
            </a:r>
            <a:r>
              <a:rPr lang="zh-TW" altLang="en-US" sz="4667" dirty="0">
                <a:solidFill>
                  <a:srgbClr val="FF0000"/>
                </a:solidFill>
              </a:rPr>
              <a:t>使用策略進行思考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CA9C9F-CA58-4D7E-BF95-E0C72CFE619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6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400"/>
              <a:t>閱讀策略成就閱讀有方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334434" y="1892301"/>
            <a:ext cx="11444817" cy="468841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5867"/>
              <a:t>閱讀策略是指</a:t>
            </a:r>
            <a:r>
              <a:rPr lang="en-US" altLang="zh-TW" sz="5867"/>
              <a:t>:</a:t>
            </a:r>
          </a:p>
          <a:p>
            <a:pPr marL="400041" lvl="1" indent="0">
              <a:lnSpc>
                <a:spcPct val="100000"/>
              </a:lnSpc>
              <a:buNone/>
            </a:pPr>
            <a:r>
              <a:rPr lang="zh-TW" altLang="en-US" sz="5867"/>
              <a:t>閱讀時，讀者</a:t>
            </a:r>
            <a:r>
              <a:rPr lang="zh-TW" altLang="en-US" sz="5867">
                <a:solidFill>
                  <a:srgbClr val="FF0000"/>
                </a:solidFill>
              </a:rPr>
              <a:t>有意識</a:t>
            </a:r>
            <a:r>
              <a:rPr lang="zh-TW" altLang="en-US" sz="5867"/>
              <a:t>的</a:t>
            </a:r>
            <a:r>
              <a:rPr lang="zh-TW" altLang="en-US" sz="5867">
                <a:solidFill>
                  <a:srgbClr val="FF0000"/>
                </a:solidFill>
              </a:rPr>
              <a:t>應用一些方法</a:t>
            </a:r>
            <a:r>
              <a:rPr lang="zh-TW" altLang="en-US" sz="5867"/>
              <a:t>來</a:t>
            </a:r>
            <a:r>
              <a:rPr lang="zh-TW" altLang="en-US" sz="5867">
                <a:solidFill>
                  <a:srgbClr val="FF0000"/>
                </a:solidFill>
              </a:rPr>
              <a:t>促進理解</a:t>
            </a:r>
            <a:r>
              <a:rPr lang="zh-TW" altLang="en-US" sz="5867"/>
              <a:t>，或</a:t>
            </a:r>
            <a:r>
              <a:rPr lang="zh-TW" altLang="en-US" sz="5867">
                <a:solidFill>
                  <a:srgbClr val="FF0000"/>
                </a:solidFill>
              </a:rPr>
              <a:t>記得更牢</a:t>
            </a:r>
            <a:r>
              <a:rPr lang="zh-TW" altLang="en-US" sz="5867"/>
              <a:t>，或有</a:t>
            </a:r>
            <a:r>
              <a:rPr lang="zh-TW" altLang="en-US" sz="5867">
                <a:solidFill>
                  <a:srgbClr val="FF0000"/>
                </a:solidFill>
              </a:rPr>
              <a:t>更深度的思考</a:t>
            </a:r>
            <a:r>
              <a:rPr lang="zh-TW" altLang="en-US" sz="5867"/>
              <a:t>。</a:t>
            </a:r>
            <a:endParaRPr lang="en-US" altLang="zh-TW" sz="5867"/>
          </a:p>
          <a:p>
            <a:pPr marL="0" indent="0">
              <a:lnSpc>
                <a:spcPct val="150000"/>
              </a:lnSpc>
              <a:buNone/>
            </a:pPr>
            <a:endParaRPr lang="en-US" altLang="zh-TW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21867-E6B2-4F7A-9E40-04D2BA44215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400"/>
              <a:t>閱讀有方常見的成份</a:t>
            </a: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239185" y="1847851"/>
            <a:ext cx="11713633" cy="4351867"/>
          </a:xfrm>
        </p:spPr>
        <p:txBody>
          <a:bodyPr/>
          <a:lstStyle/>
          <a:p>
            <a:r>
              <a:rPr lang="zh-TW" altLang="en-US" sz="4800"/>
              <a:t>學生學會有意識的應用一些方法將專有名詞或主要事件</a:t>
            </a:r>
            <a:r>
              <a:rPr lang="zh-TW" altLang="en-US" sz="4800">
                <a:solidFill>
                  <a:srgbClr val="FF0000"/>
                </a:solidFill>
              </a:rPr>
              <a:t>記得更牢</a:t>
            </a:r>
            <a:r>
              <a:rPr lang="zh-TW" altLang="en-US" sz="4800"/>
              <a:t>。</a:t>
            </a:r>
            <a:endParaRPr lang="en-US" altLang="zh-TW" sz="4800"/>
          </a:p>
          <a:p>
            <a:r>
              <a:rPr lang="zh-TW" altLang="en-US" sz="4800"/>
              <a:t>學生學會有意識的應用一些方法</a:t>
            </a:r>
            <a:r>
              <a:rPr lang="zh-TW" altLang="en-US" sz="4800">
                <a:solidFill>
                  <a:srgbClr val="FF0000"/>
                </a:solidFill>
              </a:rPr>
              <a:t>理解新詞</a:t>
            </a:r>
            <a:r>
              <a:rPr lang="zh-TW" altLang="en-US" sz="4800"/>
              <a:t>的意義。</a:t>
            </a:r>
            <a:endParaRPr lang="en-US" altLang="zh-TW" sz="4800"/>
          </a:p>
          <a:p>
            <a:r>
              <a:rPr lang="zh-TW" altLang="en-US" sz="4800"/>
              <a:t>學生有意識的應用一些方法來</a:t>
            </a:r>
            <a:r>
              <a:rPr lang="zh-TW" altLang="en-US" sz="4800">
                <a:solidFill>
                  <a:srgbClr val="FF0000"/>
                </a:solidFill>
              </a:rPr>
              <a:t>促進理解</a:t>
            </a:r>
            <a:r>
              <a:rPr lang="zh-TW" altLang="en-US" sz="4800"/>
              <a:t>，或記得更牢，或有更深度的思考。</a:t>
            </a:r>
            <a:endParaRPr lang="en-US" altLang="zh-TW" sz="4800"/>
          </a:p>
          <a:p>
            <a:endParaRPr lang="en-US" altLang="zh-TW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A5620E-3E55-4595-8D4E-F7AB1C529CD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文字的作用</a:t>
            </a:r>
          </a:p>
        </p:txBody>
      </p:sp>
      <p:graphicFrame>
        <p:nvGraphicFramePr>
          <p:cNvPr id="5" name="資料庫圖表 4"/>
          <p:cNvGraphicFramePr/>
          <p:nvPr/>
        </p:nvGraphicFramePr>
        <p:xfrm>
          <a:off x="911424" y="1196752"/>
          <a:ext cx="10177131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0DB2C-323F-45F3-A409-ACB69C13AC3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9600"/>
              <a:t>『</a:t>
            </a:r>
            <a:r>
              <a:rPr lang="zh-TW" altLang="en-US" sz="9600"/>
              <a:t>閱讀有方</a:t>
            </a:r>
            <a:r>
              <a:rPr lang="en-US" altLang="zh-TW" sz="9600"/>
              <a:t>』</a:t>
            </a:r>
            <a:r>
              <a:rPr lang="zh-TW" altLang="en-US" sz="9600"/>
              <a:t>成就</a:t>
            </a:r>
            <a:r>
              <a:rPr lang="en-US" altLang="zh-TW" sz="9600"/>
              <a:t>『</a:t>
            </a:r>
            <a:r>
              <a:rPr lang="zh-TW" altLang="en-US" sz="9600"/>
              <a:t>學習有方</a:t>
            </a:r>
            <a:r>
              <a:rPr lang="en-US" altLang="zh-TW" sz="9600"/>
              <a:t>』</a:t>
            </a:r>
            <a:endParaRPr lang="zh-TW" altLang="en-US" sz="960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8F7E47-8F65-40F3-9A56-42440208DE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14656-782D-4CAA-8483-9000D6E663D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1851" y="1750484"/>
            <a:ext cx="10515600" cy="2853267"/>
          </a:xfrm>
        </p:spPr>
        <p:txBody>
          <a:bodyPr/>
          <a:lstStyle/>
          <a:p>
            <a:r>
              <a:rPr lang="zh-TW" altLang="en-US" sz="7200">
                <a:solidFill>
                  <a:schemeClr val="tx1"/>
                </a:solidFill>
              </a:rPr>
              <a:t>社會課堂上的閱讀教學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53BA9-FA95-4366-9EA7-14FAA3E83A7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2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社會科教學的閱讀策略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267"/>
              <a:t>閱讀策略：有意識使用閱讀策略，讓自己</a:t>
            </a:r>
            <a:r>
              <a:rPr lang="zh-TW" altLang="en-US" sz="4267" b="1">
                <a:solidFill>
                  <a:srgbClr val="FF0000"/>
                </a:solidFill>
              </a:rPr>
              <a:t>促進理解、記得更牢、更有深度思考</a:t>
            </a:r>
            <a:r>
              <a:rPr lang="zh-TW" altLang="en-US" sz="4267"/>
              <a:t>。</a:t>
            </a:r>
            <a:endParaRPr lang="en-US" altLang="zh-TW" sz="4267"/>
          </a:p>
          <a:p>
            <a:pPr marL="0" indent="0">
              <a:buNone/>
            </a:pPr>
            <a:r>
              <a:rPr lang="zh-TW" altLang="en-US" sz="4267"/>
              <a:t>例如：用</a:t>
            </a:r>
            <a:r>
              <a:rPr lang="zh-TW" altLang="en-US" sz="4267" b="1">
                <a:solidFill>
                  <a:srgbClr val="FF0000"/>
                </a:solidFill>
              </a:rPr>
              <a:t>因果關鍵詞</a:t>
            </a:r>
            <a:r>
              <a:rPr lang="zh-TW" altLang="en-US" sz="4267"/>
              <a:t>找出影響降雨量的主要原因，以</a:t>
            </a:r>
            <a:r>
              <a:rPr lang="zh-TW" altLang="en-US" sz="4267" b="1">
                <a:solidFill>
                  <a:srgbClr val="FF0000"/>
                </a:solidFill>
              </a:rPr>
              <a:t>自問自答</a:t>
            </a:r>
            <a:r>
              <a:rPr lang="zh-TW" altLang="en-US" sz="4267"/>
              <a:t>方式檢核自己是否將主要事件記得夠牢，以</a:t>
            </a:r>
            <a:r>
              <a:rPr lang="zh-TW" altLang="en-US" sz="4267" b="1">
                <a:solidFill>
                  <a:srgbClr val="FF0000"/>
                </a:solidFill>
              </a:rPr>
              <a:t>主題比較</a:t>
            </a:r>
            <a:r>
              <a:rPr lang="zh-TW" altLang="en-US" sz="4267"/>
              <a:t>方式協助自己釐清「政黨」與「組織」這兩個團體的異同。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FC5411-AB2D-45C9-8A60-EA7141157F2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社會課有哪些常用的閱讀策略？</a:t>
            </a: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800" dirty="0">
                <a:solidFill>
                  <a:srgbClr val="FF0000"/>
                </a:solidFill>
              </a:rPr>
              <a:t>1.</a:t>
            </a:r>
            <a:r>
              <a:rPr lang="zh-TW" altLang="en-US" sz="4800" dirty="0">
                <a:solidFill>
                  <a:srgbClr val="FF0000"/>
                </a:solidFill>
              </a:rPr>
              <a:t>預測策略</a:t>
            </a:r>
            <a:r>
              <a:rPr lang="zh-TW" altLang="en-US" sz="4800" dirty="0"/>
              <a:t>：依課文標題</a:t>
            </a:r>
            <a:r>
              <a:rPr lang="en-US" altLang="zh-TW" sz="4800" dirty="0"/>
              <a:t>(</a:t>
            </a:r>
            <a:r>
              <a:rPr lang="zh-TW" altLang="en-US" sz="4800" dirty="0"/>
              <a:t>次標題</a:t>
            </a:r>
            <a:r>
              <a:rPr lang="en-US" altLang="zh-TW" sz="4800" dirty="0"/>
              <a:t>)</a:t>
            </a:r>
            <a:r>
              <a:rPr lang="zh-TW" altLang="en-US" sz="4800" dirty="0"/>
              <a:t>主動預測重點，或閱讀一段課文後，推測接下來的重點。</a:t>
            </a:r>
            <a:endParaRPr lang="en-US" altLang="zh-TW" sz="4800" dirty="0"/>
          </a:p>
          <a:p>
            <a:pPr marL="0" indent="0">
              <a:buNone/>
            </a:pPr>
            <a:r>
              <a:rPr lang="en-US" altLang="zh-TW" sz="4800" dirty="0">
                <a:solidFill>
                  <a:srgbClr val="FF0000"/>
                </a:solidFill>
              </a:rPr>
              <a:t>2.</a:t>
            </a:r>
            <a:r>
              <a:rPr lang="zh-TW" altLang="en-US" sz="4800" dirty="0">
                <a:solidFill>
                  <a:srgbClr val="FF0000"/>
                </a:solidFill>
              </a:rPr>
              <a:t>概覽策略</a:t>
            </a:r>
            <a:r>
              <a:rPr lang="zh-TW" altLang="en-US" sz="4800" dirty="0"/>
              <a:t>：逐行閱讀課文前，快速概覽主標題、次標題，協助自己掌握課文全貌。</a:t>
            </a:r>
            <a:endParaRPr lang="en-US" altLang="zh-TW" sz="4800" dirty="0"/>
          </a:p>
          <a:p>
            <a:endParaRPr lang="zh-TW" altLang="en-US" dirty="0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5FB317-DE12-4AEC-9BD1-E5478EE2D09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社會課有哪些常用的閱讀策略？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823384" y="1691217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267" dirty="0">
                <a:solidFill>
                  <a:srgbClr val="FF0000"/>
                </a:solidFill>
              </a:rPr>
              <a:t>3.</a:t>
            </a:r>
            <a:r>
              <a:rPr lang="zh-TW" altLang="en-US" sz="4267" dirty="0">
                <a:solidFill>
                  <a:srgbClr val="FF0000"/>
                </a:solidFill>
              </a:rPr>
              <a:t>推論策略</a:t>
            </a:r>
            <a:r>
              <a:rPr lang="en-US" altLang="zh-TW" sz="4267" dirty="0">
                <a:solidFill>
                  <a:srgbClr val="FF0000"/>
                </a:solidFill>
              </a:rPr>
              <a:t>(</a:t>
            </a:r>
            <a:r>
              <a:rPr lang="zh-TW" altLang="en-US" sz="4267" dirty="0">
                <a:solidFill>
                  <a:srgbClr val="FF0000"/>
                </a:solidFill>
              </a:rPr>
              <a:t>找線索策略</a:t>
            </a:r>
            <a:r>
              <a:rPr lang="en-US" altLang="zh-TW" sz="4267" dirty="0">
                <a:solidFill>
                  <a:srgbClr val="FF0000"/>
                </a:solidFill>
              </a:rPr>
              <a:t>)</a:t>
            </a:r>
            <a:r>
              <a:rPr lang="zh-TW" altLang="en-US" sz="4267" dirty="0"/>
              <a:t>：發現關鍵詞</a:t>
            </a:r>
            <a:r>
              <a:rPr lang="en-US" altLang="zh-TW" sz="4267" dirty="0"/>
              <a:t>(</a:t>
            </a:r>
            <a:r>
              <a:rPr lang="zh-TW" altLang="en-US" sz="4267" dirty="0"/>
              <a:t>事件之間的因果關係詞、事件序列的連接詞、依主題進行對照與比較，將事件串聯起來</a:t>
            </a:r>
            <a:r>
              <a:rPr lang="en-US" altLang="zh-TW" sz="4267" dirty="0"/>
              <a:t>)</a:t>
            </a:r>
            <a:r>
              <a:rPr lang="zh-TW" altLang="en-US" sz="4267" dirty="0"/>
              <a:t>使理解從單點式的零碎記憶，因線索串連成全面理解。</a:t>
            </a:r>
            <a:endParaRPr lang="en-US" altLang="zh-TW" sz="4267" dirty="0"/>
          </a:p>
          <a:p>
            <a:pPr marL="0" indent="0">
              <a:buNone/>
            </a:pPr>
            <a:r>
              <a:rPr lang="en-US" altLang="zh-TW" sz="4267" dirty="0">
                <a:solidFill>
                  <a:srgbClr val="FF0000"/>
                </a:solidFill>
              </a:rPr>
              <a:t>4.</a:t>
            </a:r>
            <a:r>
              <a:rPr lang="zh-TW" altLang="en-US" sz="4267" dirty="0">
                <a:solidFill>
                  <a:srgbClr val="FF0000"/>
                </a:solidFill>
              </a:rPr>
              <a:t>找重點策略：</a:t>
            </a:r>
            <a:r>
              <a:rPr lang="zh-TW" altLang="en-US" sz="4267" dirty="0"/>
              <a:t>閱讀課文後能評估主要重點，並發現支持該主要重點的細部說明，發現支持重點的證據。</a:t>
            </a:r>
            <a:endParaRPr lang="en-US" altLang="zh-TW" sz="4267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9A4CB1-1784-4A32-B69C-CC465B82F4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21197F-6EC1-4EFD-B052-8CB7CB6148B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教學實作篇</a:t>
            </a:r>
            <a:endParaRPr lang="zh-TW" altLang="en-US" dirty="0"/>
          </a:p>
        </p:txBody>
      </p:sp>
      <p:sp>
        <p:nvSpPr>
          <p:cNvPr id="60419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r>
              <a:rPr lang="zh-TW" altLang="en-US" sz="4800" dirty="0">
                <a:solidFill>
                  <a:srgbClr val="7030A0"/>
                </a:solidFill>
                <a:latin typeface="+mj-ea"/>
                <a:ea typeface="+mj-ea"/>
                <a:cs typeface="Adobe 繁黑體 Std B"/>
              </a:rPr>
              <a:t>閱讀策略教學融入學科領域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91A2F5-FBB6-4E9B-B32B-E29740CDEF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91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教學原則一：漸進釋責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61444" name="Picture 2" descr="D:\Dropbox\NSC and EDU project\2014_資訊及科技教育司_新一代數位學習教學資源中心計劃\季芬圖檔\老師vs學生責任012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8" y="1966384"/>
            <a:ext cx="9340849" cy="404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80A25-BBB2-4D8C-B3F1-CD4D71160BD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333"/>
              <a:t>教學原則二：學習者中心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以</a:t>
            </a:r>
            <a:r>
              <a:rPr lang="zh-TW" altLang="en-US" sz="6400">
                <a:solidFill>
                  <a:srgbClr val="FF0000"/>
                </a:solidFill>
              </a:rPr>
              <a:t>學生</a:t>
            </a:r>
            <a:r>
              <a:rPr lang="zh-TW" altLang="en-US" sz="6400"/>
              <a:t>的</a:t>
            </a:r>
            <a:r>
              <a:rPr lang="zh-TW" altLang="en-US" sz="6400">
                <a:solidFill>
                  <a:srgbClr val="FF0000"/>
                </a:solidFill>
              </a:rPr>
              <a:t>學習反應</a:t>
            </a:r>
            <a:r>
              <a:rPr lang="zh-TW" altLang="en-US" sz="6400"/>
              <a:t>為教學起點</a:t>
            </a:r>
            <a:endParaRPr lang="en-US" altLang="zh-TW" sz="6400"/>
          </a:p>
          <a:p>
            <a:pPr lvl="1"/>
            <a:r>
              <a:rPr lang="zh-TW" altLang="en-US" sz="5867"/>
              <a:t>學科背景知識</a:t>
            </a:r>
            <a:endParaRPr lang="en-US" altLang="zh-TW" sz="5867"/>
          </a:p>
          <a:p>
            <a:pPr lvl="1"/>
            <a:r>
              <a:rPr lang="zh-TW" altLang="en-US" sz="5867"/>
              <a:t>閱讀策略熟悉程度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ECCA52-CCF6-4230-AA2E-ABF8F6B3CA4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49" y="45266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TW" altLang="en-US" sz="7200" dirty="0">
                <a:latin typeface="標楷體" pitchFamily="65" charset="-120"/>
                <a:ea typeface="標楷體" pitchFamily="65" charset="-120"/>
              </a:rPr>
              <a:t>兩種不同的處理概念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719403" y="1796820"/>
          <a:ext cx="11233248" cy="480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1415F5-E132-4100-80D4-9053258C439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700618" y="357718"/>
            <a:ext cx="10570633" cy="1356783"/>
          </a:xfrm>
        </p:spPr>
        <p:txBody>
          <a:bodyPr/>
          <a:lstStyle/>
          <a:p>
            <a:r>
              <a:rPr lang="zh-TW" altLang="en-US" smtClean="0"/>
              <a:t>教學原則三：漸進式微調</a:t>
            </a:r>
          </a:p>
        </p:txBody>
      </p:sp>
      <p:sp>
        <p:nvSpPr>
          <p:cNvPr id="63491" name="內容版面配置區 1"/>
          <p:cNvSpPr txBox="1">
            <a:spLocks/>
          </p:cNvSpPr>
          <p:nvPr/>
        </p:nvSpPr>
        <p:spPr bwMode="auto">
          <a:xfrm>
            <a:off x="499533" y="1335618"/>
            <a:ext cx="10972800" cy="456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marL="228600" indent="-1825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14350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730250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004888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279525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r>
              <a:rPr kumimoji="1" lang="zh-TW" altLang="en-US" sz="4800">
                <a:solidFill>
                  <a:prstClr val="black"/>
                </a:solidFill>
                <a:latin typeface="Adobe 繁黑體 Std B"/>
                <a:ea typeface="Adobe 繁黑體 Std B"/>
                <a:cs typeface="Adobe 繁黑體 Std B"/>
              </a:rPr>
              <a:t>常用的教學模式</a:t>
            </a:r>
            <a:endParaRPr kumimoji="1" lang="en-US" altLang="zh-TW" sz="480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endParaRPr kumimoji="1" lang="en-US" altLang="zh-TW" sz="480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r>
              <a:rPr kumimoji="1" lang="zh-TW" altLang="en-US" sz="4800">
                <a:solidFill>
                  <a:prstClr val="black"/>
                </a:solidFill>
                <a:latin typeface="Adobe 繁黑體 Std B"/>
                <a:ea typeface="Adobe 繁黑體 Std B"/>
                <a:cs typeface="Adobe 繁黑體 Std B"/>
              </a:rPr>
              <a:t>在現有基礎上微調</a:t>
            </a:r>
            <a:endParaRPr kumimoji="1" lang="en-US" altLang="zh-TW" sz="480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endParaRPr kumimoji="1" lang="zh-TW" altLang="en-US" sz="480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</p:txBody>
      </p:sp>
      <p:graphicFrame>
        <p:nvGraphicFramePr>
          <p:cNvPr id="5" name="資料庫圖表 4"/>
          <p:cNvGraphicFramePr/>
          <p:nvPr/>
        </p:nvGraphicFramePr>
        <p:xfrm>
          <a:off x="499753" y="1713666"/>
          <a:ext cx="11017224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/>
        </p:nvGraphicFramePr>
        <p:xfrm>
          <a:off x="701139" y="4159956"/>
          <a:ext cx="11017224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BFB3B0-6EE4-48B8-B3E6-75B2EA636FD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/>
              <a:t>教案操作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組別一</a:t>
            </a:r>
            <a:r>
              <a:rPr lang="en-US" altLang="zh-TW" sz="6400"/>
              <a:t>: </a:t>
            </a:r>
            <a:r>
              <a:rPr lang="zh-TW" altLang="en-US" sz="6400"/>
              <a:t>教師示範階段</a:t>
            </a:r>
            <a:endParaRPr lang="en-US" altLang="zh-TW" sz="6400"/>
          </a:p>
          <a:p>
            <a:r>
              <a:rPr lang="zh-TW" altLang="en-US" sz="6400"/>
              <a:t>組別二</a:t>
            </a:r>
            <a:r>
              <a:rPr lang="en-US" altLang="zh-TW" sz="6400"/>
              <a:t>:</a:t>
            </a:r>
            <a:r>
              <a:rPr lang="zh-TW" altLang="en-US" sz="6400"/>
              <a:t>小組共作階段</a:t>
            </a:r>
            <a:endParaRPr lang="en-US" altLang="zh-TW" sz="6400"/>
          </a:p>
          <a:p>
            <a:r>
              <a:rPr lang="zh-TW" altLang="en-US" sz="6400"/>
              <a:t>組別三</a:t>
            </a:r>
            <a:r>
              <a:rPr lang="en-US" altLang="zh-TW" sz="6400"/>
              <a:t>:</a:t>
            </a:r>
            <a:r>
              <a:rPr lang="zh-TW" altLang="en-US" sz="6400"/>
              <a:t>獨立練習階段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9E783-1E4F-4883-8FB2-7FADA220FC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務要堅定向前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5867"/>
              <a:t>讀以學，是學生的基本人權</a:t>
            </a:r>
            <a:r>
              <a:rPr lang="en-US" altLang="zh-TW" sz="5867"/>
              <a:t>!</a:t>
            </a:r>
            <a:endParaRPr lang="zh-TW" altLang="en-US" sz="5867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618789" y="2256042"/>
          <a:ext cx="11237851" cy="4570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393B64-0E7D-44A8-B736-A4829D26F67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26274A-A7F8-487D-98E2-4F2AA7331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F26326-8B62-4E4C-B7AC-9BDF6507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AA666F-63D0-4648-AAD7-9F48B6E47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61B9F-B787-4C6D-83DB-4386D4ADA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1C2BD5-336D-4FEA-AE9F-2973DD0A9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社會科閱讀成分細目表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EEF5C43-42D0-48FF-A238-A668E89DA6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566" name="內容版面配置區 5"/>
          <p:cNvSpPr>
            <a:spLocks noGrp="1"/>
          </p:cNvSpPr>
          <p:nvPr>
            <p:ph sz="quarter"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735667"/>
            <a:ext cx="11616267" cy="503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95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9F7184E-96D6-4486-AB3F-2CA2A6CB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「共識」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4106677-C31B-4862-835A-190A1702A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/>
              <a:t>課室內的學科教學永遠教不完知識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自主學習力是學校教育的重要目標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閱讀素養是自主學習的「重要途徑」</a:t>
            </a:r>
            <a:endParaRPr lang="en-US" altLang="zh-TW" sz="4800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BEDAE-81C9-42F7-B93B-465A62748CE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3"/>
          <p:cNvSpPr txBox="1">
            <a:spLocks noChangeArrowheads="1"/>
          </p:cNvSpPr>
          <p:nvPr/>
        </p:nvSpPr>
        <p:spPr bwMode="auto">
          <a:xfrm>
            <a:off x="7486650" y="5985714"/>
            <a:ext cx="4204102" cy="55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+mj-ea"/>
                <a:ea typeface="+mj-ea"/>
              </a:rPr>
              <a:t>嘉義市垂楊國小程可珍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D69D639-A3FF-4BD9-A013-F96D584560AC}" type="datetime1">
              <a:rPr lang="zh-TW" altLang="en-US" smtClean="0"/>
              <a:t>2018/3/15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b="15591"/>
          <a:stretch/>
        </p:blipFill>
        <p:spPr>
          <a:xfrm>
            <a:off x="3161481" y="32601"/>
            <a:ext cx="4325169" cy="57887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r="10674"/>
          <a:stretch/>
        </p:blipFill>
        <p:spPr>
          <a:xfrm>
            <a:off x="7486650" y="32310"/>
            <a:ext cx="4435670" cy="578905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5113" y="1544851"/>
            <a:ext cx="9144000" cy="2387600"/>
          </a:xfrm>
        </p:spPr>
        <p:txBody>
          <a:bodyPr/>
          <a:lstStyle/>
          <a:p>
            <a:pPr>
              <a:defRPr/>
            </a:pPr>
            <a:r>
              <a:rPr lang="zh-TW" altLang="en-US" sz="10700" b="0" dirty="0">
                <a:solidFill>
                  <a:schemeClr val="tx1"/>
                </a:solidFill>
              </a:rPr>
              <a:t>地名故事多</a:t>
            </a:r>
            <a:endParaRPr lang="zh-TW" altLang="en-US" b="0" dirty="0">
              <a:solidFill>
                <a:schemeClr val="tx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485775" y="5257800"/>
            <a:ext cx="8534400" cy="1600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4800" dirty="0" smtClean="0">
                <a:latin typeface="+mj-ea"/>
                <a:ea typeface="+mj-ea"/>
              </a:rPr>
              <a:t>社會三下第五單元康軒版</a:t>
            </a:r>
            <a:endParaRPr lang="zh-TW" alt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73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7896" y="0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設計重點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0471" y="1014255"/>
            <a:ext cx="10515600" cy="4351338"/>
          </a:xfrm>
        </p:spPr>
        <p:txBody>
          <a:bodyPr/>
          <a:lstStyle/>
          <a:p>
            <a:r>
              <a:rPr lang="zh-TW" altLang="en-US" sz="3600" dirty="0" smtClean="0"/>
              <a:t>社會課本是學知識的來源。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   社會課本呈現知識的方法有二：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   </a:t>
            </a:r>
            <a:r>
              <a:rPr lang="en-US" altLang="zh-TW" sz="3600" dirty="0" smtClean="0"/>
              <a:t>1.</a:t>
            </a:r>
            <a:r>
              <a:rPr lang="zh-TW" altLang="en-US" sz="3600" dirty="0" smtClean="0"/>
              <a:t>文字描寫。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 smtClean="0"/>
              <a:t>       </a:t>
            </a:r>
            <a:r>
              <a:rPr lang="en-US" altLang="zh-TW" sz="3600" dirty="0" smtClean="0"/>
              <a:t>2.</a:t>
            </a:r>
            <a:r>
              <a:rPr lang="zh-TW" altLang="en-US" sz="3600" dirty="0" smtClean="0"/>
              <a:t>圖片</a:t>
            </a:r>
            <a:r>
              <a:rPr lang="en-US" altLang="zh-TW" sz="3600" dirty="0" smtClean="0"/>
              <a:t>(</a:t>
            </a:r>
            <a:r>
              <a:rPr lang="zh-TW" altLang="en-US" sz="3600" dirty="0"/>
              <a:t>較</a:t>
            </a:r>
            <a:r>
              <a:rPr lang="zh-TW" altLang="en-US" sz="3600" dirty="0" smtClean="0"/>
              <a:t>快速知道、更具體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r>
              <a:rPr lang="zh-TW" altLang="en-US" sz="3600" dirty="0" smtClean="0"/>
              <a:t>兩種方法呈現的</a:t>
            </a:r>
            <a:r>
              <a:rPr lang="zh-TW" altLang="en-US" sz="3600" dirty="0"/>
              <a:t>知識</a:t>
            </a:r>
            <a:r>
              <a:rPr lang="zh-TW" altLang="en-US" sz="3600" dirty="0" smtClean="0"/>
              <a:t>都很重要，都要會讀。</a:t>
            </a:r>
            <a:endParaRPr lang="en-US" altLang="zh-TW" sz="3600" dirty="0" smtClean="0"/>
          </a:p>
          <a:p>
            <a:r>
              <a:rPr lang="zh-TW" altLang="en-US" sz="3600" dirty="0" smtClean="0"/>
              <a:t>本課漫畫：找人問、聽演講是一種很快的方法，但是，自己閱讀也很重要。</a:t>
            </a:r>
            <a:endParaRPr lang="en-US" altLang="zh-TW" sz="3600" dirty="0" smtClean="0"/>
          </a:p>
          <a:p>
            <a:r>
              <a:rPr lang="zh-TW" altLang="en-US" sz="3600" dirty="0"/>
              <a:t>閱讀的</a:t>
            </a:r>
            <a:r>
              <a:rPr lang="zh-TW" altLang="en-US" sz="3600" dirty="0" smtClean="0"/>
              <a:t>方法</a:t>
            </a:r>
            <a:r>
              <a:rPr lang="en-US" altLang="zh-TW" sz="3600" dirty="0" smtClean="0"/>
              <a:t>1</a:t>
            </a:r>
            <a:r>
              <a:rPr lang="en-US" altLang="zh-TW" sz="3600" dirty="0"/>
              <a:t>.</a:t>
            </a:r>
            <a:r>
              <a:rPr lang="zh-TW" altLang="en-US" sz="3600" dirty="0"/>
              <a:t>前後連貫</a:t>
            </a:r>
          </a:p>
          <a:p>
            <a:r>
              <a:rPr lang="zh-TW" altLang="en-US" sz="3600" dirty="0"/>
              <a:t>認識地名了解家鄉：主要觀點</a:t>
            </a:r>
          </a:p>
          <a:p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0471" y="6356349"/>
            <a:ext cx="2743200" cy="365125"/>
          </a:xfrm>
        </p:spPr>
        <p:txBody>
          <a:bodyPr/>
          <a:lstStyle/>
          <a:p>
            <a:pPr>
              <a:defRPr/>
            </a:pPr>
            <a:fld id="{1D8A9C9E-6996-4D70-AE30-8D26C9FD05E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3"/>
          <p:cNvSpPr txBox="1">
            <a:spLocks noChangeArrowheads="1"/>
          </p:cNvSpPr>
          <p:nvPr/>
        </p:nvSpPr>
        <p:spPr bwMode="auto">
          <a:xfrm>
            <a:off x="6280150" y="5432425"/>
            <a:ext cx="46402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3200" smtClean="0">
                <a:solidFill>
                  <a:srgbClr val="000000"/>
                </a:solidFill>
              </a:rPr>
              <a:t>嘉義市垂楊國小程可珍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D39A59E-13B6-48FD-AB3B-8E86AA001EC7}" type="datetime1">
              <a:rPr lang="zh-TW" altLang="en-US" smtClean="0"/>
              <a:t>2018/3/15</a:t>
            </a:fld>
            <a:endParaRPr lang="zh-TW" altLang="en-US"/>
          </a:p>
        </p:txBody>
      </p:sp>
      <p:pic>
        <p:nvPicPr>
          <p:cNvPr id="8" name="內容版面配置區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>
            <a:fillRect/>
          </a:stretch>
        </p:blipFill>
        <p:spPr bwMode="auto">
          <a:xfrm>
            <a:off x="8048625" y="915988"/>
            <a:ext cx="41656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0500"/>
          <a:stretch>
            <a:fillRect/>
          </a:stretch>
        </p:blipFill>
        <p:spPr bwMode="auto">
          <a:xfrm>
            <a:off x="4016375" y="874713"/>
            <a:ext cx="40100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5113" y="2260601"/>
            <a:ext cx="9144000" cy="2387600"/>
          </a:xfrm>
        </p:spPr>
        <p:txBody>
          <a:bodyPr/>
          <a:lstStyle/>
          <a:p>
            <a:pPr>
              <a:defRPr/>
            </a:pPr>
            <a:r>
              <a:rPr lang="zh-TW" altLang="en-US" sz="10700" b="0" dirty="0">
                <a:solidFill>
                  <a:schemeClr val="tx1"/>
                </a:solidFill>
              </a:rPr>
              <a:t>政府與人民</a:t>
            </a:r>
            <a:endParaRPr lang="zh-TW" altLang="en-US" b="0" dirty="0">
              <a:solidFill>
                <a:schemeClr val="tx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152400" y="5192714"/>
            <a:ext cx="8534400" cy="1600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4800" dirty="0" smtClean="0">
                <a:latin typeface="+mj-ea"/>
                <a:ea typeface="+mj-ea"/>
              </a:rPr>
              <a:t>社會五下第五單元南一版</a:t>
            </a:r>
            <a:endParaRPr lang="zh-TW" alt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3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設計重點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10765665" cy="4351338"/>
          </a:xfrm>
        </p:spPr>
        <p:txBody>
          <a:bodyPr/>
          <a:lstStyle/>
          <a:p>
            <a:r>
              <a:rPr lang="zh-TW" altLang="en-US" sz="4000" dirty="0" smtClean="0"/>
              <a:t>先設定好學習目標：先預備好自己要學什麼。</a:t>
            </a:r>
            <a:endParaRPr lang="en-US" altLang="zh-TW" sz="4000" dirty="0" smtClean="0"/>
          </a:p>
          <a:p>
            <a:r>
              <a:rPr lang="zh-TW" altLang="en-US" sz="4000" dirty="0" smtClean="0"/>
              <a:t>五年級的孩子要開始練習使用學習指南幫助自己設定學習目標。</a:t>
            </a:r>
            <a:endParaRPr lang="en-US" altLang="zh-TW" sz="4000" dirty="0" smtClean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讀得更好：先概覽標題再仔細閱讀。</a:t>
            </a:r>
            <a:endParaRPr lang="en-US" altLang="zh-TW" sz="4000" dirty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做整理幫助自己理解。</a:t>
            </a:r>
            <a:endParaRPr lang="en-US" altLang="zh-TW" sz="4000" dirty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圖文連結。</a:t>
            </a:r>
            <a:endParaRPr lang="en-US" altLang="zh-TW" sz="4000" dirty="0"/>
          </a:p>
          <a:p>
            <a:pPr marL="0" indent="0">
              <a:buNone/>
            </a:pPr>
            <a:endParaRPr lang="zh-TW" altLang="en-US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72B36-B3FE-486D-BDC9-9A60243D6D5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" y="1862138"/>
            <a:ext cx="11493500" cy="2430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文字方塊 2"/>
          <p:cNvSpPr txBox="1">
            <a:spLocks noChangeArrowheads="1"/>
          </p:cNvSpPr>
          <p:nvPr/>
        </p:nvSpPr>
        <p:spPr bwMode="auto">
          <a:xfrm>
            <a:off x="3810000" y="42926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lang="zh-TW" altLang="en-US" sz="7200">
                <a:solidFill>
                  <a:srgbClr val="000000"/>
                </a:solidFill>
                <a:latin typeface="微軟正黑體" pitchFamily="34" charset="-120"/>
              </a:rPr>
              <a:t>團結力量大</a:t>
            </a:r>
          </a:p>
        </p:txBody>
      </p:sp>
      <p:sp>
        <p:nvSpPr>
          <p:cNvPr id="84997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08DCE2-44A9-4CB0-AF0D-7E916119DA86}" type="datetime1">
              <a:rPr lang="zh-TW" altLang="en-US" smtClean="0">
                <a:solidFill>
                  <a:srgbClr val="000000"/>
                </a:solidFill>
              </a:rPr>
              <a:t>2018/3/15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</a:t>
            </a:r>
            <a:r>
              <a:rPr lang="zh-TW" altLang="en-US" dirty="0" smtClean="0"/>
              <a:t>語文教學？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847850"/>
            <a:ext cx="10947400" cy="4351338"/>
          </a:xfrm>
        </p:spPr>
        <p:txBody>
          <a:bodyPr/>
          <a:lstStyle/>
          <a:p>
            <a:pPr marL="228594" indent="-228594">
              <a:defRPr/>
            </a:pPr>
            <a:r>
              <a:rPr lang="zh-TW" altLang="en-US" sz="4800" dirty="0">
                <a:latin typeface="+mn-ea"/>
              </a:rPr>
              <a:t>閱讀教學不僅</a:t>
            </a:r>
            <a:r>
              <a:rPr lang="zh-TW" altLang="en-US" sz="4800" dirty="0" smtClean="0">
                <a:latin typeface="+mn-ea"/>
              </a:rPr>
              <a:t>是語文</a:t>
            </a:r>
            <a:r>
              <a:rPr lang="zh-TW" altLang="en-US" sz="4800" dirty="0">
                <a:latin typeface="+mn-ea"/>
              </a:rPr>
              <a:t>課的事，</a:t>
            </a:r>
            <a:endParaRPr lang="en-US" altLang="zh-TW" sz="4800" dirty="0">
              <a:latin typeface="+mn-ea"/>
            </a:endParaRPr>
          </a:p>
          <a:p>
            <a:pPr marL="228594" indent="-228594">
              <a:defRPr/>
            </a:pPr>
            <a:r>
              <a:rPr lang="zh-TW" altLang="en-US" sz="4800" dirty="0">
                <a:latin typeface="+mn-ea"/>
              </a:rPr>
              <a:t>語文課也不僅只有閱讀教學這件事。</a:t>
            </a:r>
            <a:endParaRPr lang="en-US" altLang="zh-TW" sz="4800" dirty="0">
              <a:latin typeface="+mn-ea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en-US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語</a:t>
            </a:r>
            <a:r>
              <a:rPr lang="zh-TW" altLang="zh-TW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文教學的終極目標：</a:t>
            </a:r>
            <a:endParaRPr lang="en-US" altLang="zh-TW" sz="5333" kern="100" dirty="0">
              <a:solidFill>
                <a:prstClr val="black"/>
              </a:solidFill>
              <a:latin typeface="+mn-ea"/>
              <a:cs typeface="Times New Roman" panose="02020603050405020304" pitchFamily="18" charset="0"/>
            </a:endParaRPr>
          </a:p>
          <a:p>
            <a:pPr marL="179373" inden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                   </a:t>
            </a:r>
            <a:r>
              <a:rPr lang="zh-TW" altLang="zh-TW" sz="8000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讀</a:t>
            </a:r>
            <a:r>
              <a:rPr lang="zh-TW" altLang="zh-TW" sz="5333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懂</a:t>
            </a:r>
            <a:endParaRPr lang="zh-TW" altLang="zh-TW" sz="4800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6319838" y="4108450"/>
            <a:ext cx="1998662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zh-TW" sz="8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寫</a:t>
            </a:r>
            <a:r>
              <a:rPr kumimoji="1" lang="zh-TW" altLang="zh-TW" sz="5333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好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2C1BB-B956-4606-86DF-04978869FD29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2463" y="608013"/>
            <a:ext cx="11126787" cy="4351337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 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……..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乘一萬</a:t>
            </a:r>
            <a:r>
              <a:rPr lang="zh-TW" altLang="en-US" sz="4400" dirty="0">
                <a:latin typeface="+mj-ea"/>
                <a:ea typeface="+mj-ea"/>
                <a:sym typeface="Wingdings 2"/>
              </a:rPr>
              <a:t>次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還是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但是</a:t>
            </a:r>
            <a:endParaRPr lang="en-US" altLang="zh-TW" sz="4400" dirty="0" smtClean="0">
              <a:latin typeface="+mj-ea"/>
              <a:ea typeface="+mj-ea"/>
              <a:sym typeface="Wingdings 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1.1=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TW" altLang="en-US" sz="4400" dirty="0">
                <a:latin typeface="+mj-ea"/>
                <a:ea typeface="+mj-ea"/>
                <a:sym typeface="Wingdings 2"/>
              </a:rPr>
              <a:t> 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                                                      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2.14358881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>
                <a:latin typeface="+mj-ea"/>
                <a:ea typeface="+mj-ea"/>
                <a:sym typeface="Wingdings 2"/>
              </a:rPr>
              <a:t>只要多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0.1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連成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8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次就會</a:t>
            </a: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大於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2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不要小看</a:t>
            </a:r>
            <a: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0.1</a:t>
            </a: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的改變</a:t>
            </a:r>
            <a:endParaRPr lang="zh-TW" altLang="en-US" sz="6000" dirty="0">
              <a:solidFill>
                <a:srgbClr val="FF0000"/>
              </a:solidFill>
              <a:latin typeface="微軟正黑體" pitchFamily="34" charset="-120"/>
            </a:endParaRPr>
          </a:p>
        </p:txBody>
      </p:sp>
      <p:sp>
        <p:nvSpPr>
          <p:cNvPr id="86019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1F972-31C9-4441-9CCA-C9A71E72A456}" type="datetime1">
              <a:rPr lang="zh-TW" altLang="en-US" smtClean="0">
                <a:solidFill>
                  <a:srgbClr val="000000"/>
                </a:solidFill>
              </a:rPr>
              <a:t>2018/3/15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4" descr="無敵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3" y="3043238"/>
            <a:ext cx="26384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979613" y="1700213"/>
            <a:ext cx="7772400" cy="13620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6600" dirty="0">
                <a:latin typeface="微軟正黑體" pitchFamily="34" charset="-120"/>
                <a:hlinkClick r:id="rId4" action="ppaction://hlinkfile"/>
              </a:rPr>
              <a:t>Q</a:t>
            </a:r>
            <a:r>
              <a:rPr lang="en-US" altLang="zh-TW" sz="6600" dirty="0">
                <a:latin typeface="微軟正黑體" pitchFamily="34" charset="-120"/>
              </a:rPr>
              <a:t> </a:t>
            </a:r>
            <a:r>
              <a:rPr lang="en-US" altLang="zh-TW" sz="6600" dirty="0">
                <a:latin typeface="微軟正黑體" pitchFamily="34" charset="-120"/>
                <a:hlinkClick r:id="rId5" action="ppaction://hlinkfile"/>
              </a:rPr>
              <a:t>and</a:t>
            </a:r>
            <a:r>
              <a:rPr lang="en-US" altLang="zh-TW" sz="6600" dirty="0">
                <a:latin typeface="微軟正黑體" pitchFamily="34" charset="-120"/>
              </a:rPr>
              <a:t> </a:t>
            </a:r>
            <a:r>
              <a:rPr lang="en-US" altLang="zh-TW" sz="6600" dirty="0">
                <a:latin typeface="微軟正黑體" pitchFamily="34" charset="-120"/>
                <a:hlinkClick r:id="rId6" action="ppaction://hlinkfile"/>
              </a:rPr>
              <a:t>A</a:t>
            </a:r>
            <a:endParaRPr lang="zh-TW" altLang="en-US" sz="6600" dirty="0">
              <a:latin typeface="微軟正黑體" pitchFamily="34" charset="-120"/>
            </a:endParaRPr>
          </a:p>
        </p:txBody>
      </p:sp>
      <p:sp>
        <p:nvSpPr>
          <p:cNvPr id="87044" name="文字方塊 1"/>
          <p:cNvSpPr txBox="1">
            <a:spLocks noChangeArrowheads="1"/>
          </p:cNvSpPr>
          <p:nvPr/>
        </p:nvSpPr>
        <p:spPr bwMode="auto">
          <a:xfrm>
            <a:off x="2620963" y="796925"/>
            <a:ext cx="7802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zh-TW" altLang="en-US" sz="6600">
                <a:solidFill>
                  <a:srgbClr val="000000"/>
                </a:solidFill>
                <a:latin typeface="微軟正黑體" pitchFamily="34" charset="-120"/>
              </a:rPr>
              <a:t>報告到此、感謝聆聽</a:t>
            </a:r>
          </a:p>
        </p:txBody>
      </p:sp>
      <p:sp>
        <p:nvSpPr>
          <p:cNvPr id="87045" name="文字方塊 2"/>
          <p:cNvSpPr txBox="1">
            <a:spLocks noChangeArrowheads="1"/>
          </p:cNvSpPr>
          <p:nvPr/>
        </p:nvSpPr>
        <p:spPr bwMode="auto">
          <a:xfrm>
            <a:off x="1876425" y="3860800"/>
            <a:ext cx="74882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</a:rPr>
              <a:t>Email</a:t>
            </a:r>
            <a:r>
              <a:rPr kumimoji="1" lang="zh-TW" altLang="en-US" sz="3600" b="1">
                <a:solidFill>
                  <a:srgbClr val="000000"/>
                </a:solidFill>
                <a:latin typeface="微軟正黑體" pitchFamily="34" charset="-120"/>
              </a:rPr>
              <a:t>：</a:t>
            </a:r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  <a:hlinkClick r:id="rId7"/>
              </a:rPr>
              <a:t>littlepig0702@gmail.com</a:t>
            </a:r>
            <a:endParaRPr kumimoji="1" lang="en-US" altLang="zh-TW" sz="3600" b="1">
              <a:solidFill>
                <a:srgbClr val="000000"/>
              </a:solidFill>
              <a:latin typeface="微軟正黑體" pitchFamily="34" charset="-120"/>
            </a:endParaRP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微軟正黑體" pitchFamily="34" charset="-120"/>
            </a:endParaRPr>
          </a:p>
          <a:p>
            <a:pPr eaLnBrk="1" hangingPunct="1"/>
            <a:r>
              <a:rPr kumimoji="1" lang="zh-TW" altLang="en-US" sz="3600" b="1">
                <a:solidFill>
                  <a:srgbClr val="000000"/>
                </a:solidFill>
                <a:latin typeface="微軟正黑體" pitchFamily="34" charset="-120"/>
              </a:rPr>
              <a:t>手機：</a:t>
            </a:r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</a:rPr>
              <a:t>0912753323</a:t>
            </a: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7046" name="圖片 3" descr="無敵01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181475"/>
            <a:ext cx="140811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5881D-BF70-4C3B-A1D2-1302168E1D9A}" type="datetime1">
              <a:rPr lang="zh-TW" altLang="en-US" smtClean="0">
                <a:solidFill>
                  <a:srgbClr val="000000"/>
                </a:solidFill>
              </a:rPr>
              <a:t>2018/3/15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語文教學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400" y="1573213"/>
            <a:ext cx="10515600" cy="4351337"/>
          </a:xfrm>
        </p:spPr>
        <p:txBody>
          <a:bodyPr/>
          <a:lstStyle/>
          <a:p>
            <a:pPr marL="406381" indent="-228594">
              <a:spcAft>
                <a:spcPts val="0"/>
              </a:spcAft>
              <a:defRPr/>
            </a:pP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讀懂</a:t>
            </a:r>
            <a:r>
              <a:rPr lang="zh-TW" altLang="zh-TW" sz="48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內容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只是閱讀教學其中一部分，</a:t>
            </a: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zh-TW" sz="6400" kern="100" dirty="0">
                <a:latin typeface="+mj-ea"/>
                <a:ea typeface="+mj-ea"/>
                <a:cs typeface="Times New Roman" panose="02020603050405020304" pitchFamily="18" charset="0"/>
              </a:rPr>
              <a:t>讀出</a:t>
            </a:r>
            <a:r>
              <a:rPr lang="zh-TW" altLang="zh-TW" sz="64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寫法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，進入</a:t>
            </a:r>
            <a:r>
              <a:rPr lang="zh-TW" altLang="zh-TW" sz="6400" kern="100" dirty="0">
                <a:latin typeface="+mj-ea"/>
                <a:ea typeface="+mj-ea"/>
                <a:cs typeface="Times New Roman" panose="02020603050405020304" pitchFamily="18" charset="0"/>
              </a:rPr>
              <a:t>寫作</a:t>
            </a:r>
            <a:r>
              <a:rPr lang="zh-TW" altLang="zh-TW" sz="64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表達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建置</a:t>
            </a:r>
            <a:r>
              <a:rPr lang="zh-TW" altLang="en-US" sz="72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全面</a:t>
            </a:r>
            <a:r>
              <a:rPr lang="zh-TW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的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讀寫能力</a:t>
            </a:r>
            <a:endParaRPr lang="zh-TW" altLang="zh-TW" sz="4267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846763" y="2278063"/>
            <a:ext cx="2579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en-US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Wingdings 3" panose="05040102010807070707" pitchFamily="18" charset="2"/>
              </a:rPr>
              <a:t></a:t>
            </a:r>
            <a:r>
              <a:rPr kumimoji="1" lang="zh-TW" altLang="zh-TW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工具性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047038" y="3897313"/>
            <a:ext cx="2579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en-US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Wingdings 3" panose="05040102010807070707" pitchFamily="18" charset="2"/>
              </a:rPr>
              <a:t></a:t>
            </a:r>
            <a:r>
              <a:rPr kumimoji="1" lang="zh-TW" altLang="zh-TW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人文性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1A192E-50F9-474B-9D65-C404DCD97154}" type="datetime1">
              <a:rPr lang="zh-TW" altLang="en-US" smtClean="0"/>
              <a:t>2018/3/15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6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28663" y="1749425"/>
            <a:ext cx="10631487" cy="3519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善用閱讀策略，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除了獲得新知，更能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使「讀以學」能事半功倍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zh-TW" altLang="en-US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907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3D43B-9291-45D0-9BBD-CD3599C33E2B}" type="datetime1">
              <a:rPr lang="zh-TW" altLang="en-US" smtClean="0">
                <a:solidFill>
                  <a:srgbClr val="898989"/>
                </a:solidFill>
              </a:rPr>
              <a:t>2018/3/15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86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3.xml><?xml version="1.0" encoding="utf-8"?>
<a:theme xmlns:a="http://schemas.openxmlformats.org/drawingml/2006/main" name="video5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5.pot [相容模式]" id="{C820443A-B4E9-4541-B2E0-4391EC2D428A}" vid="{08D37AAE-0A1C-4FB0-B60E-0A6FFAF43E25}"/>
    </a:ext>
  </a:extLst>
</a:theme>
</file>

<file path=ppt/theme/theme4.xml><?xml version="1.0" encoding="utf-8"?>
<a:theme xmlns:a="http://schemas.openxmlformats.org/drawingml/2006/main" name="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5.xml><?xml version="1.0" encoding="utf-8"?>
<a:theme xmlns:a="http://schemas.openxmlformats.org/drawingml/2006/main" name="2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6.xml><?xml version="1.0" encoding="utf-8"?>
<a:theme xmlns:a="http://schemas.openxmlformats.org/drawingml/2006/main" name="3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7.xml><?xml version="1.0" encoding="utf-8"?>
<a:theme xmlns:a="http://schemas.openxmlformats.org/drawingml/2006/main" name="4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8.xml><?xml version="1.0" encoding="utf-8"?>
<a:theme xmlns:a="http://schemas.openxmlformats.org/drawingml/2006/main" name="5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9.xml><?xml version="1.0" encoding="utf-8"?>
<a:theme xmlns:a="http://schemas.openxmlformats.org/drawingml/2006/main" name="1_課文本位策略教學簡報範本1(白底色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2146</Words>
  <Application>Microsoft Office PowerPoint</Application>
  <PresentationFormat>寬螢幕</PresentationFormat>
  <Paragraphs>378</Paragraphs>
  <Slides>71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71</vt:i4>
      </vt:variant>
    </vt:vector>
  </HeadingPairs>
  <TitlesOfParts>
    <vt:vector size="95" baseType="lpstr">
      <vt:lpstr>Adobe 仿宋 Std R</vt:lpstr>
      <vt:lpstr>Adobe 繁黑體 Std B</vt:lpstr>
      <vt:lpstr>Microsoft JhengHei UI</vt:lpstr>
      <vt:lpstr>華康細黑體</vt:lpstr>
      <vt:lpstr>微軟正黑體</vt:lpstr>
      <vt:lpstr>新細明體</vt:lpstr>
      <vt:lpstr>標楷體</vt:lpstr>
      <vt:lpstr>Arial</vt:lpstr>
      <vt:lpstr>Calibri</vt:lpstr>
      <vt:lpstr>Century Gothic</vt:lpstr>
      <vt:lpstr>Corbel</vt:lpstr>
      <vt:lpstr>Times New Roman</vt:lpstr>
      <vt:lpstr>Wingdings</vt:lpstr>
      <vt:lpstr>Wingdings 2</vt:lpstr>
      <vt:lpstr>Wingdings 3</vt:lpstr>
      <vt:lpstr>1_自訂設計</vt:lpstr>
      <vt:lpstr>1_小樹</vt:lpstr>
      <vt:lpstr>video5</vt:lpstr>
      <vt:lpstr>小樹</vt:lpstr>
      <vt:lpstr>2_小樹</vt:lpstr>
      <vt:lpstr>3_小樹</vt:lpstr>
      <vt:lpstr>4_小樹</vt:lpstr>
      <vt:lpstr>5_小樹</vt:lpstr>
      <vt:lpstr>1_課文本位策略教學簡報範本1(白底色)</vt:lpstr>
      <vt:lpstr>用閱讀策略讀社會！  </vt:lpstr>
      <vt:lpstr>PowerPoint 簡報</vt:lpstr>
      <vt:lpstr>文本的組成方式</vt:lpstr>
      <vt:lpstr>PowerPoint 簡報</vt:lpstr>
      <vt:lpstr>文字的作用</vt:lpstr>
      <vt:lpstr>兩種不同的處理概念</vt:lpstr>
      <vt:lpstr>國語文教學？</vt:lpstr>
      <vt:lpstr>語文教學</vt:lpstr>
      <vt:lpstr>善用閱讀策略， 除了獲得新知，更能 使「讀以學」能事半功倍!</vt:lpstr>
      <vt:lpstr>「愛，是在別人的需要上看見自己的責任。」</vt:lpstr>
      <vt:lpstr>10年後孩子未來需要什麼？</vt:lpstr>
      <vt:lpstr>行動載具正在改變這個世界…</vt:lpstr>
      <vt:lpstr>數位世代的來臨</vt:lpstr>
      <vt:lpstr>數位世代的資訊變化</vt:lpstr>
      <vt:lpstr>數位世代中的新趨勢</vt:lpstr>
      <vt:lpstr>身為教師，你如何因應？</vt:lpstr>
      <vt:lpstr>學生的未來需要什麼?</vt:lpstr>
      <vt:lpstr>【灰心宣布不考了】日本最努力 AI「東Robo君」挑戰東大連四年落榜，加油別哭嘛</vt:lpstr>
      <vt:lpstr>機器人時代，更需要動機與閱讀</vt:lpstr>
      <vt:lpstr>新世代的核心能力</vt:lpstr>
      <vt:lpstr>提昇教師專業</vt:lpstr>
      <vt:lpstr>Session Ⅰ</vt:lpstr>
      <vt:lpstr>PowerPoint 簡報</vt:lpstr>
      <vt:lpstr>符應發展階段的學習</vt:lpstr>
      <vt:lpstr>PowerPoint 簡報</vt:lpstr>
      <vt:lpstr>成就學習的閱讀發展</vt:lpstr>
      <vt:lpstr>閱讀以學習</vt:lpstr>
      <vt:lpstr>從普通知識進到學科知識</vt:lpstr>
      <vt:lpstr>從理解監控到學習新知</vt:lpstr>
      <vt:lpstr>閱讀成就學習</vt:lpstr>
      <vt:lpstr>學習新知:「科學方法」</vt:lpstr>
      <vt:lpstr>閱讀以學習新知</vt:lpstr>
      <vt:lpstr>從普通知識進到學科知識</vt:lpstr>
      <vt:lpstr>主要學習</vt:lpstr>
      <vt:lpstr>誰能獨以學?</vt:lpstr>
      <vt:lpstr>為什麼是理解監控?</vt:lpstr>
      <vt:lpstr>課室內的數位閱讀</vt:lpstr>
      <vt:lpstr>數位世代的學習有方</vt:lpstr>
      <vt:lpstr>透過有效的閱讀策略教學</vt:lpstr>
      <vt:lpstr>我的社會課堂</vt:lpstr>
      <vt:lpstr>學習責任移轉的歷程~調整教學模組</vt:lpstr>
      <vt:lpstr>小組共學之重要關鍵</vt:lpstr>
      <vt:lpstr>從語文教育到學科領域</vt:lpstr>
      <vt:lpstr>語文之於學習</vt:lpstr>
      <vt:lpstr>語文教育中的閱讀教學</vt:lpstr>
      <vt:lpstr>功能性閱讀</vt:lpstr>
      <vt:lpstr>閱讀策略教學</vt:lpstr>
      <vt:lpstr>閱讀策略成就閱讀有方</vt:lpstr>
      <vt:lpstr>閱讀有方常見的成份</vt:lpstr>
      <vt:lpstr>PowerPoint 簡報</vt:lpstr>
      <vt:lpstr>提昇教師專業</vt:lpstr>
      <vt:lpstr>社會課堂上的閱讀教學</vt:lpstr>
      <vt:lpstr>社會科教學的閱讀策略</vt:lpstr>
      <vt:lpstr>社會課有哪些常用的閱讀策略？</vt:lpstr>
      <vt:lpstr>社會課有哪些常用的閱讀策略？</vt:lpstr>
      <vt:lpstr>提昇教師專業</vt:lpstr>
      <vt:lpstr>教學實作篇</vt:lpstr>
      <vt:lpstr>教學原則一：漸進釋責</vt:lpstr>
      <vt:lpstr>教學原則二：學習者中心</vt:lpstr>
      <vt:lpstr>教學原則三：漸進式微調</vt:lpstr>
      <vt:lpstr>教案操作</vt:lpstr>
      <vt:lpstr>務要堅定向前</vt:lpstr>
      <vt:lpstr>社會科閱讀成分細目表</vt:lpstr>
      <vt:lpstr>「共識」</vt:lpstr>
      <vt:lpstr>地名故事多</vt:lpstr>
      <vt:lpstr>設計重點</vt:lpstr>
      <vt:lpstr>政府與人民</vt:lpstr>
      <vt:lpstr>設計重點</vt:lpstr>
      <vt:lpstr>PowerPoint 簡報</vt:lpstr>
      <vt:lpstr>PowerPoint 簡報</vt:lpstr>
      <vt:lpstr>Q and 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閱讀，迎向世界！</dc:title>
  <dc:creator>cyes</dc:creator>
  <cp:lastModifiedBy>cyes</cp:lastModifiedBy>
  <cp:revision>23</cp:revision>
  <dcterms:created xsi:type="dcterms:W3CDTF">2016-04-19T13:19:44Z</dcterms:created>
  <dcterms:modified xsi:type="dcterms:W3CDTF">2018-03-15T05:21:31Z</dcterms:modified>
</cp:coreProperties>
</file>