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3607A6-1329-4DAD-9539-52C15972F8FD}" type="datetimeFigureOut">
              <a:rPr lang="zh-TW" altLang="en-US" smtClean="0"/>
              <a:pPr/>
              <a:t>2013/5/6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AB7B4-DF0C-4637-8729-7816D676644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reenschool.moe.edu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791072" y="260648"/>
            <a:ext cx="8352928" cy="13681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綠色伙伴學校註冊方式介紹</a:t>
            </a: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請到我的管理區確認自己所屬單位是否為「文元國小」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 rot="1447929">
            <a:off x="70561" y="4272699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確認單位名稱為「台南市北區文元國小」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 rot="10800000">
            <a:off x="5796136" y="5013176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543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如何取得葉子？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6454684" cy="484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90872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請到</a:t>
            </a:r>
            <a:r>
              <a:rPr kumimoji="0" lang="zh-TW" altLang="zh-TW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我的管理區→我的文章管理→新增提報</a:t>
            </a: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1619672" y="4365104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116632"/>
            <a:ext cx="8841160" cy="1359024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只要與環境扯得上邊的都可以上傳喲</a:t>
            </a:r>
            <a:r>
              <a:rPr lang="en-US" altLang="zh-TW" sz="3600" dirty="0" smtClean="0"/>
              <a:t>~~~(</a:t>
            </a:r>
            <a:r>
              <a:rPr lang="zh-TW" altLang="en-US" sz="3600" dirty="0" smtClean="0"/>
              <a:t>建議可以將本土計畫教學成果當成資料上傳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87016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填完畢之後，就可以「完成提交」如果只進行到一半，可以先「儲存草稿」</a:t>
            </a:r>
            <a:endParaRPr lang="zh-TW" alt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76875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 rot="10272745">
            <a:off x="5185728" y="5524349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296144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可由「所有文章列表」知道自己的文章狀態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29583"/>
            <a:ext cx="705678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 rot="1732020">
            <a:off x="251462" y="5094099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最後感謝大家的幫忙與配合，希望文元的綠色學校能因為您而「枝葉並茂」！！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51520" y="0"/>
            <a:ext cx="8568952" cy="16561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4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網址如下：</a:t>
            </a:r>
            <a:r>
              <a:rPr lang="en-US" altLang="zh-TW" sz="4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http://www.greenschool.moe.edu.tw/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843808" y="476672"/>
            <a:ext cx="3960440" cy="792088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新註冊</a:t>
            </a: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543595" cy="521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右箭號 5"/>
          <p:cNvSpPr/>
          <p:nvPr/>
        </p:nvSpPr>
        <p:spPr>
          <a:xfrm rot="20324609">
            <a:off x="460997" y="3837961"/>
            <a:ext cx="7617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同意條款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7340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下箭號 4"/>
          <p:cNvSpPr/>
          <p:nvPr/>
        </p:nvSpPr>
        <p:spPr>
          <a:xfrm rot="15424960">
            <a:off x="3848869" y="55410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zh-TW" dirty="0"/>
              <a:t>填寫帳戶資料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25352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 rot="10800000">
            <a:off x="3707904" y="249289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基本資料下的「</a:t>
            </a:r>
            <a:r>
              <a:rPr lang="zh-TW" altLang="en-US" b="1" dirty="0" smtClean="0">
                <a:solidFill>
                  <a:srgbClr val="FF0000"/>
                </a:solidFill>
              </a:rPr>
              <a:t>選擇所屬單位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704855" cy="577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右箭號 9"/>
          <p:cNvSpPr/>
          <p:nvPr/>
        </p:nvSpPr>
        <p:spPr>
          <a:xfrm rot="10800000">
            <a:off x="3995936" y="3933056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zh-TW" altLang="en-US" smtClean="0"/>
              <a:t>查詢關鍵字輸入：文元國小</a:t>
            </a:r>
            <a:endParaRPr lang="zh-TW" alt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268760"/>
            <a:ext cx="710478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向右箭號 8"/>
          <p:cNvSpPr/>
          <p:nvPr/>
        </p:nvSpPr>
        <p:spPr>
          <a:xfrm rot="1596935">
            <a:off x="1547466" y="2992354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向右箭號 9"/>
          <p:cNvSpPr/>
          <p:nvPr/>
        </p:nvSpPr>
        <p:spPr>
          <a:xfrm rot="16200000">
            <a:off x="791580" y="5049180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個人資料填好就可「完成提交」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29583"/>
            <a:ext cx="705678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 rot="10800000">
            <a:off x="5292080" y="5661248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smtClean="0"/>
              <a:t>恭禧新註冊成果囉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 rot="10800000">
            <a:off x="5508104" y="5661248"/>
            <a:ext cx="1080120" cy="576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181</Words>
  <Application>Microsoft Office PowerPoint</Application>
  <PresentationFormat>如螢幕大小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投影片 1</vt:lpstr>
      <vt:lpstr>投影片 2</vt:lpstr>
      <vt:lpstr>投影片 3</vt:lpstr>
      <vt:lpstr>同意條款</vt:lpstr>
      <vt:lpstr>填寫帳戶資料</vt:lpstr>
      <vt:lpstr>基本資料下的「選擇所屬單位」</vt:lpstr>
      <vt:lpstr>查詢關鍵字輸入：文元國小</vt:lpstr>
      <vt:lpstr>個人資料填好就可「完成提交」</vt:lpstr>
      <vt:lpstr>恭禧新註冊成果囉~~</vt:lpstr>
      <vt:lpstr>請到我的管理區確認自己所屬單位是否為「文元國小」</vt:lpstr>
      <vt:lpstr>確認單位名稱為「台南市北區文元國小」</vt:lpstr>
      <vt:lpstr>如何取得葉子？</vt:lpstr>
      <vt:lpstr>只要與環境扯得上邊的都可以上傳喲~~~(建議可以將本土計畫教學成果當成資料上傳)</vt:lpstr>
      <vt:lpstr>填完畢之後，就可以「完成提交」如果只進行到一半，可以先「儲存草稿」</vt:lpstr>
      <vt:lpstr>可由「所有文章列表」知道自己的文章狀態</vt:lpstr>
      <vt:lpstr>最後感謝大家的幫忙與配合，希望文元的綠色學校能因為您而「枝葉並茂」！！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新註冊</dc:title>
  <dc:creator>User</dc:creator>
  <cp:lastModifiedBy>User</cp:lastModifiedBy>
  <cp:revision>23</cp:revision>
  <dcterms:created xsi:type="dcterms:W3CDTF">2013-03-11T03:18:00Z</dcterms:created>
  <dcterms:modified xsi:type="dcterms:W3CDTF">2013-05-06T03:46:52Z</dcterms:modified>
</cp:coreProperties>
</file>