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77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EB17F-2C1F-4FFA-A505-9CA9BC2EF7A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3B0BDB90-C776-4988-B4FD-ED52CFE06A1B}">
      <dgm:prSet phldrT="[文字]"/>
      <dgm:spPr/>
      <dgm:t>
        <a:bodyPr/>
        <a:lstStyle/>
        <a:p>
          <a:r>
            <a:rPr lang="zh-TW" altLang="en-US" dirty="0" smtClean="0"/>
            <a:t>覺得懂了</a:t>
          </a:r>
          <a:endParaRPr lang="zh-TW" altLang="en-US" dirty="0"/>
        </a:p>
      </dgm:t>
    </dgm:pt>
    <dgm:pt modelId="{6EFF8A95-1AFA-4253-9162-088214BFECC7}" type="parTrans" cxnId="{80E2EA07-2246-41CA-9721-B2C81D008620}">
      <dgm:prSet/>
      <dgm:spPr/>
      <dgm:t>
        <a:bodyPr/>
        <a:lstStyle/>
        <a:p>
          <a:endParaRPr lang="zh-TW" altLang="en-US"/>
        </a:p>
      </dgm:t>
    </dgm:pt>
    <dgm:pt modelId="{6DAC82ED-BB46-4F2F-8129-E122DF0B7E7C}" type="sibTrans" cxnId="{80E2EA07-2246-41CA-9721-B2C81D008620}">
      <dgm:prSet/>
      <dgm:spPr/>
      <dgm:t>
        <a:bodyPr/>
        <a:lstStyle/>
        <a:p>
          <a:endParaRPr lang="zh-TW" altLang="en-US"/>
        </a:p>
      </dgm:t>
    </dgm:pt>
    <dgm:pt modelId="{E4B92B1E-D590-4A0A-B947-23FFCE5ACECA}">
      <dgm:prSet phldrT="[文字]"/>
      <dgm:spPr/>
      <dgm:t>
        <a:bodyPr/>
        <a:lstStyle/>
        <a:p>
          <a:r>
            <a:rPr lang="zh-TW" altLang="en-US" dirty="0" smtClean="0"/>
            <a:t>檢查懂多少</a:t>
          </a:r>
          <a:endParaRPr lang="zh-TW" altLang="en-US" dirty="0"/>
        </a:p>
      </dgm:t>
    </dgm:pt>
    <dgm:pt modelId="{FBD3BC66-982D-420D-9DF4-E6E77A1F8512}" type="parTrans" cxnId="{445804ED-088E-40AA-9000-44D9C84632FA}">
      <dgm:prSet/>
      <dgm:spPr/>
      <dgm:t>
        <a:bodyPr/>
        <a:lstStyle/>
        <a:p>
          <a:endParaRPr lang="zh-TW" altLang="en-US"/>
        </a:p>
      </dgm:t>
    </dgm:pt>
    <dgm:pt modelId="{9F682DE3-B6B6-430B-80DC-C49D69A0B49F}" type="sibTrans" cxnId="{445804ED-088E-40AA-9000-44D9C84632FA}">
      <dgm:prSet/>
      <dgm:spPr/>
      <dgm:t>
        <a:bodyPr/>
        <a:lstStyle/>
        <a:p>
          <a:endParaRPr lang="zh-TW" altLang="en-US"/>
        </a:p>
      </dgm:t>
    </dgm:pt>
    <dgm:pt modelId="{B92FB5BB-A098-4F1D-A77A-BD16F2343B4A}" type="pres">
      <dgm:prSet presAssocID="{7DCEB17F-2C1F-4FFA-A505-9CA9BC2EF7AA}" presName="Name0" presStyleCnt="0">
        <dgm:presLayoutVars>
          <dgm:dir/>
          <dgm:resizeHandles val="exact"/>
        </dgm:presLayoutVars>
      </dgm:prSet>
      <dgm:spPr/>
    </dgm:pt>
    <dgm:pt modelId="{637A47A5-E285-4AE1-A180-0216F1147F07}" type="pres">
      <dgm:prSet presAssocID="{3B0BDB90-C776-4988-B4FD-ED52CFE06A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D2E827-E688-43B5-A914-9493B761C8A7}" type="pres">
      <dgm:prSet presAssocID="{6DAC82ED-BB46-4F2F-8129-E122DF0B7E7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CF173E31-D08B-4EC7-BB75-9180E8A7A5B6}" type="pres">
      <dgm:prSet presAssocID="{6DAC82ED-BB46-4F2F-8129-E122DF0B7E7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6E423473-DE32-4323-888B-BBF86F49A70B}" type="pres">
      <dgm:prSet presAssocID="{E4B92B1E-D590-4A0A-B947-23FFCE5ACE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E2EA07-2246-41CA-9721-B2C81D008620}" srcId="{7DCEB17F-2C1F-4FFA-A505-9CA9BC2EF7AA}" destId="{3B0BDB90-C776-4988-B4FD-ED52CFE06A1B}" srcOrd="0" destOrd="0" parTransId="{6EFF8A95-1AFA-4253-9162-088214BFECC7}" sibTransId="{6DAC82ED-BB46-4F2F-8129-E122DF0B7E7C}"/>
    <dgm:cxn modelId="{34A24C12-257A-49A4-88C6-14BE26528135}" type="presOf" srcId="{E4B92B1E-D590-4A0A-B947-23FFCE5ACECA}" destId="{6E423473-DE32-4323-888B-BBF86F49A70B}" srcOrd="0" destOrd="0" presId="urn:microsoft.com/office/officeart/2005/8/layout/process1"/>
    <dgm:cxn modelId="{C64A373F-663F-477E-AC42-A6FB58741396}" type="presOf" srcId="{6DAC82ED-BB46-4F2F-8129-E122DF0B7E7C}" destId="{CF173E31-D08B-4EC7-BB75-9180E8A7A5B6}" srcOrd="1" destOrd="0" presId="urn:microsoft.com/office/officeart/2005/8/layout/process1"/>
    <dgm:cxn modelId="{445804ED-088E-40AA-9000-44D9C84632FA}" srcId="{7DCEB17F-2C1F-4FFA-A505-9CA9BC2EF7AA}" destId="{E4B92B1E-D590-4A0A-B947-23FFCE5ACECA}" srcOrd="1" destOrd="0" parTransId="{FBD3BC66-982D-420D-9DF4-E6E77A1F8512}" sibTransId="{9F682DE3-B6B6-430B-80DC-C49D69A0B49F}"/>
    <dgm:cxn modelId="{35B8817D-7E17-4C05-A51A-9536E3FA9E70}" type="presOf" srcId="{6DAC82ED-BB46-4F2F-8129-E122DF0B7E7C}" destId="{27D2E827-E688-43B5-A914-9493B761C8A7}" srcOrd="0" destOrd="0" presId="urn:microsoft.com/office/officeart/2005/8/layout/process1"/>
    <dgm:cxn modelId="{BBF811D7-D28D-440C-BB2C-B6F422828C20}" type="presOf" srcId="{3B0BDB90-C776-4988-B4FD-ED52CFE06A1B}" destId="{637A47A5-E285-4AE1-A180-0216F1147F07}" srcOrd="0" destOrd="0" presId="urn:microsoft.com/office/officeart/2005/8/layout/process1"/>
    <dgm:cxn modelId="{A9A60718-6F6A-4FE7-9871-23418CE2AE2C}" type="presOf" srcId="{7DCEB17F-2C1F-4FFA-A505-9CA9BC2EF7AA}" destId="{B92FB5BB-A098-4F1D-A77A-BD16F2343B4A}" srcOrd="0" destOrd="0" presId="urn:microsoft.com/office/officeart/2005/8/layout/process1"/>
    <dgm:cxn modelId="{5724605F-420E-4641-8570-743564E5D8CE}" type="presParOf" srcId="{B92FB5BB-A098-4F1D-A77A-BD16F2343B4A}" destId="{637A47A5-E285-4AE1-A180-0216F1147F07}" srcOrd="0" destOrd="0" presId="urn:microsoft.com/office/officeart/2005/8/layout/process1"/>
    <dgm:cxn modelId="{E725DF8D-BB5A-433D-9B53-96030C38FE1B}" type="presParOf" srcId="{B92FB5BB-A098-4F1D-A77A-BD16F2343B4A}" destId="{27D2E827-E688-43B5-A914-9493B761C8A7}" srcOrd="1" destOrd="0" presId="urn:microsoft.com/office/officeart/2005/8/layout/process1"/>
    <dgm:cxn modelId="{15585E94-EA9C-4D07-84B0-7B0674F3F7FC}" type="presParOf" srcId="{27D2E827-E688-43B5-A914-9493B761C8A7}" destId="{CF173E31-D08B-4EC7-BB75-9180E8A7A5B6}" srcOrd="0" destOrd="0" presId="urn:microsoft.com/office/officeart/2005/8/layout/process1"/>
    <dgm:cxn modelId="{4FA3FD65-6E5E-43AB-8542-17A706EFE9DB}" type="presParOf" srcId="{B92FB5BB-A098-4F1D-A77A-BD16F2343B4A}" destId="{6E423473-DE32-4323-888B-BBF86F49A70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3EC21-FF31-457C-B315-76EA80E536E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6D07EAA-0481-494E-8C23-14299F00F3DB}">
      <dgm:prSet phldrT="[文字]"/>
      <dgm:spPr/>
      <dgm:t>
        <a:bodyPr/>
        <a:lstStyle/>
        <a:p>
          <a:r>
            <a:rPr lang="zh-TW" altLang="en-US" dirty="0" smtClean="0"/>
            <a:t>太多生字詞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613ECDD9-FFCD-4B33-9C09-A3E25F5E2B5D}" type="parTrans" cxnId="{78AF905F-55FF-409D-8ADB-765F39898C27}">
      <dgm:prSet/>
      <dgm:spPr/>
      <dgm:t>
        <a:bodyPr/>
        <a:lstStyle/>
        <a:p>
          <a:endParaRPr lang="zh-TW" altLang="en-US"/>
        </a:p>
      </dgm:t>
    </dgm:pt>
    <dgm:pt modelId="{8EAC802C-E094-4174-8A8B-E9DBDE52BED5}" type="sibTrans" cxnId="{78AF905F-55FF-409D-8ADB-765F39898C27}">
      <dgm:prSet/>
      <dgm:spPr/>
      <dgm:t>
        <a:bodyPr/>
        <a:lstStyle/>
        <a:p>
          <a:endParaRPr lang="zh-TW" altLang="en-US"/>
        </a:p>
      </dgm:t>
    </dgm:pt>
    <dgm:pt modelId="{2905DD26-0C55-495F-AFF9-1D96B8541A8F}">
      <dgm:prSet phldrT="[文字]"/>
      <dgm:spPr/>
      <dgm:t>
        <a:bodyPr/>
        <a:lstStyle/>
        <a:p>
          <a:r>
            <a:rPr lang="zh-TW" altLang="en-US" dirty="0" smtClean="0"/>
            <a:t>不懂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D733518E-DF6F-48D0-9428-5ABF472F03FC}" type="parTrans" cxnId="{3DAC0A3F-FA05-4BD6-A101-6D1E5C2EFFB2}">
      <dgm:prSet/>
      <dgm:spPr/>
      <dgm:t>
        <a:bodyPr/>
        <a:lstStyle/>
        <a:p>
          <a:endParaRPr lang="zh-TW" altLang="en-US"/>
        </a:p>
      </dgm:t>
    </dgm:pt>
    <dgm:pt modelId="{B0A8093A-DA14-475E-8EAB-8E572CE6765C}" type="sibTrans" cxnId="{3DAC0A3F-FA05-4BD6-A101-6D1E5C2EFFB2}">
      <dgm:prSet/>
      <dgm:spPr/>
      <dgm:t>
        <a:bodyPr/>
        <a:lstStyle/>
        <a:p>
          <a:endParaRPr lang="zh-TW" altLang="en-US"/>
        </a:p>
      </dgm:t>
    </dgm:pt>
    <dgm:pt modelId="{B4B3117E-E017-4DDF-88E9-31E2F1645B8A}" type="pres">
      <dgm:prSet presAssocID="{5B63EC21-FF31-457C-B315-76EA80E536E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8786A2D-C524-4B8C-84E6-78BCFF3A105E}" type="pres">
      <dgm:prSet presAssocID="{26D07EAA-0481-494E-8C23-14299F00F3DB}" presName="chaos" presStyleCnt="0"/>
      <dgm:spPr/>
    </dgm:pt>
    <dgm:pt modelId="{E402EFEE-385A-4F2E-8290-059D27F4CBA4}" type="pres">
      <dgm:prSet presAssocID="{26D07EAA-0481-494E-8C23-14299F00F3DB}" presName="parTx1" presStyleLbl="revTx" presStyleIdx="0" presStyleCnt="1"/>
      <dgm:spPr/>
      <dgm:t>
        <a:bodyPr/>
        <a:lstStyle/>
        <a:p>
          <a:endParaRPr lang="zh-TW" altLang="en-US"/>
        </a:p>
      </dgm:t>
    </dgm:pt>
    <dgm:pt modelId="{E64E71E5-B821-455F-B3EA-2619514944BC}" type="pres">
      <dgm:prSet presAssocID="{26D07EAA-0481-494E-8C23-14299F00F3DB}" presName="c1" presStyleLbl="node1" presStyleIdx="0" presStyleCnt="19"/>
      <dgm:spPr/>
    </dgm:pt>
    <dgm:pt modelId="{002096BE-871A-440C-BA6E-3612F49AB757}" type="pres">
      <dgm:prSet presAssocID="{26D07EAA-0481-494E-8C23-14299F00F3DB}" presName="c2" presStyleLbl="node1" presStyleIdx="1" presStyleCnt="19"/>
      <dgm:spPr/>
    </dgm:pt>
    <dgm:pt modelId="{7B5887CE-27DB-4F34-847C-6960EF7A9081}" type="pres">
      <dgm:prSet presAssocID="{26D07EAA-0481-494E-8C23-14299F00F3DB}" presName="c3" presStyleLbl="node1" presStyleIdx="2" presStyleCnt="19"/>
      <dgm:spPr/>
    </dgm:pt>
    <dgm:pt modelId="{5D1CA237-2904-42B9-95E6-BC1EAEED053D}" type="pres">
      <dgm:prSet presAssocID="{26D07EAA-0481-494E-8C23-14299F00F3DB}" presName="c4" presStyleLbl="node1" presStyleIdx="3" presStyleCnt="19"/>
      <dgm:spPr/>
    </dgm:pt>
    <dgm:pt modelId="{E132121E-656B-4950-80A7-E6687187B05B}" type="pres">
      <dgm:prSet presAssocID="{26D07EAA-0481-494E-8C23-14299F00F3DB}" presName="c5" presStyleLbl="node1" presStyleIdx="4" presStyleCnt="19"/>
      <dgm:spPr/>
    </dgm:pt>
    <dgm:pt modelId="{5D10D7C8-159B-416E-8EA4-E798A4211393}" type="pres">
      <dgm:prSet presAssocID="{26D07EAA-0481-494E-8C23-14299F00F3DB}" presName="c6" presStyleLbl="node1" presStyleIdx="5" presStyleCnt="19"/>
      <dgm:spPr/>
    </dgm:pt>
    <dgm:pt modelId="{1A50E5BE-552E-43E3-A209-106D28F350C2}" type="pres">
      <dgm:prSet presAssocID="{26D07EAA-0481-494E-8C23-14299F00F3DB}" presName="c7" presStyleLbl="node1" presStyleIdx="6" presStyleCnt="19"/>
      <dgm:spPr/>
    </dgm:pt>
    <dgm:pt modelId="{ACCE32FC-DCBA-462D-94AB-19F7B2C996A6}" type="pres">
      <dgm:prSet presAssocID="{26D07EAA-0481-494E-8C23-14299F00F3DB}" presName="c8" presStyleLbl="node1" presStyleIdx="7" presStyleCnt="19"/>
      <dgm:spPr/>
    </dgm:pt>
    <dgm:pt modelId="{991FC759-C203-4385-9A96-121986BF096E}" type="pres">
      <dgm:prSet presAssocID="{26D07EAA-0481-494E-8C23-14299F00F3DB}" presName="c9" presStyleLbl="node1" presStyleIdx="8" presStyleCnt="19"/>
      <dgm:spPr/>
    </dgm:pt>
    <dgm:pt modelId="{4EF8ECBF-3F70-4B7C-BA01-48384FAEF54A}" type="pres">
      <dgm:prSet presAssocID="{26D07EAA-0481-494E-8C23-14299F00F3DB}" presName="c10" presStyleLbl="node1" presStyleIdx="9" presStyleCnt="19"/>
      <dgm:spPr/>
    </dgm:pt>
    <dgm:pt modelId="{044D8F38-D7E3-4FB8-B485-8127194E700B}" type="pres">
      <dgm:prSet presAssocID="{26D07EAA-0481-494E-8C23-14299F00F3DB}" presName="c11" presStyleLbl="node1" presStyleIdx="10" presStyleCnt="19"/>
      <dgm:spPr/>
    </dgm:pt>
    <dgm:pt modelId="{A2955883-3FD0-4702-9E74-C334A7FC04E9}" type="pres">
      <dgm:prSet presAssocID="{26D07EAA-0481-494E-8C23-14299F00F3DB}" presName="c12" presStyleLbl="node1" presStyleIdx="11" presStyleCnt="19"/>
      <dgm:spPr/>
    </dgm:pt>
    <dgm:pt modelId="{0C536ED4-C31B-4338-B728-9ED8047227EC}" type="pres">
      <dgm:prSet presAssocID="{26D07EAA-0481-494E-8C23-14299F00F3DB}" presName="c13" presStyleLbl="node1" presStyleIdx="12" presStyleCnt="19"/>
      <dgm:spPr/>
    </dgm:pt>
    <dgm:pt modelId="{F2D52143-9010-40C2-AEB9-30F2CE2C5464}" type="pres">
      <dgm:prSet presAssocID="{26D07EAA-0481-494E-8C23-14299F00F3DB}" presName="c14" presStyleLbl="node1" presStyleIdx="13" presStyleCnt="19"/>
      <dgm:spPr/>
    </dgm:pt>
    <dgm:pt modelId="{5A437FD9-C39D-4208-9332-CCAD21C6EF20}" type="pres">
      <dgm:prSet presAssocID="{26D07EAA-0481-494E-8C23-14299F00F3DB}" presName="c15" presStyleLbl="node1" presStyleIdx="14" presStyleCnt="19"/>
      <dgm:spPr/>
    </dgm:pt>
    <dgm:pt modelId="{44890622-5C18-4205-9040-E35E3E7AE38B}" type="pres">
      <dgm:prSet presAssocID="{26D07EAA-0481-494E-8C23-14299F00F3DB}" presName="c16" presStyleLbl="node1" presStyleIdx="15" presStyleCnt="19"/>
      <dgm:spPr/>
    </dgm:pt>
    <dgm:pt modelId="{579C72AF-5602-463D-929F-DE1F4BE2B62E}" type="pres">
      <dgm:prSet presAssocID="{26D07EAA-0481-494E-8C23-14299F00F3DB}" presName="c17" presStyleLbl="node1" presStyleIdx="16" presStyleCnt="19"/>
      <dgm:spPr/>
    </dgm:pt>
    <dgm:pt modelId="{BE93F9AF-B6A1-462D-BB42-4BBA74E7594F}" type="pres">
      <dgm:prSet presAssocID="{26D07EAA-0481-494E-8C23-14299F00F3DB}" presName="c18" presStyleLbl="node1" presStyleIdx="17" presStyleCnt="19"/>
      <dgm:spPr/>
    </dgm:pt>
    <dgm:pt modelId="{D6EA8727-3CDD-4849-8250-F46940929C24}" type="pres">
      <dgm:prSet presAssocID="{8EAC802C-E094-4174-8A8B-E9DBDE52BED5}" presName="chevronComposite1" presStyleCnt="0"/>
      <dgm:spPr/>
    </dgm:pt>
    <dgm:pt modelId="{095045C5-A478-41E7-B608-058001795E37}" type="pres">
      <dgm:prSet presAssocID="{8EAC802C-E094-4174-8A8B-E9DBDE52BED5}" presName="chevron1" presStyleLbl="sibTrans2D1" presStyleIdx="0" presStyleCnt="2"/>
      <dgm:spPr/>
    </dgm:pt>
    <dgm:pt modelId="{2F38D407-316E-4ADB-BBF6-FA740CABD602}" type="pres">
      <dgm:prSet presAssocID="{8EAC802C-E094-4174-8A8B-E9DBDE52BED5}" presName="spChevron1" presStyleCnt="0"/>
      <dgm:spPr/>
    </dgm:pt>
    <dgm:pt modelId="{D619907C-BF42-40F9-80A1-B78940679AEB}" type="pres">
      <dgm:prSet presAssocID="{8EAC802C-E094-4174-8A8B-E9DBDE52BED5}" presName="overlap" presStyleCnt="0"/>
      <dgm:spPr/>
    </dgm:pt>
    <dgm:pt modelId="{75A8DD40-E093-405A-AE77-55EA0D54038A}" type="pres">
      <dgm:prSet presAssocID="{8EAC802C-E094-4174-8A8B-E9DBDE52BED5}" presName="chevronComposite2" presStyleCnt="0"/>
      <dgm:spPr/>
    </dgm:pt>
    <dgm:pt modelId="{59272BB4-0B17-4222-BD9B-359A4EDBE39E}" type="pres">
      <dgm:prSet presAssocID="{8EAC802C-E094-4174-8A8B-E9DBDE52BED5}" presName="chevron2" presStyleLbl="sibTrans2D1" presStyleIdx="1" presStyleCnt="2"/>
      <dgm:spPr/>
    </dgm:pt>
    <dgm:pt modelId="{DC8716AC-4797-41EF-929B-26B3B2235C2F}" type="pres">
      <dgm:prSet presAssocID="{8EAC802C-E094-4174-8A8B-E9DBDE52BED5}" presName="spChevron2" presStyleCnt="0"/>
      <dgm:spPr/>
    </dgm:pt>
    <dgm:pt modelId="{37F43087-7E67-4CCE-8E5F-2AC0E75C33BD}" type="pres">
      <dgm:prSet presAssocID="{2905DD26-0C55-495F-AFF9-1D96B8541A8F}" presName="last" presStyleCnt="0"/>
      <dgm:spPr/>
    </dgm:pt>
    <dgm:pt modelId="{B891B8D6-D113-43FE-B022-A482D76B104F}" type="pres">
      <dgm:prSet presAssocID="{2905DD26-0C55-495F-AFF9-1D96B8541A8F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281241B0-DCCA-4F39-8C98-C4412FDA0514}" type="pres">
      <dgm:prSet presAssocID="{2905DD26-0C55-495F-AFF9-1D96B8541A8F}" presName="spN" presStyleCnt="0"/>
      <dgm:spPr/>
    </dgm:pt>
  </dgm:ptLst>
  <dgm:cxnLst>
    <dgm:cxn modelId="{582265FE-6AE2-4EA3-BA46-2B15AB6C3057}" type="presOf" srcId="{2905DD26-0C55-495F-AFF9-1D96B8541A8F}" destId="{B891B8D6-D113-43FE-B022-A482D76B104F}" srcOrd="0" destOrd="0" presId="urn:microsoft.com/office/officeart/2009/3/layout/RandomtoResultProcess"/>
    <dgm:cxn modelId="{78AF905F-55FF-409D-8ADB-765F39898C27}" srcId="{5B63EC21-FF31-457C-B315-76EA80E536ED}" destId="{26D07EAA-0481-494E-8C23-14299F00F3DB}" srcOrd="0" destOrd="0" parTransId="{613ECDD9-FFCD-4B33-9C09-A3E25F5E2B5D}" sibTransId="{8EAC802C-E094-4174-8A8B-E9DBDE52BED5}"/>
    <dgm:cxn modelId="{3DAC0A3F-FA05-4BD6-A101-6D1E5C2EFFB2}" srcId="{5B63EC21-FF31-457C-B315-76EA80E536ED}" destId="{2905DD26-0C55-495F-AFF9-1D96B8541A8F}" srcOrd="1" destOrd="0" parTransId="{D733518E-DF6F-48D0-9428-5ABF472F03FC}" sibTransId="{B0A8093A-DA14-475E-8EAB-8E572CE6765C}"/>
    <dgm:cxn modelId="{973518D5-71DA-4B06-9E6D-FB4E98588246}" type="presOf" srcId="{26D07EAA-0481-494E-8C23-14299F00F3DB}" destId="{E402EFEE-385A-4F2E-8290-059D27F4CBA4}" srcOrd="0" destOrd="0" presId="urn:microsoft.com/office/officeart/2009/3/layout/RandomtoResultProcess"/>
    <dgm:cxn modelId="{12C1C159-B869-4A6C-AC74-8AE94F40F5C6}" type="presOf" srcId="{5B63EC21-FF31-457C-B315-76EA80E536ED}" destId="{B4B3117E-E017-4DDF-88E9-31E2F1645B8A}" srcOrd="0" destOrd="0" presId="urn:microsoft.com/office/officeart/2009/3/layout/RandomtoResultProcess"/>
    <dgm:cxn modelId="{99F9FBED-F2D0-44BE-9A00-4DF03A6A36C0}" type="presParOf" srcId="{B4B3117E-E017-4DDF-88E9-31E2F1645B8A}" destId="{38786A2D-C524-4B8C-84E6-78BCFF3A105E}" srcOrd="0" destOrd="0" presId="urn:microsoft.com/office/officeart/2009/3/layout/RandomtoResultProcess"/>
    <dgm:cxn modelId="{25905ECA-7672-4B3F-B509-76DCA8446D27}" type="presParOf" srcId="{38786A2D-C524-4B8C-84E6-78BCFF3A105E}" destId="{E402EFEE-385A-4F2E-8290-059D27F4CBA4}" srcOrd="0" destOrd="0" presId="urn:microsoft.com/office/officeart/2009/3/layout/RandomtoResultProcess"/>
    <dgm:cxn modelId="{26EE59C8-5FB5-4B36-80AB-A7DF88ADF9C7}" type="presParOf" srcId="{38786A2D-C524-4B8C-84E6-78BCFF3A105E}" destId="{E64E71E5-B821-455F-B3EA-2619514944BC}" srcOrd="1" destOrd="0" presId="urn:microsoft.com/office/officeart/2009/3/layout/RandomtoResultProcess"/>
    <dgm:cxn modelId="{CE5C0FFB-4138-4C9F-BDEA-B4C55C8AB08C}" type="presParOf" srcId="{38786A2D-C524-4B8C-84E6-78BCFF3A105E}" destId="{002096BE-871A-440C-BA6E-3612F49AB757}" srcOrd="2" destOrd="0" presId="urn:microsoft.com/office/officeart/2009/3/layout/RandomtoResultProcess"/>
    <dgm:cxn modelId="{02F497C2-0AB4-47E9-9530-249255DD8421}" type="presParOf" srcId="{38786A2D-C524-4B8C-84E6-78BCFF3A105E}" destId="{7B5887CE-27DB-4F34-847C-6960EF7A9081}" srcOrd="3" destOrd="0" presId="urn:microsoft.com/office/officeart/2009/3/layout/RandomtoResultProcess"/>
    <dgm:cxn modelId="{BA36F30E-331C-4722-96FE-1EE9B56C4428}" type="presParOf" srcId="{38786A2D-C524-4B8C-84E6-78BCFF3A105E}" destId="{5D1CA237-2904-42B9-95E6-BC1EAEED053D}" srcOrd="4" destOrd="0" presId="urn:microsoft.com/office/officeart/2009/3/layout/RandomtoResultProcess"/>
    <dgm:cxn modelId="{95FE728A-68AC-48D3-9616-48C9B83DD144}" type="presParOf" srcId="{38786A2D-C524-4B8C-84E6-78BCFF3A105E}" destId="{E132121E-656B-4950-80A7-E6687187B05B}" srcOrd="5" destOrd="0" presId="urn:microsoft.com/office/officeart/2009/3/layout/RandomtoResultProcess"/>
    <dgm:cxn modelId="{CF91C593-C972-4515-8335-24C48E0A592B}" type="presParOf" srcId="{38786A2D-C524-4B8C-84E6-78BCFF3A105E}" destId="{5D10D7C8-159B-416E-8EA4-E798A4211393}" srcOrd="6" destOrd="0" presId="urn:microsoft.com/office/officeart/2009/3/layout/RandomtoResultProcess"/>
    <dgm:cxn modelId="{0D0A39FB-930D-4E4A-BED7-203D27926D67}" type="presParOf" srcId="{38786A2D-C524-4B8C-84E6-78BCFF3A105E}" destId="{1A50E5BE-552E-43E3-A209-106D28F350C2}" srcOrd="7" destOrd="0" presId="urn:microsoft.com/office/officeart/2009/3/layout/RandomtoResultProcess"/>
    <dgm:cxn modelId="{BAF92833-AF14-449B-B2F4-491B2025B137}" type="presParOf" srcId="{38786A2D-C524-4B8C-84E6-78BCFF3A105E}" destId="{ACCE32FC-DCBA-462D-94AB-19F7B2C996A6}" srcOrd="8" destOrd="0" presId="urn:microsoft.com/office/officeart/2009/3/layout/RandomtoResultProcess"/>
    <dgm:cxn modelId="{CB063847-BC28-4201-AE13-459BBFBFDFC1}" type="presParOf" srcId="{38786A2D-C524-4B8C-84E6-78BCFF3A105E}" destId="{991FC759-C203-4385-9A96-121986BF096E}" srcOrd="9" destOrd="0" presId="urn:microsoft.com/office/officeart/2009/3/layout/RandomtoResultProcess"/>
    <dgm:cxn modelId="{0830362E-DA0E-4E88-8D90-8BC1A9F2ACEE}" type="presParOf" srcId="{38786A2D-C524-4B8C-84E6-78BCFF3A105E}" destId="{4EF8ECBF-3F70-4B7C-BA01-48384FAEF54A}" srcOrd="10" destOrd="0" presId="urn:microsoft.com/office/officeart/2009/3/layout/RandomtoResultProcess"/>
    <dgm:cxn modelId="{0AFCE382-5819-4916-A230-FCBB703A8215}" type="presParOf" srcId="{38786A2D-C524-4B8C-84E6-78BCFF3A105E}" destId="{044D8F38-D7E3-4FB8-B485-8127194E700B}" srcOrd="11" destOrd="0" presId="urn:microsoft.com/office/officeart/2009/3/layout/RandomtoResultProcess"/>
    <dgm:cxn modelId="{5F390C03-01E9-43B0-8C8F-E580ED18AC3A}" type="presParOf" srcId="{38786A2D-C524-4B8C-84E6-78BCFF3A105E}" destId="{A2955883-3FD0-4702-9E74-C334A7FC04E9}" srcOrd="12" destOrd="0" presId="urn:microsoft.com/office/officeart/2009/3/layout/RandomtoResultProcess"/>
    <dgm:cxn modelId="{21B68912-202D-4AEC-85C9-3A34DFE8E15E}" type="presParOf" srcId="{38786A2D-C524-4B8C-84E6-78BCFF3A105E}" destId="{0C536ED4-C31B-4338-B728-9ED8047227EC}" srcOrd="13" destOrd="0" presId="urn:microsoft.com/office/officeart/2009/3/layout/RandomtoResultProcess"/>
    <dgm:cxn modelId="{F91BB7AC-5287-4597-B06D-CC2A99C855B6}" type="presParOf" srcId="{38786A2D-C524-4B8C-84E6-78BCFF3A105E}" destId="{F2D52143-9010-40C2-AEB9-30F2CE2C5464}" srcOrd="14" destOrd="0" presId="urn:microsoft.com/office/officeart/2009/3/layout/RandomtoResultProcess"/>
    <dgm:cxn modelId="{6225BE23-F3C1-4724-A944-B9E315B0D8C5}" type="presParOf" srcId="{38786A2D-C524-4B8C-84E6-78BCFF3A105E}" destId="{5A437FD9-C39D-4208-9332-CCAD21C6EF20}" srcOrd="15" destOrd="0" presId="urn:microsoft.com/office/officeart/2009/3/layout/RandomtoResultProcess"/>
    <dgm:cxn modelId="{DEE7B950-54C3-4DAA-AF05-51AD35F3267B}" type="presParOf" srcId="{38786A2D-C524-4B8C-84E6-78BCFF3A105E}" destId="{44890622-5C18-4205-9040-E35E3E7AE38B}" srcOrd="16" destOrd="0" presId="urn:microsoft.com/office/officeart/2009/3/layout/RandomtoResultProcess"/>
    <dgm:cxn modelId="{EDB7BFEF-491C-4DBD-91D0-8413F8EC1001}" type="presParOf" srcId="{38786A2D-C524-4B8C-84E6-78BCFF3A105E}" destId="{579C72AF-5602-463D-929F-DE1F4BE2B62E}" srcOrd="17" destOrd="0" presId="urn:microsoft.com/office/officeart/2009/3/layout/RandomtoResultProcess"/>
    <dgm:cxn modelId="{6C5A39F4-1C4A-452F-9A6D-A39604981E5B}" type="presParOf" srcId="{38786A2D-C524-4B8C-84E6-78BCFF3A105E}" destId="{BE93F9AF-B6A1-462D-BB42-4BBA74E7594F}" srcOrd="18" destOrd="0" presId="urn:microsoft.com/office/officeart/2009/3/layout/RandomtoResultProcess"/>
    <dgm:cxn modelId="{E0BE9E0B-4DA7-49C0-B7C3-DABF57360C31}" type="presParOf" srcId="{B4B3117E-E017-4DDF-88E9-31E2F1645B8A}" destId="{D6EA8727-3CDD-4849-8250-F46940929C24}" srcOrd="1" destOrd="0" presId="urn:microsoft.com/office/officeart/2009/3/layout/RandomtoResultProcess"/>
    <dgm:cxn modelId="{C13626BC-35DE-4EC5-900B-A0D7536A262D}" type="presParOf" srcId="{D6EA8727-3CDD-4849-8250-F46940929C24}" destId="{095045C5-A478-41E7-B608-058001795E37}" srcOrd="0" destOrd="0" presId="urn:microsoft.com/office/officeart/2009/3/layout/RandomtoResultProcess"/>
    <dgm:cxn modelId="{DABC9F68-1DE2-455E-B061-7713D78233CF}" type="presParOf" srcId="{D6EA8727-3CDD-4849-8250-F46940929C24}" destId="{2F38D407-316E-4ADB-BBF6-FA740CABD602}" srcOrd="1" destOrd="0" presId="urn:microsoft.com/office/officeart/2009/3/layout/RandomtoResultProcess"/>
    <dgm:cxn modelId="{1ACD93C8-C2B4-41BE-8F07-59E33840837D}" type="presParOf" srcId="{B4B3117E-E017-4DDF-88E9-31E2F1645B8A}" destId="{D619907C-BF42-40F9-80A1-B78940679AEB}" srcOrd="2" destOrd="0" presId="urn:microsoft.com/office/officeart/2009/3/layout/RandomtoResultProcess"/>
    <dgm:cxn modelId="{9BF90AAD-1551-4052-846B-8D14504FC63E}" type="presParOf" srcId="{B4B3117E-E017-4DDF-88E9-31E2F1645B8A}" destId="{75A8DD40-E093-405A-AE77-55EA0D54038A}" srcOrd="3" destOrd="0" presId="urn:microsoft.com/office/officeart/2009/3/layout/RandomtoResultProcess"/>
    <dgm:cxn modelId="{FB9110BC-7156-4EA9-AD65-F73081027892}" type="presParOf" srcId="{75A8DD40-E093-405A-AE77-55EA0D54038A}" destId="{59272BB4-0B17-4222-BD9B-359A4EDBE39E}" srcOrd="0" destOrd="0" presId="urn:microsoft.com/office/officeart/2009/3/layout/RandomtoResultProcess"/>
    <dgm:cxn modelId="{58680B85-7FC7-432B-8D12-61D8658A9B6E}" type="presParOf" srcId="{75A8DD40-E093-405A-AE77-55EA0D54038A}" destId="{DC8716AC-4797-41EF-929B-26B3B2235C2F}" srcOrd="1" destOrd="0" presId="urn:microsoft.com/office/officeart/2009/3/layout/RandomtoResultProcess"/>
    <dgm:cxn modelId="{C7142AB3-90C3-4A28-A7B8-6B73803C2F52}" type="presParOf" srcId="{B4B3117E-E017-4DDF-88E9-31E2F1645B8A}" destId="{37F43087-7E67-4CCE-8E5F-2AC0E75C33BD}" srcOrd="4" destOrd="0" presId="urn:microsoft.com/office/officeart/2009/3/layout/RandomtoResultProcess"/>
    <dgm:cxn modelId="{3BB7EDCC-22C2-441C-A580-247CB0383639}" type="presParOf" srcId="{37F43087-7E67-4CCE-8E5F-2AC0E75C33BD}" destId="{B891B8D6-D113-43FE-B022-A482D76B104F}" srcOrd="0" destOrd="0" presId="urn:microsoft.com/office/officeart/2009/3/layout/RandomtoResultProcess"/>
    <dgm:cxn modelId="{E4AEB131-7295-4116-BF60-2778651DC8D4}" type="presParOf" srcId="{37F43087-7E67-4CCE-8E5F-2AC0E75C33BD}" destId="{281241B0-DCCA-4F39-8C98-C4412FDA051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3EC21-FF31-457C-B315-76EA80E536E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6D07EAA-0481-494E-8C23-14299F00F3DB}">
      <dgm:prSet phldrT="[文字]"/>
      <dgm:spPr/>
      <dgm:t>
        <a:bodyPr/>
        <a:lstStyle/>
        <a:p>
          <a:r>
            <a:rPr lang="zh-TW" altLang="en-US" dirty="0" smtClean="0"/>
            <a:t>文章太長</a:t>
          </a:r>
          <a:endParaRPr lang="zh-TW" altLang="en-US" dirty="0"/>
        </a:p>
      </dgm:t>
    </dgm:pt>
    <dgm:pt modelId="{613ECDD9-FFCD-4B33-9C09-A3E25F5E2B5D}" type="parTrans" cxnId="{78AF905F-55FF-409D-8ADB-765F39898C27}">
      <dgm:prSet/>
      <dgm:spPr/>
      <dgm:t>
        <a:bodyPr/>
        <a:lstStyle/>
        <a:p>
          <a:endParaRPr lang="zh-TW" altLang="en-US"/>
        </a:p>
      </dgm:t>
    </dgm:pt>
    <dgm:pt modelId="{8EAC802C-E094-4174-8A8B-E9DBDE52BED5}" type="sibTrans" cxnId="{78AF905F-55FF-409D-8ADB-765F39898C27}">
      <dgm:prSet/>
      <dgm:spPr/>
      <dgm:t>
        <a:bodyPr/>
        <a:lstStyle/>
        <a:p>
          <a:endParaRPr lang="zh-TW" altLang="en-US"/>
        </a:p>
      </dgm:t>
    </dgm:pt>
    <dgm:pt modelId="{2905DD26-0C55-495F-AFF9-1D96B8541A8F}">
      <dgm:prSet phldrT="[文字]"/>
      <dgm:spPr/>
      <dgm:t>
        <a:bodyPr/>
        <a:lstStyle/>
        <a:p>
          <a:r>
            <a:rPr lang="zh-TW" altLang="en-US" dirty="0" smtClean="0"/>
            <a:t>不懂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D733518E-DF6F-48D0-9428-5ABF472F03FC}" type="parTrans" cxnId="{3DAC0A3F-FA05-4BD6-A101-6D1E5C2EFFB2}">
      <dgm:prSet/>
      <dgm:spPr/>
      <dgm:t>
        <a:bodyPr/>
        <a:lstStyle/>
        <a:p>
          <a:endParaRPr lang="zh-TW" altLang="en-US"/>
        </a:p>
      </dgm:t>
    </dgm:pt>
    <dgm:pt modelId="{B0A8093A-DA14-475E-8EAB-8E572CE6765C}" type="sibTrans" cxnId="{3DAC0A3F-FA05-4BD6-A101-6D1E5C2EFFB2}">
      <dgm:prSet/>
      <dgm:spPr/>
      <dgm:t>
        <a:bodyPr/>
        <a:lstStyle/>
        <a:p>
          <a:endParaRPr lang="zh-TW" altLang="en-US"/>
        </a:p>
      </dgm:t>
    </dgm:pt>
    <dgm:pt modelId="{B4B3117E-E017-4DDF-88E9-31E2F1645B8A}" type="pres">
      <dgm:prSet presAssocID="{5B63EC21-FF31-457C-B315-76EA80E536E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8786A2D-C524-4B8C-84E6-78BCFF3A105E}" type="pres">
      <dgm:prSet presAssocID="{26D07EAA-0481-494E-8C23-14299F00F3DB}" presName="chaos" presStyleCnt="0"/>
      <dgm:spPr/>
    </dgm:pt>
    <dgm:pt modelId="{E402EFEE-385A-4F2E-8290-059D27F4CBA4}" type="pres">
      <dgm:prSet presAssocID="{26D07EAA-0481-494E-8C23-14299F00F3DB}" presName="parTx1" presStyleLbl="revTx" presStyleIdx="0" presStyleCnt="1"/>
      <dgm:spPr/>
      <dgm:t>
        <a:bodyPr/>
        <a:lstStyle/>
        <a:p>
          <a:endParaRPr lang="zh-TW" altLang="en-US"/>
        </a:p>
      </dgm:t>
    </dgm:pt>
    <dgm:pt modelId="{E64E71E5-B821-455F-B3EA-2619514944BC}" type="pres">
      <dgm:prSet presAssocID="{26D07EAA-0481-494E-8C23-14299F00F3DB}" presName="c1" presStyleLbl="node1" presStyleIdx="0" presStyleCnt="19"/>
      <dgm:spPr/>
    </dgm:pt>
    <dgm:pt modelId="{002096BE-871A-440C-BA6E-3612F49AB757}" type="pres">
      <dgm:prSet presAssocID="{26D07EAA-0481-494E-8C23-14299F00F3DB}" presName="c2" presStyleLbl="node1" presStyleIdx="1" presStyleCnt="19"/>
      <dgm:spPr/>
    </dgm:pt>
    <dgm:pt modelId="{7B5887CE-27DB-4F34-847C-6960EF7A9081}" type="pres">
      <dgm:prSet presAssocID="{26D07EAA-0481-494E-8C23-14299F00F3DB}" presName="c3" presStyleLbl="node1" presStyleIdx="2" presStyleCnt="19"/>
      <dgm:spPr/>
    </dgm:pt>
    <dgm:pt modelId="{5D1CA237-2904-42B9-95E6-BC1EAEED053D}" type="pres">
      <dgm:prSet presAssocID="{26D07EAA-0481-494E-8C23-14299F00F3DB}" presName="c4" presStyleLbl="node1" presStyleIdx="3" presStyleCnt="19"/>
      <dgm:spPr/>
    </dgm:pt>
    <dgm:pt modelId="{E132121E-656B-4950-80A7-E6687187B05B}" type="pres">
      <dgm:prSet presAssocID="{26D07EAA-0481-494E-8C23-14299F00F3DB}" presName="c5" presStyleLbl="node1" presStyleIdx="4" presStyleCnt="19"/>
      <dgm:spPr/>
    </dgm:pt>
    <dgm:pt modelId="{5D10D7C8-159B-416E-8EA4-E798A4211393}" type="pres">
      <dgm:prSet presAssocID="{26D07EAA-0481-494E-8C23-14299F00F3DB}" presName="c6" presStyleLbl="node1" presStyleIdx="5" presStyleCnt="19"/>
      <dgm:spPr/>
    </dgm:pt>
    <dgm:pt modelId="{1A50E5BE-552E-43E3-A209-106D28F350C2}" type="pres">
      <dgm:prSet presAssocID="{26D07EAA-0481-494E-8C23-14299F00F3DB}" presName="c7" presStyleLbl="node1" presStyleIdx="6" presStyleCnt="19"/>
      <dgm:spPr/>
    </dgm:pt>
    <dgm:pt modelId="{ACCE32FC-DCBA-462D-94AB-19F7B2C996A6}" type="pres">
      <dgm:prSet presAssocID="{26D07EAA-0481-494E-8C23-14299F00F3DB}" presName="c8" presStyleLbl="node1" presStyleIdx="7" presStyleCnt="19"/>
      <dgm:spPr/>
    </dgm:pt>
    <dgm:pt modelId="{991FC759-C203-4385-9A96-121986BF096E}" type="pres">
      <dgm:prSet presAssocID="{26D07EAA-0481-494E-8C23-14299F00F3DB}" presName="c9" presStyleLbl="node1" presStyleIdx="8" presStyleCnt="19"/>
      <dgm:spPr/>
    </dgm:pt>
    <dgm:pt modelId="{4EF8ECBF-3F70-4B7C-BA01-48384FAEF54A}" type="pres">
      <dgm:prSet presAssocID="{26D07EAA-0481-494E-8C23-14299F00F3DB}" presName="c10" presStyleLbl="node1" presStyleIdx="9" presStyleCnt="19"/>
      <dgm:spPr/>
    </dgm:pt>
    <dgm:pt modelId="{044D8F38-D7E3-4FB8-B485-8127194E700B}" type="pres">
      <dgm:prSet presAssocID="{26D07EAA-0481-494E-8C23-14299F00F3DB}" presName="c11" presStyleLbl="node1" presStyleIdx="10" presStyleCnt="19"/>
      <dgm:spPr/>
    </dgm:pt>
    <dgm:pt modelId="{A2955883-3FD0-4702-9E74-C334A7FC04E9}" type="pres">
      <dgm:prSet presAssocID="{26D07EAA-0481-494E-8C23-14299F00F3DB}" presName="c12" presStyleLbl="node1" presStyleIdx="11" presStyleCnt="19"/>
      <dgm:spPr/>
    </dgm:pt>
    <dgm:pt modelId="{0C536ED4-C31B-4338-B728-9ED8047227EC}" type="pres">
      <dgm:prSet presAssocID="{26D07EAA-0481-494E-8C23-14299F00F3DB}" presName="c13" presStyleLbl="node1" presStyleIdx="12" presStyleCnt="19"/>
      <dgm:spPr/>
    </dgm:pt>
    <dgm:pt modelId="{F2D52143-9010-40C2-AEB9-30F2CE2C5464}" type="pres">
      <dgm:prSet presAssocID="{26D07EAA-0481-494E-8C23-14299F00F3DB}" presName="c14" presStyleLbl="node1" presStyleIdx="13" presStyleCnt="19"/>
      <dgm:spPr/>
    </dgm:pt>
    <dgm:pt modelId="{5A437FD9-C39D-4208-9332-CCAD21C6EF20}" type="pres">
      <dgm:prSet presAssocID="{26D07EAA-0481-494E-8C23-14299F00F3DB}" presName="c15" presStyleLbl="node1" presStyleIdx="14" presStyleCnt="19"/>
      <dgm:spPr/>
    </dgm:pt>
    <dgm:pt modelId="{44890622-5C18-4205-9040-E35E3E7AE38B}" type="pres">
      <dgm:prSet presAssocID="{26D07EAA-0481-494E-8C23-14299F00F3DB}" presName="c16" presStyleLbl="node1" presStyleIdx="15" presStyleCnt="19"/>
      <dgm:spPr/>
    </dgm:pt>
    <dgm:pt modelId="{579C72AF-5602-463D-929F-DE1F4BE2B62E}" type="pres">
      <dgm:prSet presAssocID="{26D07EAA-0481-494E-8C23-14299F00F3DB}" presName="c17" presStyleLbl="node1" presStyleIdx="16" presStyleCnt="19"/>
      <dgm:spPr/>
    </dgm:pt>
    <dgm:pt modelId="{BE93F9AF-B6A1-462D-BB42-4BBA74E7594F}" type="pres">
      <dgm:prSet presAssocID="{26D07EAA-0481-494E-8C23-14299F00F3DB}" presName="c18" presStyleLbl="node1" presStyleIdx="17" presStyleCnt="19"/>
      <dgm:spPr/>
    </dgm:pt>
    <dgm:pt modelId="{D6EA8727-3CDD-4849-8250-F46940929C24}" type="pres">
      <dgm:prSet presAssocID="{8EAC802C-E094-4174-8A8B-E9DBDE52BED5}" presName="chevronComposite1" presStyleCnt="0"/>
      <dgm:spPr/>
    </dgm:pt>
    <dgm:pt modelId="{095045C5-A478-41E7-B608-058001795E37}" type="pres">
      <dgm:prSet presAssocID="{8EAC802C-E094-4174-8A8B-E9DBDE52BED5}" presName="chevron1" presStyleLbl="sibTrans2D1" presStyleIdx="0" presStyleCnt="2"/>
      <dgm:spPr/>
    </dgm:pt>
    <dgm:pt modelId="{2F38D407-316E-4ADB-BBF6-FA740CABD602}" type="pres">
      <dgm:prSet presAssocID="{8EAC802C-E094-4174-8A8B-E9DBDE52BED5}" presName="spChevron1" presStyleCnt="0"/>
      <dgm:spPr/>
    </dgm:pt>
    <dgm:pt modelId="{D619907C-BF42-40F9-80A1-B78940679AEB}" type="pres">
      <dgm:prSet presAssocID="{8EAC802C-E094-4174-8A8B-E9DBDE52BED5}" presName="overlap" presStyleCnt="0"/>
      <dgm:spPr/>
    </dgm:pt>
    <dgm:pt modelId="{75A8DD40-E093-405A-AE77-55EA0D54038A}" type="pres">
      <dgm:prSet presAssocID="{8EAC802C-E094-4174-8A8B-E9DBDE52BED5}" presName="chevronComposite2" presStyleCnt="0"/>
      <dgm:spPr/>
    </dgm:pt>
    <dgm:pt modelId="{59272BB4-0B17-4222-BD9B-359A4EDBE39E}" type="pres">
      <dgm:prSet presAssocID="{8EAC802C-E094-4174-8A8B-E9DBDE52BED5}" presName="chevron2" presStyleLbl="sibTrans2D1" presStyleIdx="1" presStyleCnt="2"/>
      <dgm:spPr/>
    </dgm:pt>
    <dgm:pt modelId="{DC8716AC-4797-41EF-929B-26B3B2235C2F}" type="pres">
      <dgm:prSet presAssocID="{8EAC802C-E094-4174-8A8B-E9DBDE52BED5}" presName="spChevron2" presStyleCnt="0"/>
      <dgm:spPr/>
    </dgm:pt>
    <dgm:pt modelId="{37F43087-7E67-4CCE-8E5F-2AC0E75C33BD}" type="pres">
      <dgm:prSet presAssocID="{2905DD26-0C55-495F-AFF9-1D96B8541A8F}" presName="last" presStyleCnt="0"/>
      <dgm:spPr/>
    </dgm:pt>
    <dgm:pt modelId="{B891B8D6-D113-43FE-B022-A482D76B104F}" type="pres">
      <dgm:prSet presAssocID="{2905DD26-0C55-495F-AFF9-1D96B8541A8F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281241B0-DCCA-4F39-8C98-C4412FDA0514}" type="pres">
      <dgm:prSet presAssocID="{2905DD26-0C55-495F-AFF9-1D96B8541A8F}" presName="spN" presStyleCnt="0"/>
      <dgm:spPr/>
    </dgm:pt>
  </dgm:ptLst>
  <dgm:cxnLst>
    <dgm:cxn modelId="{CBE31985-F98F-4A57-AE60-E923615E6FB5}" type="presOf" srcId="{2905DD26-0C55-495F-AFF9-1D96B8541A8F}" destId="{B891B8D6-D113-43FE-B022-A482D76B104F}" srcOrd="0" destOrd="0" presId="urn:microsoft.com/office/officeart/2009/3/layout/RandomtoResultProcess"/>
    <dgm:cxn modelId="{9DB2BFFB-3D19-46AA-834F-B6FEA876294A}" type="presOf" srcId="{26D07EAA-0481-494E-8C23-14299F00F3DB}" destId="{E402EFEE-385A-4F2E-8290-059D27F4CBA4}" srcOrd="0" destOrd="0" presId="urn:microsoft.com/office/officeart/2009/3/layout/RandomtoResultProcess"/>
    <dgm:cxn modelId="{78AF905F-55FF-409D-8ADB-765F39898C27}" srcId="{5B63EC21-FF31-457C-B315-76EA80E536ED}" destId="{26D07EAA-0481-494E-8C23-14299F00F3DB}" srcOrd="0" destOrd="0" parTransId="{613ECDD9-FFCD-4B33-9C09-A3E25F5E2B5D}" sibTransId="{8EAC802C-E094-4174-8A8B-E9DBDE52BED5}"/>
    <dgm:cxn modelId="{3DAC0A3F-FA05-4BD6-A101-6D1E5C2EFFB2}" srcId="{5B63EC21-FF31-457C-B315-76EA80E536ED}" destId="{2905DD26-0C55-495F-AFF9-1D96B8541A8F}" srcOrd="1" destOrd="0" parTransId="{D733518E-DF6F-48D0-9428-5ABF472F03FC}" sibTransId="{B0A8093A-DA14-475E-8EAB-8E572CE6765C}"/>
    <dgm:cxn modelId="{FF848CF2-CB9B-40BC-810E-B1B238E350FA}" type="presOf" srcId="{5B63EC21-FF31-457C-B315-76EA80E536ED}" destId="{B4B3117E-E017-4DDF-88E9-31E2F1645B8A}" srcOrd="0" destOrd="0" presId="urn:microsoft.com/office/officeart/2009/3/layout/RandomtoResultProcess"/>
    <dgm:cxn modelId="{46235877-E48D-459F-8A8C-CB211EF34DAF}" type="presParOf" srcId="{B4B3117E-E017-4DDF-88E9-31E2F1645B8A}" destId="{38786A2D-C524-4B8C-84E6-78BCFF3A105E}" srcOrd="0" destOrd="0" presId="urn:microsoft.com/office/officeart/2009/3/layout/RandomtoResultProcess"/>
    <dgm:cxn modelId="{22144FA1-F722-41AA-A7C4-F3076F9BF83A}" type="presParOf" srcId="{38786A2D-C524-4B8C-84E6-78BCFF3A105E}" destId="{E402EFEE-385A-4F2E-8290-059D27F4CBA4}" srcOrd="0" destOrd="0" presId="urn:microsoft.com/office/officeart/2009/3/layout/RandomtoResultProcess"/>
    <dgm:cxn modelId="{DEA7CADE-964D-41D5-B10F-180961421BC4}" type="presParOf" srcId="{38786A2D-C524-4B8C-84E6-78BCFF3A105E}" destId="{E64E71E5-B821-455F-B3EA-2619514944BC}" srcOrd="1" destOrd="0" presId="urn:microsoft.com/office/officeart/2009/3/layout/RandomtoResultProcess"/>
    <dgm:cxn modelId="{C4BF7F3C-1D72-4442-8ED2-FCD4A4256931}" type="presParOf" srcId="{38786A2D-C524-4B8C-84E6-78BCFF3A105E}" destId="{002096BE-871A-440C-BA6E-3612F49AB757}" srcOrd="2" destOrd="0" presId="urn:microsoft.com/office/officeart/2009/3/layout/RandomtoResultProcess"/>
    <dgm:cxn modelId="{EAD70F75-D25F-43D1-9A71-A342FF80DAF7}" type="presParOf" srcId="{38786A2D-C524-4B8C-84E6-78BCFF3A105E}" destId="{7B5887CE-27DB-4F34-847C-6960EF7A9081}" srcOrd="3" destOrd="0" presId="urn:microsoft.com/office/officeart/2009/3/layout/RandomtoResultProcess"/>
    <dgm:cxn modelId="{E0693071-27AB-4384-9F1F-63D6EE743BC1}" type="presParOf" srcId="{38786A2D-C524-4B8C-84E6-78BCFF3A105E}" destId="{5D1CA237-2904-42B9-95E6-BC1EAEED053D}" srcOrd="4" destOrd="0" presId="urn:microsoft.com/office/officeart/2009/3/layout/RandomtoResultProcess"/>
    <dgm:cxn modelId="{75AD6CD7-7498-406F-BC85-B871FACB2E11}" type="presParOf" srcId="{38786A2D-C524-4B8C-84E6-78BCFF3A105E}" destId="{E132121E-656B-4950-80A7-E6687187B05B}" srcOrd="5" destOrd="0" presId="urn:microsoft.com/office/officeart/2009/3/layout/RandomtoResultProcess"/>
    <dgm:cxn modelId="{F2BF28B4-3D00-4114-A53F-F16ABED8BB30}" type="presParOf" srcId="{38786A2D-C524-4B8C-84E6-78BCFF3A105E}" destId="{5D10D7C8-159B-416E-8EA4-E798A4211393}" srcOrd="6" destOrd="0" presId="urn:microsoft.com/office/officeart/2009/3/layout/RandomtoResultProcess"/>
    <dgm:cxn modelId="{C311C1C4-DCD3-4F3E-BA83-DDCBB7DD3101}" type="presParOf" srcId="{38786A2D-C524-4B8C-84E6-78BCFF3A105E}" destId="{1A50E5BE-552E-43E3-A209-106D28F350C2}" srcOrd="7" destOrd="0" presId="urn:microsoft.com/office/officeart/2009/3/layout/RandomtoResultProcess"/>
    <dgm:cxn modelId="{C0FC89BB-1010-4910-BE77-A32DC56B5CDC}" type="presParOf" srcId="{38786A2D-C524-4B8C-84E6-78BCFF3A105E}" destId="{ACCE32FC-DCBA-462D-94AB-19F7B2C996A6}" srcOrd="8" destOrd="0" presId="urn:microsoft.com/office/officeart/2009/3/layout/RandomtoResultProcess"/>
    <dgm:cxn modelId="{DE923CD7-4429-4222-AE22-90DC6129C6DE}" type="presParOf" srcId="{38786A2D-C524-4B8C-84E6-78BCFF3A105E}" destId="{991FC759-C203-4385-9A96-121986BF096E}" srcOrd="9" destOrd="0" presId="urn:microsoft.com/office/officeart/2009/3/layout/RandomtoResultProcess"/>
    <dgm:cxn modelId="{B34F8752-B622-4914-8158-7A93C077E524}" type="presParOf" srcId="{38786A2D-C524-4B8C-84E6-78BCFF3A105E}" destId="{4EF8ECBF-3F70-4B7C-BA01-48384FAEF54A}" srcOrd="10" destOrd="0" presId="urn:microsoft.com/office/officeart/2009/3/layout/RandomtoResultProcess"/>
    <dgm:cxn modelId="{34CDD61C-A90A-4AC5-ABA2-C2899342AD4C}" type="presParOf" srcId="{38786A2D-C524-4B8C-84E6-78BCFF3A105E}" destId="{044D8F38-D7E3-4FB8-B485-8127194E700B}" srcOrd="11" destOrd="0" presId="urn:microsoft.com/office/officeart/2009/3/layout/RandomtoResultProcess"/>
    <dgm:cxn modelId="{B9A81D14-211A-462C-A701-94F713070FF6}" type="presParOf" srcId="{38786A2D-C524-4B8C-84E6-78BCFF3A105E}" destId="{A2955883-3FD0-4702-9E74-C334A7FC04E9}" srcOrd="12" destOrd="0" presId="urn:microsoft.com/office/officeart/2009/3/layout/RandomtoResultProcess"/>
    <dgm:cxn modelId="{B99D57F4-D9EA-406C-BC0A-174F7F14C7D8}" type="presParOf" srcId="{38786A2D-C524-4B8C-84E6-78BCFF3A105E}" destId="{0C536ED4-C31B-4338-B728-9ED8047227EC}" srcOrd="13" destOrd="0" presId="urn:microsoft.com/office/officeart/2009/3/layout/RandomtoResultProcess"/>
    <dgm:cxn modelId="{F5B03310-0219-4372-B30E-534ED1F65A8E}" type="presParOf" srcId="{38786A2D-C524-4B8C-84E6-78BCFF3A105E}" destId="{F2D52143-9010-40C2-AEB9-30F2CE2C5464}" srcOrd="14" destOrd="0" presId="urn:microsoft.com/office/officeart/2009/3/layout/RandomtoResultProcess"/>
    <dgm:cxn modelId="{2D29FB57-781B-4DD6-A476-3AABA54B1500}" type="presParOf" srcId="{38786A2D-C524-4B8C-84E6-78BCFF3A105E}" destId="{5A437FD9-C39D-4208-9332-CCAD21C6EF20}" srcOrd="15" destOrd="0" presId="urn:microsoft.com/office/officeart/2009/3/layout/RandomtoResultProcess"/>
    <dgm:cxn modelId="{73BAEB9F-239F-4F92-BDB6-0C05DAD0F92E}" type="presParOf" srcId="{38786A2D-C524-4B8C-84E6-78BCFF3A105E}" destId="{44890622-5C18-4205-9040-E35E3E7AE38B}" srcOrd="16" destOrd="0" presId="urn:microsoft.com/office/officeart/2009/3/layout/RandomtoResultProcess"/>
    <dgm:cxn modelId="{959466F7-8683-4344-B502-35652C637B9A}" type="presParOf" srcId="{38786A2D-C524-4B8C-84E6-78BCFF3A105E}" destId="{579C72AF-5602-463D-929F-DE1F4BE2B62E}" srcOrd="17" destOrd="0" presId="urn:microsoft.com/office/officeart/2009/3/layout/RandomtoResultProcess"/>
    <dgm:cxn modelId="{83D5CB7B-CED3-41C9-BB09-96F6586ED1DA}" type="presParOf" srcId="{38786A2D-C524-4B8C-84E6-78BCFF3A105E}" destId="{BE93F9AF-B6A1-462D-BB42-4BBA74E7594F}" srcOrd="18" destOrd="0" presId="urn:microsoft.com/office/officeart/2009/3/layout/RandomtoResultProcess"/>
    <dgm:cxn modelId="{B2CF281E-78E5-4095-8D9A-0FF8FDC0D9D5}" type="presParOf" srcId="{B4B3117E-E017-4DDF-88E9-31E2F1645B8A}" destId="{D6EA8727-3CDD-4849-8250-F46940929C24}" srcOrd="1" destOrd="0" presId="urn:microsoft.com/office/officeart/2009/3/layout/RandomtoResultProcess"/>
    <dgm:cxn modelId="{918F1050-6C2F-4DFA-B67D-8EAFD3E73550}" type="presParOf" srcId="{D6EA8727-3CDD-4849-8250-F46940929C24}" destId="{095045C5-A478-41E7-B608-058001795E37}" srcOrd="0" destOrd="0" presId="urn:microsoft.com/office/officeart/2009/3/layout/RandomtoResultProcess"/>
    <dgm:cxn modelId="{8ED93CEC-4AC2-4DF9-A78A-67DF91FDB14D}" type="presParOf" srcId="{D6EA8727-3CDD-4849-8250-F46940929C24}" destId="{2F38D407-316E-4ADB-BBF6-FA740CABD602}" srcOrd="1" destOrd="0" presId="urn:microsoft.com/office/officeart/2009/3/layout/RandomtoResultProcess"/>
    <dgm:cxn modelId="{3BB8DB4F-6B93-4378-BF4A-8EE51BFF3349}" type="presParOf" srcId="{B4B3117E-E017-4DDF-88E9-31E2F1645B8A}" destId="{D619907C-BF42-40F9-80A1-B78940679AEB}" srcOrd="2" destOrd="0" presId="urn:microsoft.com/office/officeart/2009/3/layout/RandomtoResultProcess"/>
    <dgm:cxn modelId="{93CC3970-0426-422A-B804-C978FAE2A048}" type="presParOf" srcId="{B4B3117E-E017-4DDF-88E9-31E2F1645B8A}" destId="{75A8DD40-E093-405A-AE77-55EA0D54038A}" srcOrd="3" destOrd="0" presId="urn:microsoft.com/office/officeart/2009/3/layout/RandomtoResultProcess"/>
    <dgm:cxn modelId="{EE4E5F55-6708-428D-A128-A845A71ACC01}" type="presParOf" srcId="{75A8DD40-E093-405A-AE77-55EA0D54038A}" destId="{59272BB4-0B17-4222-BD9B-359A4EDBE39E}" srcOrd="0" destOrd="0" presId="urn:microsoft.com/office/officeart/2009/3/layout/RandomtoResultProcess"/>
    <dgm:cxn modelId="{038CFC26-FCD9-48CB-B4C2-44C20C27D351}" type="presParOf" srcId="{75A8DD40-E093-405A-AE77-55EA0D54038A}" destId="{DC8716AC-4797-41EF-929B-26B3B2235C2F}" srcOrd="1" destOrd="0" presId="urn:microsoft.com/office/officeart/2009/3/layout/RandomtoResultProcess"/>
    <dgm:cxn modelId="{CF11595E-694A-4742-BCEB-A45CED5E2C35}" type="presParOf" srcId="{B4B3117E-E017-4DDF-88E9-31E2F1645B8A}" destId="{37F43087-7E67-4CCE-8E5F-2AC0E75C33BD}" srcOrd="4" destOrd="0" presId="urn:microsoft.com/office/officeart/2009/3/layout/RandomtoResultProcess"/>
    <dgm:cxn modelId="{A40974DE-4CA7-47AF-AE2E-45BBDB0A5E01}" type="presParOf" srcId="{37F43087-7E67-4CCE-8E5F-2AC0E75C33BD}" destId="{B891B8D6-D113-43FE-B022-A482D76B104F}" srcOrd="0" destOrd="0" presId="urn:microsoft.com/office/officeart/2009/3/layout/RandomtoResultProcess"/>
    <dgm:cxn modelId="{21B01C21-2B5C-468E-8425-F722AA387252}" type="presParOf" srcId="{37F43087-7E67-4CCE-8E5F-2AC0E75C33BD}" destId="{281241B0-DCCA-4F39-8C98-C4412FDA051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DEF9D3-A247-49EA-8F8E-424AF6CB28D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4A64108-742C-465A-A7AA-629DD417DC74}">
      <dgm:prSet phldrT="[文字]"/>
      <dgm:spPr/>
      <dgm:t>
        <a:bodyPr/>
        <a:lstStyle/>
        <a:p>
          <a:r>
            <a:rPr lang="zh-TW" altLang="en-US" dirty="0" smtClean="0"/>
            <a:t>標題</a:t>
          </a:r>
          <a:endParaRPr lang="zh-TW" altLang="en-US" dirty="0"/>
        </a:p>
      </dgm:t>
    </dgm:pt>
    <dgm:pt modelId="{295E3251-501C-446B-90D0-197161384FCE}" type="parTrans" cxnId="{0919F7DE-61F2-4A24-B2C3-C0C720745359}">
      <dgm:prSet/>
      <dgm:spPr/>
      <dgm:t>
        <a:bodyPr/>
        <a:lstStyle/>
        <a:p>
          <a:endParaRPr lang="zh-TW" altLang="en-US"/>
        </a:p>
      </dgm:t>
    </dgm:pt>
    <dgm:pt modelId="{EAA1606F-7351-4BF3-B1FD-E7580AFE242C}" type="sibTrans" cxnId="{0919F7DE-61F2-4A24-B2C3-C0C720745359}">
      <dgm:prSet/>
      <dgm:spPr/>
      <dgm:t>
        <a:bodyPr/>
        <a:lstStyle/>
        <a:p>
          <a:endParaRPr lang="zh-TW" altLang="en-US"/>
        </a:p>
      </dgm:t>
    </dgm:pt>
    <dgm:pt modelId="{1A4BCB8D-54AA-4F4E-A4E5-791311CDFE8C}">
      <dgm:prSet phldrT="[文字]"/>
      <dgm:spPr/>
      <dgm:t>
        <a:bodyPr/>
        <a:lstStyle/>
        <a:p>
          <a:r>
            <a:rPr lang="en-US" altLang="zh-TW" dirty="0" smtClean="0"/>
            <a:t>?</a:t>
          </a:r>
          <a:endParaRPr lang="zh-TW" altLang="en-US" dirty="0"/>
        </a:p>
      </dgm:t>
    </dgm:pt>
    <dgm:pt modelId="{3B21BBF3-D0EC-4CAB-921C-C535378E2872}" type="parTrans" cxnId="{BDCC4513-A88E-42F2-9FC4-215255329067}">
      <dgm:prSet/>
      <dgm:spPr/>
      <dgm:t>
        <a:bodyPr/>
        <a:lstStyle/>
        <a:p>
          <a:endParaRPr lang="zh-TW" altLang="en-US"/>
        </a:p>
      </dgm:t>
    </dgm:pt>
    <dgm:pt modelId="{AB0792C8-5CF0-459A-98AC-5843F50C6F96}" type="sibTrans" cxnId="{BDCC4513-A88E-42F2-9FC4-215255329067}">
      <dgm:prSet/>
      <dgm:spPr/>
      <dgm:t>
        <a:bodyPr/>
        <a:lstStyle/>
        <a:p>
          <a:endParaRPr lang="zh-TW" altLang="en-US"/>
        </a:p>
      </dgm:t>
    </dgm:pt>
    <dgm:pt modelId="{BCB563C5-39E1-4327-832F-8E4B04A221E2}">
      <dgm:prSet phldrT="[文字]"/>
      <dgm:spPr/>
      <dgm:t>
        <a:bodyPr/>
        <a:lstStyle/>
        <a:p>
          <a:r>
            <a:rPr lang="zh-TW" altLang="en-US" dirty="0" smtClean="0"/>
            <a:t>自然段</a:t>
          </a:r>
          <a:endParaRPr lang="zh-TW" altLang="en-US" dirty="0"/>
        </a:p>
      </dgm:t>
    </dgm:pt>
    <dgm:pt modelId="{70D3D836-C93F-4EBC-A61C-23E39397CB14}" type="parTrans" cxnId="{DB927269-A9ED-4B20-A593-2DB690AF4091}">
      <dgm:prSet/>
      <dgm:spPr/>
      <dgm:t>
        <a:bodyPr/>
        <a:lstStyle/>
        <a:p>
          <a:endParaRPr lang="zh-TW" altLang="en-US"/>
        </a:p>
      </dgm:t>
    </dgm:pt>
    <dgm:pt modelId="{7AB67DE9-D3AB-41DA-8C4D-04306FAE8598}" type="sibTrans" cxnId="{DB927269-A9ED-4B20-A593-2DB690AF4091}">
      <dgm:prSet/>
      <dgm:spPr/>
      <dgm:t>
        <a:bodyPr/>
        <a:lstStyle/>
        <a:p>
          <a:endParaRPr lang="zh-TW" altLang="en-US"/>
        </a:p>
      </dgm:t>
    </dgm:pt>
    <dgm:pt modelId="{FD24DEAB-C13A-404B-9C79-34B8A5F6352E}">
      <dgm:prSet phldrT="[文字]"/>
      <dgm:spPr/>
      <dgm:t>
        <a:bodyPr/>
        <a:lstStyle/>
        <a:p>
          <a:r>
            <a:rPr lang="zh-TW" altLang="en-US" dirty="0" smtClean="0"/>
            <a:t>自然段</a:t>
          </a:r>
          <a:endParaRPr lang="zh-TW" altLang="en-US" dirty="0"/>
        </a:p>
      </dgm:t>
    </dgm:pt>
    <dgm:pt modelId="{474CF29E-F42C-44F4-90E4-44E58EB13E0E}" type="parTrans" cxnId="{72545924-CDB4-4455-ABCA-EBB100A6586D}">
      <dgm:prSet/>
      <dgm:spPr/>
      <dgm:t>
        <a:bodyPr/>
        <a:lstStyle/>
        <a:p>
          <a:endParaRPr lang="zh-TW" altLang="en-US"/>
        </a:p>
      </dgm:t>
    </dgm:pt>
    <dgm:pt modelId="{F28FB327-E2AE-4716-BCBA-F3253F007F0E}" type="sibTrans" cxnId="{72545924-CDB4-4455-ABCA-EBB100A6586D}">
      <dgm:prSet/>
      <dgm:spPr/>
      <dgm:t>
        <a:bodyPr/>
        <a:lstStyle/>
        <a:p>
          <a:endParaRPr lang="zh-TW" altLang="en-US"/>
        </a:p>
      </dgm:t>
    </dgm:pt>
    <dgm:pt modelId="{183EEEB0-DF8D-4F81-8094-18C233C569A9}">
      <dgm:prSet phldrT="[文字]"/>
      <dgm:spPr/>
      <dgm:t>
        <a:bodyPr/>
        <a:lstStyle/>
        <a:p>
          <a:r>
            <a:rPr lang="en-US" altLang="zh-TW" dirty="0" smtClean="0"/>
            <a:t>?</a:t>
          </a:r>
          <a:endParaRPr lang="zh-TW" altLang="en-US" dirty="0"/>
        </a:p>
      </dgm:t>
    </dgm:pt>
    <dgm:pt modelId="{C14A9B3C-9AC5-46D5-81E1-98B01676FE1A}" type="parTrans" cxnId="{C6343928-7BEE-4F86-91AE-57FB47DE087B}">
      <dgm:prSet/>
      <dgm:spPr/>
      <dgm:t>
        <a:bodyPr/>
        <a:lstStyle/>
        <a:p>
          <a:endParaRPr lang="zh-TW" altLang="en-US"/>
        </a:p>
      </dgm:t>
    </dgm:pt>
    <dgm:pt modelId="{72733EDF-B816-4D2C-83B7-41711AA34C4A}" type="sibTrans" cxnId="{C6343928-7BEE-4F86-91AE-57FB47DE087B}">
      <dgm:prSet/>
      <dgm:spPr/>
      <dgm:t>
        <a:bodyPr/>
        <a:lstStyle/>
        <a:p>
          <a:endParaRPr lang="zh-TW" altLang="en-US"/>
        </a:p>
      </dgm:t>
    </dgm:pt>
    <dgm:pt modelId="{D48835EC-B5C9-40F3-9304-7D724F09CB5E}">
      <dgm:prSet phldrT="[文字]"/>
      <dgm:spPr/>
      <dgm:t>
        <a:bodyPr/>
        <a:lstStyle/>
        <a:p>
          <a:r>
            <a:rPr lang="zh-TW" altLang="en-US" dirty="0" smtClean="0"/>
            <a:t>自然段</a:t>
          </a:r>
          <a:endParaRPr lang="zh-TW" altLang="en-US" dirty="0"/>
        </a:p>
      </dgm:t>
    </dgm:pt>
    <dgm:pt modelId="{76F94FD2-A835-4D94-8DC4-C1114D14C048}" type="parTrans" cxnId="{C0A68BDD-A5B4-4A6E-B5D4-1DF5871DDBFE}">
      <dgm:prSet/>
      <dgm:spPr/>
      <dgm:t>
        <a:bodyPr/>
        <a:lstStyle/>
        <a:p>
          <a:endParaRPr lang="zh-TW" altLang="en-US"/>
        </a:p>
      </dgm:t>
    </dgm:pt>
    <dgm:pt modelId="{CC6848AF-884B-42A4-A69B-F7E186063EC7}" type="sibTrans" cxnId="{C0A68BDD-A5B4-4A6E-B5D4-1DF5871DDBFE}">
      <dgm:prSet/>
      <dgm:spPr/>
      <dgm:t>
        <a:bodyPr/>
        <a:lstStyle/>
        <a:p>
          <a:endParaRPr lang="zh-TW" altLang="en-US"/>
        </a:p>
      </dgm:t>
    </dgm:pt>
    <dgm:pt modelId="{792C84AD-BD53-4664-B561-6DF40FA3D527}">
      <dgm:prSet phldrT="[文字]" phldr="1"/>
      <dgm:spPr/>
      <dgm:t>
        <a:bodyPr/>
        <a:lstStyle/>
        <a:p>
          <a:endParaRPr lang="zh-TW" altLang="en-US" dirty="0"/>
        </a:p>
      </dgm:t>
    </dgm:pt>
    <dgm:pt modelId="{7807A97F-D9C0-4C76-8F91-499D9CF8FF6D}" type="parTrans" cxnId="{CB969B08-3655-4226-AAB1-3933D3809F91}">
      <dgm:prSet/>
      <dgm:spPr/>
      <dgm:t>
        <a:bodyPr/>
        <a:lstStyle/>
        <a:p>
          <a:endParaRPr lang="zh-TW" altLang="en-US"/>
        </a:p>
      </dgm:t>
    </dgm:pt>
    <dgm:pt modelId="{DDC63392-7079-4F20-8293-00049455B99E}" type="sibTrans" cxnId="{CB969B08-3655-4226-AAB1-3933D3809F91}">
      <dgm:prSet/>
      <dgm:spPr/>
      <dgm:t>
        <a:bodyPr/>
        <a:lstStyle/>
        <a:p>
          <a:endParaRPr lang="zh-TW" altLang="en-US"/>
        </a:p>
      </dgm:t>
    </dgm:pt>
    <dgm:pt modelId="{18BC9BA1-C9A0-4C81-92BC-C01A11E29FB2}">
      <dgm:prSet phldrT="[文字]"/>
      <dgm:spPr/>
      <dgm:t>
        <a:bodyPr/>
        <a:lstStyle/>
        <a:p>
          <a:r>
            <a:rPr lang="zh-TW" altLang="en-US" dirty="0" smtClean="0"/>
            <a:t>意義段</a:t>
          </a:r>
          <a:endParaRPr lang="zh-TW" altLang="en-US" dirty="0"/>
        </a:p>
      </dgm:t>
    </dgm:pt>
    <dgm:pt modelId="{7DF62266-F9CA-4737-A6D4-2363C5D2E653}" type="parTrans" cxnId="{D2E3F5D4-47AB-4D14-B90D-63D2C02D1D0C}">
      <dgm:prSet/>
      <dgm:spPr/>
      <dgm:t>
        <a:bodyPr/>
        <a:lstStyle/>
        <a:p>
          <a:endParaRPr lang="zh-TW" altLang="en-US"/>
        </a:p>
      </dgm:t>
    </dgm:pt>
    <dgm:pt modelId="{EA3A16C9-6288-4899-934C-F0DE57FCAFA4}" type="sibTrans" cxnId="{D2E3F5D4-47AB-4D14-B90D-63D2C02D1D0C}">
      <dgm:prSet/>
      <dgm:spPr/>
      <dgm:t>
        <a:bodyPr/>
        <a:lstStyle/>
        <a:p>
          <a:endParaRPr lang="zh-TW" altLang="en-US"/>
        </a:p>
      </dgm:t>
    </dgm:pt>
    <dgm:pt modelId="{A55656A8-2A5B-49EB-B986-3C18C3ED2BE1}">
      <dgm:prSet phldrT="[文字]" phldr="1"/>
      <dgm:spPr/>
      <dgm:t>
        <a:bodyPr/>
        <a:lstStyle/>
        <a:p>
          <a:endParaRPr lang="zh-TW" altLang="en-US"/>
        </a:p>
      </dgm:t>
    </dgm:pt>
    <dgm:pt modelId="{8E369A7B-F22D-4576-A823-16F9AB4D7D9C}" type="parTrans" cxnId="{CA32E7F8-A378-45BD-BCAB-BDC8B2C530E2}">
      <dgm:prSet/>
      <dgm:spPr/>
      <dgm:t>
        <a:bodyPr/>
        <a:lstStyle/>
        <a:p>
          <a:endParaRPr lang="zh-TW" altLang="en-US"/>
        </a:p>
      </dgm:t>
    </dgm:pt>
    <dgm:pt modelId="{D5B1F625-4F12-444D-BC07-98D2EF0C5E13}" type="sibTrans" cxnId="{CA32E7F8-A378-45BD-BCAB-BDC8B2C530E2}">
      <dgm:prSet/>
      <dgm:spPr/>
      <dgm:t>
        <a:bodyPr/>
        <a:lstStyle/>
        <a:p>
          <a:endParaRPr lang="zh-TW" altLang="en-US"/>
        </a:p>
      </dgm:t>
    </dgm:pt>
    <dgm:pt modelId="{004ED834-DA51-40D0-AF4F-18418954F691}" type="pres">
      <dgm:prSet presAssocID="{CFDEF9D3-A247-49EA-8F8E-424AF6CB28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B19C95-DC22-4097-B927-5D7CB5F8F457}" type="pres">
      <dgm:prSet presAssocID="{CFDEF9D3-A247-49EA-8F8E-424AF6CB28DF}" presName="hierFlow" presStyleCnt="0"/>
      <dgm:spPr/>
    </dgm:pt>
    <dgm:pt modelId="{6BA70A51-7DF8-4F5A-97FC-2827CA25CF86}" type="pres">
      <dgm:prSet presAssocID="{CFDEF9D3-A247-49EA-8F8E-424AF6CB28DF}" presName="firstBuf" presStyleCnt="0"/>
      <dgm:spPr/>
    </dgm:pt>
    <dgm:pt modelId="{65743695-808A-4444-A656-BCAF7B69553D}" type="pres">
      <dgm:prSet presAssocID="{CFDEF9D3-A247-49EA-8F8E-424AF6CB28D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98A320-1685-4F80-94AB-2151686D0D36}" type="pres">
      <dgm:prSet presAssocID="{F4A64108-742C-465A-A7AA-629DD417DC74}" presName="Name17" presStyleCnt="0"/>
      <dgm:spPr/>
    </dgm:pt>
    <dgm:pt modelId="{14E053B3-E1E5-4C03-8B65-7BEB33C7CFAC}" type="pres">
      <dgm:prSet presAssocID="{F4A64108-742C-465A-A7AA-629DD417DC7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8BDDBB-A7D4-48E2-9E0E-A909A5D137CA}" type="pres">
      <dgm:prSet presAssocID="{F4A64108-742C-465A-A7AA-629DD417DC74}" presName="hierChild2" presStyleCnt="0"/>
      <dgm:spPr/>
    </dgm:pt>
    <dgm:pt modelId="{FA4A05E9-0B99-4226-92BA-2A0A2A3509BB}" type="pres">
      <dgm:prSet presAssocID="{3B21BBF3-D0EC-4CAB-921C-C535378E2872}" presName="Name25" presStyleLbl="parChTrans1D2" presStyleIdx="0" presStyleCnt="2"/>
      <dgm:spPr/>
      <dgm:t>
        <a:bodyPr/>
        <a:lstStyle/>
        <a:p>
          <a:endParaRPr lang="zh-TW" altLang="en-US"/>
        </a:p>
      </dgm:t>
    </dgm:pt>
    <dgm:pt modelId="{B082605D-D7C3-4081-9147-E7D3976336B3}" type="pres">
      <dgm:prSet presAssocID="{3B21BBF3-D0EC-4CAB-921C-C535378E287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6B804F38-BB7D-49A9-857D-0052A4F4B6B6}" type="pres">
      <dgm:prSet presAssocID="{1A4BCB8D-54AA-4F4E-A4E5-791311CDFE8C}" presName="Name30" presStyleCnt="0"/>
      <dgm:spPr/>
    </dgm:pt>
    <dgm:pt modelId="{4F329D91-281D-420E-BFCA-B3CB363B1C5D}" type="pres">
      <dgm:prSet presAssocID="{1A4BCB8D-54AA-4F4E-A4E5-791311CDFE8C}" presName="level2Shape" presStyleLbl="node2" presStyleIdx="0" presStyleCnt="2"/>
      <dgm:spPr/>
      <dgm:t>
        <a:bodyPr/>
        <a:lstStyle/>
        <a:p>
          <a:endParaRPr lang="zh-TW" altLang="en-US"/>
        </a:p>
      </dgm:t>
    </dgm:pt>
    <dgm:pt modelId="{F781B83C-783C-448B-A5BB-A83BB706847C}" type="pres">
      <dgm:prSet presAssocID="{1A4BCB8D-54AA-4F4E-A4E5-791311CDFE8C}" presName="hierChild3" presStyleCnt="0"/>
      <dgm:spPr/>
    </dgm:pt>
    <dgm:pt modelId="{DA82DE63-7746-4EC0-9E0B-337E17375D4E}" type="pres">
      <dgm:prSet presAssocID="{70D3D836-C93F-4EBC-A61C-23E39397CB14}" presName="Name25" presStyleLbl="parChTrans1D3" presStyleIdx="0" presStyleCnt="3"/>
      <dgm:spPr/>
      <dgm:t>
        <a:bodyPr/>
        <a:lstStyle/>
        <a:p>
          <a:endParaRPr lang="zh-TW" altLang="en-US"/>
        </a:p>
      </dgm:t>
    </dgm:pt>
    <dgm:pt modelId="{619ED284-5CCF-4DD5-9D5F-501B7B11ECC8}" type="pres">
      <dgm:prSet presAssocID="{70D3D836-C93F-4EBC-A61C-23E39397CB14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EE3FE160-F9D9-4CD5-9CCD-16B2302121BE}" type="pres">
      <dgm:prSet presAssocID="{BCB563C5-39E1-4327-832F-8E4B04A221E2}" presName="Name30" presStyleCnt="0"/>
      <dgm:spPr/>
    </dgm:pt>
    <dgm:pt modelId="{D7E89528-316D-4950-AFF6-A422CB992F8B}" type="pres">
      <dgm:prSet presAssocID="{BCB563C5-39E1-4327-832F-8E4B04A221E2}" presName="level2Shape" presStyleLbl="node3" presStyleIdx="0" presStyleCnt="3"/>
      <dgm:spPr/>
      <dgm:t>
        <a:bodyPr/>
        <a:lstStyle/>
        <a:p>
          <a:endParaRPr lang="zh-TW" altLang="en-US"/>
        </a:p>
      </dgm:t>
    </dgm:pt>
    <dgm:pt modelId="{45A7DDC8-1FA3-4935-AE1A-47EBA7B5A542}" type="pres">
      <dgm:prSet presAssocID="{BCB563C5-39E1-4327-832F-8E4B04A221E2}" presName="hierChild3" presStyleCnt="0"/>
      <dgm:spPr/>
    </dgm:pt>
    <dgm:pt modelId="{8D1E0EE4-32D7-428E-900A-3321051BF7C3}" type="pres">
      <dgm:prSet presAssocID="{474CF29E-F42C-44F4-90E4-44E58EB13E0E}" presName="Name25" presStyleLbl="parChTrans1D3" presStyleIdx="1" presStyleCnt="3"/>
      <dgm:spPr/>
      <dgm:t>
        <a:bodyPr/>
        <a:lstStyle/>
        <a:p>
          <a:endParaRPr lang="zh-TW" altLang="en-US"/>
        </a:p>
      </dgm:t>
    </dgm:pt>
    <dgm:pt modelId="{A3344DCA-A60E-4BAE-B7A2-06D62D290EED}" type="pres">
      <dgm:prSet presAssocID="{474CF29E-F42C-44F4-90E4-44E58EB13E0E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6603742F-8D68-430C-B9C2-309D5BE2C385}" type="pres">
      <dgm:prSet presAssocID="{FD24DEAB-C13A-404B-9C79-34B8A5F6352E}" presName="Name30" presStyleCnt="0"/>
      <dgm:spPr/>
    </dgm:pt>
    <dgm:pt modelId="{F4809D55-D863-4CD5-A626-3FE9EE3329D9}" type="pres">
      <dgm:prSet presAssocID="{FD24DEAB-C13A-404B-9C79-34B8A5F6352E}" presName="level2Shape" presStyleLbl="node3" presStyleIdx="1" presStyleCnt="3"/>
      <dgm:spPr/>
      <dgm:t>
        <a:bodyPr/>
        <a:lstStyle/>
        <a:p>
          <a:endParaRPr lang="zh-TW" altLang="en-US"/>
        </a:p>
      </dgm:t>
    </dgm:pt>
    <dgm:pt modelId="{B7D6FCA6-13CF-470C-AE63-74FE67A8A67F}" type="pres">
      <dgm:prSet presAssocID="{FD24DEAB-C13A-404B-9C79-34B8A5F6352E}" presName="hierChild3" presStyleCnt="0"/>
      <dgm:spPr/>
    </dgm:pt>
    <dgm:pt modelId="{CDD99C1F-E2B7-4F71-8D9E-3B489AAC0500}" type="pres">
      <dgm:prSet presAssocID="{C14A9B3C-9AC5-46D5-81E1-98B01676FE1A}" presName="Name25" presStyleLbl="parChTrans1D2" presStyleIdx="1" presStyleCnt="2"/>
      <dgm:spPr/>
      <dgm:t>
        <a:bodyPr/>
        <a:lstStyle/>
        <a:p>
          <a:endParaRPr lang="zh-TW" altLang="en-US"/>
        </a:p>
      </dgm:t>
    </dgm:pt>
    <dgm:pt modelId="{2BF0C6B3-C3C3-4101-A823-A475D88FD55C}" type="pres">
      <dgm:prSet presAssocID="{C14A9B3C-9AC5-46D5-81E1-98B01676FE1A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2BD7D45E-A7B8-4DE3-9907-501C8FFE1880}" type="pres">
      <dgm:prSet presAssocID="{183EEEB0-DF8D-4F81-8094-18C233C569A9}" presName="Name30" presStyleCnt="0"/>
      <dgm:spPr/>
    </dgm:pt>
    <dgm:pt modelId="{9E48C579-9BC6-420C-B48D-A2C443F348E1}" type="pres">
      <dgm:prSet presAssocID="{183EEEB0-DF8D-4F81-8094-18C233C569A9}" presName="level2Shape" presStyleLbl="node2" presStyleIdx="1" presStyleCnt="2"/>
      <dgm:spPr/>
      <dgm:t>
        <a:bodyPr/>
        <a:lstStyle/>
        <a:p>
          <a:endParaRPr lang="zh-TW" altLang="en-US"/>
        </a:p>
      </dgm:t>
    </dgm:pt>
    <dgm:pt modelId="{E9A6B78A-31F2-4886-8697-62E765009179}" type="pres">
      <dgm:prSet presAssocID="{183EEEB0-DF8D-4F81-8094-18C233C569A9}" presName="hierChild3" presStyleCnt="0"/>
      <dgm:spPr/>
    </dgm:pt>
    <dgm:pt modelId="{EDB55875-755A-43DE-A91E-5B01102A3D98}" type="pres">
      <dgm:prSet presAssocID="{76F94FD2-A835-4D94-8DC4-C1114D14C048}" presName="Name25" presStyleLbl="parChTrans1D3" presStyleIdx="2" presStyleCnt="3"/>
      <dgm:spPr/>
      <dgm:t>
        <a:bodyPr/>
        <a:lstStyle/>
        <a:p>
          <a:endParaRPr lang="zh-TW" altLang="en-US"/>
        </a:p>
      </dgm:t>
    </dgm:pt>
    <dgm:pt modelId="{1D998D1E-EC04-4D16-B463-FC15E47EC891}" type="pres">
      <dgm:prSet presAssocID="{76F94FD2-A835-4D94-8DC4-C1114D14C048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F8672E51-CA25-4D11-A7D4-95B6D97F6ACF}" type="pres">
      <dgm:prSet presAssocID="{D48835EC-B5C9-40F3-9304-7D724F09CB5E}" presName="Name30" presStyleCnt="0"/>
      <dgm:spPr/>
    </dgm:pt>
    <dgm:pt modelId="{BFB227A1-3650-43D8-B480-FF0902B6E16A}" type="pres">
      <dgm:prSet presAssocID="{D48835EC-B5C9-40F3-9304-7D724F09CB5E}" presName="level2Shape" presStyleLbl="node3" presStyleIdx="2" presStyleCnt="3"/>
      <dgm:spPr/>
      <dgm:t>
        <a:bodyPr/>
        <a:lstStyle/>
        <a:p>
          <a:endParaRPr lang="zh-TW" altLang="en-US"/>
        </a:p>
      </dgm:t>
    </dgm:pt>
    <dgm:pt modelId="{A029150C-2678-4E92-B13B-C6E978F2EBF1}" type="pres">
      <dgm:prSet presAssocID="{D48835EC-B5C9-40F3-9304-7D724F09CB5E}" presName="hierChild3" presStyleCnt="0"/>
      <dgm:spPr/>
    </dgm:pt>
    <dgm:pt modelId="{DCC138EF-3A43-4AC4-BF55-5010B7BE1BF0}" type="pres">
      <dgm:prSet presAssocID="{CFDEF9D3-A247-49EA-8F8E-424AF6CB28DF}" presName="bgShapesFlow" presStyleCnt="0"/>
      <dgm:spPr/>
    </dgm:pt>
    <dgm:pt modelId="{E2DFD7B0-6F9F-45FF-999F-5D04277D1014}" type="pres">
      <dgm:prSet presAssocID="{792C84AD-BD53-4664-B561-6DF40FA3D527}" presName="rectComp" presStyleCnt="0"/>
      <dgm:spPr/>
    </dgm:pt>
    <dgm:pt modelId="{870A5A88-901C-4BFD-A1D9-F9E2A78430E1}" type="pres">
      <dgm:prSet presAssocID="{792C84AD-BD53-4664-B561-6DF40FA3D527}" presName="bgRect" presStyleLbl="bgShp" presStyleIdx="0" presStyleCnt="3"/>
      <dgm:spPr/>
      <dgm:t>
        <a:bodyPr/>
        <a:lstStyle/>
        <a:p>
          <a:endParaRPr lang="zh-TW" altLang="en-US"/>
        </a:p>
      </dgm:t>
    </dgm:pt>
    <dgm:pt modelId="{92CC8E5F-CAE6-4F79-A27D-7ABC5B191EC9}" type="pres">
      <dgm:prSet presAssocID="{792C84AD-BD53-4664-B561-6DF40FA3D52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D09693-4AFF-4DF5-A22D-5A1A9A441ACE}" type="pres">
      <dgm:prSet presAssocID="{792C84AD-BD53-4664-B561-6DF40FA3D527}" presName="spComp" presStyleCnt="0"/>
      <dgm:spPr/>
    </dgm:pt>
    <dgm:pt modelId="{0A8EA2BF-64DB-4F1D-933C-B4A377C62D1C}" type="pres">
      <dgm:prSet presAssocID="{792C84AD-BD53-4664-B561-6DF40FA3D527}" presName="hSp" presStyleCnt="0"/>
      <dgm:spPr/>
    </dgm:pt>
    <dgm:pt modelId="{1EADD8A2-10F7-4138-80F5-11D253A466E4}" type="pres">
      <dgm:prSet presAssocID="{18BC9BA1-C9A0-4C81-92BC-C01A11E29FB2}" presName="rectComp" presStyleCnt="0"/>
      <dgm:spPr/>
    </dgm:pt>
    <dgm:pt modelId="{E5A114A1-7B53-4969-B1D6-546E27ADC4C4}" type="pres">
      <dgm:prSet presAssocID="{18BC9BA1-C9A0-4C81-92BC-C01A11E29FB2}" presName="bgRect" presStyleLbl="bgShp" presStyleIdx="1" presStyleCnt="3"/>
      <dgm:spPr/>
      <dgm:t>
        <a:bodyPr/>
        <a:lstStyle/>
        <a:p>
          <a:endParaRPr lang="zh-TW" altLang="en-US"/>
        </a:p>
      </dgm:t>
    </dgm:pt>
    <dgm:pt modelId="{D1DCE623-80AE-480C-9DB2-90A4CFADE9E8}" type="pres">
      <dgm:prSet presAssocID="{18BC9BA1-C9A0-4C81-92BC-C01A11E29FB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5F2316-FCE9-4AEC-8BED-431D83173BFD}" type="pres">
      <dgm:prSet presAssocID="{18BC9BA1-C9A0-4C81-92BC-C01A11E29FB2}" presName="spComp" presStyleCnt="0"/>
      <dgm:spPr/>
    </dgm:pt>
    <dgm:pt modelId="{1A2EBD41-4600-4FC6-9282-D7ED8A31DF48}" type="pres">
      <dgm:prSet presAssocID="{18BC9BA1-C9A0-4C81-92BC-C01A11E29FB2}" presName="hSp" presStyleCnt="0"/>
      <dgm:spPr/>
    </dgm:pt>
    <dgm:pt modelId="{6C039B0B-4667-4547-8C7D-7FF05686F4FC}" type="pres">
      <dgm:prSet presAssocID="{A55656A8-2A5B-49EB-B986-3C18C3ED2BE1}" presName="rectComp" presStyleCnt="0"/>
      <dgm:spPr/>
    </dgm:pt>
    <dgm:pt modelId="{03C9FDA4-EE92-45C7-A4B3-D5D2E98EE0AF}" type="pres">
      <dgm:prSet presAssocID="{A55656A8-2A5B-49EB-B986-3C18C3ED2BE1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E3CE594-A5A3-429C-AC34-DB69600ECB20}" type="pres">
      <dgm:prSet presAssocID="{A55656A8-2A5B-49EB-B986-3C18C3ED2BE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CA5F23-D53E-4411-8FF4-2B5811B0ACFE}" type="presOf" srcId="{3B21BBF3-D0EC-4CAB-921C-C535378E2872}" destId="{FA4A05E9-0B99-4226-92BA-2A0A2A3509BB}" srcOrd="0" destOrd="0" presId="urn:microsoft.com/office/officeart/2005/8/layout/hierarchy5"/>
    <dgm:cxn modelId="{42541853-1B59-4FD9-80EA-00EC72FBECD6}" type="presOf" srcId="{76F94FD2-A835-4D94-8DC4-C1114D14C048}" destId="{EDB55875-755A-43DE-A91E-5B01102A3D98}" srcOrd="0" destOrd="0" presId="urn:microsoft.com/office/officeart/2005/8/layout/hierarchy5"/>
    <dgm:cxn modelId="{C0A68BDD-A5B4-4A6E-B5D4-1DF5871DDBFE}" srcId="{183EEEB0-DF8D-4F81-8094-18C233C569A9}" destId="{D48835EC-B5C9-40F3-9304-7D724F09CB5E}" srcOrd="0" destOrd="0" parTransId="{76F94FD2-A835-4D94-8DC4-C1114D14C048}" sibTransId="{CC6848AF-884B-42A4-A69B-F7E186063EC7}"/>
    <dgm:cxn modelId="{0919F7DE-61F2-4A24-B2C3-C0C720745359}" srcId="{CFDEF9D3-A247-49EA-8F8E-424AF6CB28DF}" destId="{F4A64108-742C-465A-A7AA-629DD417DC74}" srcOrd="0" destOrd="0" parTransId="{295E3251-501C-446B-90D0-197161384FCE}" sibTransId="{EAA1606F-7351-4BF3-B1FD-E7580AFE242C}"/>
    <dgm:cxn modelId="{67E1E4DF-7226-4E70-8729-5E9E2CFA642F}" type="presOf" srcId="{D48835EC-B5C9-40F3-9304-7D724F09CB5E}" destId="{BFB227A1-3650-43D8-B480-FF0902B6E16A}" srcOrd="0" destOrd="0" presId="urn:microsoft.com/office/officeart/2005/8/layout/hierarchy5"/>
    <dgm:cxn modelId="{1BFAB941-69A2-41E1-80A4-738FADD07B97}" type="presOf" srcId="{A55656A8-2A5B-49EB-B986-3C18C3ED2BE1}" destId="{03C9FDA4-EE92-45C7-A4B3-D5D2E98EE0AF}" srcOrd="0" destOrd="0" presId="urn:microsoft.com/office/officeart/2005/8/layout/hierarchy5"/>
    <dgm:cxn modelId="{7FCDB198-C487-441D-BEB1-607E68F9C42D}" type="presOf" srcId="{C14A9B3C-9AC5-46D5-81E1-98B01676FE1A}" destId="{CDD99C1F-E2B7-4F71-8D9E-3B489AAC0500}" srcOrd="0" destOrd="0" presId="urn:microsoft.com/office/officeart/2005/8/layout/hierarchy5"/>
    <dgm:cxn modelId="{CA32E7F8-A378-45BD-BCAB-BDC8B2C530E2}" srcId="{CFDEF9D3-A247-49EA-8F8E-424AF6CB28DF}" destId="{A55656A8-2A5B-49EB-B986-3C18C3ED2BE1}" srcOrd="3" destOrd="0" parTransId="{8E369A7B-F22D-4576-A823-16F9AB4D7D9C}" sibTransId="{D5B1F625-4F12-444D-BC07-98D2EF0C5E13}"/>
    <dgm:cxn modelId="{5C42B2E6-4F42-4386-A70A-CA7170CB9044}" type="presOf" srcId="{792C84AD-BD53-4664-B561-6DF40FA3D527}" destId="{870A5A88-901C-4BFD-A1D9-F9E2A78430E1}" srcOrd="0" destOrd="0" presId="urn:microsoft.com/office/officeart/2005/8/layout/hierarchy5"/>
    <dgm:cxn modelId="{CB969B08-3655-4226-AAB1-3933D3809F91}" srcId="{CFDEF9D3-A247-49EA-8F8E-424AF6CB28DF}" destId="{792C84AD-BD53-4664-B561-6DF40FA3D527}" srcOrd="1" destOrd="0" parTransId="{7807A97F-D9C0-4C76-8F91-499D9CF8FF6D}" sibTransId="{DDC63392-7079-4F20-8293-00049455B99E}"/>
    <dgm:cxn modelId="{C6343928-7BEE-4F86-91AE-57FB47DE087B}" srcId="{F4A64108-742C-465A-A7AA-629DD417DC74}" destId="{183EEEB0-DF8D-4F81-8094-18C233C569A9}" srcOrd="1" destOrd="0" parTransId="{C14A9B3C-9AC5-46D5-81E1-98B01676FE1A}" sibTransId="{72733EDF-B816-4D2C-83B7-41711AA34C4A}"/>
    <dgm:cxn modelId="{6350637A-8251-40DE-8941-ED9E206B3CBF}" type="presOf" srcId="{1A4BCB8D-54AA-4F4E-A4E5-791311CDFE8C}" destId="{4F329D91-281D-420E-BFCA-B3CB363B1C5D}" srcOrd="0" destOrd="0" presId="urn:microsoft.com/office/officeart/2005/8/layout/hierarchy5"/>
    <dgm:cxn modelId="{53A7A7EF-E79D-49A2-828B-F8C176D71A73}" type="presOf" srcId="{C14A9B3C-9AC5-46D5-81E1-98B01676FE1A}" destId="{2BF0C6B3-C3C3-4101-A823-A475D88FD55C}" srcOrd="1" destOrd="0" presId="urn:microsoft.com/office/officeart/2005/8/layout/hierarchy5"/>
    <dgm:cxn modelId="{DB927269-A9ED-4B20-A593-2DB690AF4091}" srcId="{1A4BCB8D-54AA-4F4E-A4E5-791311CDFE8C}" destId="{BCB563C5-39E1-4327-832F-8E4B04A221E2}" srcOrd="0" destOrd="0" parTransId="{70D3D836-C93F-4EBC-A61C-23E39397CB14}" sibTransId="{7AB67DE9-D3AB-41DA-8C4D-04306FAE8598}"/>
    <dgm:cxn modelId="{39410818-3F77-434F-8D8E-FD5514BDC153}" type="presOf" srcId="{18BC9BA1-C9A0-4C81-92BC-C01A11E29FB2}" destId="{E5A114A1-7B53-4969-B1D6-546E27ADC4C4}" srcOrd="0" destOrd="0" presId="urn:microsoft.com/office/officeart/2005/8/layout/hierarchy5"/>
    <dgm:cxn modelId="{9030FCFE-2C6C-458A-9473-18496ED33B45}" type="presOf" srcId="{CFDEF9D3-A247-49EA-8F8E-424AF6CB28DF}" destId="{004ED834-DA51-40D0-AF4F-18418954F691}" srcOrd="0" destOrd="0" presId="urn:microsoft.com/office/officeart/2005/8/layout/hierarchy5"/>
    <dgm:cxn modelId="{BDCC4513-A88E-42F2-9FC4-215255329067}" srcId="{F4A64108-742C-465A-A7AA-629DD417DC74}" destId="{1A4BCB8D-54AA-4F4E-A4E5-791311CDFE8C}" srcOrd="0" destOrd="0" parTransId="{3B21BBF3-D0EC-4CAB-921C-C535378E2872}" sibTransId="{AB0792C8-5CF0-459A-98AC-5843F50C6F96}"/>
    <dgm:cxn modelId="{3EE06EF2-8302-47B4-97AA-0D06007DA45D}" type="presOf" srcId="{FD24DEAB-C13A-404B-9C79-34B8A5F6352E}" destId="{F4809D55-D863-4CD5-A626-3FE9EE3329D9}" srcOrd="0" destOrd="0" presId="urn:microsoft.com/office/officeart/2005/8/layout/hierarchy5"/>
    <dgm:cxn modelId="{2D9A2D63-1E70-4F68-B4C1-8DB8BA27D08F}" type="presOf" srcId="{F4A64108-742C-465A-A7AA-629DD417DC74}" destId="{14E053B3-E1E5-4C03-8B65-7BEB33C7CFAC}" srcOrd="0" destOrd="0" presId="urn:microsoft.com/office/officeart/2005/8/layout/hierarchy5"/>
    <dgm:cxn modelId="{F22BCF83-61FA-4F36-97E3-7BCC5B0D9C43}" type="presOf" srcId="{474CF29E-F42C-44F4-90E4-44E58EB13E0E}" destId="{A3344DCA-A60E-4BAE-B7A2-06D62D290EED}" srcOrd="1" destOrd="0" presId="urn:microsoft.com/office/officeart/2005/8/layout/hierarchy5"/>
    <dgm:cxn modelId="{652D7D91-1358-42E3-BBC2-DD34311505F0}" type="presOf" srcId="{18BC9BA1-C9A0-4C81-92BC-C01A11E29FB2}" destId="{D1DCE623-80AE-480C-9DB2-90A4CFADE9E8}" srcOrd="1" destOrd="0" presId="urn:microsoft.com/office/officeart/2005/8/layout/hierarchy5"/>
    <dgm:cxn modelId="{C9EDE864-0736-4F35-91DB-59FF58360C2A}" type="presOf" srcId="{70D3D836-C93F-4EBC-A61C-23E39397CB14}" destId="{619ED284-5CCF-4DD5-9D5F-501B7B11ECC8}" srcOrd="1" destOrd="0" presId="urn:microsoft.com/office/officeart/2005/8/layout/hierarchy5"/>
    <dgm:cxn modelId="{AE7A8E04-8865-4F79-8BFC-08761F995B38}" type="presOf" srcId="{BCB563C5-39E1-4327-832F-8E4B04A221E2}" destId="{D7E89528-316D-4950-AFF6-A422CB992F8B}" srcOrd="0" destOrd="0" presId="urn:microsoft.com/office/officeart/2005/8/layout/hierarchy5"/>
    <dgm:cxn modelId="{C21BC0BA-7A1D-41FA-8CCA-A15682C9F331}" type="presOf" srcId="{3B21BBF3-D0EC-4CAB-921C-C535378E2872}" destId="{B082605D-D7C3-4081-9147-E7D3976336B3}" srcOrd="1" destOrd="0" presId="urn:microsoft.com/office/officeart/2005/8/layout/hierarchy5"/>
    <dgm:cxn modelId="{B2B4FA55-118A-4E7B-85DA-096C1D7E4A78}" type="presOf" srcId="{792C84AD-BD53-4664-B561-6DF40FA3D527}" destId="{92CC8E5F-CAE6-4F79-A27D-7ABC5B191EC9}" srcOrd="1" destOrd="0" presId="urn:microsoft.com/office/officeart/2005/8/layout/hierarchy5"/>
    <dgm:cxn modelId="{98246F6C-5CA8-4BA3-B3E7-EA009D300A15}" type="presOf" srcId="{474CF29E-F42C-44F4-90E4-44E58EB13E0E}" destId="{8D1E0EE4-32D7-428E-900A-3321051BF7C3}" srcOrd="0" destOrd="0" presId="urn:microsoft.com/office/officeart/2005/8/layout/hierarchy5"/>
    <dgm:cxn modelId="{2C334CF7-2807-43CD-BC35-044EA9BD4112}" type="presOf" srcId="{A55656A8-2A5B-49EB-B986-3C18C3ED2BE1}" destId="{DE3CE594-A5A3-429C-AC34-DB69600ECB20}" srcOrd="1" destOrd="0" presId="urn:microsoft.com/office/officeart/2005/8/layout/hierarchy5"/>
    <dgm:cxn modelId="{53A44AF3-03CE-495F-9F43-AAE6E1222AED}" type="presOf" srcId="{70D3D836-C93F-4EBC-A61C-23E39397CB14}" destId="{DA82DE63-7746-4EC0-9E0B-337E17375D4E}" srcOrd="0" destOrd="0" presId="urn:microsoft.com/office/officeart/2005/8/layout/hierarchy5"/>
    <dgm:cxn modelId="{D2E3F5D4-47AB-4D14-B90D-63D2C02D1D0C}" srcId="{CFDEF9D3-A247-49EA-8F8E-424AF6CB28DF}" destId="{18BC9BA1-C9A0-4C81-92BC-C01A11E29FB2}" srcOrd="2" destOrd="0" parTransId="{7DF62266-F9CA-4737-A6D4-2363C5D2E653}" sibTransId="{EA3A16C9-6288-4899-934C-F0DE57FCAFA4}"/>
    <dgm:cxn modelId="{72545924-CDB4-4455-ABCA-EBB100A6586D}" srcId="{1A4BCB8D-54AA-4F4E-A4E5-791311CDFE8C}" destId="{FD24DEAB-C13A-404B-9C79-34B8A5F6352E}" srcOrd="1" destOrd="0" parTransId="{474CF29E-F42C-44F4-90E4-44E58EB13E0E}" sibTransId="{F28FB327-E2AE-4716-BCBA-F3253F007F0E}"/>
    <dgm:cxn modelId="{45E9C26A-05F9-4C82-AB78-025398587C7F}" type="presOf" srcId="{76F94FD2-A835-4D94-8DC4-C1114D14C048}" destId="{1D998D1E-EC04-4D16-B463-FC15E47EC891}" srcOrd="1" destOrd="0" presId="urn:microsoft.com/office/officeart/2005/8/layout/hierarchy5"/>
    <dgm:cxn modelId="{0AEF8A9D-A79A-4629-85FE-61A4DCF10E0C}" type="presOf" srcId="{183EEEB0-DF8D-4F81-8094-18C233C569A9}" destId="{9E48C579-9BC6-420C-B48D-A2C443F348E1}" srcOrd="0" destOrd="0" presId="urn:microsoft.com/office/officeart/2005/8/layout/hierarchy5"/>
    <dgm:cxn modelId="{5A0D1056-F1CE-4541-8D2C-26A8E13E2DE4}" type="presParOf" srcId="{004ED834-DA51-40D0-AF4F-18418954F691}" destId="{F7B19C95-DC22-4097-B927-5D7CB5F8F457}" srcOrd="0" destOrd="0" presId="urn:microsoft.com/office/officeart/2005/8/layout/hierarchy5"/>
    <dgm:cxn modelId="{44AF8F0B-6756-427D-8833-7A21F13C4D12}" type="presParOf" srcId="{F7B19C95-DC22-4097-B927-5D7CB5F8F457}" destId="{6BA70A51-7DF8-4F5A-97FC-2827CA25CF86}" srcOrd="0" destOrd="0" presId="urn:microsoft.com/office/officeart/2005/8/layout/hierarchy5"/>
    <dgm:cxn modelId="{4087806E-29F6-4A12-87B0-9998430B410D}" type="presParOf" srcId="{F7B19C95-DC22-4097-B927-5D7CB5F8F457}" destId="{65743695-808A-4444-A656-BCAF7B69553D}" srcOrd="1" destOrd="0" presId="urn:microsoft.com/office/officeart/2005/8/layout/hierarchy5"/>
    <dgm:cxn modelId="{A73128B1-BFAF-481C-8AF1-21C498CF6C8A}" type="presParOf" srcId="{65743695-808A-4444-A656-BCAF7B69553D}" destId="{5A98A320-1685-4F80-94AB-2151686D0D36}" srcOrd="0" destOrd="0" presId="urn:microsoft.com/office/officeart/2005/8/layout/hierarchy5"/>
    <dgm:cxn modelId="{2BEDFE01-C62A-451C-A60D-ADE14B935FED}" type="presParOf" srcId="{5A98A320-1685-4F80-94AB-2151686D0D36}" destId="{14E053B3-E1E5-4C03-8B65-7BEB33C7CFAC}" srcOrd="0" destOrd="0" presId="urn:microsoft.com/office/officeart/2005/8/layout/hierarchy5"/>
    <dgm:cxn modelId="{5A85C714-C3FA-4E8C-BA33-A9D171A42F0E}" type="presParOf" srcId="{5A98A320-1685-4F80-94AB-2151686D0D36}" destId="{DE8BDDBB-A7D4-48E2-9E0E-A909A5D137CA}" srcOrd="1" destOrd="0" presId="urn:microsoft.com/office/officeart/2005/8/layout/hierarchy5"/>
    <dgm:cxn modelId="{25A5F640-CF30-4535-9476-22BBB87B4B78}" type="presParOf" srcId="{DE8BDDBB-A7D4-48E2-9E0E-A909A5D137CA}" destId="{FA4A05E9-0B99-4226-92BA-2A0A2A3509BB}" srcOrd="0" destOrd="0" presId="urn:microsoft.com/office/officeart/2005/8/layout/hierarchy5"/>
    <dgm:cxn modelId="{4BAF0A59-DCF0-44BC-B236-2419ED0F4290}" type="presParOf" srcId="{FA4A05E9-0B99-4226-92BA-2A0A2A3509BB}" destId="{B082605D-D7C3-4081-9147-E7D3976336B3}" srcOrd="0" destOrd="0" presId="urn:microsoft.com/office/officeart/2005/8/layout/hierarchy5"/>
    <dgm:cxn modelId="{D7C3BF57-AEE8-4062-A0C5-215F8676310B}" type="presParOf" srcId="{DE8BDDBB-A7D4-48E2-9E0E-A909A5D137CA}" destId="{6B804F38-BB7D-49A9-857D-0052A4F4B6B6}" srcOrd="1" destOrd="0" presId="urn:microsoft.com/office/officeart/2005/8/layout/hierarchy5"/>
    <dgm:cxn modelId="{0AB78C4E-7EC8-47F4-BF4E-AF10692145E5}" type="presParOf" srcId="{6B804F38-BB7D-49A9-857D-0052A4F4B6B6}" destId="{4F329D91-281D-420E-BFCA-B3CB363B1C5D}" srcOrd="0" destOrd="0" presId="urn:microsoft.com/office/officeart/2005/8/layout/hierarchy5"/>
    <dgm:cxn modelId="{C798F786-0177-438D-84BF-729D16E7F546}" type="presParOf" srcId="{6B804F38-BB7D-49A9-857D-0052A4F4B6B6}" destId="{F781B83C-783C-448B-A5BB-A83BB706847C}" srcOrd="1" destOrd="0" presId="urn:microsoft.com/office/officeart/2005/8/layout/hierarchy5"/>
    <dgm:cxn modelId="{B3EEAFF2-33A5-41D5-9DB9-DBB10359D17D}" type="presParOf" srcId="{F781B83C-783C-448B-A5BB-A83BB706847C}" destId="{DA82DE63-7746-4EC0-9E0B-337E17375D4E}" srcOrd="0" destOrd="0" presId="urn:microsoft.com/office/officeart/2005/8/layout/hierarchy5"/>
    <dgm:cxn modelId="{4DC2B613-9579-454E-8B6D-75A4DA16058C}" type="presParOf" srcId="{DA82DE63-7746-4EC0-9E0B-337E17375D4E}" destId="{619ED284-5CCF-4DD5-9D5F-501B7B11ECC8}" srcOrd="0" destOrd="0" presId="urn:microsoft.com/office/officeart/2005/8/layout/hierarchy5"/>
    <dgm:cxn modelId="{B78922AB-AE3E-4288-8284-E431DF52FEAD}" type="presParOf" srcId="{F781B83C-783C-448B-A5BB-A83BB706847C}" destId="{EE3FE160-F9D9-4CD5-9CCD-16B2302121BE}" srcOrd="1" destOrd="0" presId="urn:microsoft.com/office/officeart/2005/8/layout/hierarchy5"/>
    <dgm:cxn modelId="{0E78FE46-FCD6-4985-BFE1-4B9F5322E290}" type="presParOf" srcId="{EE3FE160-F9D9-4CD5-9CCD-16B2302121BE}" destId="{D7E89528-316D-4950-AFF6-A422CB992F8B}" srcOrd="0" destOrd="0" presId="urn:microsoft.com/office/officeart/2005/8/layout/hierarchy5"/>
    <dgm:cxn modelId="{2AE26EF1-899D-4AA7-94F0-908CF5FDB23B}" type="presParOf" srcId="{EE3FE160-F9D9-4CD5-9CCD-16B2302121BE}" destId="{45A7DDC8-1FA3-4935-AE1A-47EBA7B5A542}" srcOrd="1" destOrd="0" presId="urn:microsoft.com/office/officeart/2005/8/layout/hierarchy5"/>
    <dgm:cxn modelId="{38F0D233-1D6B-4467-8456-C6FC87FA344E}" type="presParOf" srcId="{F781B83C-783C-448B-A5BB-A83BB706847C}" destId="{8D1E0EE4-32D7-428E-900A-3321051BF7C3}" srcOrd="2" destOrd="0" presId="urn:microsoft.com/office/officeart/2005/8/layout/hierarchy5"/>
    <dgm:cxn modelId="{1E4CD87D-1F5F-4263-810A-C876D412C923}" type="presParOf" srcId="{8D1E0EE4-32D7-428E-900A-3321051BF7C3}" destId="{A3344DCA-A60E-4BAE-B7A2-06D62D290EED}" srcOrd="0" destOrd="0" presId="urn:microsoft.com/office/officeart/2005/8/layout/hierarchy5"/>
    <dgm:cxn modelId="{EE553619-DC50-4D85-AED0-FB865D8B92CB}" type="presParOf" srcId="{F781B83C-783C-448B-A5BB-A83BB706847C}" destId="{6603742F-8D68-430C-B9C2-309D5BE2C385}" srcOrd="3" destOrd="0" presId="urn:microsoft.com/office/officeart/2005/8/layout/hierarchy5"/>
    <dgm:cxn modelId="{FE564D85-5F09-4FC9-BF61-30E6EF1EF319}" type="presParOf" srcId="{6603742F-8D68-430C-B9C2-309D5BE2C385}" destId="{F4809D55-D863-4CD5-A626-3FE9EE3329D9}" srcOrd="0" destOrd="0" presId="urn:microsoft.com/office/officeart/2005/8/layout/hierarchy5"/>
    <dgm:cxn modelId="{8D7D3D17-B6DB-4E2E-B4B1-43377AE0523E}" type="presParOf" srcId="{6603742F-8D68-430C-B9C2-309D5BE2C385}" destId="{B7D6FCA6-13CF-470C-AE63-74FE67A8A67F}" srcOrd="1" destOrd="0" presId="urn:microsoft.com/office/officeart/2005/8/layout/hierarchy5"/>
    <dgm:cxn modelId="{66649B4F-5F0B-4120-8E9A-94DF072E3A8A}" type="presParOf" srcId="{DE8BDDBB-A7D4-48E2-9E0E-A909A5D137CA}" destId="{CDD99C1F-E2B7-4F71-8D9E-3B489AAC0500}" srcOrd="2" destOrd="0" presId="urn:microsoft.com/office/officeart/2005/8/layout/hierarchy5"/>
    <dgm:cxn modelId="{1BFBE5E6-6B8E-40A3-82FD-BB46FAC24543}" type="presParOf" srcId="{CDD99C1F-E2B7-4F71-8D9E-3B489AAC0500}" destId="{2BF0C6B3-C3C3-4101-A823-A475D88FD55C}" srcOrd="0" destOrd="0" presId="urn:microsoft.com/office/officeart/2005/8/layout/hierarchy5"/>
    <dgm:cxn modelId="{D6B5B82E-582E-47F5-85C2-F708CDC0288B}" type="presParOf" srcId="{DE8BDDBB-A7D4-48E2-9E0E-A909A5D137CA}" destId="{2BD7D45E-A7B8-4DE3-9907-501C8FFE1880}" srcOrd="3" destOrd="0" presId="urn:microsoft.com/office/officeart/2005/8/layout/hierarchy5"/>
    <dgm:cxn modelId="{A8CC50E0-6CF1-4B61-89E5-662088B6DFC6}" type="presParOf" srcId="{2BD7D45E-A7B8-4DE3-9907-501C8FFE1880}" destId="{9E48C579-9BC6-420C-B48D-A2C443F348E1}" srcOrd="0" destOrd="0" presId="urn:microsoft.com/office/officeart/2005/8/layout/hierarchy5"/>
    <dgm:cxn modelId="{BB8A1449-3C62-4880-AE83-491B2A6992A6}" type="presParOf" srcId="{2BD7D45E-A7B8-4DE3-9907-501C8FFE1880}" destId="{E9A6B78A-31F2-4886-8697-62E765009179}" srcOrd="1" destOrd="0" presId="urn:microsoft.com/office/officeart/2005/8/layout/hierarchy5"/>
    <dgm:cxn modelId="{3260BE91-DFDF-45E3-88CE-26B714A4761A}" type="presParOf" srcId="{E9A6B78A-31F2-4886-8697-62E765009179}" destId="{EDB55875-755A-43DE-A91E-5B01102A3D98}" srcOrd="0" destOrd="0" presId="urn:microsoft.com/office/officeart/2005/8/layout/hierarchy5"/>
    <dgm:cxn modelId="{65F72743-B058-49DE-BFDC-80276FB19777}" type="presParOf" srcId="{EDB55875-755A-43DE-A91E-5B01102A3D98}" destId="{1D998D1E-EC04-4D16-B463-FC15E47EC891}" srcOrd="0" destOrd="0" presId="urn:microsoft.com/office/officeart/2005/8/layout/hierarchy5"/>
    <dgm:cxn modelId="{1B3A9A88-39E2-4231-A230-D8A864E195C9}" type="presParOf" srcId="{E9A6B78A-31F2-4886-8697-62E765009179}" destId="{F8672E51-CA25-4D11-A7D4-95B6D97F6ACF}" srcOrd="1" destOrd="0" presId="urn:microsoft.com/office/officeart/2005/8/layout/hierarchy5"/>
    <dgm:cxn modelId="{7B68592A-1769-4CF1-A046-E11AFF1F0066}" type="presParOf" srcId="{F8672E51-CA25-4D11-A7D4-95B6D97F6ACF}" destId="{BFB227A1-3650-43D8-B480-FF0902B6E16A}" srcOrd="0" destOrd="0" presId="urn:microsoft.com/office/officeart/2005/8/layout/hierarchy5"/>
    <dgm:cxn modelId="{E096BAA0-549E-4E5F-84C1-9A5B797DD052}" type="presParOf" srcId="{F8672E51-CA25-4D11-A7D4-95B6D97F6ACF}" destId="{A029150C-2678-4E92-B13B-C6E978F2EBF1}" srcOrd="1" destOrd="0" presId="urn:microsoft.com/office/officeart/2005/8/layout/hierarchy5"/>
    <dgm:cxn modelId="{7B0AFF75-218C-4650-BCD1-F98296C9F71B}" type="presParOf" srcId="{004ED834-DA51-40D0-AF4F-18418954F691}" destId="{DCC138EF-3A43-4AC4-BF55-5010B7BE1BF0}" srcOrd="1" destOrd="0" presId="urn:microsoft.com/office/officeart/2005/8/layout/hierarchy5"/>
    <dgm:cxn modelId="{ABF88DD8-9F6D-460A-B60A-6AB02AFA912A}" type="presParOf" srcId="{DCC138EF-3A43-4AC4-BF55-5010B7BE1BF0}" destId="{E2DFD7B0-6F9F-45FF-999F-5D04277D1014}" srcOrd="0" destOrd="0" presId="urn:microsoft.com/office/officeart/2005/8/layout/hierarchy5"/>
    <dgm:cxn modelId="{5DC20066-6027-4FDD-8580-86737BA0EE8C}" type="presParOf" srcId="{E2DFD7B0-6F9F-45FF-999F-5D04277D1014}" destId="{870A5A88-901C-4BFD-A1D9-F9E2A78430E1}" srcOrd="0" destOrd="0" presId="urn:microsoft.com/office/officeart/2005/8/layout/hierarchy5"/>
    <dgm:cxn modelId="{4069ADFD-6084-40D5-8736-14148E0B0CC1}" type="presParOf" srcId="{E2DFD7B0-6F9F-45FF-999F-5D04277D1014}" destId="{92CC8E5F-CAE6-4F79-A27D-7ABC5B191EC9}" srcOrd="1" destOrd="0" presId="urn:microsoft.com/office/officeart/2005/8/layout/hierarchy5"/>
    <dgm:cxn modelId="{70CF53A2-F2B9-41AA-AAFE-7839717745F7}" type="presParOf" srcId="{DCC138EF-3A43-4AC4-BF55-5010B7BE1BF0}" destId="{FFD09693-4AFF-4DF5-A22D-5A1A9A441ACE}" srcOrd="1" destOrd="0" presId="urn:microsoft.com/office/officeart/2005/8/layout/hierarchy5"/>
    <dgm:cxn modelId="{1117493D-21E9-4880-8804-FD45BB7EDB76}" type="presParOf" srcId="{FFD09693-4AFF-4DF5-A22D-5A1A9A441ACE}" destId="{0A8EA2BF-64DB-4F1D-933C-B4A377C62D1C}" srcOrd="0" destOrd="0" presId="urn:microsoft.com/office/officeart/2005/8/layout/hierarchy5"/>
    <dgm:cxn modelId="{F2F562A9-F10F-4055-B5FC-188D7A78575B}" type="presParOf" srcId="{DCC138EF-3A43-4AC4-BF55-5010B7BE1BF0}" destId="{1EADD8A2-10F7-4138-80F5-11D253A466E4}" srcOrd="2" destOrd="0" presId="urn:microsoft.com/office/officeart/2005/8/layout/hierarchy5"/>
    <dgm:cxn modelId="{0E3D3C43-9F2B-4F49-AC11-5B44D58A4D35}" type="presParOf" srcId="{1EADD8A2-10F7-4138-80F5-11D253A466E4}" destId="{E5A114A1-7B53-4969-B1D6-546E27ADC4C4}" srcOrd="0" destOrd="0" presId="urn:microsoft.com/office/officeart/2005/8/layout/hierarchy5"/>
    <dgm:cxn modelId="{8D9741FC-918D-4BDA-B3B2-A34655D30228}" type="presParOf" srcId="{1EADD8A2-10F7-4138-80F5-11D253A466E4}" destId="{D1DCE623-80AE-480C-9DB2-90A4CFADE9E8}" srcOrd="1" destOrd="0" presId="urn:microsoft.com/office/officeart/2005/8/layout/hierarchy5"/>
    <dgm:cxn modelId="{F594573F-1E61-4635-A094-D4657CAE3DA0}" type="presParOf" srcId="{DCC138EF-3A43-4AC4-BF55-5010B7BE1BF0}" destId="{1C5F2316-FCE9-4AEC-8BED-431D83173BFD}" srcOrd="3" destOrd="0" presId="urn:microsoft.com/office/officeart/2005/8/layout/hierarchy5"/>
    <dgm:cxn modelId="{540C7EEF-7ADE-4DA8-B0F2-95DF464E7184}" type="presParOf" srcId="{1C5F2316-FCE9-4AEC-8BED-431D83173BFD}" destId="{1A2EBD41-4600-4FC6-9282-D7ED8A31DF48}" srcOrd="0" destOrd="0" presId="urn:microsoft.com/office/officeart/2005/8/layout/hierarchy5"/>
    <dgm:cxn modelId="{1A4598CA-0D04-47CC-BEFF-B5BFDDF2B1A8}" type="presParOf" srcId="{DCC138EF-3A43-4AC4-BF55-5010B7BE1BF0}" destId="{6C039B0B-4667-4547-8C7D-7FF05686F4FC}" srcOrd="4" destOrd="0" presId="urn:microsoft.com/office/officeart/2005/8/layout/hierarchy5"/>
    <dgm:cxn modelId="{9A75ED98-0909-47D7-A663-08EEB945F02A}" type="presParOf" srcId="{6C039B0B-4667-4547-8C7D-7FF05686F4FC}" destId="{03C9FDA4-EE92-45C7-A4B3-D5D2E98EE0AF}" srcOrd="0" destOrd="0" presId="urn:microsoft.com/office/officeart/2005/8/layout/hierarchy5"/>
    <dgm:cxn modelId="{6CCE117E-8492-425B-9989-D8AD852DB7B0}" type="presParOf" srcId="{6C039B0B-4667-4547-8C7D-7FF05686F4FC}" destId="{DE3CE594-A5A3-429C-AC34-DB69600ECB2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CEB17F-2C1F-4FFA-A505-9CA9BC2EF7A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3B0BDB90-C776-4988-B4FD-ED52CFE06A1B}">
      <dgm:prSet phldrT="[文字]"/>
      <dgm:spPr/>
      <dgm:t>
        <a:bodyPr/>
        <a:lstStyle/>
        <a:p>
          <a:r>
            <a:rPr lang="zh-TW" altLang="en-US" dirty="0" smtClean="0"/>
            <a:t>覺得懂了</a:t>
          </a:r>
          <a:endParaRPr lang="zh-TW" altLang="en-US" dirty="0"/>
        </a:p>
      </dgm:t>
    </dgm:pt>
    <dgm:pt modelId="{6EFF8A95-1AFA-4253-9162-088214BFECC7}" type="parTrans" cxnId="{80E2EA07-2246-41CA-9721-B2C81D008620}">
      <dgm:prSet/>
      <dgm:spPr/>
      <dgm:t>
        <a:bodyPr/>
        <a:lstStyle/>
        <a:p>
          <a:endParaRPr lang="zh-TW" altLang="en-US"/>
        </a:p>
      </dgm:t>
    </dgm:pt>
    <dgm:pt modelId="{6DAC82ED-BB46-4F2F-8129-E122DF0B7E7C}" type="sibTrans" cxnId="{80E2EA07-2246-41CA-9721-B2C81D008620}">
      <dgm:prSet/>
      <dgm:spPr/>
      <dgm:t>
        <a:bodyPr/>
        <a:lstStyle/>
        <a:p>
          <a:endParaRPr lang="zh-TW" altLang="en-US"/>
        </a:p>
      </dgm:t>
    </dgm:pt>
    <dgm:pt modelId="{E4B92B1E-D590-4A0A-B947-23FFCE5ACECA}">
      <dgm:prSet phldrT="[文字]"/>
      <dgm:spPr/>
      <dgm:t>
        <a:bodyPr/>
        <a:lstStyle/>
        <a:p>
          <a:r>
            <a:rPr lang="zh-TW" altLang="en-US" dirty="0" smtClean="0"/>
            <a:t>檢查懂多少</a:t>
          </a:r>
          <a:endParaRPr lang="zh-TW" altLang="en-US" dirty="0"/>
        </a:p>
      </dgm:t>
    </dgm:pt>
    <dgm:pt modelId="{FBD3BC66-982D-420D-9DF4-E6E77A1F8512}" type="parTrans" cxnId="{445804ED-088E-40AA-9000-44D9C84632FA}">
      <dgm:prSet/>
      <dgm:spPr/>
      <dgm:t>
        <a:bodyPr/>
        <a:lstStyle/>
        <a:p>
          <a:endParaRPr lang="zh-TW" altLang="en-US"/>
        </a:p>
      </dgm:t>
    </dgm:pt>
    <dgm:pt modelId="{9F682DE3-B6B6-430B-80DC-C49D69A0B49F}" type="sibTrans" cxnId="{445804ED-088E-40AA-9000-44D9C84632FA}">
      <dgm:prSet/>
      <dgm:spPr/>
      <dgm:t>
        <a:bodyPr/>
        <a:lstStyle/>
        <a:p>
          <a:endParaRPr lang="zh-TW" altLang="en-US"/>
        </a:p>
      </dgm:t>
    </dgm:pt>
    <dgm:pt modelId="{0E28D295-FE89-416E-961E-802D42F1FDF9}">
      <dgm:prSet phldrT="[文字]"/>
      <dgm:spPr/>
      <dgm:t>
        <a:bodyPr/>
        <a:lstStyle/>
        <a:p>
          <a:r>
            <a:rPr lang="zh-TW" altLang="en-US" dirty="0" smtClean="0"/>
            <a:t>讀得更深刻</a:t>
          </a:r>
          <a:endParaRPr lang="zh-TW" altLang="en-US" dirty="0"/>
        </a:p>
      </dgm:t>
    </dgm:pt>
    <dgm:pt modelId="{64771D5B-8706-4808-B315-7FDF437784A3}" type="parTrans" cxnId="{9712E5F4-D397-4F92-9DAB-D1140A731D87}">
      <dgm:prSet/>
      <dgm:spPr/>
      <dgm:t>
        <a:bodyPr/>
        <a:lstStyle/>
        <a:p>
          <a:endParaRPr lang="zh-TW" altLang="en-US"/>
        </a:p>
      </dgm:t>
    </dgm:pt>
    <dgm:pt modelId="{07D7EA3E-AA4C-47C3-87ED-BFE84B4CE7BF}" type="sibTrans" cxnId="{9712E5F4-D397-4F92-9DAB-D1140A731D87}">
      <dgm:prSet/>
      <dgm:spPr/>
      <dgm:t>
        <a:bodyPr/>
        <a:lstStyle/>
        <a:p>
          <a:endParaRPr lang="zh-TW" altLang="en-US"/>
        </a:p>
      </dgm:t>
    </dgm:pt>
    <dgm:pt modelId="{B92FB5BB-A098-4F1D-A77A-BD16F2343B4A}" type="pres">
      <dgm:prSet presAssocID="{7DCEB17F-2C1F-4FFA-A505-9CA9BC2EF7AA}" presName="Name0" presStyleCnt="0">
        <dgm:presLayoutVars>
          <dgm:dir/>
          <dgm:resizeHandles val="exact"/>
        </dgm:presLayoutVars>
      </dgm:prSet>
      <dgm:spPr/>
    </dgm:pt>
    <dgm:pt modelId="{637A47A5-E285-4AE1-A180-0216F1147F07}" type="pres">
      <dgm:prSet presAssocID="{3B0BDB90-C776-4988-B4FD-ED52CFE06A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D2E827-E688-43B5-A914-9493B761C8A7}" type="pres">
      <dgm:prSet presAssocID="{6DAC82ED-BB46-4F2F-8129-E122DF0B7E7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F173E31-D08B-4EC7-BB75-9180E8A7A5B6}" type="pres">
      <dgm:prSet presAssocID="{6DAC82ED-BB46-4F2F-8129-E122DF0B7E7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6E423473-DE32-4323-888B-BBF86F49A70B}" type="pres">
      <dgm:prSet presAssocID="{E4B92B1E-D590-4A0A-B947-23FFCE5ACE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B51025-2F19-414E-933B-B09B2B181499}" type="pres">
      <dgm:prSet presAssocID="{9F682DE3-B6B6-430B-80DC-C49D69A0B49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185C82-9CD7-4A27-8F33-657C9B209590}" type="pres">
      <dgm:prSet presAssocID="{9F682DE3-B6B6-430B-80DC-C49D69A0B49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C627A60B-F829-4AB8-BA94-3675EDA2CA13}" type="pres">
      <dgm:prSet presAssocID="{0E28D295-FE89-416E-961E-802D42F1FD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2CE881-6A51-4531-AE37-A5E1C4AD93DC}" type="presOf" srcId="{6DAC82ED-BB46-4F2F-8129-E122DF0B7E7C}" destId="{27D2E827-E688-43B5-A914-9493B761C8A7}" srcOrd="0" destOrd="0" presId="urn:microsoft.com/office/officeart/2005/8/layout/process1"/>
    <dgm:cxn modelId="{049F11D1-8DF7-45BC-9038-71A5EB2DC102}" type="presOf" srcId="{9F682DE3-B6B6-430B-80DC-C49D69A0B49F}" destId="{1EB51025-2F19-414E-933B-B09B2B181499}" srcOrd="0" destOrd="0" presId="urn:microsoft.com/office/officeart/2005/8/layout/process1"/>
    <dgm:cxn modelId="{C7F67C30-5422-46AA-82EA-5EE1B4EEA66F}" type="presOf" srcId="{6DAC82ED-BB46-4F2F-8129-E122DF0B7E7C}" destId="{CF173E31-D08B-4EC7-BB75-9180E8A7A5B6}" srcOrd="1" destOrd="0" presId="urn:microsoft.com/office/officeart/2005/8/layout/process1"/>
    <dgm:cxn modelId="{F6EB4167-CD3B-4820-A647-F05D2F62A9F4}" type="presOf" srcId="{E4B92B1E-D590-4A0A-B947-23FFCE5ACECA}" destId="{6E423473-DE32-4323-888B-BBF86F49A70B}" srcOrd="0" destOrd="0" presId="urn:microsoft.com/office/officeart/2005/8/layout/process1"/>
    <dgm:cxn modelId="{80E2EA07-2246-41CA-9721-B2C81D008620}" srcId="{7DCEB17F-2C1F-4FFA-A505-9CA9BC2EF7AA}" destId="{3B0BDB90-C776-4988-B4FD-ED52CFE06A1B}" srcOrd="0" destOrd="0" parTransId="{6EFF8A95-1AFA-4253-9162-088214BFECC7}" sibTransId="{6DAC82ED-BB46-4F2F-8129-E122DF0B7E7C}"/>
    <dgm:cxn modelId="{9712E5F4-D397-4F92-9DAB-D1140A731D87}" srcId="{7DCEB17F-2C1F-4FFA-A505-9CA9BC2EF7AA}" destId="{0E28D295-FE89-416E-961E-802D42F1FDF9}" srcOrd="2" destOrd="0" parTransId="{64771D5B-8706-4808-B315-7FDF437784A3}" sibTransId="{07D7EA3E-AA4C-47C3-87ED-BFE84B4CE7BF}"/>
    <dgm:cxn modelId="{9555D363-F0F1-4359-95AB-752FA90AA331}" type="presOf" srcId="{7DCEB17F-2C1F-4FFA-A505-9CA9BC2EF7AA}" destId="{B92FB5BB-A098-4F1D-A77A-BD16F2343B4A}" srcOrd="0" destOrd="0" presId="urn:microsoft.com/office/officeart/2005/8/layout/process1"/>
    <dgm:cxn modelId="{445804ED-088E-40AA-9000-44D9C84632FA}" srcId="{7DCEB17F-2C1F-4FFA-A505-9CA9BC2EF7AA}" destId="{E4B92B1E-D590-4A0A-B947-23FFCE5ACECA}" srcOrd="1" destOrd="0" parTransId="{FBD3BC66-982D-420D-9DF4-E6E77A1F8512}" sibTransId="{9F682DE3-B6B6-430B-80DC-C49D69A0B49F}"/>
    <dgm:cxn modelId="{0F203282-76C6-4898-935C-8EEF6C8805F1}" type="presOf" srcId="{0E28D295-FE89-416E-961E-802D42F1FDF9}" destId="{C627A60B-F829-4AB8-BA94-3675EDA2CA13}" srcOrd="0" destOrd="0" presId="urn:microsoft.com/office/officeart/2005/8/layout/process1"/>
    <dgm:cxn modelId="{FEA425F2-EDBF-4317-B84F-8597C71893BC}" type="presOf" srcId="{9F682DE3-B6B6-430B-80DC-C49D69A0B49F}" destId="{11185C82-9CD7-4A27-8F33-657C9B209590}" srcOrd="1" destOrd="0" presId="urn:microsoft.com/office/officeart/2005/8/layout/process1"/>
    <dgm:cxn modelId="{CCC6D5E8-C30A-4C74-B1E9-4722B6542188}" type="presOf" srcId="{3B0BDB90-C776-4988-B4FD-ED52CFE06A1B}" destId="{637A47A5-E285-4AE1-A180-0216F1147F07}" srcOrd="0" destOrd="0" presId="urn:microsoft.com/office/officeart/2005/8/layout/process1"/>
    <dgm:cxn modelId="{0F315FEC-DC50-4E29-9A9D-0ECF2FD07D79}" type="presParOf" srcId="{B92FB5BB-A098-4F1D-A77A-BD16F2343B4A}" destId="{637A47A5-E285-4AE1-A180-0216F1147F07}" srcOrd="0" destOrd="0" presId="urn:microsoft.com/office/officeart/2005/8/layout/process1"/>
    <dgm:cxn modelId="{C1FAB39A-0532-48CF-AE7E-B65FA759B084}" type="presParOf" srcId="{B92FB5BB-A098-4F1D-A77A-BD16F2343B4A}" destId="{27D2E827-E688-43B5-A914-9493B761C8A7}" srcOrd="1" destOrd="0" presId="urn:microsoft.com/office/officeart/2005/8/layout/process1"/>
    <dgm:cxn modelId="{7B16F63D-CE6C-4862-B21F-23730ADA5663}" type="presParOf" srcId="{27D2E827-E688-43B5-A914-9493B761C8A7}" destId="{CF173E31-D08B-4EC7-BB75-9180E8A7A5B6}" srcOrd="0" destOrd="0" presId="urn:microsoft.com/office/officeart/2005/8/layout/process1"/>
    <dgm:cxn modelId="{235C8651-6CCD-448C-B2F8-CA9738792A51}" type="presParOf" srcId="{B92FB5BB-A098-4F1D-A77A-BD16F2343B4A}" destId="{6E423473-DE32-4323-888B-BBF86F49A70B}" srcOrd="2" destOrd="0" presId="urn:microsoft.com/office/officeart/2005/8/layout/process1"/>
    <dgm:cxn modelId="{3689402B-E299-47B2-BC64-528606375E0A}" type="presParOf" srcId="{B92FB5BB-A098-4F1D-A77A-BD16F2343B4A}" destId="{1EB51025-2F19-414E-933B-B09B2B181499}" srcOrd="3" destOrd="0" presId="urn:microsoft.com/office/officeart/2005/8/layout/process1"/>
    <dgm:cxn modelId="{8D17F0CA-071E-4367-82F5-0B03060E322A}" type="presParOf" srcId="{1EB51025-2F19-414E-933B-B09B2B181499}" destId="{11185C82-9CD7-4A27-8F33-657C9B209590}" srcOrd="0" destOrd="0" presId="urn:microsoft.com/office/officeart/2005/8/layout/process1"/>
    <dgm:cxn modelId="{122D6EC1-EEF5-4781-8C16-BAF5543A6FE6}" type="presParOf" srcId="{B92FB5BB-A098-4F1D-A77A-BD16F2343B4A}" destId="{C627A60B-F829-4AB8-BA94-3675EDA2CA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0AD9-5AF8-4BBE-9180-74D430D4DD68}" type="datetimeFigureOut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CCB3-05E4-42B4-BB14-A96EFEDA4F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孩子們上課囉   誰發現了  今天的教室哪裡不一樣   是的  今天很開心   有許多老師跟我們一起上課   請大家轉身跟老師們揮揮手打聲招呼</a:t>
            </a:r>
            <a:endParaRPr lang="en-US" altLang="zh-TW" smtClean="0"/>
          </a:p>
          <a:p>
            <a:r>
              <a:rPr lang="zh-TW" altLang="en-US" smtClean="0"/>
              <a:t>好今天我們要一起看這一課   讓我做你的眼睛  誰能告訴老師 在預習後  有沒有人要說說看   你喜不喜歡這一課  有哪個地方你覺得喜歡   或是讓你覺的感動  當我們讀完一篇文章  會有感動  也會有喜歡或不喜歡 除了感動和喜不喜歡      我們還會檢查自己有沒有讀懂</a:t>
            </a:r>
          </a:p>
          <a:p>
            <a:endParaRPr lang="en-US" altLang="zh-TW" smtClean="0"/>
          </a:p>
          <a:p>
            <a:r>
              <a:rPr lang="zh-TW" altLang="en-US" smtClean="0"/>
              <a:t>這一課讀起來容易懂嗎 好 大部分的同學都說讀懂了  懂 這件事  似乎不容易說清楚</a:t>
            </a:r>
          </a:p>
          <a:p>
            <a:endParaRPr lang="zh-TW" altLang="en-US" smtClean="0"/>
          </a:p>
        </p:txBody>
      </p:sp>
      <p:sp>
        <p:nvSpPr>
          <p:cNvPr id="163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175BAA-5E00-4D6A-9B44-A3D92B2071DB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kumimoji="0" lang="en-US" altLang="zh-TW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0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還是因為課文太長   讓我們覺得不懂  不容易把長長的課文中   不容易抓住所有重要的訊息</a:t>
            </a:r>
          </a:p>
        </p:txBody>
      </p:sp>
      <p:sp>
        <p:nvSpPr>
          <p:cNvPr id="182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97BD517-3AD1-4422-8668-E67197F6F0DD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1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這時候   有一種方法  就是分意義段</a:t>
            </a:r>
            <a:endParaRPr lang="en-US" altLang="zh-TW" smtClean="0"/>
          </a:p>
          <a:p>
            <a:r>
              <a:rPr lang="zh-TW" altLang="en-US" smtClean="0"/>
              <a:t>為什麼要用找意義段的方法呢    </a:t>
            </a:r>
            <a:endParaRPr lang="en-US" altLang="zh-TW" smtClean="0"/>
          </a:p>
          <a:p>
            <a:r>
              <a:rPr lang="zh-TW" altLang="en-US" smtClean="0"/>
              <a:t>其實  分意義段   可以讓我們把很長的文章  把自然段意義相同的併在一起  這時候就不會覺得 每一段都是在說不同的事  無法想清楚說了什麼   也會比較容易找出作者在長長的課文中說了哪些事</a:t>
            </a:r>
          </a:p>
        </p:txBody>
      </p:sp>
      <p:sp>
        <p:nvSpPr>
          <p:cNvPr id="184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000ADDB-AB5F-4E53-A757-509773DFFA43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4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現在   我們一起來練習   如何找自然段</a:t>
            </a:r>
            <a:endParaRPr lang="en-US" altLang="zh-TW" smtClean="0"/>
          </a:p>
          <a:p>
            <a:r>
              <a:rPr lang="zh-TW" altLang="en-US" smtClean="0"/>
              <a:t>我們來找出意義段       把意義相近的自然段併成意義段        讓自己看出長長的課文  主要描述了哪些內容</a:t>
            </a:r>
          </a:p>
          <a:p>
            <a:endParaRPr lang="zh-TW" altLang="en-US" smtClean="0"/>
          </a:p>
        </p:txBody>
      </p:sp>
      <p:sp>
        <p:nvSpPr>
          <p:cNvPr id="186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F1EF735-9C9F-4222-94E4-6B044613FB82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最後   拿段落貼紙到黑板上來貼組裡的分法</a:t>
            </a:r>
          </a:p>
        </p:txBody>
      </p:sp>
      <p:sp>
        <p:nvSpPr>
          <p:cNvPr id="188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6037AB0-0BDA-4CC8-A7E2-CB914C962D9B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邀請最差的一組報告   針對不一樣的地方報告</a:t>
            </a:r>
            <a:endParaRPr lang="en-US" altLang="zh-TW" smtClean="0"/>
          </a:p>
          <a:p>
            <a:r>
              <a:rPr lang="zh-TW" altLang="en-US" smtClean="0"/>
              <a:t>看完或聽完各組的想法   你們發現什麼   對   每一組會有不同的分法    其實   不管如何分   我想  你都會發現  長長的課文  不容易讀懂   分意義段的確會幫助我們掌握長篇文章裡   的主要情節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  第四段跟別斷獨立出來   事說明主僕關係  老師同意這樣的想法  這段似乎是額外說明事情  剛張國瑞和歐哈拉的感情好像沒有關係  可是又放在一起  這個說明一定是有關係的 </a:t>
            </a:r>
            <a:r>
              <a:rPr lang="en-US" altLang="zh-TW" smtClean="0"/>
              <a:t>(</a:t>
            </a:r>
            <a:r>
              <a:rPr lang="zh-TW" altLang="en-US" smtClean="0"/>
              <a:t>可預備下一節教學點   從冰冷得主僕進到護鄉親近到互相體諒</a:t>
            </a:r>
            <a:r>
              <a:rPr lang="en-US" altLang="zh-TW" smtClean="0"/>
              <a:t>)</a:t>
            </a:r>
            <a:r>
              <a:rPr lang="zh-TW" altLang="en-US" smtClean="0"/>
              <a:t>   這可以幫助我們理解的更身課嗎  一定可以  有幫助的    我們稍後再聊</a:t>
            </a:r>
          </a:p>
        </p:txBody>
      </p:sp>
      <p:sp>
        <p:nvSpPr>
          <p:cNvPr id="190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AAFB6D-B4B9-4B9D-BD88-A3C2F8C2A988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14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3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好  今天一開始  我們從喜不喜歡這篇文章  我們多學了一個方法   就是  如果我想要懂更多  我得用方法先檢查自己有沒有讀懂  如果我覺得沒有讀懂  我可以用哪些方法幫助自己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在下課前    誰能告訴老師   這一節我們做了什麼事    </a:t>
            </a:r>
            <a:endParaRPr lang="en-US" altLang="zh-TW" smtClean="0"/>
          </a:p>
          <a:p>
            <a:r>
              <a:rPr lang="zh-TW" altLang="en-US" smtClean="0"/>
              <a:t>當我們閱讀完   如果發現自己沒讀懂   就要找出自己哪裡不懂   用方法幫助自己讀懂    如果讀懂了   如果讀懂了   可以用六何法來檢查自己讀懂多少   也可以用分意義段的方法讓我們將很長的課文掌握得更好  讀出文章的重點   </a:t>
            </a:r>
          </a:p>
          <a:p>
            <a:endParaRPr lang="zh-TW" altLang="en-US" smtClean="0"/>
          </a:p>
        </p:txBody>
      </p:sp>
      <p:sp>
        <p:nvSpPr>
          <p:cNvPr id="192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06675B-0E8B-4FA0-97F6-7B849D825499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如果我們今天學了用意義段這個方法 就會發現   意義段有個很好的幫助  就是用意義段來說大意  現在  老師邀請大家用意意斷練習說大意</a:t>
            </a:r>
            <a:r>
              <a:rPr lang="en-US" altLang="zh-TW" smtClean="0"/>
              <a:t>(</a:t>
            </a:r>
            <a:r>
              <a:rPr lang="zh-TW" altLang="en-US" smtClean="0"/>
              <a:t>以後我們就知道  可以用意義段來說大意   沒時間第二節在做    或是  老師說</a:t>
            </a:r>
            <a:r>
              <a:rPr lang="en-US" altLang="zh-TW" smtClean="0"/>
              <a:t>)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現在分完意義段  是否覺得有比剛材只使用六何法   更能在長長的課文中找出作者敘述的重點      在分過意義段後  我們抓出了課文中作者描述的這些主要的內容  請大家在小組中分享  你是否能將課文的重點說得更完整  你可以看著黑板上小組的貼法 或是課本上的標記</a:t>
            </a:r>
          </a:p>
          <a:p>
            <a:endParaRPr lang="zh-TW" altLang="en-US" smtClean="0"/>
          </a:p>
        </p:txBody>
      </p:sp>
      <p:sp>
        <p:nvSpPr>
          <p:cNvPr id="194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A2DE68E-7A36-41A4-9053-71B2B0C378C2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04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好   有沒有誰願意說說剛才聽到什麼或是你們討論了什麼   關於剛才的    我們用掌聲謝謝大家的分享</a:t>
            </a:r>
          </a:p>
        </p:txBody>
      </p:sp>
      <p:sp>
        <p:nvSpPr>
          <p:cNvPr id="196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6490EF7-5D61-478A-8343-2367E7A4FF35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85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上一節   我們用方法之道自己讀懂   也找了方法幫助自己讀懂文章 誰還記的我們用的事什麼方法   對  是用分意義段的方法   有沒有人願意試著看著黑板的分法   用意義段說一下大意   </a:t>
            </a:r>
            <a:endParaRPr lang="en-US" altLang="zh-TW" smtClean="0"/>
          </a:p>
          <a:p>
            <a:r>
              <a:rPr lang="zh-TW" altLang="en-US" smtClean="0"/>
              <a:t> 這一節要學另一種方法  就是讀文章完除了要檢查有沒有懂  在用意義段說大意  文章裡除了有主角 發生什麼是  有大意外 還有作者更深入的感動  如果我們想要看出更多的感動  還有一個好方法  那就是找出作者用什麼樣的方式來呈現他的文章</a:t>
            </a:r>
          </a:p>
        </p:txBody>
      </p:sp>
      <p:sp>
        <p:nvSpPr>
          <p:cNvPr id="279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881229-8E2E-48DC-9ADD-FF166D504618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97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第</a:t>
            </a:r>
            <a:r>
              <a:rPr lang="en-US" altLang="zh-TW" smtClean="0"/>
              <a:t>2</a:t>
            </a:r>
            <a:r>
              <a:rPr lang="zh-TW" altLang="en-US" smtClean="0"/>
              <a:t>段說了哪些內容  國瑞失明的原因   第</a:t>
            </a:r>
            <a:r>
              <a:rPr lang="en-US" altLang="zh-TW" smtClean="0"/>
              <a:t>3 </a:t>
            </a:r>
            <a:r>
              <a:rPr lang="zh-TW" altLang="en-US" smtClean="0"/>
              <a:t>段呢  第三段說了國瑞的個性  成就  這裡有個很特別的連接詞   誰發現了   對了  就是然而  出現然而  代表什麼</a:t>
            </a:r>
          </a:p>
          <a:p>
            <a:r>
              <a:rPr lang="zh-TW" altLang="en-US" smtClean="0"/>
              <a:t>   請想想這</a:t>
            </a:r>
            <a:r>
              <a:rPr lang="en-US" altLang="zh-TW" smtClean="0"/>
              <a:t>2</a:t>
            </a:r>
            <a:r>
              <a:rPr lang="zh-TW" altLang="en-US" smtClean="0"/>
              <a:t>段跟標題有什麼關係</a:t>
            </a:r>
          </a:p>
          <a:p>
            <a:r>
              <a:rPr lang="zh-TW" altLang="en-US" smtClean="0"/>
              <a:t>接著來看自然段第</a:t>
            </a:r>
            <a:r>
              <a:rPr lang="en-US" altLang="zh-TW" smtClean="0"/>
              <a:t>5</a:t>
            </a:r>
            <a:r>
              <a:rPr lang="zh-TW" altLang="en-US" smtClean="0"/>
              <a:t>段起     這</a:t>
            </a:r>
            <a:r>
              <a:rPr lang="en-US" altLang="zh-TW" smtClean="0"/>
              <a:t>2</a:t>
            </a:r>
            <a:r>
              <a:rPr lang="zh-TW" altLang="en-US" smtClean="0"/>
              <a:t>段是鑽進項圈的描述    這</a:t>
            </a:r>
            <a:r>
              <a:rPr lang="en-US" altLang="zh-TW" smtClean="0"/>
              <a:t>2</a:t>
            </a:r>
            <a:r>
              <a:rPr lang="zh-TW" altLang="en-US" smtClean="0"/>
              <a:t>段描述了歐哈拉與國瑞的互動   哪一段是誰說   引導學生找出國瑞說得證據   引號  我 跟標題有什麼關係</a:t>
            </a:r>
          </a:p>
          <a:p>
            <a:r>
              <a:rPr lang="zh-TW" altLang="en-US" smtClean="0"/>
              <a:t>這</a:t>
            </a:r>
            <a:r>
              <a:rPr lang="en-US" altLang="zh-TW" smtClean="0"/>
              <a:t>2</a:t>
            </a:r>
            <a:r>
              <a:rPr lang="zh-TW" altLang="en-US" smtClean="0"/>
              <a:t>段事關於颱風來 歐哈拉憋尿的事  也是作者先說完 再由國瑞說一次   這</a:t>
            </a:r>
            <a:r>
              <a:rPr lang="en-US" altLang="zh-TW" smtClean="0"/>
              <a:t>2</a:t>
            </a:r>
            <a:r>
              <a:rPr lang="zh-TW" altLang="en-US" smtClean="0"/>
              <a:t>段跟標題有什麼關係</a:t>
            </a:r>
          </a:p>
          <a:p>
            <a:r>
              <a:rPr lang="zh-TW" altLang="en-US" smtClean="0"/>
              <a:t>這</a:t>
            </a:r>
            <a:r>
              <a:rPr lang="en-US" altLang="zh-TW" smtClean="0"/>
              <a:t>2</a:t>
            </a:r>
            <a:r>
              <a:rPr lang="zh-TW" altLang="en-US" smtClean="0"/>
              <a:t>段都由作者敘述       這</a:t>
            </a:r>
            <a:r>
              <a:rPr lang="en-US" altLang="zh-TW" smtClean="0"/>
              <a:t>2</a:t>
            </a:r>
            <a:r>
              <a:rPr lang="zh-TW" altLang="en-US" smtClean="0"/>
              <a:t>段跟標題有什麼關係</a:t>
            </a:r>
          </a:p>
          <a:p>
            <a:endParaRPr lang="zh-TW" altLang="en-US" smtClean="0"/>
          </a:p>
        </p:txBody>
      </p:sp>
      <p:sp>
        <p:nvSpPr>
          <p:cNvPr id="198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A82B44E-8281-403E-83F0-3716B0D7A9DA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5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如果覺得有讀懂  誰能告訴老師   你怎麼知道自己讀懂了   過去  你學過哪些方法  可以讓你知道讀懂了      </a:t>
            </a:r>
            <a:r>
              <a:rPr lang="en-US" altLang="zh-TW" smtClean="0"/>
              <a:t>(</a:t>
            </a:r>
            <a:r>
              <a:rPr lang="zh-TW" altLang="en-US" smtClean="0"/>
              <a:t>學生應該會卡住</a:t>
            </a:r>
            <a:r>
              <a:rPr lang="en-US" altLang="zh-TW" smtClean="0"/>
              <a:t>)</a:t>
            </a:r>
            <a:r>
              <a:rPr lang="zh-TW" altLang="en-US" smtClean="0"/>
              <a:t>  六何法 </a:t>
            </a:r>
            <a:r>
              <a:rPr lang="en-US" altLang="zh-TW" smtClean="0"/>
              <a:t>(</a:t>
            </a:r>
            <a:r>
              <a:rPr lang="zh-TW" altLang="en-US" smtClean="0"/>
              <a:t>說重點</a:t>
            </a:r>
            <a:r>
              <a:rPr lang="en-US" altLang="zh-TW" smtClean="0"/>
              <a:t>)</a:t>
            </a:r>
            <a:r>
              <a:rPr lang="zh-TW" altLang="en-US" smtClean="0"/>
              <a:t> 六何法是一個好方法  請說說看你如何用六何法幫助自己檢查讀懂沒 </a:t>
            </a:r>
            <a:r>
              <a:rPr lang="en-US" altLang="zh-TW" smtClean="0"/>
              <a:t>(</a:t>
            </a:r>
            <a:r>
              <a:rPr lang="zh-TW" altLang="en-US" smtClean="0"/>
              <a:t>六何法</a:t>
            </a:r>
            <a:r>
              <a:rPr lang="en-US" altLang="zh-TW" smtClean="0"/>
              <a:t>……)</a:t>
            </a:r>
            <a:r>
              <a:rPr lang="zh-TW" altLang="en-US" smtClean="0"/>
              <a:t>  </a:t>
            </a:r>
            <a:endParaRPr lang="en-US" altLang="zh-TW" smtClean="0"/>
          </a:p>
          <a:p>
            <a:r>
              <a:rPr lang="zh-TW" altLang="en-US" smtClean="0"/>
              <a:t>對   如果用六何法   應該可以說得出來有哪些主角  在什麼地方   發生哪些事情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  </a:t>
            </a:r>
            <a:endParaRPr lang="en-US" altLang="zh-TW" smtClean="0"/>
          </a:p>
          <a:p>
            <a:r>
              <a:rPr lang="zh-TW" altLang="en-US" smtClean="0"/>
              <a:t>很好   那 有沒有其他方法可以知道自己有沒有讀懂   學生冒出六何法   就可以追問再告訴他們後續是什麼</a:t>
            </a:r>
            <a:endParaRPr lang="en-US" altLang="zh-TW" smtClean="0"/>
          </a:p>
          <a:p>
            <a:r>
              <a:rPr lang="zh-TW" altLang="en-US" smtClean="0"/>
              <a:t>我們自己想一想   如果有讀懂  不會只有六何法   文章裡除了有誰在什麼地方發生什麼事外  一定還有更多的訊息   比如說  我們可以找出事件裡 主角有什麼感受  或者這個文章想要告訴我們什麼樣的看法和觀念</a:t>
            </a:r>
            <a:r>
              <a:rPr lang="en-US" altLang="zh-TW" smtClean="0"/>
              <a:t>(</a:t>
            </a:r>
            <a:r>
              <a:rPr lang="zh-TW" altLang="en-US" smtClean="0"/>
              <a:t>引導孩子看到更高層次的理解</a:t>
            </a:r>
            <a:r>
              <a:rPr lang="en-US" altLang="zh-TW" smtClean="0"/>
              <a:t>)</a:t>
            </a:r>
            <a:r>
              <a:rPr lang="zh-TW" altLang="en-US" smtClean="0"/>
              <a:t>學生冒出一個方法  就要追問她如何使用   如何檢查</a:t>
            </a:r>
          </a:p>
          <a:p>
            <a:endParaRPr lang="zh-TW" altLang="en-US" smtClean="0"/>
          </a:p>
        </p:txBody>
      </p:sp>
      <p:sp>
        <p:nvSpPr>
          <p:cNvPr id="165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F4541E6-C288-4825-905E-4B587A84A60E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82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上課囉  今天我們要上這一課  讓我做你的眼睛  誰能告訴老師 在預習後  你覺得這一課難不難 標了幾顆星  如果覺得難  誰能告訴老師  這課讀起來 和別課哪裡不同</a:t>
            </a:r>
            <a:endParaRPr lang="en-US" altLang="zh-TW" smtClean="0"/>
          </a:p>
          <a:p>
            <a:r>
              <a:rPr lang="zh-TW" altLang="en-US" smtClean="0"/>
              <a:t>長度</a:t>
            </a:r>
            <a:r>
              <a:rPr lang="en-US" altLang="zh-TW" smtClean="0"/>
              <a:t>……</a:t>
            </a:r>
            <a:endParaRPr lang="zh-TW" altLang="en-US" smtClean="0"/>
          </a:p>
        </p:txBody>
      </p:sp>
      <p:sp>
        <p:nvSpPr>
          <p:cNvPr id="2539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7A9D2B9-D8E4-4AFE-9140-DB8A9BB60E68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kumimoji="0" lang="en-US" altLang="zh-TW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4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聽了大家的想法  我們先來看一下本課的標題   讓我做你的眼睛</a:t>
            </a:r>
            <a:endParaRPr lang="en-US" altLang="zh-TW" smtClean="0"/>
          </a:p>
          <a:p>
            <a:r>
              <a:rPr lang="zh-TW" altLang="en-US" smtClean="0"/>
              <a:t>在預習後 誰能告訴老師  課文標題中的我是指誰  如果我是歐哈拉  那標題中的你是誰呢   很好  大家清楚的抓到課文中的主角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2560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B017663-0B15-4BED-947E-D34DDC477201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現在   讓我們一起來讀第一段   這一段裡的我是指誰</a:t>
            </a:r>
          </a:p>
        </p:txBody>
      </p:sp>
      <p:sp>
        <p:nvSpPr>
          <p:cNvPr id="2580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A09633-B556-4191-9CAE-1B7415D57C42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23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42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接著看第二段 請念這一句  張國瑞是我在淡江大學 盲生資源中心的同事。 這一段的我是指誰呢  沒錯  這裡的我是陳芸英</a:t>
            </a:r>
          </a:p>
        </p:txBody>
      </p:sp>
      <p:sp>
        <p:nvSpPr>
          <p:cNvPr id="260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C8ED78-A04B-4526-8F37-CBC106A84BD9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59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當老師在讀這一課時  發現這一課跟過去幾課都不一樣 除了課文長度有六面  閱讀需要花更多的時間外 在讀這篇課文時要更專注  因為 得不斷的在不同段落裡思考  段落中的我是誰  現在是誰在說話</a:t>
            </a:r>
            <a:endParaRPr lang="en-US" altLang="zh-TW" smtClean="0"/>
          </a:p>
          <a:p>
            <a:r>
              <a:rPr lang="zh-TW" altLang="en-US" smtClean="0"/>
              <a:t>就像第一段裡  說話的是張國瑞   而第二段 就變成是作者陳芸英來介紹張國瑞  這樣的「我」在段落裡 不斷的轉換 就增加了閱讀的難度</a:t>
            </a:r>
          </a:p>
        </p:txBody>
      </p:sp>
      <p:sp>
        <p:nvSpPr>
          <p:cNvPr id="262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49D3A8-5ACD-4F32-BBFB-B4DA9182680C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25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13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現在請大家一  起來找找 每個段落中的我是誰  是誰在說話    討論完請直接到黑板上來寫小組的答案。</a:t>
            </a:r>
          </a:p>
          <a:p>
            <a:endParaRPr lang="zh-TW" altLang="en-US" smtClean="0"/>
          </a:p>
        </p:txBody>
      </p:sp>
      <p:sp>
        <p:nvSpPr>
          <p:cNvPr id="264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8CFEE5D-2198-4223-AF6B-3E775F2C5225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kumimoji="0" lang="en-US" altLang="zh-TW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64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在每組填完答案後，請大家仔細觀察一下黑板上的表格，你發現什麼？ 課文中沒有一個我是歐哈拉</a:t>
            </a:r>
          </a:p>
        </p:txBody>
      </p:sp>
      <p:sp>
        <p:nvSpPr>
          <p:cNvPr id="267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03B58FA-A136-4616-8A56-D67A05515910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28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2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再看看這張表  在每一段裡 都有一個說話 也就是敘述事件的人   請一起回答老師  每一段裡敘述事件的人是誰</a:t>
            </a:r>
          </a:p>
        </p:txBody>
      </p:sp>
      <p:sp>
        <p:nvSpPr>
          <p:cNvPr id="269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7411CE0-31F4-4F9E-A636-07AD1324B686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31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如果是有人替歐哈拉說話  或是  你還想不清楚 沒關係 上完今天的課 也許你就會有想法 </a:t>
            </a:r>
            <a:endParaRPr lang="en-US" altLang="zh-TW" smtClean="0"/>
          </a:p>
          <a:p>
            <a:r>
              <a:rPr lang="zh-TW" altLang="en-US" smtClean="0"/>
              <a:t>那   為什麼作者這樣安排   作者到底想要透過課文告訴我們什麼 我們再來看一次 課文中敘述的人 到底說了什麼</a:t>
            </a:r>
          </a:p>
          <a:p>
            <a:endParaRPr lang="zh-TW" altLang="en-US" smtClean="0"/>
          </a:p>
        </p:txBody>
      </p:sp>
      <p:sp>
        <p:nvSpPr>
          <p:cNvPr id="273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4873A74-3532-491C-A3E4-BED2F9BE9946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32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0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這樣來回看了歐哈拉的行為敘述後，老師想請問，哪幾個自然段，在這幾次討論中    我們都沒用到</a:t>
            </a:r>
          </a:p>
        </p:txBody>
      </p:sp>
      <p:sp>
        <p:nvSpPr>
          <p:cNvPr id="304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B8BFE50-9160-48CA-9CF6-B1360CB8D2E3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2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其實要檢查自己懂或不懂   不是那麼容易   如果我覺得有讀懂  那 有什麼方法可以檢查     確認自己讀懂多少</a:t>
            </a:r>
            <a:r>
              <a:rPr lang="en-US" altLang="zh-TW" smtClean="0"/>
              <a:t>?</a:t>
            </a:r>
            <a:r>
              <a:rPr lang="zh-TW" altLang="en-US" smtClean="0"/>
              <a:t>如果覺得不是很懂</a:t>
            </a:r>
            <a:r>
              <a:rPr lang="en-US" altLang="zh-TW" smtClean="0"/>
              <a:t>…</a:t>
            </a:r>
          </a:p>
          <a:p>
            <a:r>
              <a:rPr lang="zh-TW" altLang="en-US" smtClean="0"/>
              <a:t>我們就要找方法     來幫助自己能讀懂</a:t>
            </a:r>
            <a:r>
              <a:rPr lang="en-US" altLang="zh-TW" smtClean="0"/>
              <a:t>?</a:t>
            </a:r>
          </a:p>
          <a:p>
            <a:endParaRPr lang="en-US" altLang="zh-TW" smtClean="0"/>
          </a:p>
          <a:p>
            <a:r>
              <a:rPr lang="zh-TW" altLang="en-US" smtClean="0"/>
              <a:t> </a:t>
            </a:r>
            <a:endParaRPr lang="en-US" altLang="zh-TW" smtClean="0"/>
          </a:p>
          <a:p>
            <a:r>
              <a:rPr lang="zh-TW" altLang="en-US" smtClean="0"/>
              <a:t>今天這</a:t>
            </a:r>
            <a:r>
              <a:rPr lang="en-US" altLang="zh-TW" smtClean="0"/>
              <a:t>1</a:t>
            </a:r>
            <a:r>
              <a:rPr lang="zh-TW" altLang="en-US" smtClean="0"/>
              <a:t>堂課   有</a:t>
            </a:r>
            <a:r>
              <a:rPr lang="en-US" altLang="zh-TW" smtClean="0"/>
              <a:t>2</a:t>
            </a:r>
            <a:r>
              <a:rPr lang="zh-TW" altLang="en-US" smtClean="0"/>
              <a:t>個學習的重點   當我們閱讀完   要怎麼知道自己讀懂沒有     用什麼方法檢查自己讀懂多少</a:t>
            </a:r>
            <a:r>
              <a:rPr lang="en-US" altLang="zh-TW" smtClean="0"/>
              <a:t>?</a:t>
            </a:r>
            <a:r>
              <a:rPr lang="zh-TW" altLang="en-US" smtClean="0"/>
              <a:t>如果覺得不是很懂</a:t>
            </a:r>
            <a:r>
              <a:rPr lang="en-US" altLang="zh-TW" smtClean="0"/>
              <a:t>……</a:t>
            </a:r>
          </a:p>
          <a:p>
            <a:r>
              <a:rPr lang="zh-TW" altLang="en-US" smtClean="0"/>
              <a:t>有什麼方法可以幫助自己能讀懂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52D4B8E-DBA3-45AE-A608-C272DA4892B8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57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我們仔細的看一下第三段   一開始說明國瑞天性樂觀意志堅強 這是再說明關於國瑞的哪件事   接著 我們看到一個連接詞 由於 這是一個因果連接詞  某個因成就了一個果 這個果說明了國瑞的重要性   接著  又出現一個連接詞  然而  這裡 語句出現轉折 本來國瑞是很重要的  但是 出現歐哈拉之後  原來的重要被取代了  發生什麼是被取代了  往下看下一段</a:t>
            </a:r>
          </a:p>
        </p:txBody>
      </p:sp>
      <p:sp>
        <p:nvSpPr>
          <p:cNvPr id="307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74A03E1-BA7F-4644-87BF-004F96C8CCC6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53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這一段是說明視障者和導盲犬是主僕關係  作者也清楚的定義是怎麼樣的主僕關係 請大家說說作者定義的主僕關係為何</a:t>
            </a:r>
          </a:p>
        </p:txBody>
      </p:sp>
      <p:sp>
        <p:nvSpPr>
          <p:cNvPr id="309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91316C2-BD9F-46EC-BAC8-6A5889614E9A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36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34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請從課文中再次從歐哈拉行為尋找證據來支持你的理由   歐哈拉是如同作者定義的僕人  還是不只</a:t>
            </a:r>
            <a:r>
              <a:rPr lang="en-US" altLang="zh-TW" smtClean="0"/>
              <a:t>……</a:t>
            </a:r>
            <a:endParaRPr lang="zh-TW" altLang="en-US" smtClean="0"/>
          </a:p>
        </p:txBody>
      </p:sp>
      <p:sp>
        <p:nvSpPr>
          <p:cNvPr id="311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6930D32-99A9-46F1-A03C-A4214F1020A2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28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3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3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3509167-E408-4DE9-AA49-50D14F7803A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16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22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21775A-63C5-48ED-988C-7762BB77E7EB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43</a:t>
            </a:fld>
            <a:endParaRPr kumimoji="0" lang="en-US" altLang="zh-TW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5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在課堂上，當我們和學生一起閱讀過文章後，我們可以依序採用四個步驟引導學生進行「找支持理由」的推論。分別是</a:t>
            </a:r>
            <a:r>
              <a:rPr lang="en-US" altLang="zh-TW" smtClean="0"/>
              <a:t>(</a:t>
            </a:r>
            <a:r>
              <a:rPr lang="zh-TW" altLang="en-US" smtClean="0"/>
              <a:t>照</a:t>
            </a:r>
            <a:r>
              <a:rPr lang="en-US" altLang="zh-TW" smtClean="0"/>
              <a:t>PPT</a:t>
            </a:r>
            <a:r>
              <a:rPr lang="zh-TW" altLang="en-US" smtClean="0"/>
              <a:t>念</a:t>
            </a:r>
            <a:r>
              <a:rPr lang="en-US" altLang="zh-TW" smtClean="0"/>
              <a:t>)</a:t>
            </a:r>
            <a:r>
              <a:rPr lang="zh-TW" altLang="en-US" smtClean="0"/>
              <a:t>，接下來我們就用一課課文來舉例明。</a:t>
            </a:r>
          </a:p>
        </p:txBody>
      </p:sp>
      <p:sp>
        <p:nvSpPr>
          <p:cNvPr id="325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4D9E614-5767-496D-9769-03A396EBB585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45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76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有一種常見的故事寫法  一開始先介紹背景    接著是起因  經過結果   好  老師想問大家  如果是這一課  哪一段可以算是背景 哪個是起因  哪個是經過    這時  會發現  背景不在第一段最前面  如果背景不在最前面  那第一段作者寫了什麼</a:t>
            </a:r>
          </a:p>
        </p:txBody>
      </p:sp>
      <p:sp>
        <p:nvSpPr>
          <p:cNvPr id="281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76E9E1F-3DA1-4936-9265-0A9E5396B399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47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4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我們來看第一段  這句話說什麼  事國瑞的感動  有沒有人發現  這一句在第幾段也初現過一次</a:t>
            </a:r>
          </a:p>
        </p:txBody>
      </p:sp>
      <p:sp>
        <p:nvSpPr>
          <p:cNvPr id="283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793EEE5-F23C-4D14-89D2-2DAA618EC734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48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27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作者為何要特別在第一段再把這個感受先說一次</a:t>
            </a:r>
            <a:r>
              <a:rPr lang="en-US" altLang="zh-TW" smtClean="0"/>
              <a:t>(</a:t>
            </a:r>
            <a:r>
              <a:rPr lang="zh-TW" altLang="en-US" smtClean="0"/>
              <a:t>要讓我們知道國瑞的感動是什麼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如果一開頭不是這一段  而是從第二段開頭   也是一篇通順的課文  那  我們要問自己  為什麼作者要這樣寫  誰願意說說  很好  謝謝你的分享</a:t>
            </a:r>
            <a:endParaRPr lang="en-US" altLang="zh-TW" smtClean="0"/>
          </a:p>
        </p:txBody>
      </p:sp>
      <p:sp>
        <p:nvSpPr>
          <p:cNvPr id="285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4431905-2D1D-44DD-B9B2-2E2350672803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49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6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這是第幾段   如果說第一段有作者特別的安排  那第四段呢</a:t>
            </a:r>
          </a:p>
          <a:p>
            <a:r>
              <a:rPr lang="zh-TW" altLang="en-US" smtClean="0"/>
              <a:t>我們來看第四段講了什麼     誰能說說這一段說了什麼  作者定義了主角間的關係  國瑞和歐哈拉是視障者和導盲犬    是一種主僕關係  作者也清楚的定義是怎麼樣的主僕關係</a:t>
            </a:r>
          </a:p>
        </p:txBody>
      </p:sp>
      <p:sp>
        <p:nvSpPr>
          <p:cNvPr id="287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FF3315-AE01-4B6E-A3B1-3C689E4255FA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50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1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通常我們閱讀完後     如果覺得讀懂了     但又說不出讀懂了什麼 無法有條理的說出這篇文章的重點    或是    想要確實知道自己讀懂了沒   </a:t>
            </a:r>
            <a:r>
              <a:rPr lang="en-US" altLang="zh-TW" smtClean="0"/>
              <a:t>(</a:t>
            </a:r>
            <a:r>
              <a:rPr lang="zh-TW" altLang="en-US" smtClean="0"/>
              <a:t>我們可以如何確定自己閱讀的狀況</a:t>
            </a:r>
            <a:r>
              <a:rPr lang="en-US" altLang="zh-TW" smtClean="0"/>
              <a:t>)</a:t>
            </a:r>
            <a:r>
              <a:rPr lang="zh-TW" altLang="en-US" smtClean="0"/>
              <a:t>我們可以用方法  來檢查自己讀懂多少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好 閱讀完   如果我們覺得   恩   我有讀懂   我們一定要問自己 我現在懂了多少  需要用方法來檢查自己多少</a:t>
            </a:r>
            <a:endParaRPr lang="en-US" altLang="zh-TW" smtClean="0"/>
          </a:p>
          <a:p>
            <a:r>
              <a:rPr lang="zh-TW" altLang="en-US" smtClean="0"/>
              <a:t>我就會隨時挑戰自己  我可不可以讀得更深刻</a:t>
            </a:r>
            <a:r>
              <a:rPr lang="en-US" altLang="zh-TW" smtClean="0"/>
              <a:t>(</a:t>
            </a:r>
            <a:r>
              <a:rPr lang="zh-TW" altLang="en-US" smtClean="0"/>
              <a:t>就是後面要分意義段</a:t>
            </a:r>
            <a:r>
              <a:rPr lang="en-US" altLang="zh-TW" smtClean="0"/>
              <a:t>)</a:t>
            </a:r>
            <a:endParaRPr lang="en-US" altLang="zh-TW" sz="1400" smtClean="0">
              <a:solidFill>
                <a:srgbClr val="FF0000"/>
              </a:solidFill>
            </a:endParaRPr>
          </a:p>
          <a:p>
            <a:endParaRPr lang="zh-TW" altLang="en-US" sz="1400" smtClean="0">
              <a:solidFill>
                <a:srgbClr val="FF0000"/>
              </a:solidFill>
            </a:endParaRPr>
          </a:p>
        </p:txBody>
      </p:sp>
      <p:sp>
        <p:nvSpPr>
          <p:cNvPr id="169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5E08C64-08BC-41BB-B14B-003066CD20B7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60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作者想要用第四段帶我們看到什麼   第四段是描述  關係    其實  第四段是作者想要讓發現國瑞和歐哈拉的關係有什麼樣的變化</a:t>
            </a:r>
            <a:r>
              <a:rPr lang="en-US" altLang="zh-TW" smtClean="0"/>
              <a:t>?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如果我們說第一段是因為作者要讓我們先知道國瑞的感動    那第四段呢     當文章裡放進這一段   你覺得  作者會希望我們讀到什麼  了解什麼   請大家討論一下  </a:t>
            </a:r>
            <a:r>
              <a:rPr lang="en-US" altLang="zh-TW" smtClean="0"/>
              <a:t>(</a:t>
            </a:r>
            <a:r>
              <a:rPr lang="zh-TW" altLang="en-US" smtClean="0"/>
              <a:t>請孩子當作者   上台發表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289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35AD24-30C9-4290-88CC-355903A47D9C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51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11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現在  老師請大家小組討論  在課文中    透過第四段    作者想要我們發現的事    哪件事  </a:t>
            </a:r>
            <a:endParaRPr lang="en-US" altLang="zh-TW" smtClean="0"/>
          </a:p>
          <a:p>
            <a:r>
              <a:rPr lang="zh-TW" altLang="en-US" smtClean="0"/>
              <a:t>就是國瑞和歐哈拉關係的變化，並找到證據來支持你們的看法。  </a:t>
            </a:r>
            <a:endParaRPr lang="en-US" altLang="zh-TW" smtClean="0"/>
          </a:p>
        </p:txBody>
      </p:sp>
      <p:sp>
        <p:nvSpPr>
          <p:cNvPr id="291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F4813E-6D06-49D5-A62E-A7B74E923835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52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19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當我們讀完課文   會有喜歡與感動  這篇文章裡  我們在一開始就可以 找到國瑞的感動  課文裡只有國感動嗎在文章中  我們應該  還會找到誰的看法與 觀點  </a:t>
            </a:r>
          </a:p>
        </p:txBody>
      </p:sp>
      <p:sp>
        <p:nvSpPr>
          <p:cNvPr id="294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C4B5E24-0927-4046-A2CF-0EB381674FFC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54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2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    這是我們發現作者的看法    作者的看法觀點是什麼    請讀這句話  這是作者的看法  很感動</a:t>
            </a:r>
            <a:endParaRPr lang="en-US" altLang="zh-TW" smtClean="0"/>
          </a:p>
          <a:p>
            <a:r>
              <a:rPr lang="zh-TW" altLang="en-US" smtClean="0"/>
              <a:t>那我們來想想   平常  我們會因為什麼是被感動    比如說   今天如果老師走進教室  發現桌上有杯溫開水   老師一定會很感動  老師會感動是因為  老師感受到你們體貼老師   所以為我到水   是因為你們為我做一件事   所以我感動   也有一種感動是  不見得 我要親身經歷     還有一種情形  老師如果在教室 看到你們誰幫助誰  不管是課業上或生活上  我看到你們相互體諒  而感動  </a:t>
            </a:r>
            <a:endParaRPr lang="en-US" altLang="zh-TW" smtClean="0"/>
          </a:p>
          <a:p>
            <a:r>
              <a:rPr lang="zh-TW" altLang="en-US" smtClean="0"/>
              <a:t>好 你們知道作者感動   那我們要找找  作者是因為什麼事情 被打動了   </a:t>
            </a:r>
            <a:endParaRPr lang="en-US" altLang="zh-TW" smtClean="0"/>
          </a:p>
          <a:p>
            <a:r>
              <a:rPr lang="zh-TW" altLang="en-US" smtClean="0"/>
              <a:t>  </a:t>
            </a:r>
            <a:endParaRPr lang="en-US" altLang="zh-TW" smtClean="0"/>
          </a:p>
          <a:p>
            <a:r>
              <a:rPr lang="zh-TW" altLang="en-US" smtClean="0"/>
              <a:t>好  縣在老師要請大家再次向偵探一樣   在課文的段落裡  尋找有哪些線索  可以支持</a:t>
            </a:r>
            <a:r>
              <a:rPr lang="en-US" altLang="zh-TW" smtClean="0"/>
              <a:t>‘</a:t>
            </a:r>
            <a:r>
              <a:rPr lang="zh-TW" altLang="en-US" smtClean="0"/>
              <a:t>作者的感動</a:t>
            </a:r>
          </a:p>
        </p:txBody>
      </p:sp>
      <p:sp>
        <p:nvSpPr>
          <p:cNvPr id="296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2EC7DC5-A3AE-4E52-B985-B9EF4F971D02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55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18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299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D74EA68-5D4E-4B26-9EC3-CCB1DB699968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56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37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1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好  如果我們都看出國瑞和作者的感動  也找出了支持的理由 最後的挑戰  老師想問一個問題   想像一下  如果有一天  我們可以問作者  如果你有了感動  為何你要寫這個標題  你希望這個標題可以幫讀者看見什麼嗎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大家還記得第一段國瑞的感動嗎  第四段作者要提醒我們  視障者和導盲犬是主僕關係  但是從國瑞和歐哈拉的互動發現  他們不只是一般的主僕   而有了 作者對國瑞歐哈拉的看法   老師想邀請大家來想想  小組討論一下    為何作者用這個標題：讓我做你的眼睛</a:t>
            </a:r>
          </a:p>
        </p:txBody>
      </p:sp>
      <p:sp>
        <p:nvSpPr>
          <p:cNvPr id="301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229A957-9721-4137-9FD5-64D9AEABCC30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57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還記得我們這</a:t>
            </a:r>
            <a:r>
              <a:rPr lang="en-US" altLang="zh-TW" smtClean="0"/>
              <a:t>2</a:t>
            </a:r>
            <a:r>
              <a:rPr lang="zh-TW" altLang="en-US" smtClean="0"/>
              <a:t>節做了哪些可以幫助我們理解的事</a:t>
            </a:r>
            <a:endParaRPr lang="en-US" altLang="zh-TW" smtClean="0"/>
          </a:p>
          <a:p>
            <a:r>
              <a:rPr lang="zh-TW" altLang="en-US" smtClean="0"/>
              <a:t>我們用六何法回想重點  練習用意義段把篇幅較長的課文讀得更懂</a:t>
            </a:r>
            <a:endParaRPr lang="en-US" altLang="zh-TW" smtClean="0"/>
          </a:p>
          <a:p>
            <a:r>
              <a:rPr lang="zh-TW" altLang="en-US" smtClean="0"/>
              <a:t>再用詰問作者的寫作手法</a:t>
            </a:r>
            <a:r>
              <a:rPr lang="en-US" altLang="zh-TW" smtClean="0"/>
              <a:t>(</a:t>
            </a:r>
            <a:r>
              <a:rPr lang="zh-TW" altLang="en-US" smtClean="0"/>
              <a:t>特別的段落</a:t>
            </a:r>
            <a:r>
              <a:rPr lang="en-US" altLang="zh-TW" smtClean="0"/>
              <a:t>)</a:t>
            </a:r>
            <a:r>
              <a:rPr lang="zh-TW" altLang="en-US" smtClean="0"/>
              <a:t>來讀懂作者的觀點和寫作的目的</a:t>
            </a:r>
            <a:endParaRPr lang="en-US" altLang="zh-TW" smtClean="0"/>
          </a:p>
          <a:p>
            <a:r>
              <a:rPr lang="zh-TW" altLang="en-US" smtClean="0"/>
              <a:t>這些方法都可以在未來閱讀時使用   幫助自己理解的更深刻</a:t>
            </a:r>
          </a:p>
        </p:txBody>
      </p:sp>
      <p:sp>
        <p:nvSpPr>
          <p:cNvPr id="303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F34D7F-7D36-4503-92D8-B07546DEBFA6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58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35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05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1EE1F3A-2982-4671-915A-19EC8CEE992E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59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4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我們從自然段第</a:t>
            </a:r>
            <a:r>
              <a:rPr lang="en-US" altLang="zh-TW" smtClean="0"/>
              <a:t>5</a:t>
            </a:r>
            <a:r>
              <a:rPr lang="zh-TW" altLang="en-US" smtClean="0"/>
              <a:t>段起再看一次對歐哈拉的描述  同一件事情 作者敘述完 就會再讓張國瑞敘述一次  這</a:t>
            </a:r>
            <a:r>
              <a:rPr lang="en-US" altLang="zh-TW" smtClean="0"/>
              <a:t>2</a:t>
            </a:r>
            <a:r>
              <a:rPr lang="zh-TW" altLang="en-US" smtClean="0"/>
              <a:t>段是鑽進項圈的描述</a:t>
            </a:r>
          </a:p>
        </p:txBody>
      </p:sp>
      <p:sp>
        <p:nvSpPr>
          <p:cNvPr id="290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2E46640-33F6-4715-862B-34704C545FA3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60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157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</a:t>
            </a:r>
            <a:r>
              <a:rPr lang="en-US" altLang="zh-TW" smtClean="0"/>
              <a:t>2</a:t>
            </a:r>
            <a:r>
              <a:rPr lang="zh-TW" altLang="en-US" smtClean="0"/>
              <a:t>段事關於颱風來 歐哈拉憋尿的事  也是作者先說完 再由國瑞說一次</a:t>
            </a:r>
          </a:p>
        </p:txBody>
      </p:sp>
      <p:sp>
        <p:nvSpPr>
          <p:cNvPr id="292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3A88518-555D-4DC0-86CE-3CD9FE982762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61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好  如果我們會用六何法  那我們好好來檢查一次  每個人應該都可以用六何法  來檢查自己懂多少   我們先做第一步   老師要邀請大家  如果有讀懂  我們要檢查自己懂多少  我們倆倆一組   互相說說看    說說這篇文章裡有哪些主角  他們發生哪些事   以及對這些事情  他們有什麼感受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這個方法就是     如果讀懂       應該可以說出  這篇文章裡有哪些主角  他們發生哪些事   以及對這些事情  他們有什麼感受</a:t>
            </a:r>
            <a:endParaRPr lang="en-US" altLang="zh-TW" smtClean="0"/>
          </a:p>
          <a:p>
            <a:r>
              <a:rPr lang="zh-TW" altLang="en-US" smtClean="0"/>
              <a:t>其實  我們自己想一想   如果有讀懂  不會只有六何法   文章裡除了有誰在什麼地方發生什麼事外  一定還有更多的訊息   比如說  我們可以找出事件裡 主角有什麼感受  或者這個文章想要告訴我們什麼樣的看法和觀念</a:t>
            </a:r>
            <a:r>
              <a:rPr lang="en-US" altLang="zh-TW" smtClean="0"/>
              <a:t>(</a:t>
            </a:r>
            <a:r>
              <a:rPr lang="zh-TW" altLang="en-US" smtClean="0"/>
              <a:t>引導孩子看到更高層次的理解</a:t>
            </a:r>
            <a:r>
              <a:rPr lang="en-US" altLang="zh-TW" smtClean="0"/>
              <a:t>)</a:t>
            </a:r>
            <a:r>
              <a:rPr lang="zh-TW" altLang="en-US" smtClean="0"/>
              <a:t>學生冒出一個方法  就要追問她如何使用   如何檢查</a:t>
            </a:r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172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8A4D961-08E4-49AE-BDE6-F685146A1E29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072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</a:t>
            </a:r>
            <a:r>
              <a:rPr lang="en-US" altLang="zh-TW" smtClean="0"/>
              <a:t>2</a:t>
            </a:r>
            <a:r>
              <a:rPr lang="zh-TW" altLang="en-US" smtClean="0"/>
              <a:t>段才是都由作者敘述  為何要這樣重複由不同的人來敘述歐哈拉的行為  作者有什麼目的</a:t>
            </a:r>
          </a:p>
        </p:txBody>
      </p:sp>
      <p:sp>
        <p:nvSpPr>
          <p:cNvPr id="294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683AB3B-5BD1-4C16-805C-A3A252B6E5B2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62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7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好   有沒有誰願意說說剛才聽到什麼或是你們討論了什麼   關於剛才的</a:t>
            </a:r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869AA15-DBF3-459F-AF75-DD1259F46B55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6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很好  大家都能掌握住課文的重點  知道這是關於國瑞和歐哈拉的故事   也都能說出國瑞失明的原因</a:t>
            </a:r>
            <a:endParaRPr lang="en-US" altLang="zh-TW" smtClean="0"/>
          </a:p>
          <a:p>
            <a:r>
              <a:rPr lang="zh-TW" altLang="en-US" smtClean="0"/>
              <a:t>我們自己想一想   如果有讀懂  不會只有六何法   文章裡除了有誰在什麼地方發生什麼事外  一定還有更多的訊息   比如說  我們可以找出事件裡 主角有什麼感受 </a:t>
            </a:r>
          </a:p>
        </p:txBody>
      </p:sp>
      <p:sp>
        <p:nvSpPr>
          <p:cNvPr id="176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426E1F8-BBCD-4342-A664-9D85ACDB07A8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9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當我們試著說重點時  又會發現自己不是很懂  這時  我們要檢查  </a:t>
            </a:r>
          </a:p>
        </p:txBody>
      </p:sp>
      <p:sp>
        <p:nvSpPr>
          <p:cNvPr id="178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30D416-DA66-412B-9049-178D84CD3EB0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7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是哪裡不懂    是因為生字太多  不懂嗎   恩   這一課沒有不懂的字詞</a:t>
            </a:r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CD2B621-DCF4-4D9D-93A1-AFE6948C732A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kumimoji="0" lang="zh-TW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5F0B-9906-47A2-97F9-19CF66C78F8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8D1E-5DAA-4759-BB79-67631EBDB6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9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D430-687F-4F75-8D46-1258A5304A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27AA-21AD-4657-9544-8C454F62F5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3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9202-93A4-4FD3-8B09-FF0B0078998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B65A-3E04-4C1A-AC9D-3F798AB699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5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B66C-AB08-473E-BCF5-D09F6002007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D813-0C2E-4C8C-BC2E-096CD7F114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8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-406400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28EB-41EE-4524-BC94-D6945C0B4F98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9C8D-7CA7-4728-8600-0BEA3B71F6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32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CB3-BF4A-47DE-9DD7-B0A3267DE0CC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BB6D-53CB-4C67-AD92-09CB55A479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93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BE46-23DA-41FF-AB26-39F057BFA7E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7BF6-0573-443F-BCBF-C67C8C1225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04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3AE2-C755-4B38-B640-751A8B18F8F1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86D86-8688-4C95-A5E6-99B44753B5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82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C2FE-50EC-4FAA-800D-191D9FE249FD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9825-BF7F-49D8-AB74-FE3206510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54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5024-6691-4E1A-B6F2-94F67CC19BA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8498-77D7-4283-9C4C-3EC1A671B4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39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25F9-A171-4BC9-99FF-8313DCBB6DF2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BAB2-E47C-4460-829F-5B20A7726C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24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-431800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7E72-5CA6-40BA-831E-A6DDBBECCAF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8B3F-5999-4023-811D-C589DB6BC5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38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4859-6592-44FC-A5DD-7683A2C7E52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3CF5-BC1F-48B5-9B30-8E5A329CDC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83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9A21-82E8-485D-AB35-08B7E9EE6B29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7C32-521F-4E19-8446-D6F2C6504E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74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3081-9FB1-4447-8C71-160BF51C7A4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29A7-EAD2-4783-8D86-EF12BDF655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3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2AAF-8F47-4256-919A-8DA74397C9EF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ADB9-0DA6-42D7-9D5E-5878FFFDA0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71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129117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ACE7-50E2-482B-971C-516FE1340E42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287B-231E-4B88-98F6-936A365ACE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394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103F-DF6B-43A6-BC9E-C9756AB07F59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F2AA-E333-472C-AB9A-E8B56F96D9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333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5D82-74E9-4D6F-AF45-AE86C351637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CF9F-EB3C-4651-8713-B1F1E801CD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164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665B-2ADA-4858-8F48-DB6A2ECBD1F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E370-BE79-4E5D-B891-D146B772AC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664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9C3B-DF99-43D9-8C61-0A438EF6FC1F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5E69-91AD-4D92-BFE1-434804AD8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532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81FD-5B56-4395-9900-58DB4B5C39E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EBB7-9DEA-4063-BB73-A9D47EE6DC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AA4-DC3C-44FF-B0A6-498E2170D4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D3FC-7A37-4AAB-B6D7-23FFF9413D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807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7319-71E6-4CF9-A326-CCB21806B04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5F33-D101-4416-BE8D-44B1912FB6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28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CD0D-D4EE-4EC6-97A0-92CC0E2D7B8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112B-2674-4CCB-ACBB-F531B81D07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00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6604-E2C0-4125-A87D-5B271B4AF106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5F28-9606-409A-BDFB-C647D6804A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995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F453-C1B1-49A6-9961-F9217DA5A98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B5EE-6D7C-4599-97C7-64FB6AF547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336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D060-967D-406F-9B0A-99B50A306699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095D-2CC0-45B3-A0D0-2BB1A2FF1C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38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80433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74D1-5848-43BA-B938-EAD85CDA1F5D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4238-BBD9-4474-91DE-58E46F29F1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014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8182-3F3F-4E40-B4CD-61CD1AE7ABC6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AC77-62AE-47DB-9444-FE077EBC0D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972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A694-072C-413D-870A-84CA04E113F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A3F6-7677-49CB-B7EC-C3E559C0D9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34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BFC3-44E7-45AF-9BC3-E862EF3D60B7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E04F-49F6-44D1-8868-1F9640D99C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535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6F8B-F0C8-4E2A-A1C5-768F466E557C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C07F-ABCF-49A7-9075-4FFB70A7B3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05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C461-1A75-487D-BBC5-6E0A1C61FA0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FD70-2459-43AE-A114-F1497DBDC1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427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93E8-C613-485A-99A3-E8EE479DA2B2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C77D-02DE-4396-ACB4-50AF23EA1F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058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D5CE-DAC7-46D0-9088-CB09B239090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3B43-EB0B-4983-AD4D-445FD3AB60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98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2255-89E3-4563-AD55-5ADF28479BE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6DFB-E4B2-4574-945C-634E6B7E2C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240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336C-06F3-438C-9454-96C96D1F2D73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E47C-00D7-4CE5-8792-8439D1A4F8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249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567C-3770-4E8D-B185-A9AEF3525D71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1F9D-1AF1-49A1-B59F-F7E2BDAAE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398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D676-358C-476A-87FA-939BFE764C3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ADE6-90E4-494B-B409-5ACA6FD533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841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-918633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CBA-5246-4B31-BD4E-97B234A80CDF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560B-F143-4AC5-8935-964C1E7610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661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60DF-4E22-4A6D-A21B-686C9AB47AA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AEB9-7B23-48C7-B110-0D9A45AF8D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988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2F4F-221B-4855-A6E8-0D973067B27B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AAE1-E169-4803-B485-64EFA9B238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549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4C89-0EB5-42D2-885F-5A664747FCA5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51A-7B02-4ED9-A9B1-130D033B13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8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375A-F16A-4702-932D-F59B484F04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5169-1995-4AE8-B38A-675F0A0D61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118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8A1C-B025-48B0-9B14-CD9A9E6C90AF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F269-F965-4E70-96C2-173C4EAE1C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883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2F0B-F5B4-4C7D-B206-8135A043183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A77C-D2CB-4EF6-84B8-6FF6F266E5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38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7AB7-B9F5-4022-98A4-4D6F2315793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912F-E5A2-4B0E-A461-51E92C6978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852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729C-9E0E-4EB7-A15A-DCA7A01D21D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3337-BB2D-45FD-98B8-4DF12FB249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012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26F4-D9F7-4256-8703-C2F6E9DA12B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68B-5911-455A-B642-AB8798FB1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659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D0AE-5A0A-4D5C-ADFA-DF0E3048EB22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AB6C-DF63-4096-8FE8-27C795D9D9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854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4D17-2F62-43FE-8BD4-D781DBB145C2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EC49-A7C4-41EC-A410-6135BA911F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636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-211667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E0AA-F957-4258-BEDC-154E7F84AE7F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A5D7-98DC-4618-ABA9-99677F092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927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37AF-DE96-4C03-A208-025CB20F180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E294-0D67-405C-A11D-CB69011A30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277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CA6A-B7A5-4B04-AF10-3236998E0AE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F0EB-ED55-48AF-9BB3-A9A6730518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75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FF43-F8DE-4C43-AAC0-FC10D99104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ED3D-B91E-4EEF-9558-2425FF368C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867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7E11-BC4E-4FD5-A67C-F8973645886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26D0-1348-45A4-BDFD-42343606F9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84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2042-E9DB-4429-80F9-DADB38E64C29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0E65-DB44-43EC-88EA-C4B2440880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165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D3B1-CCCA-423B-AA72-4251D708B2D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BE19-31E2-4F0D-89CE-B6E0944648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798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2E36-3A8A-438E-991A-428187BB1D19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6AC5-55BA-47F4-837D-B0F6810C6F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896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8497-4C1E-47B6-B042-35F6B6444DC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7F29-5B65-4699-B20C-62F98F7D49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717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CD12-DB68-4AAE-A0FD-4691710CB05B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EDCC-9620-438F-B5DB-2071E922DF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538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C89B-B436-4184-A73D-CBEADEF38827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E586-0FB4-4676-84A3-93335F5B4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349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47134"/>
            <a:ext cx="4207933" cy="3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124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2157"/>
            <a:ext cx="9144000" cy="1655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444A-ADD2-4732-B16F-3382A9CF61D3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605-18DE-490A-80D4-2DA2849D55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1041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77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838200" y="-381000"/>
            <a:ext cx="10515600" cy="0"/>
          </a:xfrm>
          <a:prstGeom prst="line">
            <a:avLst/>
          </a:prstGeom>
          <a:ln w="38100">
            <a:gradFill>
              <a:gsLst>
                <a:gs pos="47777">
                  <a:srgbClr val="ACC5DC"/>
                </a:gs>
                <a:gs pos="40552">
                  <a:srgbClr val="E2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3A78-B517-4345-A68B-7F9DB8FE0AF6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BEC8-92D9-4FD0-BB4C-428D7BE469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54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1051984"/>
            <a:ext cx="3246967" cy="2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F5D5-2F01-4FB9-8F53-411C758C6DDE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1B1F-E899-49A6-8AFA-538D92AF6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6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571C-EE9F-4B49-87BE-038CFF54B1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C49B-042E-4D07-93AD-606B784F3B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705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BE4E-1F55-4DC3-8378-A38423E3E2CD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78D6-F7C0-4EF9-A90F-1FD5FA00CF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279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FEA7-F173-4B48-8415-C29F4680A42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5A60-03DB-496C-A1EF-7E883B5CE0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52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AC6F-0801-4753-B93F-042D6D8CAD1B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E74E-DDEB-4211-A124-7F2962ACA3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561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78B1-3F36-4FE5-89B5-F6C693FAD95A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B62A-568B-40D0-8B3B-453C898C23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067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0280-2830-4385-9904-F5B03B9C86C7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A31B-7E43-4B57-80C7-2A5F5C436E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465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17F6-9E2D-4AE0-9703-CA0495997211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ACBD-6B7F-4C4F-A2AF-19A48D85A7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386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A967-5853-426E-A4BF-D8576D4069A6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3E9D-B1E4-42AD-AF5F-F38E3F384D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809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05833"/>
            <a:ext cx="179916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42CC-0E49-402D-9CC1-6F1388AABD19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EF21-6CC2-41DB-89F1-F0AFBC31FC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6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5717-8356-4859-94F0-9A4C0BF0BE8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BACD-4486-4039-9EAF-7DC38B82AC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49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317500"/>
            <a:ext cx="1801284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1E42-CD57-45E5-AFCD-F60DB03214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FA40-D1D9-4D40-A08B-808DD73F6F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1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1522B4-3FEF-4884-8AF0-9575B9ADAB2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2017/8/24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台南市南興國小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B9F68-B2A3-4049-8792-9632E567DCD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74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F5845F-016E-489F-97BC-305436F5C525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D5825-9B06-4DA2-9B16-E4D2ACC4147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92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D7B59D-745E-4B5D-AFC1-243D91E828E4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B7C6-11E2-461A-92C8-6F21BF5B432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69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E86EFC-660E-4462-987E-A0587F518355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FF8C5-8B7F-4B0C-BEE5-C602220E98D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BDA9EB-8437-474E-AABE-D235B0A1420D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EF764-E702-435F-8DE2-6925F507BE2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7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516331-6A7A-4606-995E-BE6EE4F68290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CDFEE-7714-4872-A3AE-FCDE897044A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48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DA7F8A-85A3-4E24-BDE8-67F7EABFD78F}" type="datetime1">
              <a:rPr lang="zh-TW" altLang="en-US" smtClean="0"/>
              <a:t>2017/8/24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台南市南興國小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F6E51-9045-4B9A-8147-9104E414420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7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8017" y="2180167"/>
            <a:ext cx="9144000" cy="1801284"/>
          </a:xfrm>
        </p:spPr>
        <p:txBody>
          <a:bodyPr/>
          <a:lstStyle/>
          <a:p>
            <a:pPr>
              <a:defRPr/>
            </a:pPr>
            <a:r>
              <a:rPr lang="zh-TW" altLang="en-US" sz="7200" dirty="0"/>
              <a:t>讓我做你的眼睛</a:t>
            </a:r>
          </a:p>
        </p:txBody>
      </p:sp>
      <p:sp>
        <p:nvSpPr>
          <p:cNvPr id="162819" name="副標題 2"/>
          <p:cNvSpPr>
            <a:spLocks noGrp="1"/>
          </p:cNvSpPr>
          <p:nvPr>
            <p:ph type="subTitle" idx="1"/>
          </p:nvPr>
        </p:nvSpPr>
        <p:spPr>
          <a:xfrm>
            <a:off x="1524000" y="4491567"/>
            <a:ext cx="9144000" cy="1657351"/>
          </a:xfrm>
        </p:spPr>
        <p:txBody>
          <a:bodyPr/>
          <a:lstStyle/>
          <a:p>
            <a:r>
              <a:rPr lang="zh-TW" altLang="en-US" sz="4800"/>
              <a:t>五年五班  程可珍</a:t>
            </a:r>
            <a:endParaRPr lang="en-US" altLang="zh-TW" sz="4800"/>
          </a:p>
        </p:txBody>
      </p:sp>
    </p:spTree>
    <p:extLst>
      <p:ext uri="{BB962C8B-B14F-4D97-AF65-F5344CB8AC3E}">
        <p14:creationId xmlns:p14="http://schemas.microsoft.com/office/powerpoint/2010/main" val="32911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是哪裡不懂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838200" y="1847851"/>
          <a:ext cx="10515600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2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515600" cy="1325033"/>
          </a:xfrm>
        </p:spPr>
        <p:txBody>
          <a:bodyPr/>
          <a:lstStyle/>
          <a:p>
            <a:r>
              <a:rPr lang="zh-TW" altLang="en-US" smtClean="0"/>
              <a:t>有一種方法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27381" y="1508786"/>
          <a:ext cx="11233248" cy="503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5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用意義段幫我們讀得更深刻</a:t>
            </a:r>
          </a:p>
        </p:txBody>
      </p:sp>
      <p:sp>
        <p:nvSpPr>
          <p:cNvPr id="7" name="矩形 6"/>
          <p:cNvSpPr/>
          <p:nvPr/>
        </p:nvSpPr>
        <p:spPr>
          <a:xfrm>
            <a:off x="838200" y="1521884"/>
            <a:ext cx="280557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4267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</a:t>
            </a:r>
            <a:r>
              <a:rPr kumimoji="1" lang="zh-TW" altLang="en-US" sz="4267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自行操作</a:t>
            </a:r>
            <a:endParaRPr kumimoji="1" lang="en-US" altLang="zh-TW" sz="4267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3551" y="2313517"/>
            <a:ext cx="4066116" cy="239014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1.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請</a:t>
            </a:r>
            <a:r>
              <a:rPr kumimoji="1" lang="zh-TW" altLang="en-US" sz="3733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安靜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讀課文，每一段</a:t>
            </a:r>
            <a:r>
              <a:rPr kumimoji="1" lang="zh-TW" altLang="en-US" sz="3733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說了什麼。</a:t>
            </a:r>
            <a:endParaRPr kumimoji="1" lang="en-US" altLang="zh-TW" sz="3733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2.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用</a:t>
            </a:r>
            <a:r>
              <a:rPr kumimoji="1" lang="zh-TW" altLang="en-US" sz="3733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直線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切分意義相近的自然段。</a:t>
            </a:r>
            <a:endParaRPr kumimoji="1" lang="en-US" altLang="zh-TW" sz="3733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32700" y="1299633"/>
            <a:ext cx="280557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zh-TW" altLang="zh-TW" sz="4267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</a:t>
            </a:r>
            <a:r>
              <a:rPr kumimoji="1" lang="zh-TW" altLang="en-US" sz="4267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小組討論</a:t>
            </a:r>
            <a:endParaRPr kumimoji="1" lang="en-US" altLang="zh-TW" sz="4267" dirty="0">
              <a:solidFill>
                <a:prstClr val="black"/>
              </a:solidFill>
              <a:latin typeface="微軟正黑體" panose="020B0604030504040204" pitchFamily="34" charset="-120"/>
              <a:sym typeface="Wingdings 3" panose="05040102010807070707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83867" y="2398184"/>
            <a:ext cx="5619751" cy="353904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1.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清楚說出自己的分法和原因。</a:t>
            </a:r>
            <a:endParaRPr kumimoji="1" lang="en-US" altLang="zh-TW" sz="3733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2.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想想別人和自己不同的地方，是否需要調整。</a:t>
            </a:r>
            <a:endParaRPr kumimoji="1" lang="en-US" altLang="zh-TW" sz="3733" dirty="0">
              <a:solidFill>
                <a:prstClr val="black"/>
              </a:solidFill>
              <a:latin typeface="微軟正黑體" panose="020B0604030504040204" pitchFamily="34" charset="-120"/>
              <a:sym typeface="Wingdings 3" panose="050401020108070707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3.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拿</a:t>
            </a:r>
            <a:r>
              <a:rPr kumimoji="1" lang="zh-TW" altLang="en-US" sz="3733" b="1" dirty="0">
                <a:solidFill>
                  <a:srgbClr val="FF0000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段落貼紙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到黑板上來貼組員的分法。</a:t>
            </a:r>
            <a:endParaRPr kumimoji="1" lang="en-US" altLang="zh-TW" sz="3733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658784" y="3045884"/>
            <a:ext cx="1402948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0666">
                <a:solidFill>
                  <a:prstClr val="black"/>
                </a:solidFill>
                <a:sym typeface="Wingdings 3" panose="05040102010807070707" pitchFamily="18" charset="2"/>
              </a:rPr>
              <a:t></a:t>
            </a:r>
            <a:endParaRPr lang="zh-TW" altLang="en-US" sz="10666">
              <a:solidFill>
                <a:prstClr val="black"/>
              </a:solidFill>
            </a:endParaRPr>
          </a:p>
        </p:txBody>
      </p:sp>
      <p:pic>
        <p:nvPicPr>
          <p:cNvPr id="13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85" y="4870451"/>
            <a:ext cx="3323167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形圖說文字 13"/>
          <p:cNvSpPr/>
          <p:nvPr/>
        </p:nvSpPr>
        <p:spPr>
          <a:xfrm>
            <a:off x="19051" y="5482167"/>
            <a:ext cx="1894416" cy="757767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33" dirty="0">
                <a:solidFill>
                  <a:prstClr val="black"/>
                </a:solidFill>
              </a:rPr>
              <a:t>小組討論時間</a:t>
            </a:r>
            <a:endParaRPr kumimoji="1" lang="en-US" altLang="zh-TW" sz="21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標題 1"/>
          <p:cNvSpPr>
            <a:spLocks noGrp="1"/>
          </p:cNvSpPr>
          <p:nvPr>
            <p:ph type="title"/>
          </p:nvPr>
        </p:nvSpPr>
        <p:spPr>
          <a:xfrm>
            <a:off x="527051" y="1"/>
            <a:ext cx="10515600" cy="1325033"/>
          </a:xfrm>
        </p:spPr>
        <p:txBody>
          <a:bodyPr/>
          <a:lstStyle/>
          <a:p>
            <a:r>
              <a:rPr lang="zh-TW" altLang="en-US" smtClean="0"/>
              <a:t>我們這樣想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39184" y="956734"/>
          <a:ext cx="11114615" cy="5729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55"/>
                <a:gridCol w="1728217"/>
                <a:gridCol w="1728217"/>
                <a:gridCol w="1890141"/>
                <a:gridCol w="1685389"/>
                <a:gridCol w="2066396"/>
              </a:tblGrid>
              <a:tr h="690808"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第一組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第二組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第三組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第四組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第五組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</a:tr>
              <a:tr h="12597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3700" dirty="0" smtClean="0"/>
                        <a:t>意義段</a:t>
                      </a:r>
                      <a:r>
                        <a:rPr lang="en-US" altLang="zh-TW" sz="3700" dirty="0" smtClean="0"/>
                        <a:t>1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en-US" altLang="zh-TW" sz="3700" dirty="0" smtClean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1" marR="121921" marT="60924" marB="60924"/>
                </a:tc>
              </a:tr>
              <a:tr h="12597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3700" dirty="0" smtClean="0"/>
                        <a:t>意義段</a:t>
                      </a:r>
                      <a:r>
                        <a:rPr lang="en-US" altLang="zh-TW" sz="3700" dirty="0" smtClean="0"/>
                        <a:t>2</a:t>
                      </a:r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en-US" altLang="zh-TW" sz="3700" dirty="0" smtClean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1" marR="121921" marT="60924" marB="60924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1" marR="121921" marT="60924" marB="60924"/>
                </a:tc>
              </a:tr>
              <a:tr h="12597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3700" dirty="0" smtClean="0"/>
                        <a:t>意義段</a:t>
                      </a:r>
                      <a:r>
                        <a:rPr lang="en-US" altLang="zh-TW" sz="3700" dirty="0" smtClean="0"/>
                        <a:t>3</a:t>
                      </a:r>
                    </a:p>
                  </a:txBody>
                  <a:tcPr marL="121921" marR="121921" marT="60924" marB="609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3700" dirty="0" smtClean="0"/>
                    </a:p>
                    <a:p>
                      <a:endParaRPr lang="zh-TW" altLang="en-US" sz="3700" dirty="0"/>
                    </a:p>
                  </a:txBody>
                  <a:tcPr marL="121921" marR="121921" marT="60924" marB="609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1" marR="121921" marT="60924" marB="609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700" dirty="0" smtClean="0"/>
                        <a:t>意義段</a:t>
                      </a:r>
                      <a:r>
                        <a:rPr lang="en-US" altLang="zh-TW" sz="3700" dirty="0" smtClean="0"/>
                        <a:t>4</a:t>
                      </a:r>
                    </a:p>
                  </a:txBody>
                  <a:tcPr marL="121921" marR="121921" marT="60924" marB="609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1" marR="121921" marT="60924" marB="609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9443" name="內容版面配置區 2"/>
          <p:cNvSpPr>
            <a:spLocks noGrp="1"/>
          </p:cNvSpPr>
          <p:nvPr>
            <p:ph idx="1"/>
          </p:nvPr>
        </p:nvSpPr>
        <p:spPr>
          <a:xfrm>
            <a:off x="838200" y="2853267"/>
            <a:ext cx="10515600" cy="3346451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10666"/>
              <a:t>小組分享</a:t>
            </a:r>
          </a:p>
        </p:txBody>
      </p:sp>
    </p:spTree>
    <p:extLst>
      <p:ext uri="{BB962C8B-B14F-4D97-AF65-F5344CB8AC3E}">
        <p14:creationId xmlns:p14="http://schemas.microsoft.com/office/powerpoint/2010/main" val="14533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8" y="2353734"/>
            <a:ext cx="5804402" cy="435133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28444" r="41559" b="44593"/>
          <a:stretch/>
        </p:blipFill>
        <p:spPr>
          <a:xfrm>
            <a:off x="538339" y="1028701"/>
            <a:ext cx="11499641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1" name="群組 1"/>
          <p:cNvGrpSpPr>
            <a:grpSpLocks/>
          </p:cNvGrpSpPr>
          <p:nvPr/>
        </p:nvGrpSpPr>
        <p:grpSpPr bwMode="auto">
          <a:xfrm>
            <a:off x="814918" y="1221318"/>
            <a:ext cx="10176933" cy="5236633"/>
            <a:chOff x="254565" y="686808"/>
            <a:chExt cx="7815449" cy="5749676"/>
          </a:xfrm>
        </p:grpSpPr>
        <p:sp>
          <p:nvSpPr>
            <p:cNvPr id="4" name="圓角矩形 3"/>
            <p:cNvSpPr/>
            <p:nvPr/>
          </p:nvSpPr>
          <p:spPr>
            <a:xfrm>
              <a:off x="3417806" y="686808"/>
              <a:ext cx="2389499" cy="79017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我讀懂沒？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40467" y="2478642"/>
              <a:ext cx="1991249" cy="79017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讀懂了！</a:t>
              </a: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140467" y="4263505"/>
              <a:ext cx="1991249" cy="79017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懂多少！</a:t>
              </a: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6078765" y="2478642"/>
              <a:ext cx="1991249" cy="79017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沒讀懂！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78765" y="3954409"/>
              <a:ext cx="1991249" cy="79017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哪裡不懂？</a:t>
              </a:r>
            </a:p>
          </p:txBody>
        </p:sp>
        <p:sp>
          <p:nvSpPr>
            <p:cNvPr id="9" name="向下箭號 8"/>
            <p:cNvSpPr/>
            <p:nvPr/>
          </p:nvSpPr>
          <p:spPr>
            <a:xfrm>
              <a:off x="1836185" y="3426851"/>
              <a:ext cx="598187" cy="692564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endParaRPr>
            </a:p>
          </p:txBody>
        </p:sp>
        <p:sp>
          <p:nvSpPr>
            <p:cNvPr id="10" name="向下箭號 9"/>
            <p:cNvSpPr/>
            <p:nvPr/>
          </p:nvSpPr>
          <p:spPr>
            <a:xfrm>
              <a:off x="6805368" y="3322270"/>
              <a:ext cx="596561" cy="52755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endParaRPr>
            </a:p>
          </p:txBody>
        </p:sp>
        <p:cxnSp>
          <p:nvCxnSpPr>
            <p:cNvPr id="11" name="直線單箭頭接點 14"/>
            <p:cNvCxnSpPr>
              <a:cxnSpLocks noChangeShapeType="1"/>
              <a:stCxn id="4" idx="2"/>
              <a:endCxn id="5" idx="0"/>
            </p:cNvCxnSpPr>
            <p:nvPr/>
          </p:nvCxnSpPr>
          <p:spPr bwMode="auto">
            <a:xfrm flipH="1">
              <a:off x="2135279" y="1476982"/>
              <a:ext cx="2477276" cy="10016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2" name="直線單箭頭接點 17"/>
            <p:cNvCxnSpPr>
              <a:cxnSpLocks noChangeShapeType="1"/>
              <a:stCxn id="4" idx="2"/>
              <a:endCxn id="7" idx="0"/>
            </p:cNvCxnSpPr>
            <p:nvPr/>
          </p:nvCxnSpPr>
          <p:spPr bwMode="auto">
            <a:xfrm>
              <a:off x="4612555" y="1476982"/>
              <a:ext cx="2461021" cy="10016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13" name="向下箭號 12"/>
            <p:cNvSpPr/>
            <p:nvPr/>
          </p:nvSpPr>
          <p:spPr>
            <a:xfrm>
              <a:off x="6805368" y="4835219"/>
              <a:ext cx="596561" cy="527558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endParaRPr>
            </a:p>
          </p:txBody>
        </p:sp>
        <p:cxnSp>
          <p:nvCxnSpPr>
            <p:cNvPr id="14" name="圖案 20"/>
            <p:cNvCxnSpPr>
              <a:cxnSpLocks noChangeShapeType="1"/>
              <a:endCxn id="4" idx="1"/>
            </p:cNvCxnSpPr>
            <p:nvPr/>
          </p:nvCxnSpPr>
          <p:spPr bwMode="auto">
            <a:xfrm rot="5400000" flipH="1" flipV="1">
              <a:off x="-654023" y="1990482"/>
              <a:ext cx="4980418" cy="3163241"/>
            </a:xfrm>
            <a:prstGeom prst="bentConnector2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15" name="向下箭號 14"/>
            <p:cNvSpPr/>
            <p:nvPr/>
          </p:nvSpPr>
          <p:spPr>
            <a:xfrm rot="5400000">
              <a:off x="3488428" y="5518795"/>
              <a:ext cx="790174" cy="1045203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endParaRPr>
            </a:p>
          </p:txBody>
        </p:sp>
      </p:grpSp>
      <p:sp>
        <p:nvSpPr>
          <p:cNvPr id="16" name="圓角矩形 15"/>
          <p:cNvSpPr/>
          <p:nvPr/>
        </p:nvSpPr>
        <p:spPr bwMode="auto">
          <a:xfrm>
            <a:off x="6506634" y="5545667"/>
            <a:ext cx="3953933" cy="11535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找方法幫助理解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982134" y="5640917"/>
            <a:ext cx="3594100" cy="9144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使用方法</a:t>
            </a:r>
            <a:endParaRPr kumimoji="1" lang="en-US" altLang="zh-TW" sz="37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有幫助嗎</a:t>
            </a:r>
            <a:r>
              <a:rPr kumimoji="1" lang="en-US" altLang="zh-TW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?</a:t>
            </a:r>
            <a:endParaRPr kumimoji="1" lang="zh-TW" altLang="en-US" sz="37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9868" y="16510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這一節</a:t>
            </a:r>
          </a:p>
        </p:txBody>
      </p:sp>
    </p:spTree>
    <p:extLst>
      <p:ext uri="{BB962C8B-B14F-4D97-AF65-F5344CB8AC3E}">
        <p14:creationId xmlns:p14="http://schemas.microsoft.com/office/powerpoint/2010/main" val="19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用意義段說大意</a:t>
            </a:r>
          </a:p>
        </p:txBody>
      </p:sp>
      <p:sp>
        <p:nvSpPr>
          <p:cNvPr id="193539" name="內容版面配置區 2"/>
          <p:cNvSpPr>
            <a:spLocks noGrp="1"/>
          </p:cNvSpPr>
          <p:nvPr>
            <p:ph idx="1"/>
          </p:nvPr>
        </p:nvSpPr>
        <p:spPr>
          <a:xfrm>
            <a:off x="304801" y="1847851"/>
            <a:ext cx="11512551" cy="4351867"/>
          </a:xfrm>
        </p:spPr>
        <p:txBody>
          <a:bodyPr/>
          <a:lstStyle/>
          <a:p>
            <a:r>
              <a:rPr lang="zh-TW" altLang="en-US" sz="4800"/>
              <a:t>分了意義段，對讀懂課文的幫助是什麼</a:t>
            </a:r>
            <a:r>
              <a:rPr lang="en-US" altLang="zh-TW" sz="4800"/>
              <a:t>?</a:t>
            </a:r>
          </a:p>
          <a:p>
            <a:r>
              <a:rPr lang="zh-TW" altLang="en-US" sz="4800"/>
              <a:t>請在小組中再次把課文的重點說一說。</a:t>
            </a: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5" y="4519084"/>
            <a:ext cx="3321049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4847167" y="4519084"/>
            <a:ext cx="3075517" cy="753533"/>
          </a:xfrm>
          <a:prstGeom prst="wedgeEllipseCallout">
            <a:avLst>
              <a:gd name="adj1" fmla="val 68277"/>
              <a:gd name="adj2" fmla="val 1141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dirty="0">
                <a:solidFill>
                  <a:prstClr val="black"/>
                </a:solidFill>
              </a:rPr>
              <a:t>小組討論時間</a:t>
            </a:r>
            <a:endParaRPr kumimoji="1" lang="en-US" altLang="zh-TW" sz="3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標題 1"/>
          <p:cNvSpPr>
            <a:spLocks noGrp="1"/>
          </p:cNvSpPr>
          <p:nvPr>
            <p:ph type="title"/>
          </p:nvPr>
        </p:nvSpPr>
        <p:spPr>
          <a:xfrm>
            <a:off x="495300" y="260352"/>
            <a:ext cx="10515600" cy="1325033"/>
          </a:xfrm>
        </p:spPr>
        <p:txBody>
          <a:bodyPr/>
          <a:lstStyle/>
          <a:p>
            <a:r>
              <a:rPr lang="zh-TW" altLang="en-US" smtClean="0"/>
              <a:t>說說想法</a:t>
            </a:r>
          </a:p>
        </p:txBody>
      </p:sp>
      <p:pic>
        <p:nvPicPr>
          <p:cNvPr id="195587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1411817"/>
            <a:ext cx="5492751" cy="4224867"/>
          </a:xfrm>
        </p:spPr>
      </p:pic>
      <p:pic>
        <p:nvPicPr>
          <p:cNvPr id="195589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1" y="2330451"/>
            <a:ext cx="4927600" cy="45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/>
              <a:t>這節課學什麼</a:t>
            </a:r>
            <a:r>
              <a:rPr lang="en-US" altLang="zh-TW" sz="4800" b="1"/>
              <a:t>?</a:t>
            </a:r>
            <a:endParaRPr lang="zh-TW" altLang="en-US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168400" y="1653118"/>
            <a:ext cx="6638356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有什麼方法知道讀懂了</a:t>
            </a:r>
            <a:r>
              <a:rPr kumimoji="1"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?</a:t>
            </a:r>
          </a:p>
        </p:txBody>
      </p:sp>
      <p:sp>
        <p:nvSpPr>
          <p:cNvPr id="8" name="矩形 7"/>
          <p:cNvSpPr/>
          <p:nvPr/>
        </p:nvSpPr>
        <p:spPr>
          <a:xfrm>
            <a:off x="249881" y="5264243"/>
            <a:ext cx="9100568" cy="830997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為什麼作者用這樣的方法寫文章</a:t>
            </a:r>
            <a:r>
              <a:rPr kumimoji="1"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?</a:t>
            </a:r>
            <a:endParaRPr kumimoji="1" lang="zh-TW" altLang="en-US" sz="4800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7344833" y="2660651"/>
            <a:ext cx="567267" cy="465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9359901" y="4389967"/>
            <a:ext cx="757767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pic>
        <p:nvPicPr>
          <p:cNvPr id="11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66891" r="16206" b="6937"/>
          <a:stretch>
            <a:fillRect/>
          </a:stretch>
        </p:blipFill>
        <p:spPr bwMode="auto">
          <a:xfrm>
            <a:off x="144782" y="2725572"/>
            <a:ext cx="2595033" cy="19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38800" r="65413" b="28999"/>
          <a:stretch>
            <a:fillRect/>
          </a:stretch>
        </p:blipFill>
        <p:spPr bwMode="auto">
          <a:xfrm>
            <a:off x="9415147" y="537634"/>
            <a:ext cx="25908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24813" y="3328098"/>
            <a:ext cx="7713971" cy="913007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333" dirty="0">
                <a:solidFill>
                  <a:prstClr val="black"/>
                </a:solidFill>
                <a:latin typeface="微軟正黑體" panose="020B0604030504040204" pitchFamily="34" charset="-120"/>
              </a:rPr>
              <a:t>找方法幫助自己讀懂文章</a:t>
            </a:r>
          </a:p>
        </p:txBody>
      </p:sp>
    </p:spTree>
    <p:extLst>
      <p:ext uri="{BB962C8B-B14F-4D97-AF65-F5344CB8AC3E}">
        <p14:creationId xmlns:p14="http://schemas.microsoft.com/office/powerpoint/2010/main" val="9965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784" y="2660651"/>
            <a:ext cx="10363200" cy="1363133"/>
          </a:xfrm>
        </p:spPr>
        <p:txBody>
          <a:bodyPr/>
          <a:lstStyle/>
          <a:p>
            <a:pPr>
              <a:defRPr/>
            </a:pPr>
            <a:r>
              <a:rPr lang="zh-TW" altLang="en-US" sz="6400" dirty="0"/>
              <a:t>我們怎麼知道自己讀懂了</a:t>
            </a:r>
            <a:r>
              <a:rPr lang="en-US" altLang="zh-TW" sz="6400" dirty="0"/>
              <a:t>?</a:t>
            </a:r>
            <a:endParaRPr lang="zh-TW" altLang="en-US" sz="6400" dirty="0"/>
          </a:p>
        </p:txBody>
      </p:sp>
      <p:pic>
        <p:nvPicPr>
          <p:cNvPr id="16486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992033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85" y="16933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5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標題 1"/>
          <p:cNvSpPr>
            <a:spLocks noGrp="1"/>
          </p:cNvSpPr>
          <p:nvPr>
            <p:ph type="title"/>
          </p:nvPr>
        </p:nvSpPr>
        <p:spPr>
          <a:xfrm>
            <a:off x="838200" y="-194733"/>
            <a:ext cx="10515600" cy="1325033"/>
          </a:xfrm>
        </p:spPr>
        <p:txBody>
          <a:bodyPr/>
          <a:lstStyle/>
          <a:p>
            <a:r>
              <a:rPr lang="zh-TW" altLang="en-US" smtClean="0"/>
              <a:t>整理意義段</a:t>
            </a:r>
          </a:p>
        </p:txBody>
      </p:sp>
      <p:sp>
        <p:nvSpPr>
          <p:cNvPr id="7" name="矩形 6"/>
          <p:cNvSpPr/>
          <p:nvPr/>
        </p:nvSpPr>
        <p:spPr>
          <a:xfrm>
            <a:off x="5577417" y="1153585"/>
            <a:ext cx="2207683" cy="958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dirty="0">
                <a:solidFill>
                  <a:prstClr val="black"/>
                </a:solidFill>
              </a:rPr>
              <a:t>互動過程</a:t>
            </a:r>
          </a:p>
        </p:txBody>
      </p:sp>
      <p:sp>
        <p:nvSpPr>
          <p:cNvPr id="8" name="矩形 7"/>
          <p:cNvSpPr/>
          <p:nvPr/>
        </p:nvSpPr>
        <p:spPr>
          <a:xfrm>
            <a:off x="9599085" y="944033"/>
            <a:ext cx="2288116" cy="9588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dirty="0">
                <a:solidFill>
                  <a:prstClr val="black"/>
                </a:solidFill>
              </a:rPr>
              <a:t>作者的感動</a:t>
            </a:r>
          </a:p>
        </p:txBody>
      </p:sp>
      <p:sp>
        <p:nvSpPr>
          <p:cNvPr id="9" name="矩形 8"/>
          <p:cNvSpPr/>
          <p:nvPr/>
        </p:nvSpPr>
        <p:spPr>
          <a:xfrm>
            <a:off x="3263900" y="387351"/>
            <a:ext cx="5664200" cy="620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讓我做你的眼睛</a:t>
            </a:r>
          </a:p>
        </p:txBody>
      </p:sp>
      <p:sp>
        <p:nvSpPr>
          <p:cNvPr id="11" name="左大括弧 10"/>
          <p:cNvSpPr/>
          <p:nvPr/>
        </p:nvSpPr>
        <p:spPr>
          <a:xfrm rot="5400000">
            <a:off x="6688668" y="1189567"/>
            <a:ext cx="177800" cy="24003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black"/>
              </a:solidFill>
            </a:endParaRPr>
          </a:p>
        </p:txBody>
      </p:sp>
      <p:sp>
        <p:nvSpPr>
          <p:cNvPr id="12" name="左大括弧 11"/>
          <p:cNvSpPr/>
          <p:nvPr/>
        </p:nvSpPr>
        <p:spPr>
          <a:xfrm rot="5400000">
            <a:off x="3520018" y="1708150"/>
            <a:ext cx="256117" cy="125941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black"/>
              </a:solidFill>
            </a:endParaRPr>
          </a:p>
        </p:txBody>
      </p:sp>
      <p:sp>
        <p:nvSpPr>
          <p:cNvPr id="13" name="左大括弧 12"/>
          <p:cNvSpPr/>
          <p:nvPr/>
        </p:nvSpPr>
        <p:spPr>
          <a:xfrm rot="5400000">
            <a:off x="1112309" y="1732493"/>
            <a:ext cx="124884" cy="12488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black"/>
              </a:solidFill>
            </a:endParaRPr>
          </a:p>
        </p:txBody>
      </p:sp>
      <p:sp>
        <p:nvSpPr>
          <p:cNvPr id="14" name="左大括弧 13"/>
          <p:cNvSpPr/>
          <p:nvPr/>
        </p:nvSpPr>
        <p:spPr>
          <a:xfrm rot="5400000">
            <a:off x="10585451" y="1028701"/>
            <a:ext cx="203200" cy="24003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black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2211918" y="1439334"/>
            <a:ext cx="520700" cy="47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711701" y="1507067"/>
            <a:ext cx="520700" cy="48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8155518" y="1422401"/>
            <a:ext cx="520700" cy="48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268452" y="2506133"/>
            <a:ext cx="199003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國瑞失明原因。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國瑞的個性、成就。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歐哈拉出現，取代國瑞的稱號。</a:t>
            </a:r>
            <a:endParaRPr lang="zh-TW" altLang="en-US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313603" y="2499785"/>
            <a:ext cx="2892715" cy="43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歐哈拉主動鑽進導盲鞍。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國瑞被歐哈拉感動。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歐哈拉不肯外出大小便。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歐哈拉決定憋尿。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歐哈拉虛晃一圈不喝水。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歐哈拉腳步比以前更慢</a:t>
            </a:r>
            <a:r>
              <a:rPr lang="zh-TW" altLang="en-US" sz="2133">
                <a:solidFill>
                  <a:srgbClr val="000000"/>
                </a:solidFill>
              </a:rPr>
              <a:t>。</a:t>
            </a:r>
            <a:endParaRPr lang="en-US" altLang="zh-TW" sz="2133">
              <a:solidFill>
                <a:srgbClr val="000000"/>
              </a:solidFill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9723601" y="2355852"/>
            <a:ext cx="1990032" cy="46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淡江學生主動讓路。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sym typeface="Wingdings 2" panose="05020102010507070707" pitchFamily="18" charset="2"/>
              </a:rPr>
              <a:t>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作者感到國瑞與歐哈拉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走的路跟別人不同！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彼此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承載著生命的悲喜和感動。</a:t>
            </a: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2861860" y="2624667"/>
            <a:ext cx="1538691" cy="38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sym typeface="Wingdings 2" panose="05020102010507070707" pitchFamily="18" charset="2"/>
              </a:rPr>
              <a:t> </a:t>
            </a: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「主僕」的關係是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僕人行動都受到限制，</a:t>
            </a:r>
            <a:endParaRPr lang="en-US" altLang="zh-TW" sz="2933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9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等待主人下指令。</a:t>
            </a:r>
            <a:r>
              <a:rPr lang="en-US" altLang="zh-TW" sz="2667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‘</a:t>
            </a:r>
            <a:endParaRPr lang="zh-TW" altLang="en-US" sz="2667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7217" y="1149351"/>
            <a:ext cx="1894416" cy="946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dirty="0">
                <a:solidFill>
                  <a:prstClr val="black"/>
                </a:solidFill>
              </a:rPr>
              <a:t>國瑞與歐哈啦相遇</a:t>
            </a:r>
          </a:p>
        </p:txBody>
      </p:sp>
      <p:sp>
        <p:nvSpPr>
          <p:cNvPr id="30" name="矩形 29"/>
          <p:cNvSpPr/>
          <p:nvPr/>
        </p:nvSpPr>
        <p:spPr>
          <a:xfrm>
            <a:off x="2751667" y="1377951"/>
            <a:ext cx="1758951" cy="63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dirty="0">
                <a:solidFill>
                  <a:prstClr val="black"/>
                </a:solidFill>
              </a:rPr>
              <a:t>主僕關係</a:t>
            </a:r>
          </a:p>
        </p:txBody>
      </p:sp>
    </p:spTree>
    <p:extLst>
      <p:ext uri="{BB962C8B-B14F-4D97-AF65-F5344CB8AC3E}">
        <p14:creationId xmlns:p14="http://schemas.microsoft.com/office/powerpoint/2010/main" val="39539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8017" y="2180167"/>
            <a:ext cx="9144000" cy="1801284"/>
          </a:xfrm>
        </p:spPr>
        <p:txBody>
          <a:bodyPr/>
          <a:lstStyle/>
          <a:p>
            <a:pPr>
              <a:defRPr/>
            </a:pPr>
            <a:r>
              <a:rPr lang="zh-TW" altLang="en-US" sz="7200" dirty="0"/>
              <a:t>第二、三節</a:t>
            </a:r>
          </a:p>
        </p:txBody>
      </p:sp>
      <p:sp>
        <p:nvSpPr>
          <p:cNvPr id="252931" name="副標題 2"/>
          <p:cNvSpPr>
            <a:spLocks noGrp="1"/>
          </p:cNvSpPr>
          <p:nvPr>
            <p:ph type="subTitle" idx="1"/>
          </p:nvPr>
        </p:nvSpPr>
        <p:spPr>
          <a:xfrm>
            <a:off x="1524000" y="4491567"/>
            <a:ext cx="9144000" cy="1657351"/>
          </a:xfrm>
        </p:spPr>
        <p:txBody>
          <a:bodyPr/>
          <a:lstStyle/>
          <a:p>
            <a:endParaRPr lang="en-US" altLang="zh-TW" sz="4800"/>
          </a:p>
        </p:txBody>
      </p:sp>
    </p:spTree>
    <p:extLst>
      <p:ext uri="{BB962C8B-B14F-4D97-AF65-F5344CB8AC3E}">
        <p14:creationId xmlns:p14="http://schemas.microsoft.com/office/powerpoint/2010/main" val="7148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標題 4"/>
          <p:cNvSpPr>
            <a:spLocks noGrp="1"/>
          </p:cNvSpPr>
          <p:nvPr>
            <p:ph type="title"/>
          </p:nvPr>
        </p:nvSpPr>
        <p:spPr>
          <a:xfrm>
            <a:off x="635000" y="1441452"/>
            <a:ext cx="10515600" cy="1325033"/>
          </a:xfrm>
        </p:spPr>
        <p:txBody>
          <a:bodyPr/>
          <a:lstStyle/>
          <a:p>
            <a:r>
              <a:rPr lang="zh-TW" altLang="en-US" sz="8000"/>
              <a:t>讓我做你的眼睛</a:t>
            </a: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76971" r="8543" b="3419"/>
          <a:stretch>
            <a:fillRect/>
          </a:stretch>
        </p:blipFill>
        <p:spPr>
          <a:xfrm>
            <a:off x="806451" y="3564468"/>
            <a:ext cx="4224867" cy="2072217"/>
          </a:xfr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65193" r="29472" b="21570"/>
          <a:stretch>
            <a:fillRect/>
          </a:stretch>
        </p:blipFill>
        <p:spPr bwMode="auto">
          <a:xfrm>
            <a:off x="6000751" y="3564467"/>
            <a:ext cx="4607983" cy="1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312584" y="1411818"/>
            <a:ext cx="1056216" cy="13144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312585" y="2857501"/>
            <a:ext cx="383116" cy="706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689101" y="5662085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</a:t>
            </a:r>
          </a:p>
        </p:txBody>
      </p:sp>
      <p:sp>
        <p:nvSpPr>
          <p:cNvPr id="15" name="矩形 14"/>
          <p:cNvSpPr/>
          <p:nvPr/>
        </p:nvSpPr>
        <p:spPr>
          <a:xfrm>
            <a:off x="5365751" y="1350433"/>
            <a:ext cx="1056216" cy="13144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6165851" y="2813051"/>
            <a:ext cx="891116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7209368" y="5581651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張國瑞</a:t>
            </a:r>
          </a:p>
        </p:txBody>
      </p:sp>
    </p:spTree>
    <p:extLst>
      <p:ext uri="{BB962C8B-B14F-4D97-AF65-F5344CB8AC3E}">
        <p14:creationId xmlns:p14="http://schemas.microsoft.com/office/powerpoint/2010/main" val="27651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標題 1"/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1325033"/>
          </a:xfrm>
        </p:spPr>
        <p:txBody>
          <a:bodyPr/>
          <a:lstStyle/>
          <a:p>
            <a:r>
              <a:rPr lang="zh-TW" altLang="en-US" smtClean="0"/>
              <a:t>連結線索：關於課文中的「我」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1" y="1733551"/>
            <a:ext cx="11952817" cy="43518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zh-TW" sz="6400" dirty="0"/>
              <a:t>「這世界上有誰會像牠一樣，願意為</a:t>
            </a:r>
            <a:r>
              <a:rPr lang="zh-TW" altLang="zh-TW" sz="6400" b="1" dirty="0">
                <a:solidFill>
                  <a:srgbClr val="FF0000"/>
                </a:solidFill>
              </a:rPr>
              <a:t>我</a:t>
            </a:r>
            <a:r>
              <a:rPr lang="zh-TW" altLang="zh-TW" sz="6400" dirty="0"/>
              <a:t>而放棄最可貴的自由？」</a:t>
            </a:r>
            <a:endParaRPr lang="en-US" altLang="zh-TW" sz="6400" dirty="0"/>
          </a:p>
          <a:p>
            <a:pPr>
              <a:lnSpc>
                <a:spcPct val="100000"/>
              </a:lnSpc>
              <a:defRPr/>
            </a:pPr>
            <a:r>
              <a:rPr lang="zh-TW" altLang="en-US" sz="6400" dirty="0"/>
              <a:t>「</a:t>
            </a:r>
            <a:r>
              <a:rPr lang="zh-TW" altLang="en-US" sz="6400" b="1" dirty="0"/>
              <a:t>我</a:t>
            </a:r>
            <a:r>
              <a:rPr lang="zh-TW" altLang="en-US" sz="6400" dirty="0"/>
              <a:t>」是誰？</a:t>
            </a:r>
            <a:endParaRPr lang="en-US" altLang="zh-TW" sz="6400" dirty="0"/>
          </a:p>
          <a:p>
            <a:pPr>
              <a:defRPr/>
            </a:pPr>
            <a:endParaRPr lang="zh-TW" altLang="en-US" sz="6400" dirty="0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65193" r="29472" b="21570"/>
          <a:stretch>
            <a:fillRect/>
          </a:stretch>
        </p:blipFill>
        <p:spPr bwMode="auto">
          <a:xfrm>
            <a:off x="6096000" y="4133851"/>
            <a:ext cx="4607984" cy="1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連結線索：關於課文中的「我」</a:t>
            </a:r>
          </a:p>
        </p:txBody>
      </p:sp>
      <p:sp>
        <p:nvSpPr>
          <p:cNvPr id="259075" name="內容版面配置區 2"/>
          <p:cNvSpPr>
            <a:spLocks noGrp="1"/>
          </p:cNvSpPr>
          <p:nvPr>
            <p:ph idx="1"/>
          </p:nvPr>
        </p:nvSpPr>
        <p:spPr>
          <a:xfrm>
            <a:off x="237067" y="2370667"/>
            <a:ext cx="11808884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   </a:t>
            </a:r>
            <a:r>
              <a:rPr lang="zh-TW" altLang="en-US" sz="5333"/>
              <a:t>      張國瑞是</a:t>
            </a:r>
            <a:r>
              <a:rPr lang="zh-TW" altLang="en-US" sz="5333" b="1">
                <a:solidFill>
                  <a:srgbClr val="FF0000"/>
                </a:solidFill>
              </a:rPr>
              <a:t>我</a:t>
            </a:r>
            <a:r>
              <a:rPr lang="zh-TW" altLang="en-US" sz="5333"/>
              <a:t>在淡江大學 盲生資源中心的同事。五歲那年，鄰居一個愛玩的小朋友拿自製竹箭到處亂射，不料竟刺中他的左眼，左眼逐漸喪失視力後，右眼也跟著失去光覺，直到國一，雙目幾乎失明。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0" t="16402" b="72400"/>
          <a:stretch>
            <a:fillRect/>
          </a:stretch>
        </p:blipFill>
        <p:spPr bwMode="auto">
          <a:xfrm>
            <a:off x="237068" y="700618"/>
            <a:ext cx="1869017" cy="166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 flipV="1">
            <a:off x="2256367" y="1691218"/>
            <a:ext cx="2400300" cy="488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不知不覺中的轉換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934" y="1805518"/>
            <a:ext cx="6659033" cy="191134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4800" dirty="0"/>
              <a:t>      「這世界上有誰會像牠一樣，願意為</a:t>
            </a:r>
            <a:r>
              <a:rPr lang="zh-TW" altLang="en-US" sz="4800" b="1" dirty="0">
                <a:solidFill>
                  <a:srgbClr val="FF0000"/>
                </a:solidFill>
              </a:rPr>
              <a:t>我</a:t>
            </a:r>
            <a:r>
              <a:rPr lang="zh-TW" altLang="en-US" sz="4800" dirty="0"/>
              <a:t>而放棄最可貴的自由？」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0268" y="3833284"/>
            <a:ext cx="61362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張國瑞是</a:t>
            </a:r>
            <a:r>
              <a:rPr lang="zh-TW" altLang="en-US" sz="4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在淡江大學 盲生資源中心的同事</a:t>
            </a:r>
            <a:r>
              <a:rPr lang="en-US" altLang="zh-TW" sz="4800">
                <a:solidFill>
                  <a:srgbClr val="000000"/>
                </a:solidFill>
              </a:rPr>
              <a:t>……</a:t>
            </a:r>
            <a:endParaRPr lang="zh-TW" altLang="en-US" sz="4800">
              <a:solidFill>
                <a:srgbClr val="000000"/>
              </a:solidFill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65193" r="29472" b="21570"/>
          <a:stretch>
            <a:fillRect/>
          </a:stretch>
        </p:blipFill>
        <p:spPr bwMode="auto">
          <a:xfrm>
            <a:off x="7766051" y="1989668"/>
            <a:ext cx="3551767" cy="150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0" t="16402" b="72400"/>
          <a:stretch>
            <a:fillRect/>
          </a:stretch>
        </p:blipFill>
        <p:spPr bwMode="auto">
          <a:xfrm>
            <a:off x="8401051" y="4167718"/>
            <a:ext cx="1866900" cy="16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0917" y="1657352"/>
            <a:ext cx="4165600" cy="2305049"/>
          </a:xfrm>
        </p:spPr>
      </p:pic>
      <p:sp>
        <p:nvSpPr>
          <p:cNvPr id="6" name="橢圓形圖說文字 5"/>
          <p:cNvSpPr/>
          <p:nvPr/>
        </p:nvSpPr>
        <p:spPr>
          <a:xfrm>
            <a:off x="658284" y="1369484"/>
            <a:ext cx="5137149" cy="2038349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小組討論時間</a:t>
            </a:r>
            <a:endParaRPr kumimoji="1" lang="en-US" altLang="zh-TW" sz="37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159000" y="463551"/>
            <a:ext cx="8299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請找找自然段裡的我是誰？</a:t>
            </a:r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65193" r="51868" b="22005"/>
          <a:stretch>
            <a:fillRect/>
          </a:stretch>
        </p:blipFill>
        <p:spPr bwMode="auto">
          <a:xfrm>
            <a:off x="556684" y="4828117"/>
            <a:ext cx="2207683" cy="18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0" t="16402" b="72400"/>
          <a:stretch>
            <a:fillRect/>
          </a:stretch>
        </p:blipFill>
        <p:spPr bwMode="auto">
          <a:xfrm>
            <a:off x="8580967" y="4828118"/>
            <a:ext cx="1866900" cy="16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76971" r="8543" b="3419"/>
          <a:stretch>
            <a:fillRect/>
          </a:stretch>
        </p:blipFill>
        <p:spPr bwMode="auto">
          <a:xfrm>
            <a:off x="3382433" y="4643968"/>
            <a:ext cx="4224867" cy="207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7" name="文字方塊 1"/>
          <p:cNvSpPr txBox="1">
            <a:spLocks noChangeArrowheads="1"/>
          </p:cNvSpPr>
          <p:nvPr/>
        </p:nvSpPr>
        <p:spPr bwMode="auto">
          <a:xfrm>
            <a:off x="747184" y="3729567"/>
            <a:ext cx="1002389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267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討論完請直接到黑板上來寫小組的答案。</a:t>
            </a:r>
          </a:p>
        </p:txBody>
      </p:sp>
    </p:spTree>
    <p:extLst>
      <p:ext uri="{BB962C8B-B14F-4D97-AF65-F5344CB8AC3E}">
        <p14:creationId xmlns:p14="http://schemas.microsoft.com/office/powerpoint/2010/main" val="34896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03:00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0" name="Rectangle 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1" name="Rectangle 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2" name="Rectangle 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3" name="Rectangle 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4" name="Rectangle 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5" name="Rectangle 1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6" name="Rectangle 1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7" name="Rectangle 1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8" name="Rectangle 1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9" name="Rectangle 1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0" name="Rectangle 1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1" name="Rectangle 1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2" name="Rectangle 1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3" name="Rectangle 1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4" name="Rectangle 1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5" name="Rectangle 2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6" name="Rectangle 2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7" name="Rectangle 2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8" name="Rectangle 2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9" name="Rectangle 2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0" name="Rectangle 2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1" name="Rectangle 2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2" name="Rectangle 2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3" name="Rectangle 2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4" name="Rectangle 2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5" name="Rectangle 3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6" name="Rectangle 3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7" name="Rectangle 3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8" name="Rectangle 3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9" name="Rectangle 3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0" name="Rectangle 3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1" name="Rectangle 3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2" name="Rectangle 3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3" name="Rectangle 3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4" name="Rectangle 3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5" name="Rectangle 4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6" name="Rectangle 4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7" name="Rectangle 4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8" name="Rectangle 4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9" name="Rectangle 4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0" name="Rectangle 4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1" name="Rectangle 4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2" name="Rectangle 4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3" name="Rectangle 4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4" name="Rectangle 4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5" name="Rectangle 5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6" name="Rectangle 5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7" name="Rectangle 5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8" name="Rectangle 5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9" name="Rectangle 5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0" name="Rectangle 5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1" name="Rectangle 5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2" name="Rectangle 5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3" name="Rectangle 5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4" name="Rectangle 5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5" name="Rectangle 6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6" name="Rectangle 6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7" name="Rectangle 6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8" name="Rectangle 6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9" name="Rectangle 6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0" name="Rectangle 6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1" name="Rectangle 6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2" name="Rectangle 6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3" name="Rectangle 6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4" name="Rectangle 6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5" name="Rectangle 7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6" name="Rectangle 7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7" name="Rectangle 7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8" name="Rectangle 7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9" name="Rectangle 7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0" name="Rectangle 7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1" name="Rectangle 7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2" name="Rectangle 7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3" name="Rectangle 7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4" name="Rectangle 7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5" name="Rectangle 8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6" name="Rectangle 8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7" name="Rectangle 8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8" name="Rectangle 8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9" name="Rectangle 8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0" name="Rectangle 8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1" name="Rectangle 8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2" name="Rectangle 8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3" name="Rectangle 8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4" name="Rectangle 8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5" name="Rectangle 9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6" name="Rectangle 9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7" name="Rectangle 9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8" name="Rectangle 9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9" name="Rectangle 9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0" name="Rectangle 9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1" name="Rectangle 9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2" name="Rectangle 9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3" name="Rectangle 9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4" name="Rectangle 9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5" name="Rectangle 10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6" name="Rectangle 10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7" name="Rectangle 10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8" name="Rectangle 10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9" name="Rectangle 10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0" name="Rectangle 105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1" name="Rectangle 106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2" name="Rectangle 107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3" name="Rectangle 108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4" name="Rectangle 109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5" name="Rectangle 110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6" name="Rectangle 111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7" name="Rectangle 112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8" name="Rectangle 113"/>
          <p:cNvSpPr>
            <a:spLocks noChangeArrowheads="1"/>
          </p:cNvSpPr>
          <p:nvPr/>
        </p:nvSpPr>
        <p:spPr bwMode="auto">
          <a:xfrm>
            <a:off x="2823633" y="2362200"/>
            <a:ext cx="5794856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9" name="Rectangle 114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0" name="Rectangle 11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1" name="Rectangle 11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2" name="Rectangle 11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3" name="Rectangle 11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4" name="Rectangle 11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5" name="Rectangle 12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6" name="Rectangle 12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7" name="Rectangle 12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8" name="Rectangle 12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9" name="Rectangle 12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0" name="Rectangle 12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1" name="Rectangle 12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2" name="Rectangle 12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3" name="Rectangle 12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4" name="Rectangle 12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5" name="Rectangle 13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6" name="Rectangle 13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7" name="Rectangle 13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8" name="Rectangle 13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9" name="Rectangle 13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0" name="Rectangle 13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1" name="Rectangle 13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2" name="Rectangle 13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3" name="Rectangle 13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4" name="Rectangle 13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5" name="Rectangle 14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6" name="Rectangle 14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7" name="Rectangle 14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8" name="Rectangle 14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9" name="Rectangle 14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0" name="Rectangle 14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1" name="Rectangle 14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2" name="Rectangle 14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3" name="Rectangle 14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4" name="Rectangle 14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5" name="Rectangle 15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6" name="Rectangle 15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7" name="Rectangle 15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8" name="Rectangle 15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9" name="Rectangle 15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0" name="Rectangle 15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1" name="Rectangle 15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2" name="Rectangle 15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3" name="Rectangle 15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4" name="Rectangle 15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5" name="Rectangle 16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6" name="Rectangle 16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7" name="Rectangle 16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8" name="Rectangle 16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9" name="Rectangle 16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0" name="Rectangle 16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1" name="Rectangle 16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2" name="Rectangle 16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3" name="Rectangle 16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4" name="Rectangle 16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5" name="Rectangle 17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6" name="Rectangle 17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7" name="Rectangle 17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8" name="Rectangle 17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9" name="Rectangle 17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0" name="Rectangle 17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1" name="Rectangle 17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2" name="Rectangle 17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3" name="Rectangle 17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4" name="Rectangle 17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5" name="Rectangle 18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6" name="Rectangle 18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7" name="Rectangle 18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8" name="Rectangle 18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9" name="Rectangle 18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949" name="矩形 948"/>
          <p:cNvSpPr/>
          <p:nvPr/>
        </p:nvSpPr>
        <p:spPr>
          <a:xfrm>
            <a:off x="1786467" y="880534"/>
            <a:ext cx="2277533" cy="829733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951" name="文字方塊 950"/>
          <p:cNvSpPr txBox="1">
            <a:spLocks noChangeArrowheads="1"/>
          </p:cNvSpPr>
          <p:nvPr/>
        </p:nvSpPr>
        <p:spPr bwMode="auto">
          <a:xfrm>
            <a:off x="1786468" y="1016001"/>
            <a:ext cx="2874433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計時器</a:t>
            </a:r>
          </a:p>
        </p:txBody>
      </p:sp>
    </p:spTree>
    <p:extLst>
      <p:ext uri="{BB962C8B-B14F-4D97-AF65-F5344CB8AC3E}">
        <p14:creationId xmlns:p14="http://schemas.microsoft.com/office/powerpoint/2010/main" val="150276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"/>
                  </p:tgtEl>
                </p:cond>
              </p:nextCondLst>
            </p:seq>
          </p:childTnLst>
        </p:cTn>
      </p:par>
    </p:tnLst>
    <p:bldLst>
      <p:bldP spid="359" grpId="0"/>
      <p:bldP spid="360" grpId="0"/>
      <p:bldP spid="361" grpId="0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370" grpId="0"/>
      <p:bldP spid="371" grpId="0"/>
      <p:bldP spid="372" grpId="0"/>
      <p:bldP spid="373" grpId="0"/>
      <p:bldP spid="374" grpId="0"/>
      <p:bldP spid="375" grpId="0"/>
      <p:bldP spid="376" grpId="0"/>
      <p:bldP spid="377" grpId="0"/>
      <p:bldP spid="378" grpId="0"/>
      <p:bldP spid="379" grpId="0"/>
      <p:bldP spid="380" grpId="0"/>
      <p:bldP spid="381" grpId="0"/>
      <p:bldP spid="382" grpId="0"/>
      <p:bldP spid="383" grpId="0"/>
      <p:bldP spid="384" grpId="0"/>
      <p:bldP spid="385" grpId="0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398" grpId="0"/>
      <p:bldP spid="399" grpId="0"/>
      <p:bldP spid="400" grpId="0"/>
      <p:bldP spid="401" grpId="0"/>
      <p:bldP spid="402" grpId="0"/>
      <p:bldP spid="403" grpId="0"/>
      <p:bldP spid="404" grpId="0"/>
      <p:bldP spid="405" grpId="0"/>
      <p:bldP spid="406" grpId="0"/>
      <p:bldP spid="407" grpId="0"/>
      <p:bldP spid="408" grpId="0"/>
      <p:bldP spid="409" grpId="0"/>
      <p:bldP spid="410" grpId="0"/>
      <p:bldP spid="411" grpId="0"/>
      <p:bldP spid="412" grpId="0"/>
      <p:bldP spid="413" grpId="0"/>
      <p:bldP spid="414" grpId="0"/>
      <p:bldP spid="415" grpId="0"/>
      <p:bldP spid="416" grpId="0"/>
      <p:bldP spid="417" grpId="0"/>
      <p:bldP spid="418" grpId="0"/>
      <p:bldP spid="419" grpId="0"/>
      <p:bldP spid="420" grpId="0"/>
      <p:bldP spid="421" grpId="0"/>
      <p:bldP spid="422" grpId="0"/>
      <p:bldP spid="423" grpId="0"/>
      <p:bldP spid="424" grpId="0"/>
      <p:bldP spid="425" grpId="0"/>
      <p:bldP spid="426" grpId="0"/>
      <p:bldP spid="427" grpId="0"/>
      <p:bldP spid="428" grpId="0"/>
      <p:bldP spid="429" grpId="0"/>
      <p:bldP spid="430" grpId="0"/>
      <p:bldP spid="431" grpId="0"/>
      <p:bldP spid="432" grpId="0"/>
      <p:bldP spid="433" grpId="0"/>
      <p:bldP spid="434" grpId="0"/>
      <p:bldP spid="435" grpId="0"/>
      <p:bldP spid="436" grpId="0"/>
      <p:bldP spid="437" grpId="0"/>
      <p:bldP spid="438" grpId="0"/>
      <p:bldP spid="439" grpId="0"/>
      <p:bldP spid="440" grpId="0"/>
      <p:bldP spid="441" grpId="0"/>
      <p:bldP spid="442" grpId="0"/>
      <p:bldP spid="443" grpId="0"/>
      <p:bldP spid="444" grpId="0"/>
      <p:bldP spid="445" grpId="0"/>
      <p:bldP spid="446" grpId="0"/>
      <p:bldP spid="447" grpId="0"/>
      <p:bldP spid="448" grpId="0"/>
      <p:bldP spid="449" grpId="0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  <p:bldP spid="458" grpId="0"/>
      <p:bldP spid="459" grpId="0"/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  <p:bldP spid="483" grpId="0"/>
      <p:bldP spid="484" grpId="0"/>
      <p:bldP spid="485" grpId="0"/>
      <p:bldP spid="486" grpId="0"/>
      <p:bldP spid="487" grpId="0"/>
      <p:bldP spid="488" grpId="0"/>
      <p:bldP spid="489" grpId="0"/>
      <p:bldP spid="490" grpId="0"/>
      <p:bldP spid="491" grpId="0"/>
      <p:bldP spid="492" grpId="0"/>
      <p:bldP spid="493" grpId="0"/>
      <p:bldP spid="494" grpId="0"/>
      <p:bldP spid="495" grpId="0"/>
      <p:bldP spid="496" grpId="0"/>
      <p:bldP spid="497" grpId="0"/>
      <p:bldP spid="498" grpId="0"/>
      <p:bldP spid="499" grpId="0"/>
      <p:bldP spid="500" grpId="0"/>
      <p:bldP spid="501" grpId="0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18" grpId="0"/>
      <p:bldP spid="519" grpId="0"/>
      <p:bldP spid="520" grpId="0"/>
      <p:bldP spid="521" grpId="0"/>
      <p:bldP spid="522" grpId="0"/>
      <p:bldP spid="523" grpId="0"/>
      <p:bldP spid="524" grpId="0"/>
      <p:bldP spid="525" grpId="0"/>
      <p:bldP spid="526" grpId="0"/>
      <p:bldP spid="527" grpId="0"/>
      <p:bldP spid="528" grpId="0"/>
      <p:bldP spid="529" grpId="0"/>
      <p:bldP spid="530" grpId="0"/>
      <p:bldP spid="531" grpId="0"/>
      <p:bldP spid="532" grpId="0"/>
      <p:bldP spid="533" grpId="0"/>
      <p:bldP spid="534" grpId="0"/>
      <p:bldP spid="535" grpId="0"/>
      <p:bldP spid="536" grpId="0"/>
      <p:bldP spid="537" grpId="0"/>
      <p:bldP spid="538" grpId="0"/>
      <p:bldP spid="539" grpId="0"/>
      <p:bldP spid="949" grpId="0" animBg="1"/>
      <p:bldP spid="9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標題 1"/>
          <p:cNvSpPr>
            <a:spLocks noGrp="1"/>
          </p:cNvSpPr>
          <p:nvPr>
            <p:ph type="title"/>
          </p:nvPr>
        </p:nvSpPr>
        <p:spPr>
          <a:xfrm>
            <a:off x="484717" y="165101"/>
            <a:ext cx="10515600" cy="1325033"/>
          </a:xfrm>
        </p:spPr>
        <p:txBody>
          <a:bodyPr/>
          <a:lstStyle/>
          <a:p>
            <a:r>
              <a:rPr lang="zh-TW" altLang="en-US" smtClean="0"/>
              <a:t>請填寫段落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39185" y="1691218"/>
          <a:ext cx="11618383" cy="481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69"/>
                <a:gridCol w="1659769"/>
                <a:gridCol w="1659769"/>
                <a:gridCol w="1659769"/>
                <a:gridCol w="1659769"/>
                <a:gridCol w="1659769"/>
                <a:gridCol w="1659769"/>
              </a:tblGrid>
              <a:tr h="793356"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第一組</a:t>
                      </a:r>
                      <a:endParaRPr lang="zh-TW" altLang="en-US" sz="32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第二組</a:t>
                      </a:r>
                      <a:endParaRPr lang="zh-TW" altLang="en-US" sz="32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第三組</a:t>
                      </a:r>
                      <a:endParaRPr lang="zh-TW" altLang="en-US" sz="32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第四組</a:t>
                      </a:r>
                      <a:endParaRPr lang="zh-TW" altLang="en-US" sz="32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第五組</a:t>
                      </a:r>
                      <a:endParaRPr lang="zh-TW" altLang="en-US" sz="32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第六組</a:t>
                      </a:r>
                      <a:endParaRPr lang="zh-TW" altLang="en-US" sz="3200" dirty="0"/>
                    </a:p>
                  </a:txBody>
                  <a:tcPr marL="121932" marR="121932" marT="60973" marB="60973"/>
                </a:tc>
              </a:tr>
              <a:tr h="1339276"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</a:tr>
              <a:tr h="1339276"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</a:tr>
              <a:tr h="1339276"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32" marR="121932" marT="60973" marB="60973"/>
                </a:tc>
              </a:tr>
            </a:tbl>
          </a:graphicData>
        </a:graphic>
      </p:graphicFrame>
      <p:pic>
        <p:nvPicPr>
          <p:cNvPr id="6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478367" y="3816352"/>
            <a:ext cx="1153584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3" t="76595" r="39468" b="11594"/>
          <a:stretch>
            <a:fillRect/>
          </a:stretch>
        </p:blipFill>
        <p:spPr bwMode="auto">
          <a:xfrm>
            <a:off x="334433" y="2565400"/>
            <a:ext cx="1441451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334433" y="5137151"/>
            <a:ext cx="1441451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4944534" y="3524251"/>
            <a:ext cx="5856817" cy="1824567"/>
          </a:xfrm>
          <a:prstGeom prst="wedgeEllipseCallout">
            <a:avLst>
              <a:gd name="adj1" fmla="val -52149"/>
              <a:gd name="adj2" fmla="val -524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srgbClr val="FF0000"/>
                </a:solidFill>
              </a:rPr>
              <a:t>你發現什麼？</a:t>
            </a:r>
          </a:p>
        </p:txBody>
      </p:sp>
    </p:spTree>
    <p:extLst>
      <p:ext uri="{BB962C8B-B14F-4D97-AF65-F5344CB8AC3E}">
        <p14:creationId xmlns:p14="http://schemas.microsoft.com/office/powerpoint/2010/main" val="21718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標題 1"/>
          <p:cNvSpPr>
            <a:spLocks noGrp="1"/>
          </p:cNvSpPr>
          <p:nvPr>
            <p:ph type="title"/>
          </p:nvPr>
        </p:nvSpPr>
        <p:spPr>
          <a:xfrm>
            <a:off x="764117" y="188385"/>
            <a:ext cx="10515600" cy="1325033"/>
          </a:xfrm>
        </p:spPr>
        <p:txBody>
          <a:bodyPr/>
          <a:lstStyle/>
          <a:p>
            <a:r>
              <a:rPr lang="zh-TW" altLang="en-US" smtClean="0"/>
              <a:t>敘述事件的人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39185" y="1509185"/>
          <a:ext cx="11713632" cy="503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376"/>
                <a:gridCol w="1673376"/>
                <a:gridCol w="1673376"/>
                <a:gridCol w="1673376"/>
                <a:gridCol w="1673376"/>
                <a:gridCol w="1673376"/>
                <a:gridCol w="1673376"/>
              </a:tblGrid>
              <a:tr h="1061871"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自然段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第一段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第二段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第三段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第四段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第五段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第六段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</a:tr>
              <a:tr h="1543968"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敘事者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</a:tr>
              <a:tr h="750049"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自然段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第七段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第八段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第九段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第十段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 gridSpan="2">
                  <a:txBody>
                    <a:bodyPr/>
                    <a:lstStyle/>
                    <a:p>
                      <a:r>
                        <a:rPr lang="zh-TW" altLang="en-US" sz="3700" dirty="0" smtClean="0"/>
                        <a:t>第十一段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 h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  <a:tr h="1675428">
                <a:tc>
                  <a:txBody>
                    <a:bodyPr/>
                    <a:lstStyle/>
                    <a:p>
                      <a:r>
                        <a:rPr lang="zh-TW" altLang="en-US" sz="3700" dirty="0" smtClean="0"/>
                        <a:t>敘事者</a:t>
                      </a:r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 gridSpan="2">
                  <a:txBody>
                    <a:bodyPr/>
                    <a:lstStyle/>
                    <a:p>
                      <a:endParaRPr lang="zh-TW" altLang="en-US" sz="3700" dirty="0"/>
                    </a:p>
                  </a:txBody>
                  <a:tcPr marL="121924" marR="121924" marT="60968" marB="60968"/>
                </a:tc>
                <a:tc h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2159000" y="2774952"/>
            <a:ext cx="1153584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10513484" y="2705100"/>
            <a:ext cx="1151467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3888317" y="4965700"/>
            <a:ext cx="1151467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5503333" y="2622551"/>
            <a:ext cx="1441451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3744384" y="2622551"/>
            <a:ext cx="1439333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6957485" y="2607733"/>
            <a:ext cx="1441449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8739718" y="2584451"/>
            <a:ext cx="1439333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2015067" y="4917018"/>
            <a:ext cx="1441451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5376334" y="4946652"/>
            <a:ext cx="1439333" cy="14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7171267" y="4929718"/>
            <a:ext cx="1439333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8735485" y="4917018"/>
            <a:ext cx="1441449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867" b="1"/>
              <a:t>這節課學什麼</a:t>
            </a:r>
            <a:r>
              <a:rPr lang="en-US" altLang="zh-TW" sz="5867" b="1"/>
              <a:t>?</a:t>
            </a:r>
            <a:endParaRPr lang="zh-TW" altLang="en-US" sz="5867" b="1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838201" y="1847851"/>
            <a:ext cx="10826751" cy="4508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sz="4267" b="1" dirty="0"/>
              <a:t>怎麼知道自己</a:t>
            </a:r>
            <a:r>
              <a:rPr lang="zh-TW" altLang="en-US" sz="4267" b="1" dirty="0">
                <a:solidFill>
                  <a:schemeClr val="accent2">
                    <a:lumMod val="75000"/>
                  </a:schemeClr>
                </a:solidFill>
              </a:rPr>
              <a:t>讀懂了</a:t>
            </a:r>
            <a:r>
              <a:rPr lang="en-US" altLang="zh-TW" sz="4267" b="1" dirty="0"/>
              <a:t>?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sz="3867" u="sng" dirty="0"/>
              <a:t>有什麼方法</a:t>
            </a: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</a:rPr>
              <a:t>檢查</a:t>
            </a:r>
            <a:r>
              <a:rPr lang="zh-TW" altLang="en-US" sz="3867" dirty="0"/>
              <a:t>自己讀懂多少</a:t>
            </a:r>
            <a:r>
              <a:rPr lang="en-US" altLang="zh-TW" sz="3867" dirty="0"/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4267" b="1" dirty="0"/>
              <a:t>如果覺得</a:t>
            </a:r>
            <a:r>
              <a:rPr lang="zh-TW" altLang="en-US" sz="4267" b="1" dirty="0">
                <a:solidFill>
                  <a:schemeClr val="accent2">
                    <a:lumMod val="75000"/>
                  </a:schemeClr>
                </a:solidFill>
              </a:rPr>
              <a:t>不是很懂</a:t>
            </a:r>
            <a:r>
              <a:rPr lang="en-US" altLang="zh-TW" sz="4267" b="1" dirty="0"/>
              <a:t>…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sz="3867" u="sng" dirty="0"/>
              <a:t>有什麼方法</a:t>
            </a:r>
            <a:r>
              <a:rPr lang="zh-TW" altLang="en-US" sz="3867" dirty="0"/>
              <a:t>可以</a:t>
            </a: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</a:rPr>
              <a:t>幫助</a:t>
            </a:r>
            <a:r>
              <a:rPr lang="zh-TW" altLang="en-US" sz="3867" dirty="0"/>
              <a:t>自己能讀懂</a:t>
            </a:r>
            <a:r>
              <a:rPr lang="en-US" altLang="zh-TW" sz="3867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3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你發現了嗎？</a:t>
            </a:r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>
          <a:xfrm>
            <a:off x="0" y="2067984"/>
            <a:ext cx="12192000" cy="4351867"/>
          </a:xfrm>
        </p:spPr>
        <p:txBody>
          <a:bodyPr/>
          <a:lstStyle/>
          <a:p>
            <a:r>
              <a:rPr lang="zh-TW" altLang="en-US" sz="5333"/>
              <a:t>自然段第</a:t>
            </a:r>
            <a:r>
              <a:rPr lang="en-US" altLang="zh-TW" sz="5333"/>
              <a:t>1</a:t>
            </a:r>
            <a:r>
              <a:rPr lang="zh-TW" altLang="en-US" sz="5333"/>
              <a:t>、</a:t>
            </a:r>
            <a:r>
              <a:rPr lang="en-US" altLang="zh-TW" sz="5333"/>
              <a:t>6</a:t>
            </a:r>
            <a:r>
              <a:rPr lang="zh-TW" altLang="en-US" sz="5333"/>
              <a:t>、</a:t>
            </a:r>
            <a:r>
              <a:rPr lang="en-US" altLang="zh-TW" sz="5333"/>
              <a:t>8</a:t>
            </a:r>
            <a:r>
              <a:rPr lang="zh-TW" altLang="en-US" sz="5333"/>
              <a:t>段是</a:t>
            </a:r>
            <a:r>
              <a:rPr lang="zh-TW" altLang="en-US" sz="5333">
                <a:solidFill>
                  <a:srgbClr val="FF0000"/>
                </a:solidFill>
              </a:rPr>
              <a:t>張國瑞</a:t>
            </a:r>
            <a:r>
              <a:rPr lang="zh-TW" altLang="en-US" sz="5333"/>
              <a:t>敘述。</a:t>
            </a:r>
            <a:endParaRPr lang="en-US" altLang="zh-TW" sz="5333"/>
          </a:p>
          <a:p>
            <a:r>
              <a:rPr lang="zh-TW" altLang="en-US" sz="5333"/>
              <a:t>自然段第</a:t>
            </a:r>
            <a:r>
              <a:rPr lang="en-US" altLang="zh-TW" sz="5333"/>
              <a:t>2</a:t>
            </a:r>
            <a:r>
              <a:rPr lang="zh-TW" altLang="en-US" sz="5333"/>
              <a:t>、</a:t>
            </a:r>
            <a:r>
              <a:rPr lang="en-US" altLang="zh-TW" sz="5333"/>
              <a:t>3</a:t>
            </a:r>
            <a:r>
              <a:rPr lang="zh-TW" altLang="en-US" sz="5333"/>
              <a:t>、</a:t>
            </a:r>
            <a:r>
              <a:rPr lang="en-US" altLang="zh-TW" sz="5333"/>
              <a:t>4</a:t>
            </a:r>
            <a:r>
              <a:rPr lang="zh-TW" altLang="en-US" sz="5333"/>
              <a:t>、</a:t>
            </a:r>
            <a:r>
              <a:rPr lang="en-US" altLang="zh-TW" sz="5333"/>
              <a:t>5</a:t>
            </a:r>
            <a:r>
              <a:rPr lang="zh-TW" altLang="en-US" sz="5333"/>
              <a:t>、</a:t>
            </a:r>
            <a:r>
              <a:rPr lang="en-US" altLang="zh-TW" sz="5333"/>
              <a:t>7</a:t>
            </a:r>
            <a:r>
              <a:rPr lang="zh-TW" altLang="en-US" sz="5333"/>
              <a:t>、</a:t>
            </a:r>
            <a:r>
              <a:rPr lang="en-US" altLang="zh-TW" sz="5333"/>
              <a:t>9</a:t>
            </a:r>
            <a:r>
              <a:rPr lang="zh-TW" altLang="en-US" sz="5333"/>
              <a:t>、</a:t>
            </a:r>
            <a:r>
              <a:rPr lang="en-US" altLang="zh-TW" sz="5333"/>
              <a:t>10</a:t>
            </a:r>
            <a:r>
              <a:rPr lang="zh-TW" altLang="en-US" sz="5333"/>
              <a:t>、</a:t>
            </a:r>
            <a:r>
              <a:rPr lang="en-US" altLang="zh-TW" sz="5333"/>
              <a:t>11</a:t>
            </a:r>
            <a:r>
              <a:rPr lang="zh-TW" altLang="en-US" sz="5333"/>
              <a:t>段是</a:t>
            </a:r>
            <a:r>
              <a:rPr lang="zh-TW" altLang="en-US" sz="5333">
                <a:solidFill>
                  <a:srgbClr val="FF0000"/>
                </a:solidFill>
              </a:rPr>
              <a:t>作者</a:t>
            </a:r>
            <a:r>
              <a:rPr lang="en-US" altLang="zh-TW" sz="5333">
                <a:solidFill>
                  <a:srgbClr val="FF0000"/>
                </a:solidFill>
              </a:rPr>
              <a:t>(</a:t>
            </a:r>
            <a:r>
              <a:rPr lang="zh-TW" altLang="en-US" sz="5333">
                <a:solidFill>
                  <a:srgbClr val="FF0000"/>
                </a:solidFill>
              </a:rPr>
              <a:t>陳芸英</a:t>
            </a:r>
            <a:r>
              <a:rPr lang="en-US" altLang="zh-TW" sz="5333">
                <a:solidFill>
                  <a:srgbClr val="FF0000"/>
                </a:solidFill>
              </a:rPr>
              <a:t>)</a:t>
            </a:r>
            <a:r>
              <a:rPr lang="zh-TW" altLang="en-US" sz="5333"/>
              <a:t>在敘述。</a:t>
            </a:r>
            <a:endParaRPr lang="en-US" altLang="zh-TW" sz="5333"/>
          </a:p>
          <a:p>
            <a:r>
              <a:rPr lang="zh-TW" altLang="en-US" sz="5333"/>
              <a:t>課文中並沒有出現歐哈拉敘述的段落。</a:t>
            </a:r>
            <a:endParaRPr lang="en-US" altLang="zh-TW" sz="5333"/>
          </a:p>
          <a:p>
            <a:endParaRPr lang="zh-TW" altLang="en-US" sz="5333"/>
          </a:p>
        </p:txBody>
      </p:sp>
    </p:spTree>
    <p:extLst>
      <p:ext uri="{BB962C8B-B14F-4D97-AF65-F5344CB8AC3E}">
        <p14:creationId xmlns:p14="http://schemas.microsoft.com/office/powerpoint/2010/main" val="2067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434" y="1847851"/>
            <a:ext cx="11523133" cy="4351867"/>
          </a:xfrm>
        </p:spPr>
        <p:txBody>
          <a:bodyPr/>
          <a:lstStyle/>
          <a:p>
            <a:pPr>
              <a:defRPr/>
            </a:pPr>
            <a:r>
              <a:rPr lang="zh-TW" altLang="en-US" sz="5333" dirty="0"/>
              <a:t>綜合我們連結的</a:t>
            </a:r>
            <a:r>
              <a:rPr lang="en-US" altLang="zh-TW" sz="5333" dirty="0"/>
              <a:t>2</a:t>
            </a:r>
            <a:r>
              <a:rPr lang="zh-TW" altLang="en-US" sz="5333" dirty="0"/>
              <a:t>個線索。</a:t>
            </a:r>
            <a:endParaRPr lang="en-US" altLang="zh-TW" sz="5333" dirty="0"/>
          </a:p>
          <a:p>
            <a:pPr marL="0" indent="0">
              <a:buNone/>
              <a:defRPr/>
            </a:pPr>
            <a:r>
              <a:rPr lang="en-US" altLang="zh-TW" sz="5333" dirty="0"/>
              <a:t>1.</a:t>
            </a:r>
            <a:r>
              <a:rPr lang="zh-TW" altLang="en-US" sz="5333" dirty="0"/>
              <a:t>我</a:t>
            </a:r>
            <a:r>
              <a:rPr lang="zh-TW" altLang="en-US" sz="5333" dirty="0">
                <a:sym typeface="Wingdings 3" panose="05040102010807070707" pitchFamily="18" charset="2"/>
              </a:rPr>
              <a:t>指稱代名詞。</a:t>
            </a:r>
            <a:endParaRPr lang="en-US" altLang="zh-TW" sz="5333" dirty="0">
              <a:sym typeface="Wingdings 3" panose="05040102010807070707" pitchFamily="18" charset="2"/>
            </a:endParaRPr>
          </a:p>
          <a:p>
            <a:pPr marL="0" indent="0">
              <a:buNone/>
              <a:defRPr/>
            </a:pPr>
            <a:r>
              <a:rPr lang="en-US" altLang="zh-TW" sz="5333" dirty="0">
                <a:sym typeface="Wingdings 3" panose="05040102010807070707" pitchFamily="18" charset="2"/>
              </a:rPr>
              <a:t>2.</a:t>
            </a:r>
            <a:r>
              <a:rPr lang="zh-TW" altLang="en-US" sz="5333" dirty="0">
                <a:sym typeface="Wingdings 3" panose="05040102010807070707" pitchFamily="18" charset="2"/>
              </a:rPr>
              <a:t>各段的敘述者。</a:t>
            </a:r>
            <a:endParaRPr lang="en-US" altLang="zh-TW" sz="5333" dirty="0">
              <a:sym typeface="Wingdings 3" panose="05040102010807070707" pitchFamily="18" charset="2"/>
            </a:endParaRPr>
          </a:p>
          <a:p>
            <a:pPr>
              <a:defRPr/>
            </a:pPr>
            <a:r>
              <a:rPr lang="zh-TW" altLang="en-US" sz="5333" dirty="0"/>
              <a:t>歐哈拉只出現在</a:t>
            </a:r>
            <a:r>
              <a:rPr lang="zh-TW" altLang="en-US" sz="5333" dirty="0">
                <a:solidFill>
                  <a:srgbClr val="FF0000"/>
                </a:solidFill>
              </a:rPr>
              <a:t>標題</a:t>
            </a:r>
            <a:r>
              <a:rPr lang="zh-TW" altLang="en-US" sz="5333" dirty="0"/>
              <a:t>，不在課文中。</a:t>
            </a:r>
          </a:p>
          <a:p>
            <a:pPr>
              <a:defRPr/>
            </a:pPr>
            <a:endParaRPr lang="zh-TW" altLang="en-US" sz="5333" dirty="0"/>
          </a:p>
        </p:txBody>
      </p:sp>
      <p:sp>
        <p:nvSpPr>
          <p:cNvPr id="271364" name="矩形 4"/>
          <p:cNvSpPr>
            <a:spLocks noChangeArrowheads="1"/>
          </p:cNvSpPr>
          <p:nvPr/>
        </p:nvSpPr>
        <p:spPr bwMode="auto">
          <a:xfrm>
            <a:off x="3407834" y="452967"/>
            <a:ext cx="4291559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3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你發現了嗎？</a:t>
            </a:r>
          </a:p>
        </p:txBody>
      </p:sp>
    </p:spTree>
    <p:extLst>
      <p:ext uri="{BB962C8B-B14F-4D97-AF65-F5344CB8AC3E}">
        <p14:creationId xmlns:p14="http://schemas.microsoft.com/office/powerpoint/2010/main" val="35001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請想一想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9184"/>
            <a:ext cx="10515600" cy="4351867"/>
          </a:xfrm>
        </p:spPr>
        <p:txBody>
          <a:bodyPr/>
          <a:lstStyle/>
          <a:p>
            <a:r>
              <a:rPr lang="zh-TW" altLang="en-US" sz="5867"/>
              <a:t>歐哈拉只出現在標題，不在課文中。為什麼？</a:t>
            </a:r>
            <a:endParaRPr lang="en-US" altLang="zh-TW" sz="5867"/>
          </a:p>
          <a:p>
            <a:r>
              <a:rPr lang="zh-TW" altLang="en-US" sz="5867"/>
              <a:t>歐哈拉不會說話？</a:t>
            </a:r>
            <a:endParaRPr lang="en-US" altLang="zh-TW" sz="5867"/>
          </a:p>
          <a:p>
            <a:r>
              <a:rPr lang="zh-TW" altLang="en-US" sz="5867"/>
              <a:t>歐哈拉不是主角？</a:t>
            </a:r>
            <a:endParaRPr lang="en-US" altLang="zh-TW" sz="5867"/>
          </a:p>
          <a:p>
            <a:r>
              <a:rPr lang="zh-TW" altLang="en-US" sz="5867"/>
              <a:t>有人替歐哈拉說話？</a:t>
            </a:r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010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smtClean="0"/>
          </a:p>
        </p:txBody>
      </p:sp>
      <p:sp>
        <p:nvSpPr>
          <p:cNvPr id="303107" name="內容版面配置區 2"/>
          <p:cNvSpPr>
            <a:spLocks noGrp="1"/>
          </p:cNvSpPr>
          <p:nvPr>
            <p:ph idx="1"/>
          </p:nvPr>
        </p:nvSpPr>
        <p:spPr>
          <a:xfrm>
            <a:off x="838200" y="1847851"/>
            <a:ext cx="10515600" cy="4351867"/>
          </a:xfrm>
        </p:spPr>
        <p:txBody>
          <a:bodyPr/>
          <a:lstStyle/>
          <a:p>
            <a:r>
              <a:rPr lang="zh-TW" altLang="en-US" sz="6400"/>
              <a:t>找出幾乎沒有用到的段落。</a:t>
            </a:r>
            <a:endParaRPr lang="en-US" altLang="zh-TW" sz="6400"/>
          </a:p>
          <a:p>
            <a:r>
              <a:rPr lang="zh-TW" altLang="en-US" sz="6400"/>
              <a:t>自然段</a:t>
            </a:r>
            <a:r>
              <a:rPr lang="en-US" altLang="zh-TW" sz="6400"/>
              <a:t>2.3.4</a:t>
            </a:r>
            <a:r>
              <a:rPr lang="zh-TW" altLang="en-US" sz="6400"/>
              <a:t>段</a:t>
            </a:r>
          </a:p>
        </p:txBody>
      </p:sp>
    </p:spTree>
    <p:extLst>
      <p:ext uri="{BB962C8B-B14F-4D97-AF65-F5344CB8AC3E}">
        <p14:creationId xmlns:p14="http://schemas.microsoft.com/office/powerpoint/2010/main" val="2278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自然段第二段</a:t>
            </a:r>
          </a:p>
        </p:txBody>
      </p:sp>
      <p:sp>
        <p:nvSpPr>
          <p:cNvPr id="305155" name="內容版面配置區 2"/>
          <p:cNvSpPr>
            <a:spLocks noGrp="1"/>
          </p:cNvSpPr>
          <p:nvPr>
            <p:ph idx="1"/>
          </p:nvPr>
        </p:nvSpPr>
        <p:spPr>
          <a:xfrm>
            <a:off x="838200" y="1606551"/>
            <a:ext cx="10515600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267"/>
              <a:t>       </a:t>
            </a:r>
            <a:r>
              <a:rPr lang="zh-TW" altLang="zh-TW" sz="4267"/>
              <a:t>張國瑞是我在淡江大學 盲生資源中心的同事。五歲那年，鄰居一個愛玩的小朋友拿自製竹箭到處亂射，不料竟刺中他的左眼，左眼逐漸喪失視力後，右眼也跟著失去光覺，直到國一，雙目幾乎失明。</a:t>
            </a:r>
            <a:endParaRPr lang="en-US" altLang="zh-TW" sz="4267"/>
          </a:p>
          <a:p>
            <a:pPr marL="0" indent="0">
              <a:buNone/>
            </a:pPr>
            <a:r>
              <a:rPr lang="zh-TW" altLang="zh-TW" sz="4267">
                <a:sym typeface="Wingdings 3" panose="05040102010807070707" pitchFamily="18" charset="2"/>
              </a:rPr>
              <a:t></a:t>
            </a:r>
            <a:r>
              <a:rPr lang="zh-TW" altLang="en-US" sz="4267">
                <a:sym typeface="Wingdings 3" panose="05040102010807070707" pitchFamily="18" charset="2"/>
              </a:rPr>
              <a:t>張國瑞和作者的關係</a:t>
            </a:r>
            <a:endParaRPr lang="en-US" altLang="zh-TW" sz="4267"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zh-TW" altLang="zh-TW" sz="4267">
                <a:sym typeface="Wingdings 3" panose="05040102010807070707" pitchFamily="18" charset="2"/>
              </a:rPr>
              <a:t></a:t>
            </a:r>
            <a:r>
              <a:rPr lang="zh-TW" altLang="en-US" sz="4267">
                <a:sym typeface="Wingdings 3" panose="05040102010807070707" pitchFamily="18" charset="2"/>
              </a:rPr>
              <a:t>張國瑞失明的原因及經過</a:t>
            </a:r>
            <a:endParaRPr lang="en-US" altLang="zh-TW" sz="4267"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zh-TW" altLang="zh-TW" sz="4267">
                <a:sym typeface="Wingdings 3" panose="05040102010807070707" pitchFamily="18" charset="2"/>
              </a:rPr>
              <a:t></a:t>
            </a:r>
            <a:r>
              <a:rPr lang="zh-TW" altLang="en-US" sz="4267">
                <a:sym typeface="Wingdings 3" panose="05040102010807070707" pitchFamily="18" charset="2"/>
              </a:rPr>
              <a:t>背景</a:t>
            </a:r>
            <a:endParaRPr lang="zh-TW" altLang="en-US" sz="4267"/>
          </a:p>
        </p:txBody>
      </p:sp>
    </p:spTree>
    <p:extLst>
      <p:ext uri="{BB962C8B-B14F-4D97-AF65-F5344CB8AC3E}">
        <p14:creationId xmlns:p14="http://schemas.microsoft.com/office/powerpoint/2010/main" val="3564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標題 1"/>
          <p:cNvSpPr>
            <a:spLocks noGrp="1"/>
          </p:cNvSpPr>
          <p:nvPr>
            <p:ph type="title"/>
          </p:nvPr>
        </p:nvSpPr>
        <p:spPr>
          <a:xfrm>
            <a:off x="628651" y="-122766"/>
            <a:ext cx="10515600" cy="1325033"/>
          </a:xfrm>
        </p:spPr>
        <p:txBody>
          <a:bodyPr/>
          <a:lstStyle/>
          <a:p>
            <a:r>
              <a:rPr lang="zh-TW" altLang="en-US" smtClean="0"/>
              <a:t>自然段第三段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9017" y="1028700"/>
            <a:ext cx="10515600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         </a:t>
            </a:r>
            <a:r>
              <a:rPr lang="zh-TW" altLang="zh-TW" sz="4267"/>
              <a:t>國瑞天性樂觀，雖然失去視力，但意志堅強，淡江大學畢業後，由於成功研發「盲用電腦」軟體，一躍成為視障界的科技尖兵，現在視障者可以跟明眼人一樣上網找資料、互通電郵，都得歸功於他。</a:t>
            </a:r>
            <a:r>
              <a:rPr lang="zh-TW" altLang="zh-TW" sz="4267" b="1"/>
              <a:t>然而</a:t>
            </a:r>
            <a:r>
              <a:rPr lang="zh-TW" altLang="zh-TW" sz="4267"/>
              <a:t>，自從有了歐哈拉之後，別人已經很少提及他的電腦成就，改稱他為導盲犬的主人。</a:t>
            </a:r>
            <a:endParaRPr lang="en-US" altLang="zh-TW" sz="4267"/>
          </a:p>
          <a:p>
            <a:pPr marL="0" indent="0">
              <a:buNone/>
            </a:pPr>
            <a:r>
              <a:rPr lang="zh-TW" altLang="zh-TW" sz="4267">
                <a:sym typeface="Wingdings 3" panose="05040102010807070707" pitchFamily="18" charset="2"/>
              </a:rPr>
              <a:t></a:t>
            </a:r>
            <a:r>
              <a:rPr lang="zh-TW" altLang="en-US" sz="4267">
                <a:sym typeface="Wingdings 3" panose="05040102010807070707" pitchFamily="18" charset="2"/>
              </a:rPr>
              <a:t>張國瑞個性</a:t>
            </a:r>
            <a:endParaRPr lang="en-US" altLang="zh-TW" sz="4267"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zh-TW" altLang="zh-TW" sz="4267">
                <a:sym typeface="Wingdings 3" panose="05040102010807070707" pitchFamily="18" charset="2"/>
              </a:rPr>
              <a:t></a:t>
            </a:r>
            <a:r>
              <a:rPr lang="zh-TW" altLang="en-US" sz="4267">
                <a:sym typeface="Wingdings 3" panose="05040102010807070707" pitchFamily="18" charset="2"/>
              </a:rPr>
              <a:t>張國瑞的重要性</a:t>
            </a:r>
            <a:endParaRPr lang="zh-TW" altLang="en-US" sz="4267"/>
          </a:p>
        </p:txBody>
      </p:sp>
      <p:sp>
        <p:nvSpPr>
          <p:cNvPr id="5" name="矩形 4"/>
          <p:cNvSpPr/>
          <p:nvPr/>
        </p:nvSpPr>
        <p:spPr>
          <a:xfrm>
            <a:off x="2639485" y="1028700"/>
            <a:ext cx="2305049" cy="575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45134" y="1028700"/>
            <a:ext cx="1056217" cy="575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234" y="1604434"/>
            <a:ext cx="1056217" cy="575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6484" y="1604434"/>
            <a:ext cx="1151467" cy="575733"/>
          </a:xfrm>
          <a:prstGeom prst="rect">
            <a:avLst/>
          </a:prstGeom>
          <a:noFill/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8401" y="2755900"/>
            <a:ext cx="9946217" cy="575733"/>
          </a:xfrm>
          <a:prstGeom prst="rect">
            <a:avLst/>
          </a:prstGeom>
          <a:noFill/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9717" y="3329518"/>
            <a:ext cx="6415616" cy="575733"/>
          </a:xfrm>
          <a:prstGeom prst="rect">
            <a:avLst/>
          </a:prstGeom>
          <a:noFill/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27952" y="3429000"/>
            <a:ext cx="1248833" cy="575733"/>
          </a:xfrm>
          <a:prstGeom prst="rect">
            <a:avLst/>
          </a:prstGeom>
          <a:noFill/>
          <a:ln w="53975">
            <a:solidFill>
              <a:srgbClr val="0AA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56368" y="4565651"/>
            <a:ext cx="5856817" cy="575733"/>
          </a:xfrm>
          <a:prstGeom prst="rect">
            <a:avLst/>
          </a:prstGeom>
          <a:noFill/>
          <a:ln w="53975">
            <a:solidFill>
              <a:srgbClr val="0AA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自然段第四段</a:t>
            </a:r>
          </a:p>
        </p:txBody>
      </p:sp>
      <p:sp>
        <p:nvSpPr>
          <p:cNvPr id="308227" name="內容版面配置區 2"/>
          <p:cNvSpPr>
            <a:spLocks noGrp="1"/>
          </p:cNvSpPr>
          <p:nvPr>
            <p:ph idx="1"/>
          </p:nvPr>
        </p:nvSpPr>
        <p:spPr>
          <a:xfrm>
            <a:off x="239184" y="1509184"/>
            <a:ext cx="11808883" cy="469053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            </a:t>
            </a:r>
            <a:r>
              <a:rPr lang="zh-TW" altLang="zh-TW" sz="4800"/>
              <a:t>視障者和導盲犬之間是「主僕」的關係，牠的所有行動都受到限制，如果沒有主人下指令，牠不能喝水、吃東西，連上廁所都得在指定的草地上進行。</a:t>
            </a:r>
            <a:endParaRPr lang="en-US" altLang="zh-TW" sz="4800"/>
          </a:p>
          <a:p>
            <a:pPr marL="0" indent="0">
              <a:buNone/>
            </a:pPr>
            <a:r>
              <a:rPr lang="zh-TW" altLang="zh-TW" sz="4800">
                <a:sym typeface="Wingdings 3" panose="05040102010807070707" pitchFamily="18" charset="2"/>
              </a:rPr>
              <a:t></a:t>
            </a:r>
            <a:r>
              <a:rPr lang="zh-TW" altLang="en-US" sz="4800">
                <a:sym typeface="Wingdings 3" panose="05040102010807070707" pitchFamily="18" charset="2"/>
              </a:rPr>
              <a:t>視障者和導盲犬之間關係的說明。</a:t>
            </a:r>
            <a:endParaRPr lang="en-US" altLang="zh-TW" sz="4800"/>
          </a:p>
          <a:p>
            <a:pPr marL="0" indent="0">
              <a:buNone/>
            </a:pPr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5108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418" y="1081618"/>
            <a:ext cx="11017249" cy="54567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5333" dirty="0"/>
              <a:t>你認為課文裡的歐哈拉只是作者所定義的僕人？</a:t>
            </a:r>
            <a:endParaRPr lang="en-US" altLang="zh-TW" sz="5333" dirty="0"/>
          </a:p>
          <a:p>
            <a:pPr marL="0" indent="0">
              <a:buNone/>
              <a:defRPr/>
            </a:pPr>
            <a:r>
              <a:rPr lang="zh-TW" altLang="zh-TW" sz="5333" dirty="0">
                <a:sym typeface="Wingdings 3" panose="05040102010807070707" pitchFamily="18" charset="2"/>
              </a:rPr>
              <a:t></a:t>
            </a:r>
            <a:r>
              <a:rPr lang="zh-TW" altLang="en-US" sz="5333" dirty="0">
                <a:sym typeface="Wingdings 3" panose="05040102010807070707" pitchFamily="18" charset="2"/>
              </a:rPr>
              <a:t>行動都受到限制、等主人下指令。</a:t>
            </a:r>
            <a:endParaRPr lang="zh-TW" altLang="en-US" sz="5333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074585"/>
            <a:ext cx="4165600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886885" y="3803651"/>
            <a:ext cx="4607983" cy="2590800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小組討論時間</a:t>
            </a:r>
            <a:endParaRPr kumimoji="1" lang="en-US" altLang="zh-TW" sz="37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  <p:sp>
        <p:nvSpPr>
          <p:cNvPr id="310278" name="文字方塊 1"/>
          <p:cNvSpPr txBox="1">
            <a:spLocks noChangeArrowheads="1"/>
          </p:cNvSpPr>
          <p:nvPr/>
        </p:nvSpPr>
        <p:spPr bwMode="auto">
          <a:xfrm>
            <a:off x="2823633" y="7831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再次尋找支持的理由</a:t>
            </a:r>
          </a:p>
        </p:txBody>
      </p:sp>
    </p:spTree>
    <p:extLst>
      <p:ext uri="{BB962C8B-B14F-4D97-AF65-F5344CB8AC3E}">
        <p14:creationId xmlns:p14="http://schemas.microsoft.com/office/powerpoint/2010/main" val="19451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標題 1"/>
          <p:cNvSpPr>
            <a:spLocks noGrp="1"/>
          </p:cNvSpPr>
          <p:nvPr>
            <p:ph type="title"/>
          </p:nvPr>
        </p:nvSpPr>
        <p:spPr>
          <a:xfrm>
            <a:off x="624417" y="-2118"/>
            <a:ext cx="10515600" cy="1325035"/>
          </a:xfrm>
        </p:spPr>
        <p:txBody>
          <a:bodyPr/>
          <a:lstStyle/>
          <a:p>
            <a:r>
              <a:rPr lang="zh-TW" altLang="en-US" smtClean="0"/>
              <a:t>從這些地方看出</a:t>
            </a:r>
          </a:p>
        </p:txBody>
      </p:sp>
      <p:sp>
        <p:nvSpPr>
          <p:cNvPr id="312323" name="內容版面配置區 2"/>
          <p:cNvSpPr>
            <a:spLocks noGrp="1"/>
          </p:cNvSpPr>
          <p:nvPr>
            <p:ph idx="1"/>
          </p:nvPr>
        </p:nvSpPr>
        <p:spPr>
          <a:xfrm>
            <a:off x="239185" y="1123951"/>
            <a:ext cx="11618383" cy="43518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733"/>
              <a:t>(5) </a:t>
            </a:r>
            <a:r>
              <a:rPr lang="zh-TW" altLang="en-US" sz="3733"/>
              <a:t>於是牠用鼻子碰他的手，</a:t>
            </a:r>
            <a:r>
              <a:rPr lang="zh-TW" altLang="en-US" sz="3733" b="1">
                <a:solidFill>
                  <a:srgbClr val="0000CC"/>
                </a:solidFill>
              </a:rPr>
              <a:t>主動</a:t>
            </a:r>
            <a:r>
              <a:rPr lang="zh-TW" altLang="en-US" sz="3733"/>
              <a:t>鑽進項圈裡。</a:t>
            </a:r>
            <a:endParaRPr lang="en-US" altLang="zh-TW" sz="3733"/>
          </a:p>
          <a:p>
            <a:pPr marL="0" indent="0">
              <a:buNone/>
            </a:pPr>
            <a:r>
              <a:rPr lang="en-US" altLang="zh-TW" sz="3733"/>
              <a:t>(7)</a:t>
            </a:r>
            <a:r>
              <a:rPr lang="zh-TW" altLang="en-US" sz="3733"/>
              <a:t>國瑞穿好雨衣，拿出手杖，</a:t>
            </a:r>
            <a:r>
              <a:rPr lang="zh-TW" altLang="en-US" sz="3733" b="1">
                <a:solidFill>
                  <a:srgbClr val="FF0000"/>
                </a:solidFill>
              </a:rPr>
              <a:t>打算帶牠外出大、小便</a:t>
            </a:r>
            <a:r>
              <a:rPr lang="zh-TW" altLang="en-US" sz="3733"/>
              <a:t>，但歐哈拉勉強走出門卻</a:t>
            </a:r>
            <a:r>
              <a:rPr lang="zh-TW" altLang="en-US" sz="3733" b="1">
                <a:solidFill>
                  <a:srgbClr val="0000CC"/>
                </a:solidFill>
              </a:rPr>
              <a:t>停下腳步不肯走</a:t>
            </a:r>
            <a:r>
              <a:rPr lang="zh-TW" altLang="en-US" sz="3733"/>
              <a:t>。</a:t>
            </a:r>
            <a:endParaRPr lang="en-US" altLang="zh-TW" sz="3733"/>
          </a:p>
          <a:p>
            <a:pPr marL="0" indent="0">
              <a:buNone/>
            </a:pPr>
            <a:r>
              <a:rPr lang="en-US" altLang="zh-TW" sz="3733"/>
              <a:t>(9)</a:t>
            </a:r>
            <a:r>
              <a:rPr lang="zh-TW" altLang="en-US" sz="3733"/>
              <a:t>國瑞摸一下手錶，歐哈拉也有十幾個鐘頭沒喝水了，於是</a:t>
            </a:r>
            <a:r>
              <a:rPr lang="zh-TW" altLang="en-US" sz="3733" b="1">
                <a:solidFill>
                  <a:srgbClr val="FF0000"/>
                </a:solidFill>
              </a:rPr>
              <a:t>他倒一碗水到牠面前</a:t>
            </a:r>
            <a:r>
              <a:rPr lang="zh-TW" altLang="en-US" sz="3733"/>
              <a:t>，歐哈拉上前</a:t>
            </a:r>
            <a:r>
              <a:rPr lang="zh-TW" altLang="en-US" sz="3733" b="1">
                <a:solidFill>
                  <a:srgbClr val="0000CC"/>
                </a:solidFill>
              </a:rPr>
              <a:t>虛晃一圈便走開。</a:t>
            </a:r>
            <a:endParaRPr lang="en-US" altLang="zh-TW" sz="3733" b="1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TW" sz="3733"/>
              <a:t>(10)</a:t>
            </a:r>
            <a:r>
              <a:rPr lang="zh-TW" altLang="en-US" sz="3733"/>
              <a:t>國瑞</a:t>
            </a:r>
            <a:r>
              <a:rPr lang="zh-TW" altLang="en-US" sz="3733" b="1">
                <a:solidFill>
                  <a:srgbClr val="FF0000"/>
                </a:solidFill>
              </a:rPr>
              <a:t>快速行走</a:t>
            </a:r>
            <a:r>
              <a:rPr lang="zh-TW" altLang="en-US" sz="3733"/>
              <a:t>，心想，歐哈拉一定尿急了；沒想到牠的腳步</a:t>
            </a:r>
            <a:r>
              <a:rPr lang="zh-TW" altLang="en-US" sz="3733" b="1">
                <a:solidFill>
                  <a:srgbClr val="0000CC"/>
                </a:solidFill>
              </a:rPr>
              <a:t>比以前更慢</a:t>
            </a:r>
            <a:r>
              <a:rPr lang="zh-TW" altLang="en-US" sz="3733"/>
              <a:t>，一邊走，一邊</a:t>
            </a:r>
            <a:r>
              <a:rPr lang="zh-TW" altLang="en-US" sz="3733" b="1">
                <a:solidFill>
                  <a:srgbClr val="0000CC"/>
                </a:solidFill>
              </a:rPr>
              <a:t>注意國瑞的行動</a:t>
            </a:r>
            <a:r>
              <a:rPr lang="zh-TW" altLang="en-US" sz="3733"/>
              <a:t>，像在說：「慢慢來，安全要緊！」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984251" y="3716867"/>
            <a:ext cx="9793816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歐哈拉並不聽從指令，而是？</a:t>
            </a:r>
          </a:p>
        </p:txBody>
      </p:sp>
    </p:spTree>
    <p:extLst>
      <p:ext uri="{BB962C8B-B14F-4D97-AF65-F5344CB8AC3E}">
        <p14:creationId xmlns:p14="http://schemas.microsoft.com/office/powerpoint/2010/main" val="26450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標題 1"/>
          <p:cNvSpPr>
            <a:spLocks noGrp="1"/>
          </p:cNvSpPr>
          <p:nvPr>
            <p:ph type="title"/>
          </p:nvPr>
        </p:nvSpPr>
        <p:spPr>
          <a:xfrm>
            <a:off x="838200" y="260352"/>
            <a:ext cx="10515600" cy="132503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14371" name="內容版面配置區 2"/>
          <p:cNvSpPr>
            <a:spLocks noGrp="1"/>
          </p:cNvSpPr>
          <p:nvPr>
            <p:ph idx="1"/>
          </p:nvPr>
        </p:nvSpPr>
        <p:spPr>
          <a:xfrm>
            <a:off x="431801" y="1847851"/>
            <a:ext cx="11425767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7200"/>
              <a:t>因為歐哈拉做的事不同於一般的僕人，所以，讓國瑞和作者對牠有不同的想法與感受</a:t>
            </a:r>
            <a:r>
              <a:rPr lang="en-US" altLang="zh-TW" sz="7200"/>
              <a:t>(</a:t>
            </a:r>
            <a:r>
              <a:rPr lang="zh-TW" altLang="en-US" sz="7200"/>
              <a:t>觀點</a:t>
            </a:r>
            <a:r>
              <a:rPr lang="en-US" altLang="zh-TW" sz="7200"/>
              <a:t>)</a:t>
            </a:r>
            <a:r>
              <a:rPr lang="zh-TW" altLang="en-US" sz="3733"/>
              <a:t>。</a:t>
            </a:r>
            <a:endParaRPr lang="en-US" altLang="zh-TW" sz="3733"/>
          </a:p>
        </p:txBody>
      </p:sp>
    </p:spTree>
    <p:extLst>
      <p:ext uri="{BB962C8B-B14F-4D97-AF65-F5344CB8AC3E}">
        <p14:creationId xmlns:p14="http://schemas.microsoft.com/office/powerpoint/2010/main" val="1500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標題 1"/>
          <p:cNvSpPr>
            <a:spLocks noGrp="1"/>
          </p:cNvSpPr>
          <p:nvPr>
            <p:ph type="title"/>
          </p:nvPr>
        </p:nvSpPr>
        <p:spPr>
          <a:xfrm>
            <a:off x="431800" y="452968"/>
            <a:ext cx="10515600" cy="1325033"/>
          </a:xfrm>
        </p:spPr>
        <p:txBody>
          <a:bodyPr/>
          <a:lstStyle/>
          <a:p>
            <a:r>
              <a:rPr lang="zh-TW" altLang="en-US" sz="5867"/>
              <a:t>讀懂了</a:t>
            </a:r>
            <a:r>
              <a:rPr lang="en-US" altLang="zh-TW" sz="5867"/>
              <a:t>?</a:t>
            </a:r>
            <a:endParaRPr lang="zh-TW" altLang="en-US" sz="5867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527381" y="1508788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7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國瑞的觀點</a:t>
            </a:r>
          </a:p>
        </p:txBody>
      </p:sp>
      <p:sp>
        <p:nvSpPr>
          <p:cNvPr id="315395" name="內容版面配置區 2"/>
          <p:cNvSpPr>
            <a:spLocks noGrp="1"/>
          </p:cNvSpPr>
          <p:nvPr>
            <p:ph idx="1"/>
          </p:nvPr>
        </p:nvSpPr>
        <p:spPr>
          <a:xfrm>
            <a:off x="838200" y="1847851"/>
            <a:ext cx="10515600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5333"/>
              <a:t>「這世界上有誰會像牠一樣，願意為我</a:t>
            </a:r>
            <a:r>
              <a:rPr lang="en-US" altLang="zh-TW" sz="5333"/>
              <a:t>(</a:t>
            </a:r>
            <a:r>
              <a:rPr lang="zh-TW" altLang="zh-TW" sz="5333"/>
              <a:t>國瑞</a:t>
            </a:r>
            <a:r>
              <a:rPr lang="en-US" altLang="zh-TW" sz="5333"/>
              <a:t>)</a:t>
            </a:r>
            <a:r>
              <a:rPr lang="zh-TW" altLang="zh-TW" sz="5333"/>
              <a:t>而放棄最可貴的自由？」</a:t>
            </a:r>
            <a:endParaRPr lang="zh-TW" altLang="en-US" sz="5333"/>
          </a:p>
        </p:txBody>
      </p:sp>
    </p:spTree>
    <p:extLst>
      <p:ext uri="{BB962C8B-B14F-4D97-AF65-F5344CB8AC3E}">
        <p14:creationId xmlns:p14="http://schemas.microsoft.com/office/powerpoint/2010/main" val="11865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這一節我們一起做的事</a:t>
            </a:r>
          </a:p>
        </p:txBody>
      </p:sp>
      <p:sp>
        <p:nvSpPr>
          <p:cNvPr id="319491" name="內容版面配置區 2"/>
          <p:cNvSpPr>
            <a:spLocks noGrp="1"/>
          </p:cNvSpPr>
          <p:nvPr>
            <p:ph idx="1"/>
          </p:nvPr>
        </p:nvSpPr>
        <p:spPr>
          <a:xfrm>
            <a:off x="838200" y="1847851"/>
            <a:ext cx="10515600" cy="4351867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sz="4800" dirty="0"/>
          </a:p>
          <a:p>
            <a:r>
              <a:rPr lang="zh-TW" altLang="en-US" sz="4800" dirty="0"/>
              <a:t>讀文章的時候，覺得比較不容易理解的時候，我們可以用哪些方法幫助</a:t>
            </a:r>
            <a:r>
              <a:rPr lang="zh-TW" altLang="en-US" sz="4800" dirty="0" smtClean="0"/>
              <a:t>自己</a:t>
            </a:r>
            <a:r>
              <a:rPr lang="en-US" altLang="zh-TW" sz="4800" dirty="0" smtClean="0"/>
              <a:t>……</a:t>
            </a:r>
            <a:endParaRPr lang="zh-TW" altLang="en-US" sz="4800" dirty="0"/>
          </a:p>
          <a:p>
            <a:r>
              <a:rPr lang="zh-TW" altLang="en-US" sz="4800" dirty="0"/>
              <a:t>總之，找出「前後文間的連貫性」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9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4917" y="1797051"/>
            <a:ext cx="10515600" cy="43518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5333" dirty="0"/>
              <a:t>請回想</a:t>
            </a:r>
            <a:endParaRPr lang="en-US" altLang="zh-TW" sz="5333" dirty="0"/>
          </a:p>
          <a:p>
            <a:pPr marL="0" indent="0">
              <a:buNone/>
              <a:defRPr/>
            </a:pPr>
            <a:r>
              <a:rPr lang="zh-TW" altLang="en-US" sz="7200" dirty="0">
                <a:solidFill>
                  <a:srgbClr val="FF0000"/>
                </a:solidFill>
                <a:cs typeface="+mj-cs"/>
              </a:rPr>
              <a:t>文本找支持理由</a:t>
            </a:r>
            <a:endParaRPr lang="en-US" altLang="zh-TW" sz="7200" dirty="0">
              <a:solidFill>
                <a:srgbClr val="FF0000"/>
              </a:solidFill>
              <a:cs typeface="+mj-cs"/>
            </a:endParaRPr>
          </a:p>
          <a:p>
            <a:pPr marL="0" indent="0">
              <a:buNone/>
              <a:defRPr/>
            </a:pPr>
            <a:r>
              <a:rPr lang="zh-TW" altLang="en-US" sz="5333" dirty="0">
                <a:solidFill>
                  <a:prstClr val="black"/>
                </a:solidFill>
                <a:cs typeface="+mj-cs"/>
              </a:rPr>
              <a:t>我們做了哪些事？</a:t>
            </a:r>
            <a:endParaRPr lang="zh-TW" altLang="en-US" sz="5333" dirty="0"/>
          </a:p>
        </p:txBody>
      </p:sp>
    </p:spTree>
    <p:extLst>
      <p:ext uri="{BB962C8B-B14F-4D97-AF65-F5344CB8AC3E}">
        <p14:creationId xmlns:p14="http://schemas.microsoft.com/office/powerpoint/2010/main" val="25378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200" y="4343400"/>
            <a:ext cx="4165600" cy="2305051"/>
          </a:xfrm>
        </p:spPr>
      </p:pic>
      <p:sp>
        <p:nvSpPr>
          <p:cNvPr id="6" name="橢圓形圖說文字 5"/>
          <p:cNvSpPr/>
          <p:nvPr/>
        </p:nvSpPr>
        <p:spPr>
          <a:xfrm>
            <a:off x="912285" y="3333751"/>
            <a:ext cx="4607983" cy="2590800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小組共作時間</a:t>
            </a:r>
            <a:endParaRPr kumimoji="1" lang="en-US" altLang="zh-TW" sz="37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285" y="1773767"/>
            <a:ext cx="101113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請用磁鐵板排列，想想我們做的事。</a:t>
            </a:r>
          </a:p>
        </p:txBody>
      </p:sp>
    </p:spTree>
    <p:extLst>
      <p:ext uri="{BB962C8B-B14F-4D97-AF65-F5344CB8AC3E}">
        <p14:creationId xmlns:p14="http://schemas.microsoft.com/office/powerpoint/2010/main" val="42489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03:00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0" name="Rectangle 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1" name="Rectangle 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2" name="Rectangle 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3" name="Rectangle 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4" name="Rectangle 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5" name="Rectangle 1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6" name="Rectangle 1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7" name="Rectangle 1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8" name="Rectangle 1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69" name="Rectangle 1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02:50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0" name="Rectangle 1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1" name="Rectangle 1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2" name="Rectangle 1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3" name="Rectangle 1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4" name="Rectangle 1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5" name="Rectangle 2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6" name="Rectangle 2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7" name="Rectangle 2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8" name="Rectangle 2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79" name="Rectangle 2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02:40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0" name="Rectangle 2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1" name="Rectangle 2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2" name="Rectangle 2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3" name="Rectangle 2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4" name="Rectangle 2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5" name="Rectangle 3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6" name="Rectangle 3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7" name="Rectangle 3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8" name="Rectangle 3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89" name="Rectangle 3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02:30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0" name="Rectangle 3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1" name="Rectangle 3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2" name="Rectangle 3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3" name="Rectangle 3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4" name="Rectangle 3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5" name="Rectangle 4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6" name="Rectangle 4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7" name="Rectangle 4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8" name="Rectangle 4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399" name="Rectangle 4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02:20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0" name="Rectangle 4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1" name="Rectangle 4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2" name="Rectangle 4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3" name="Rectangle 4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4" name="Rectangle 4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5" name="Rectangle 5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6" name="Rectangle 5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7" name="Rectangle 5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8" name="Rectangle 5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09" name="Rectangle 5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02:10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0" name="Rectangle 5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1" name="Rectangle 5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2" name="Rectangle 5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3" name="Rectangle 5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4" name="Rectangle 5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5" name="Rectangle 6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6" name="Rectangle 6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7" name="Rectangle 6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8" name="Rectangle 6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19" name="Rectangle 6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02:00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0" name="Rectangle 6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1" name="Rectangle 6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2" name="Rectangle 6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3" name="Rectangle 6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4" name="Rectangle 6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5" name="Rectangle 7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6" name="Rectangle 7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7" name="Rectangle 7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8" name="Rectangle 7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29" name="Rectangle 7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01:50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0" name="Rectangle 7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1" name="Rectangle 7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2" name="Rectangle 7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3" name="Rectangle 7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4" name="Rectangle 7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5" name="Rectangle 8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6" name="Rectangle 8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7" name="Rectangle 8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8" name="Rectangle 8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39" name="Rectangle 8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01:40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0" name="Rectangle 8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1" name="Rectangle 8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2" name="Rectangle 8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3" name="Rectangle 8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4" name="Rectangle 8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5" name="Rectangle 9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6" name="Rectangle 9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7" name="Rectangle 9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8" name="Rectangle 9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49" name="Rectangle 9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01:30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0" name="Rectangle 9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1" name="Rectangle 9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2" name="Rectangle 9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3" name="Rectangle 9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4" name="Rectangle 9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5" name="Rectangle 10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6" name="Rectangle 10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7" name="Rectangle 10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8" name="Rectangle 10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59" name="Rectangle 10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01:20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0" name="Rectangle 105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1" name="Rectangle 106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2" name="Rectangle 107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3" name="Rectangle 108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4" name="Rectangle 109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5" name="Rectangle 110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6" name="Rectangle 111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7" name="Rectangle 112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8" name="Rectangle 113"/>
          <p:cNvSpPr>
            <a:spLocks noChangeArrowheads="1"/>
          </p:cNvSpPr>
          <p:nvPr/>
        </p:nvSpPr>
        <p:spPr bwMode="auto">
          <a:xfrm>
            <a:off x="2823633" y="2362200"/>
            <a:ext cx="5794856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69" name="Rectangle 114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01:10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0" name="Rectangle 11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1" name="Rectangle 11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2" name="Rectangle 11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3" name="Rectangle 11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4" name="Rectangle 11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5" name="Rectangle 12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6" name="Rectangle 12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7" name="Rectangle 12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8" name="Rectangle 12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79" name="Rectangle 12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01:00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0" name="Rectangle 12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1" name="Rectangle 12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2" name="Rectangle 12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3" name="Rectangle 12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4" name="Rectangle 12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5" name="Rectangle 13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6" name="Rectangle 13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7" name="Rectangle 13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8" name="Rectangle 13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89" name="Rectangle 13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00:50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0" name="Rectangle 13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1" name="Rectangle 13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2" name="Rectangle 13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3" name="Rectangle 13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4" name="Rectangle 13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5" name="Rectangle 14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6" name="Rectangle 14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7" name="Rectangle 14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8" name="Rectangle 14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499" name="Rectangle 14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00:40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0" name="Rectangle 14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1" name="Rectangle 14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2" name="Rectangle 14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3" name="Rectangle 14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4" name="Rectangle 14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5" name="Rectangle 15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6" name="Rectangle 15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7" name="Rectangle 15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8" name="Rectangle 15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09" name="Rectangle 15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00:30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0" name="Rectangle 15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1" name="Rectangle 15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2" name="Rectangle 15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3" name="Rectangle 15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4" name="Rectangle 15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5" name="Rectangle 16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6" name="Rectangle 16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7" name="Rectangle 16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8" name="Rectangle 16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19" name="Rectangle 16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00:20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0" name="Rectangle 165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1" name="Rectangle 166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2" name="Rectangle 167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3" name="Rectangle 168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4" name="Rectangle 169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5" name="Rectangle 170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6" name="Rectangle 171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7" name="Rectangle 172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8" name="Rectangle 173"/>
          <p:cNvSpPr>
            <a:spLocks noChangeArrowheads="1"/>
          </p:cNvSpPr>
          <p:nvPr/>
        </p:nvSpPr>
        <p:spPr bwMode="auto">
          <a:xfrm>
            <a:off x="2618318" y="2362200"/>
            <a:ext cx="620682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29" name="Rectangle 174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00:10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0" name="Rectangle 175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00:09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1" name="Rectangle 176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00:08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2" name="Rectangle 177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00:07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3" name="Rectangle 178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00:06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4" name="Rectangle 179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00:05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5" name="Rectangle 180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00:04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6" name="Rectangle 181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00:03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7" name="Rectangle 182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00:02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8" name="Rectangle 183"/>
          <p:cNvSpPr>
            <a:spLocks noChangeArrowheads="1"/>
          </p:cNvSpPr>
          <p:nvPr/>
        </p:nvSpPr>
        <p:spPr bwMode="auto">
          <a:xfrm>
            <a:off x="2410884" y="2362200"/>
            <a:ext cx="6618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00:01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539" name="Rectangle 184"/>
          <p:cNvSpPr>
            <a:spLocks noChangeArrowheads="1"/>
          </p:cNvSpPr>
          <p:nvPr/>
        </p:nvSpPr>
        <p:spPr bwMode="auto">
          <a:xfrm>
            <a:off x="2205568" y="2362200"/>
            <a:ext cx="70307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zh-TW" sz="20000">
                <a:solidFill>
                  <a:srgbClr val="CADCD8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00:00</a:t>
            </a:r>
            <a:endParaRPr kumimoji="1" lang="zh-TW" altLang="zh-TW" sz="20000">
              <a:solidFill>
                <a:srgbClr val="CADCD8"/>
              </a:solidFill>
              <a:ea typeface="新細明體" panose="02020500000000000000" pitchFamily="18" charset="-120"/>
            </a:endParaRPr>
          </a:p>
        </p:txBody>
      </p:sp>
      <p:sp>
        <p:nvSpPr>
          <p:cNvPr id="949" name="矩形 948"/>
          <p:cNvSpPr/>
          <p:nvPr/>
        </p:nvSpPr>
        <p:spPr>
          <a:xfrm>
            <a:off x="1786467" y="880534"/>
            <a:ext cx="2277533" cy="829733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951" name="文字方塊 950"/>
          <p:cNvSpPr txBox="1">
            <a:spLocks noChangeArrowheads="1"/>
          </p:cNvSpPr>
          <p:nvPr/>
        </p:nvSpPr>
        <p:spPr bwMode="auto">
          <a:xfrm>
            <a:off x="1786468" y="1016001"/>
            <a:ext cx="2874433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計時器</a:t>
            </a:r>
          </a:p>
        </p:txBody>
      </p:sp>
    </p:spTree>
    <p:extLst>
      <p:ext uri="{BB962C8B-B14F-4D97-AF65-F5344CB8AC3E}">
        <p14:creationId xmlns:p14="http://schemas.microsoft.com/office/powerpoint/2010/main" val="2410082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"/>
                  </p:tgtEl>
                </p:cond>
              </p:nextCondLst>
            </p:seq>
          </p:childTnLst>
        </p:cTn>
      </p:par>
    </p:tnLst>
    <p:bldLst>
      <p:bldP spid="359" grpId="0"/>
      <p:bldP spid="360" grpId="0"/>
      <p:bldP spid="361" grpId="0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370" grpId="0"/>
      <p:bldP spid="371" grpId="0"/>
      <p:bldP spid="372" grpId="0"/>
      <p:bldP spid="373" grpId="0"/>
      <p:bldP spid="374" grpId="0"/>
      <p:bldP spid="375" grpId="0"/>
      <p:bldP spid="376" grpId="0"/>
      <p:bldP spid="377" grpId="0"/>
      <p:bldP spid="378" grpId="0"/>
      <p:bldP spid="379" grpId="0"/>
      <p:bldP spid="380" grpId="0"/>
      <p:bldP spid="381" grpId="0"/>
      <p:bldP spid="382" grpId="0"/>
      <p:bldP spid="383" grpId="0"/>
      <p:bldP spid="384" grpId="0"/>
      <p:bldP spid="385" grpId="0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398" grpId="0"/>
      <p:bldP spid="399" grpId="0"/>
      <p:bldP spid="400" grpId="0"/>
      <p:bldP spid="401" grpId="0"/>
      <p:bldP spid="402" grpId="0"/>
      <p:bldP spid="403" grpId="0"/>
      <p:bldP spid="404" grpId="0"/>
      <p:bldP spid="405" grpId="0"/>
      <p:bldP spid="406" grpId="0"/>
      <p:bldP spid="407" grpId="0"/>
      <p:bldP spid="408" grpId="0"/>
      <p:bldP spid="409" grpId="0"/>
      <p:bldP spid="410" grpId="0"/>
      <p:bldP spid="411" grpId="0"/>
      <p:bldP spid="412" grpId="0"/>
      <p:bldP spid="413" grpId="0"/>
      <p:bldP spid="414" grpId="0"/>
      <p:bldP spid="415" grpId="0"/>
      <p:bldP spid="416" grpId="0"/>
      <p:bldP spid="417" grpId="0"/>
      <p:bldP spid="418" grpId="0"/>
      <p:bldP spid="419" grpId="0"/>
      <p:bldP spid="420" grpId="0"/>
      <p:bldP spid="421" grpId="0"/>
      <p:bldP spid="422" grpId="0"/>
      <p:bldP spid="423" grpId="0"/>
      <p:bldP spid="424" grpId="0"/>
      <p:bldP spid="425" grpId="0"/>
      <p:bldP spid="426" grpId="0"/>
      <p:bldP spid="427" grpId="0"/>
      <p:bldP spid="428" grpId="0"/>
      <p:bldP spid="429" grpId="0"/>
      <p:bldP spid="430" grpId="0"/>
      <p:bldP spid="431" grpId="0"/>
      <p:bldP spid="432" grpId="0"/>
      <p:bldP spid="433" grpId="0"/>
      <p:bldP spid="434" grpId="0"/>
      <p:bldP spid="435" grpId="0"/>
      <p:bldP spid="436" grpId="0"/>
      <p:bldP spid="437" grpId="0"/>
      <p:bldP spid="438" grpId="0"/>
      <p:bldP spid="439" grpId="0"/>
      <p:bldP spid="440" grpId="0"/>
      <p:bldP spid="441" grpId="0"/>
      <p:bldP spid="442" grpId="0"/>
      <p:bldP spid="443" grpId="0"/>
      <p:bldP spid="444" grpId="0"/>
      <p:bldP spid="445" grpId="0"/>
      <p:bldP spid="446" grpId="0"/>
      <p:bldP spid="447" grpId="0"/>
      <p:bldP spid="448" grpId="0"/>
      <p:bldP spid="449" grpId="0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  <p:bldP spid="458" grpId="0"/>
      <p:bldP spid="459" grpId="0"/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  <p:bldP spid="483" grpId="0"/>
      <p:bldP spid="484" grpId="0"/>
      <p:bldP spid="485" grpId="0"/>
      <p:bldP spid="486" grpId="0"/>
      <p:bldP spid="487" grpId="0"/>
      <p:bldP spid="488" grpId="0"/>
      <p:bldP spid="489" grpId="0"/>
      <p:bldP spid="490" grpId="0"/>
      <p:bldP spid="491" grpId="0"/>
      <p:bldP spid="492" grpId="0"/>
      <p:bldP spid="493" grpId="0"/>
      <p:bldP spid="494" grpId="0"/>
      <p:bldP spid="495" grpId="0"/>
      <p:bldP spid="496" grpId="0"/>
      <p:bldP spid="497" grpId="0"/>
      <p:bldP spid="498" grpId="0"/>
      <p:bldP spid="499" grpId="0"/>
      <p:bldP spid="500" grpId="0"/>
      <p:bldP spid="501" grpId="0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18" grpId="0"/>
      <p:bldP spid="519" grpId="0"/>
      <p:bldP spid="520" grpId="0"/>
      <p:bldP spid="521" grpId="0"/>
      <p:bldP spid="522" grpId="0"/>
      <p:bldP spid="523" grpId="0"/>
      <p:bldP spid="524" grpId="0"/>
      <p:bldP spid="525" grpId="0"/>
      <p:bldP spid="526" grpId="0"/>
      <p:bldP spid="527" grpId="0"/>
      <p:bldP spid="528" grpId="0"/>
      <p:bldP spid="529" grpId="0"/>
      <p:bldP spid="530" grpId="0"/>
      <p:bldP spid="531" grpId="0"/>
      <p:bldP spid="532" grpId="0"/>
      <p:bldP spid="533" grpId="0"/>
      <p:bldP spid="534" grpId="0"/>
      <p:bldP spid="535" grpId="0"/>
      <p:bldP spid="536" grpId="0"/>
      <p:bldP spid="537" grpId="0"/>
      <p:bldP spid="538" grpId="0"/>
      <p:bldP spid="539" grpId="0"/>
      <p:bldP spid="949" grpId="0" animBg="1"/>
      <p:bldP spid="9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527051" y="1557867"/>
            <a:ext cx="10960100" cy="869951"/>
            <a:chOff x="395288" y="1557338"/>
            <a:chExt cx="8220075" cy="869950"/>
          </a:xfrm>
        </p:grpSpPr>
        <p:sp>
          <p:nvSpPr>
            <p:cNvPr id="9" name="手繪多邊形 8"/>
            <p:cNvSpPr/>
            <p:nvPr/>
          </p:nvSpPr>
          <p:spPr>
            <a:xfrm>
              <a:off x="3348038" y="1629305"/>
              <a:ext cx="5267325" cy="694266"/>
            </a:xfrm>
            <a:custGeom>
              <a:avLst/>
              <a:gdLst>
                <a:gd name="connsiteX0" fmla="*/ 115951 w 695689"/>
                <a:gd name="connsiteY0" fmla="*/ 0 h 5266944"/>
                <a:gd name="connsiteX1" fmla="*/ 579738 w 695689"/>
                <a:gd name="connsiteY1" fmla="*/ 0 h 5266944"/>
                <a:gd name="connsiteX2" fmla="*/ 661728 w 695689"/>
                <a:gd name="connsiteY2" fmla="*/ 33961 h 5266944"/>
                <a:gd name="connsiteX3" fmla="*/ 695689 w 695689"/>
                <a:gd name="connsiteY3" fmla="*/ 115951 h 5266944"/>
                <a:gd name="connsiteX4" fmla="*/ 695689 w 695689"/>
                <a:gd name="connsiteY4" fmla="*/ 5266944 h 5266944"/>
                <a:gd name="connsiteX5" fmla="*/ 695689 w 695689"/>
                <a:gd name="connsiteY5" fmla="*/ 5266944 h 5266944"/>
                <a:gd name="connsiteX6" fmla="*/ 695689 w 695689"/>
                <a:gd name="connsiteY6" fmla="*/ 5266944 h 5266944"/>
                <a:gd name="connsiteX7" fmla="*/ 0 w 695689"/>
                <a:gd name="connsiteY7" fmla="*/ 5266944 h 5266944"/>
                <a:gd name="connsiteX8" fmla="*/ 0 w 695689"/>
                <a:gd name="connsiteY8" fmla="*/ 5266944 h 5266944"/>
                <a:gd name="connsiteX9" fmla="*/ 0 w 695689"/>
                <a:gd name="connsiteY9" fmla="*/ 5266944 h 5266944"/>
                <a:gd name="connsiteX10" fmla="*/ 0 w 695689"/>
                <a:gd name="connsiteY10" fmla="*/ 115951 h 5266944"/>
                <a:gd name="connsiteX11" fmla="*/ 33961 w 695689"/>
                <a:gd name="connsiteY11" fmla="*/ 33961 h 5266944"/>
                <a:gd name="connsiteX12" fmla="*/ 115951 w 695689"/>
                <a:gd name="connsiteY12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689" h="5266944">
                  <a:moveTo>
                    <a:pt x="695689" y="877848"/>
                  </a:moveTo>
                  <a:lnTo>
                    <a:pt x="695689" y="4389096"/>
                  </a:lnTo>
                  <a:cubicBezTo>
                    <a:pt x="695689" y="4621914"/>
                    <a:pt x="694075" y="4845200"/>
                    <a:pt x="691203" y="5009828"/>
                  </a:cubicBezTo>
                  <a:cubicBezTo>
                    <a:pt x="688331" y="5174455"/>
                    <a:pt x="684435" y="5266940"/>
                    <a:pt x="680373" y="5266940"/>
                  </a:cubicBezTo>
                  <a:lnTo>
                    <a:pt x="0" y="5266940"/>
                  </a:lnTo>
                  <a:lnTo>
                    <a:pt x="0" y="5266940"/>
                  </a:lnTo>
                  <a:lnTo>
                    <a:pt x="0" y="526694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0373" y="4"/>
                  </a:lnTo>
                  <a:cubicBezTo>
                    <a:pt x="684435" y="4"/>
                    <a:pt x="688331" y="92489"/>
                    <a:pt x="691203" y="257116"/>
                  </a:cubicBezTo>
                  <a:cubicBezTo>
                    <a:pt x="694075" y="421744"/>
                    <a:pt x="695689" y="645030"/>
                    <a:pt x="695689" y="87784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1" tIns="210381" rIns="375481" bIns="210383" anchor="ctr"/>
            <a:lstStyle/>
            <a:p>
              <a:pPr marL="304792" lvl="1" indent="-304792" defTabSz="142236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kumimoji="1" lang="zh-TW" altLang="en-US" sz="3200" dirty="0">
                  <a:solidFill>
                    <a:prstClr val="black"/>
                  </a:solidFill>
                  <a:latin typeface="微軟正黑體" pitchFamily="34" charset="-120"/>
                </a:rPr>
                <a:t>找出文章中的重要觀點</a:t>
              </a:r>
              <a:r>
                <a:rPr kumimoji="1" lang="en-US" altLang="zh-TW" sz="3200" dirty="0">
                  <a:solidFill>
                    <a:prstClr val="black"/>
                  </a:solidFill>
                  <a:latin typeface="微軟正黑體" pitchFamily="34" charset="-120"/>
                </a:rPr>
                <a:t>/</a:t>
              </a:r>
              <a:r>
                <a:rPr kumimoji="1" lang="zh-TW" altLang="en-US" sz="3200" dirty="0">
                  <a:solidFill>
                    <a:prstClr val="black"/>
                  </a:solidFill>
                  <a:latin typeface="微軟正黑體" pitchFamily="34" charset="-120"/>
                </a:rPr>
                <a:t>論點。</a:t>
              </a:r>
              <a:endParaRPr kumimoji="1" lang="zh-TW" altLang="en-US" sz="3200" dirty="0">
                <a:solidFill>
                  <a:prstClr val="black"/>
                </a:solidFill>
                <a:latin typeface="微軟正黑體" pitchFamily="34" charset="-120"/>
                <a:cs typeface="新細明體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395288" y="1557338"/>
              <a:ext cx="2962275" cy="869950"/>
            </a:xfrm>
            <a:custGeom>
              <a:avLst/>
              <a:gdLst>
                <a:gd name="connsiteX0" fmla="*/ 0 w 2962656"/>
                <a:gd name="connsiteY0" fmla="*/ 144938 h 869612"/>
                <a:gd name="connsiteX1" fmla="*/ 42452 w 2962656"/>
                <a:gd name="connsiteY1" fmla="*/ 42451 h 869612"/>
                <a:gd name="connsiteX2" fmla="*/ 144939 w 2962656"/>
                <a:gd name="connsiteY2" fmla="*/ 0 h 869612"/>
                <a:gd name="connsiteX3" fmla="*/ 2817718 w 2962656"/>
                <a:gd name="connsiteY3" fmla="*/ 0 h 869612"/>
                <a:gd name="connsiteX4" fmla="*/ 2920205 w 2962656"/>
                <a:gd name="connsiteY4" fmla="*/ 42452 h 869612"/>
                <a:gd name="connsiteX5" fmla="*/ 2962656 w 2962656"/>
                <a:gd name="connsiteY5" fmla="*/ 144939 h 869612"/>
                <a:gd name="connsiteX6" fmla="*/ 2962656 w 2962656"/>
                <a:gd name="connsiteY6" fmla="*/ 724674 h 869612"/>
                <a:gd name="connsiteX7" fmla="*/ 2920205 w 2962656"/>
                <a:gd name="connsiteY7" fmla="*/ 827161 h 869612"/>
                <a:gd name="connsiteX8" fmla="*/ 2817718 w 2962656"/>
                <a:gd name="connsiteY8" fmla="*/ 869612 h 869612"/>
                <a:gd name="connsiteX9" fmla="*/ 144938 w 2962656"/>
                <a:gd name="connsiteY9" fmla="*/ 869612 h 869612"/>
                <a:gd name="connsiteX10" fmla="*/ 42451 w 2962656"/>
                <a:gd name="connsiteY10" fmla="*/ 827161 h 869612"/>
                <a:gd name="connsiteX11" fmla="*/ 0 w 2962656"/>
                <a:gd name="connsiteY11" fmla="*/ 724674 h 869612"/>
                <a:gd name="connsiteX12" fmla="*/ 0 w 2962656"/>
                <a:gd name="connsiteY12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2656" h="869612">
                  <a:moveTo>
                    <a:pt x="0" y="144938"/>
                  </a:moveTo>
                  <a:cubicBezTo>
                    <a:pt x="0" y="106498"/>
                    <a:pt x="15270" y="69632"/>
                    <a:pt x="42452" y="42451"/>
                  </a:cubicBezTo>
                  <a:cubicBezTo>
                    <a:pt x="69633" y="15270"/>
                    <a:pt x="106499" y="0"/>
                    <a:pt x="144939" y="0"/>
                  </a:cubicBezTo>
                  <a:lnTo>
                    <a:pt x="2817718" y="0"/>
                  </a:lnTo>
                  <a:cubicBezTo>
                    <a:pt x="2856158" y="0"/>
                    <a:pt x="2893024" y="15270"/>
                    <a:pt x="2920205" y="42452"/>
                  </a:cubicBezTo>
                  <a:cubicBezTo>
                    <a:pt x="2947386" y="69633"/>
                    <a:pt x="2962656" y="106499"/>
                    <a:pt x="2962656" y="144939"/>
                  </a:cubicBezTo>
                  <a:lnTo>
                    <a:pt x="2962656" y="724674"/>
                  </a:lnTo>
                  <a:cubicBezTo>
                    <a:pt x="2962656" y="763114"/>
                    <a:pt x="2947386" y="799980"/>
                    <a:pt x="2920205" y="827161"/>
                  </a:cubicBezTo>
                  <a:cubicBezTo>
                    <a:pt x="2893024" y="854342"/>
                    <a:pt x="2856158" y="869612"/>
                    <a:pt x="2817718" y="869612"/>
                  </a:cubicBezTo>
                  <a:lnTo>
                    <a:pt x="144938" y="869612"/>
                  </a:lnTo>
                  <a:cubicBezTo>
                    <a:pt x="106498" y="869612"/>
                    <a:pt x="69632" y="854342"/>
                    <a:pt x="42451" y="827161"/>
                  </a:cubicBezTo>
                  <a:cubicBezTo>
                    <a:pt x="15270" y="799980"/>
                    <a:pt x="0" y="763114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219161" tIns="137881" rIns="219161" bIns="137881" anchor="ctr"/>
            <a:lstStyle/>
            <a:p>
              <a:pPr algn="ctr" defTabSz="1896486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zh-TW" altLang="en-US" sz="4267" dirty="0">
                  <a:solidFill>
                    <a:prstClr val="white"/>
                  </a:solidFill>
                  <a:latin typeface="微軟正黑體" pitchFamily="34" charset="-120"/>
                </a:rPr>
                <a:t>步驟一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527051" y="2709334"/>
            <a:ext cx="10960100" cy="867833"/>
            <a:chOff x="395288" y="2708275"/>
            <a:chExt cx="8220075" cy="868363"/>
          </a:xfrm>
        </p:grpSpPr>
        <p:sp>
          <p:nvSpPr>
            <p:cNvPr id="11" name="手繪多邊形 10"/>
            <p:cNvSpPr/>
            <p:nvPr/>
          </p:nvSpPr>
          <p:spPr>
            <a:xfrm>
              <a:off x="3348038" y="2780286"/>
              <a:ext cx="5267325" cy="698926"/>
            </a:xfrm>
            <a:custGeom>
              <a:avLst/>
              <a:gdLst>
                <a:gd name="connsiteX0" fmla="*/ 115951 w 695689"/>
                <a:gd name="connsiteY0" fmla="*/ 0 h 5266944"/>
                <a:gd name="connsiteX1" fmla="*/ 579738 w 695689"/>
                <a:gd name="connsiteY1" fmla="*/ 0 h 5266944"/>
                <a:gd name="connsiteX2" fmla="*/ 661728 w 695689"/>
                <a:gd name="connsiteY2" fmla="*/ 33961 h 5266944"/>
                <a:gd name="connsiteX3" fmla="*/ 695689 w 695689"/>
                <a:gd name="connsiteY3" fmla="*/ 115951 h 5266944"/>
                <a:gd name="connsiteX4" fmla="*/ 695689 w 695689"/>
                <a:gd name="connsiteY4" fmla="*/ 5266944 h 5266944"/>
                <a:gd name="connsiteX5" fmla="*/ 695689 w 695689"/>
                <a:gd name="connsiteY5" fmla="*/ 5266944 h 5266944"/>
                <a:gd name="connsiteX6" fmla="*/ 695689 w 695689"/>
                <a:gd name="connsiteY6" fmla="*/ 5266944 h 5266944"/>
                <a:gd name="connsiteX7" fmla="*/ 0 w 695689"/>
                <a:gd name="connsiteY7" fmla="*/ 5266944 h 5266944"/>
                <a:gd name="connsiteX8" fmla="*/ 0 w 695689"/>
                <a:gd name="connsiteY8" fmla="*/ 5266944 h 5266944"/>
                <a:gd name="connsiteX9" fmla="*/ 0 w 695689"/>
                <a:gd name="connsiteY9" fmla="*/ 5266944 h 5266944"/>
                <a:gd name="connsiteX10" fmla="*/ 0 w 695689"/>
                <a:gd name="connsiteY10" fmla="*/ 115951 h 5266944"/>
                <a:gd name="connsiteX11" fmla="*/ 33961 w 695689"/>
                <a:gd name="connsiteY11" fmla="*/ 33961 h 5266944"/>
                <a:gd name="connsiteX12" fmla="*/ 115951 w 695689"/>
                <a:gd name="connsiteY12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689" h="5266944">
                  <a:moveTo>
                    <a:pt x="695689" y="877848"/>
                  </a:moveTo>
                  <a:lnTo>
                    <a:pt x="695689" y="4389096"/>
                  </a:lnTo>
                  <a:cubicBezTo>
                    <a:pt x="695689" y="4621914"/>
                    <a:pt x="694075" y="4845200"/>
                    <a:pt x="691203" y="5009828"/>
                  </a:cubicBezTo>
                  <a:cubicBezTo>
                    <a:pt x="688331" y="5174455"/>
                    <a:pt x="684435" y="5266940"/>
                    <a:pt x="680373" y="5266940"/>
                  </a:cubicBezTo>
                  <a:lnTo>
                    <a:pt x="0" y="5266940"/>
                  </a:lnTo>
                  <a:lnTo>
                    <a:pt x="0" y="5266940"/>
                  </a:lnTo>
                  <a:lnTo>
                    <a:pt x="0" y="526694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0373" y="4"/>
                  </a:lnTo>
                  <a:cubicBezTo>
                    <a:pt x="684435" y="4"/>
                    <a:pt x="688331" y="92489"/>
                    <a:pt x="691203" y="257116"/>
                  </a:cubicBezTo>
                  <a:cubicBezTo>
                    <a:pt x="694075" y="421744"/>
                    <a:pt x="695689" y="645030"/>
                    <a:pt x="695689" y="87784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1" tIns="210381" rIns="375481" bIns="210383" anchor="ctr"/>
            <a:lstStyle/>
            <a:p>
              <a:pPr marL="304792" lvl="1" indent="-304792" defTabSz="142236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kumimoji="1" lang="zh-TW" altLang="en-US" sz="3200" dirty="0">
                  <a:solidFill>
                    <a:prstClr val="black"/>
                  </a:solidFill>
                  <a:latin typeface="微軟正黑體" pitchFamily="34" charset="-120"/>
                </a:rPr>
                <a:t>逐段找出支持觀點</a:t>
              </a:r>
              <a:r>
                <a:rPr kumimoji="1" lang="en-US" altLang="zh-TW" sz="3200" dirty="0">
                  <a:solidFill>
                    <a:prstClr val="black"/>
                  </a:solidFill>
                  <a:latin typeface="微軟正黑體" pitchFamily="34" charset="-120"/>
                </a:rPr>
                <a:t>/</a:t>
              </a:r>
              <a:r>
                <a:rPr kumimoji="1" lang="zh-TW" altLang="en-US" sz="3200" dirty="0">
                  <a:solidFill>
                    <a:prstClr val="black"/>
                  </a:solidFill>
                  <a:latin typeface="微軟正黑體" pitchFamily="34" charset="-120"/>
                </a:rPr>
                <a:t>論點的理由。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395288" y="2708275"/>
              <a:ext cx="2962275" cy="868363"/>
            </a:xfrm>
            <a:custGeom>
              <a:avLst/>
              <a:gdLst>
                <a:gd name="connsiteX0" fmla="*/ 0 w 2962656"/>
                <a:gd name="connsiteY0" fmla="*/ 144938 h 869612"/>
                <a:gd name="connsiteX1" fmla="*/ 42452 w 2962656"/>
                <a:gd name="connsiteY1" fmla="*/ 42451 h 869612"/>
                <a:gd name="connsiteX2" fmla="*/ 144939 w 2962656"/>
                <a:gd name="connsiteY2" fmla="*/ 0 h 869612"/>
                <a:gd name="connsiteX3" fmla="*/ 2817718 w 2962656"/>
                <a:gd name="connsiteY3" fmla="*/ 0 h 869612"/>
                <a:gd name="connsiteX4" fmla="*/ 2920205 w 2962656"/>
                <a:gd name="connsiteY4" fmla="*/ 42452 h 869612"/>
                <a:gd name="connsiteX5" fmla="*/ 2962656 w 2962656"/>
                <a:gd name="connsiteY5" fmla="*/ 144939 h 869612"/>
                <a:gd name="connsiteX6" fmla="*/ 2962656 w 2962656"/>
                <a:gd name="connsiteY6" fmla="*/ 724674 h 869612"/>
                <a:gd name="connsiteX7" fmla="*/ 2920205 w 2962656"/>
                <a:gd name="connsiteY7" fmla="*/ 827161 h 869612"/>
                <a:gd name="connsiteX8" fmla="*/ 2817718 w 2962656"/>
                <a:gd name="connsiteY8" fmla="*/ 869612 h 869612"/>
                <a:gd name="connsiteX9" fmla="*/ 144938 w 2962656"/>
                <a:gd name="connsiteY9" fmla="*/ 869612 h 869612"/>
                <a:gd name="connsiteX10" fmla="*/ 42451 w 2962656"/>
                <a:gd name="connsiteY10" fmla="*/ 827161 h 869612"/>
                <a:gd name="connsiteX11" fmla="*/ 0 w 2962656"/>
                <a:gd name="connsiteY11" fmla="*/ 724674 h 869612"/>
                <a:gd name="connsiteX12" fmla="*/ 0 w 2962656"/>
                <a:gd name="connsiteY12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2656" h="869612">
                  <a:moveTo>
                    <a:pt x="0" y="144938"/>
                  </a:moveTo>
                  <a:cubicBezTo>
                    <a:pt x="0" y="106498"/>
                    <a:pt x="15270" y="69632"/>
                    <a:pt x="42452" y="42451"/>
                  </a:cubicBezTo>
                  <a:cubicBezTo>
                    <a:pt x="69633" y="15270"/>
                    <a:pt x="106499" y="0"/>
                    <a:pt x="144939" y="0"/>
                  </a:cubicBezTo>
                  <a:lnTo>
                    <a:pt x="2817718" y="0"/>
                  </a:lnTo>
                  <a:cubicBezTo>
                    <a:pt x="2856158" y="0"/>
                    <a:pt x="2893024" y="15270"/>
                    <a:pt x="2920205" y="42452"/>
                  </a:cubicBezTo>
                  <a:cubicBezTo>
                    <a:pt x="2947386" y="69633"/>
                    <a:pt x="2962656" y="106499"/>
                    <a:pt x="2962656" y="144939"/>
                  </a:cubicBezTo>
                  <a:lnTo>
                    <a:pt x="2962656" y="724674"/>
                  </a:lnTo>
                  <a:cubicBezTo>
                    <a:pt x="2962656" y="763114"/>
                    <a:pt x="2947386" y="799980"/>
                    <a:pt x="2920205" y="827161"/>
                  </a:cubicBezTo>
                  <a:cubicBezTo>
                    <a:pt x="2893024" y="854342"/>
                    <a:pt x="2856158" y="869612"/>
                    <a:pt x="2817718" y="869612"/>
                  </a:cubicBezTo>
                  <a:lnTo>
                    <a:pt x="144938" y="869612"/>
                  </a:lnTo>
                  <a:cubicBezTo>
                    <a:pt x="106498" y="869612"/>
                    <a:pt x="69632" y="854342"/>
                    <a:pt x="42451" y="827161"/>
                  </a:cubicBezTo>
                  <a:cubicBezTo>
                    <a:pt x="15270" y="799980"/>
                    <a:pt x="0" y="763114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219161" tIns="137881" rIns="219161" bIns="137881" anchor="ctr"/>
            <a:lstStyle/>
            <a:p>
              <a:pPr algn="ctr" defTabSz="1896486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zh-TW" altLang="en-US" sz="4267" dirty="0">
                  <a:solidFill>
                    <a:prstClr val="white"/>
                  </a:solidFill>
                  <a:latin typeface="微軟正黑體" pitchFamily="34" charset="-120"/>
                </a:rPr>
                <a:t>步驟二</a:t>
              </a:r>
            </a:p>
          </p:txBody>
        </p: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7051" y="3920067"/>
            <a:ext cx="10960100" cy="869951"/>
            <a:chOff x="395288" y="3933825"/>
            <a:chExt cx="8220075" cy="869950"/>
          </a:xfrm>
        </p:grpSpPr>
        <p:sp>
          <p:nvSpPr>
            <p:cNvPr id="13" name="手繪多邊形 12"/>
            <p:cNvSpPr/>
            <p:nvPr/>
          </p:nvSpPr>
          <p:spPr>
            <a:xfrm>
              <a:off x="3348038" y="4005792"/>
              <a:ext cx="5267325" cy="797983"/>
            </a:xfrm>
            <a:custGeom>
              <a:avLst/>
              <a:gdLst>
                <a:gd name="connsiteX0" fmla="*/ 115951 w 695689"/>
                <a:gd name="connsiteY0" fmla="*/ 0 h 5266944"/>
                <a:gd name="connsiteX1" fmla="*/ 579738 w 695689"/>
                <a:gd name="connsiteY1" fmla="*/ 0 h 5266944"/>
                <a:gd name="connsiteX2" fmla="*/ 661728 w 695689"/>
                <a:gd name="connsiteY2" fmla="*/ 33961 h 5266944"/>
                <a:gd name="connsiteX3" fmla="*/ 695689 w 695689"/>
                <a:gd name="connsiteY3" fmla="*/ 115951 h 5266944"/>
                <a:gd name="connsiteX4" fmla="*/ 695689 w 695689"/>
                <a:gd name="connsiteY4" fmla="*/ 5266944 h 5266944"/>
                <a:gd name="connsiteX5" fmla="*/ 695689 w 695689"/>
                <a:gd name="connsiteY5" fmla="*/ 5266944 h 5266944"/>
                <a:gd name="connsiteX6" fmla="*/ 695689 w 695689"/>
                <a:gd name="connsiteY6" fmla="*/ 5266944 h 5266944"/>
                <a:gd name="connsiteX7" fmla="*/ 0 w 695689"/>
                <a:gd name="connsiteY7" fmla="*/ 5266944 h 5266944"/>
                <a:gd name="connsiteX8" fmla="*/ 0 w 695689"/>
                <a:gd name="connsiteY8" fmla="*/ 5266944 h 5266944"/>
                <a:gd name="connsiteX9" fmla="*/ 0 w 695689"/>
                <a:gd name="connsiteY9" fmla="*/ 5266944 h 5266944"/>
                <a:gd name="connsiteX10" fmla="*/ 0 w 695689"/>
                <a:gd name="connsiteY10" fmla="*/ 115951 h 5266944"/>
                <a:gd name="connsiteX11" fmla="*/ 33961 w 695689"/>
                <a:gd name="connsiteY11" fmla="*/ 33961 h 5266944"/>
                <a:gd name="connsiteX12" fmla="*/ 115951 w 695689"/>
                <a:gd name="connsiteY12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689" h="5266944">
                  <a:moveTo>
                    <a:pt x="695689" y="877848"/>
                  </a:moveTo>
                  <a:lnTo>
                    <a:pt x="695689" y="4389096"/>
                  </a:lnTo>
                  <a:cubicBezTo>
                    <a:pt x="695689" y="4621914"/>
                    <a:pt x="694075" y="4845200"/>
                    <a:pt x="691203" y="5009828"/>
                  </a:cubicBezTo>
                  <a:cubicBezTo>
                    <a:pt x="688331" y="5174455"/>
                    <a:pt x="684435" y="5266940"/>
                    <a:pt x="680373" y="5266940"/>
                  </a:cubicBezTo>
                  <a:lnTo>
                    <a:pt x="0" y="5266940"/>
                  </a:lnTo>
                  <a:lnTo>
                    <a:pt x="0" y="5266940"/>
                  </a:lnTo>
                  <a:lnTo>
                    <a:pt x="0" y="526694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0373" y="4"/>
                  </a:lnTo>
                  <a:cubicBezTo>
                    <a:pt x="684435" y="4"/>
                    <a:pt x="688331" y="92489"/>
                    <a:pt x="691203" y="257116"/>
                  </a:cubicBezTo>
                  <a:cubicBezTo>
                    <a:pt x="694075" y="421744"/>
                    <a:pt x="695689" y="645030"/>
                    <a:pt x="695689" y="87784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1" tIns="210383" rIns="375481" bIns="210381" anchor="ctr"/>
            <a:lstStyle/>
            <a:p>
              <a:pPr marL="304792" lvl="1" indent="-304792" defTabSz="142236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kumimoji="1" lang="zh-TW" altLang="en-US" sz="3200" dirty="0">
                  <a:solidFill>
                    <a:prstClr val="black"/>
                  </a:solidFill>
                  <a:latin typeface="微軟正黑體" pitchFamily="34" charset="-120"/>
                </a:rPr>
                <a:t>檢核所提出的理由是否適切。</a:t>
              </a: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95288" y="3933825"/>
              <a:ext cx="2962275" cy="869950"/>
            </a:xfrm>
            <a:custGeom>
              <a:avLst/>
              <a:gdLst>
                <a:gd name="connsiteX0" fmla="*/ 0 w 2962656"/>
                <a:gd name="connsiteY0" fmla="*/ 144938 h 869612"/>
                <a:gd name="connsiteX1" fmla="*/ 42452 w 2962656"/>
                <a:gd name="connsiteY1" fmla="*/ 42451 h 869612"/>
                <a:gd name="connsiteX2" fmla="*/ 144939 w 2962656"/>
                <a:gd name="connsiteY2" fmla="*/ 0 h 869612"/>
                <a:gd name="connsiteX3" fmla="*/ 2817718 w 2962656"/>
                <a:gd name="connsiteY3" fmla="*/ 0 h 869612"/>
                <a:gd name="connsiteX4" fmla="*/ 2920205 w 2962656"/>
                <a:gd name="connsiteY4" fmla="*/ 42452 h 869612"/>
                <a:gd name="connsiteX5" fmla="*/ 2962656 w 2962656"/>
                <a:gd name="connsiteY5" fmla="*/ 144939 h 869612"/>
                <a:gd name="connsiteX6" fmla="*/ 2962656 w 2962656"/>
                <a:gd name="connsiteY6" fmla="*/ 724674 h 869612"/>
                <a:gd name="connsiteX7" fmla="*/ 2920205 w 2962656"/>
                <a:gd name="connsiteY7" fmla="*/ 827161 h 869612"/>
                <a:gd name="connsiteX8" fmla="*/ 2817718 w 2962656"/>
                <a:gd name="connsiteY8" fmla="*/ 869612 h 869612"/>
                <a:gd name="connsiteX9" fmla="*/ 144938 w 2962656"/>
                <a:gd name="connsiteY9" fmla="*/ 869612 h 869612"/>
                <a:gd name="connsiteX10" fmla="*/ 42451 w 2962656"/>
                <a:gd name="connsiteY10" fmla="*/ 827161 h 869612"/>
                <a:gd name="connsiteX11" fmla="*/ 0 w 2962656"/>
                <a:gd name="connsiteY11" fmla="*/ 724674 h 869612"/>
                <a:gd name="connsiteX12" fmla="*/ 0 w 2962656"/>
                <a:gd name="connsiteY12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2656" h="869612">
                  <a:moveTo>
                    <a:pt x="0" y="144938"/>
                  </a:moveTo>
                  <a:cubicBezTo>
                    <a:pt x="0" y="106498"/>
                    <a:pt x="15270" y="69632"/>
                    <a:pt x="42452" y="42451"/>
                  </a:cubicBezTo>
                  <a:cubicBezTo>
                    <a:pt x="69633" y="15270"/>
                    <a:pt x="106499" y="0"/>
                    <a:pt x="144939" y="0"/>
                  </a:cubicBezTo>
                  <a:lnTo>
                    <a:pt x="2817718" y="0"/>
                  </a:lnTo>
                  <a:cubicBezTo>
                    <a:pt x="2856158" y="0"/>
                    <a:pt x="2893024" y="15270"/>
                    <a:pt x="2920205" y="42452"/>
                  </a:cubicBezTo>
                  <a:cubicBezTo>
                    <a:pt x="2947386" y="69633"/>
                    <a:pt x="2962656" y="106499"/>
                    <a:pt x="2962656" y="144939"/>
                  </a:cubicBezTo>
                  <a:lnTo>
                    <a:pt x="2962656" y="724674"/>
                  </a:lnTo>
                  <a:cubicBezTo>
                    <a:pt x="2962656" y="763114"/>
                    <a:pt x="2947386" y="799980"/>
                    <a:pt x="2920205" y="827161"/>
                  </a:cubicBezTo>
                  <a:cubicBezTo>
                    <a:pt x="2893024" y="854342"/>
                    <a:pt x="2856158" y="869612"/>
                    <a:pt x="2817718" y="869612"/>
                  </a:cubicBezTo>
                  <a:lnTo>
                    <a:pt x="144938" y="869612"/>
                  </a:lnTo>
                  <a:cubicBezTo>
                    <a:pt x="106498" y="869612"/>
                    <a:pt x="69632" y="854342"/>
                    <a:pt x="42451" y="827161"/>
                  </a:cubicBezTo>
                  <a:cubicBezTo>
                    <a:pt x="15270" y="799980"/>
                    <a:pt x="0" y="763114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219161" tIns="137881" rIns="219161" bIns="137881" anchor="ctr"/>
            <a:lstStyle/>
            <a:p>
              <a:pPr algn="ctr" defTabSz="1896486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zh-TW" altLang="en-US" sz="4267">
                  <a:solidFill>
                    <a:prstClr val="white"/>
                  </a:solidFill>
                  <a:latin typeface="微軟正黑體" pitchFamily="34" charset="-120"/>
                </a:rPr>
                <a:t>步驟三</a:t>
              </a:r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527051" y="5067301"/>
            <a:ext cx="10972800" cy="869951"/>
            <a:chOff x="395288" y="5067300"/>
            <a:chExt cx="8229600" cy="869950"/>
          </a:xfrm>
        </p:grpSpPr>
        <p:sp>
          <p:nvSpPr>
            <p:cNvPr id="15" name="手繪多邊形 14"/>
            <p:cNvSpPr/>
            <p:nvPr/>
          </p:nvSpPr>
          <p:spPr>
            <a:xfrm>
              <a:off x="3357563" y="5154084"/>
              <a:ext cx="5267325" cy="696382"/>
            </a:xfrm>
            <a:custGeom>
              <a:avLst/>
              <a:gdLst>
                <a:gd name="connsiteX0" fmla="*/ 115951 w 695689"/>
                <a:gd name="connsiteY0" fmla="*/ 0 h 5266944"/>
                <a:gd name="connsiteX1" fmla="*/ 579738 w 695689"/>
                <a:gd name="connsiteY1" fmla="*/ 0 h 5266944"/>
                <a:gd name="connsiteX2" fmla="*/ 661728 w 695689"/>
                <a:gd name="connsiteY2" fmla="*/ 33961 h 5266944"/>
                <a:gd name="connsiteX3" fmla="*/ 695689 w 695689"/>
                <a:gd name="connsiteY3" fmla="*/ 115951 h 5266944"/>
                <a:gd name="connsiteX4" fmla="*/ 695689 w 695689"/>
                <a:gd name="connsiteY4" fmla="*/ 5266944 h 5266944"/>
                <a:gd name="connsiteX5" fmla="*/ 695689 w 695689"/>
                <a:gd name="connsiteY5" fmla="*/ 5266944 h 5266944"/>
                <a:gd name="connsiteX6" fmla="*/ 695689 w 695689"/>
                <a:gd name="connsiteY6" fmla="*/ 5266944 h 5266944"/>
                <a:gd name="connsiteX7" fmla="*/ 0 w 695689"/>
                <a:gd name="connsiteY7" fmla="*/ 5266944 h 5266944"/>
                <a:gd name="connsiteX8" fmla="*/ 0 w 695689"/>
                <a:gd name="connsiteY8" fmla="*/ 5266944 h 5266944"/>
                <a:gd name="connsiteX9" fmla="*/ 0 w 695689"/>
                <a:gd name="connsiteY9" fmla="*/ 5266944 h 5266944"/>
                <a:gd name="connsiteX10" fmla="*/ 0 w 695689"/>
                <a:gd name="connsiteY10" fmla="*/ 115951 h 5266944"/>
                <a:gd name="connsiteX11" fmla="*/ 33961 w 695689"/>
                <a:gd name="connsiteY11" fmla="*/ 33961 h 5266944"/>
                <a:gd name="connsiteX12" fmla="*/ 115951 w 695689"/>
                <a:gd name="connsiteY12" fmla="*/ 0 h 526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689" h="5266944">
                  <a:moveTo>
                    <a:pt x="695689" y="877848"/>
                  </a:moveTo>
                  <a:lnTo>
                    <a:pt x="695689" y="4389096"/>
                  </a:lnTo>
                  <a:cubicBezTo>
                    <a:pt x="695689" y="4621914"/>
                    <a:pt x="694075" y="4845200"/>
                    <a:pt x="691203" y="5009828"/>
                  </a:cubicBezTo>
                  <a:cubicBezTo>
                    <a:pt x="688331" y="5174455"/>
                    <a:pt x="684435" y="5266940"/>
                    <a:pt x="680373" y="5266940"/>
                  </a:cubicBezTo>
                  <a:lnTo>
                    <a:pt x="0" y="5266940"/>
                  </a:lnTo>
                  <a:lnTo>
                    <a:pt x="0" y="5266940"/>
                  </a:lnTo>
                  <a:lnTo>
                    <a:pt x="0" y="526694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80373" y="4"/>
                  </a:lnTo>
                  <a:cubicBezTo>
                    <a:pt x="684435" y="4"/>
                    <a:pt x="688331" y="92489"/>
                    <a:pt x="691203" y="257116"/>
                  </a:cubicBezTo>
                  <a:cubicBezTo>
                    <a:pt x="694075" y="421744"/>
                    <a:pt x="695689" y="645030"/>
                    <a:pt x="695689" y="877848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30201" tIns="210383" rIns="375481" bIns="210381" anchor="ctr"/>
            <a:lstStyle/>
            <a:p>
              <a:pPr marL="304792" lvl="1" indent="-304792" defTabSz="142236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kumimoji="1" lang="zh-TW" altLang="en-US" sz="3200" dirty="0">
                  <a:solidFill>
                    <a:srgbClr val="30311D"/>
                  </a:solidFill>
                  <a:latin typeface="微軟正黑體" pitchFamily="34" charset="-120"/>
                </a:rPr>
                <a:t>歸納總結重要的觀點</a:t>
              </a:r>
              <a:r>
                <a:rPr kumimoji="1" lang="en-US" altLang="zh-TW" sz="3200" dirty="0">
                  <a:solidFill>
                    <a:srgbClr val="30311D"/>
                  </a:solidFill>
                  <a:latin typeface="微軟正黑體" pitchFamily="34" charset="-120"/>
                </a:rPr>
                <a:t>/</a:t>
              </a:r>
              <a:r>
                <a:rPr kumimoji="1" lang="zh-TW" altLang="en-US" sz="3200" dirty="0">
                  <a:solidFill>
                    <a:srgbClr val="30311D"/>
                  </a:solidFill>
                  <a:latin typeface="微軟正黑體" pitchFamily="34" charset="-120"/>
                </a:rPr>
                <a:t>論點與理由。</a:t>
              </a: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395288" y="5067300"/>
              <a:ext cx="2962275" cy="869950"/>
            </a:xfrm>
            <a:custGeom>
              <a:avLst/>
              <a:gdLst>
                <a:gd name="connsiteX0" fmla="*/ 0 w 2962656"/>
                <a:gd name="connsiteY0" fmla="*/ 144938 h 869612"/>
                <a:gd name="connsiteX1" fmla="*/ 42452 w 2962656"/>
                <a:gd name="connsiteY1" fmla="*/ 42451 h 869612"/>
                <a:gd name="connsiteX2" fmla="*/ 144939 w 2962656"/>
                <a:gd name="connsiteY2" fmla="*/ 0 h 869612"/>
                <a:gd name="connsiteX3" fmla="*/ 2817718 w 2962656"/>
                <a:gd name="connsiteY3" fmla="*/ 0 h 869612"/>
                <a:gd name="connsiteX4" fmla="*/ 2920205 w 2962656"/>
                <a:gd name="connsiteY4" fmla="*/ 42452 h 869612"/>
                <a:gd name="connsiteX5" fmla="*/ 2962656 w 2962656"/>
                <a:gd name="connsiteY5" fmla="*/ 144939 h 869612"/>
                <a:gd name="connsiteX6" fmla="*/ 2962656 w 2962656"/>
                <a:gd name="connsiteY6" fmla="*/ 724674 h 869612"/>
                <a:gd name="connsiteX7" fmla="*/ 2920205 w 2962656"/>
                <a:gd name="connsiteY7" fmla="*/ 827161 h 869612"/>
                <a:gd name="connsiteX8" fmla="*/ 2817718 w 2962656"/>
                <a:gd name="connsiteY8" fmla="*/ 869612 h 869612"/>
                <a:gd name="connsiteX9" fmla="*/ 144938 w 2962656"/>
                <a:gd name="connsiteY9" fmla="*/ 869612 h 869612"/>
                <a:gd name="connsiteX10" fmla="*/ 42451 w 2962656"/>
                <a:gd name="connsiteY10" fmla="*/ 827161 h 869612"/>
                <a:gd name="connsiteX11" fmla="*/ 0 w 2962656"/>
                <a:gd name="connsiteY11" fmla="*/ 724674 h 869612"/>
                <a:gd name="connsiteX12" fmla="*/ 0 w 2962656"/>
                <a:gd name="connsiteY12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2656" h="869612">
                  <a:moveTo>
                    <a:pt x="0" y="144938"/>
                  </a:moveTo>
                  <a:cubicBezTo>
                    <a:pt x="0" y="106498"/>
                    <a:pt x="15270" y="69632"/>
                    <a:pt x="42452" y="42451"/>
                  </a:cubicBezTo>
                  <a:cubicBezTo>
                    <a:pt x="69633" y="15270"/>
                    <a:pt x="106499" y="0"/>
                    <a:pt x="144939" y="0"/>
                  </a:cubicBezTo>
                  <a:lnTo>
                    <a:pt x="2817718" y="0"/>
                  </a:lnTo>
                  <a:cubicBezTo>
                    <a:pt x="2856158" y="0"/>
                    <a:pt x="2893024" y="15270"/>
                    <a:pt x="2920205" y="42452"/>
                  </a:cubicBezTo>
                  <a:cubicBezTo>
                    <a:pt x="2947386" y="69633"/>
                    <a:pt x="2962656" y="106499"/>
                    <a:pt x="2962656" y="144939"/>
                  </a:cubicBezTo>
                  <a:lnTo>
                    <a:pt x="2962656" y="724674"/>
                  </a:lnTo>
                  <a:cubicBezTo>
                    <a:pt x="2962656" y="763114"/>
                    <a:pt x="2947386" y="799980"/>
                    <a:pt x="2920205" y="827161"/>
                  </a:cubicBezTo>
                  <a:cubicBezTo>
                    <a:pt x="2893024" y="854342"/>
                    <a:pt x="2856158" y="869612"/>
                    <a:pt x="2817718" y="869612"/>
                  </a:cubicBezTo>
                  <a:lnTo>
                    <a:pt x="144938" y="869612"/>
                  </a:lnTo>
                  <a:cubicBezTo>
                    <a:pt x="106498" y="869612"/>
                    <a:pt x="69632" y="854342"/>
                    <a:pt x="42451" y="827161"/>
                  </a:cubicBezTo>
                  <a:cubicBezTo>
                    <a:pt x="15270" y="799980"/>
                    <a:pt x="0" y="763114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219161" tIns="137881" rIns="219161" bIns="137881" anchor="ctr"/>
            <a:lstStyle/>
            <a:p>
              <a:pPr algn="ctr" defTabSz="1896486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zh-TW" altLang="en-US" sz="4267">
                  <a:solidFill>
                    <a:prstClr val="white"/>
                  </a:solidFill>
                  <a:latin typeface="微軟正黑體" pitchFamily="34" charset="-120"/>
                </a:rPr>
                <a:t>步驟四</a:t>
              </a:r>
            </a:p>
          </p:txBody>
        </p:sp>
      </p:grpSp>
      <p:sp>
        <p:nvSpPr>
          <p:cNvPr id="324614" name="標題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由文本找支持理由教學步驟</a:t>
            </a:r>
          </a:p>
        </p:txBody>
      </p:sp>
    </p:spTree>
    <p:extLst>
      <p:ext uri="{BB962C8B-B14F-4D97-AF65-F5344CB8AC3E}">
        <p14:creationId xmlns:p14="http://schemas.microsoft.com/office/powerpoint/2010/main" val="428432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下課前，再想想</a:t>
            </a:r>
            <a:r>
              <a:rPr lang="en-US" altLang="zh-TW" smtClean="0"/>
              <a:t>……</a:t>
            </a:r>
            <a:endParaRPr lang="zh-TW" altLang="en-US" smtClean="0"/>
          </a:p>
        </p:txBody>
      </p:sp>
      <p:sp>
        <p:nvSpPr>
          <p:cNvPr id="326660" name="文字方塊 3"/>
          <p:cNvSpPr txBox="1">
            <a:spLocks noChangeArrowheads="1"/>
          </p:cNvSpPr>
          <p:nvPr/>
        </p:nvSpPr>
        <p:spPr bwMode="auto">
          <a:xfrm>
            <a:off x="1488018" y="1991785"/>
            <a:ext cx="73661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8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讓我做你的眼睛</a:t>
            </a:r>
          </a:p>
        </p:txBody>
      </p:sp>
      <p:sp>
        <p:nvSpPr>
          <p:cNvPr id="326661" name="文字方塊 4"/>
          <p:cNvSpPr txBox="1">
            <a:spLocks noChangeArrowheads="1"/>
          </p:cNvSpPr>
          <p:nvPr/>
        </p:nvSpPr>
        <p:spPr bwMode="auto">
          <a:xfrm>
            <a:off x="3503085" y="4601634"/>
            <a:ext cx="757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為何，標題讓歐哈拉說話？</a:t>
            </a:r>
          </a:p>
        </p:txBody>
      </p:sp>
    </p:spTree>
    <p:extLst>
      <p:ext uri="{BB962C8B-B14F-4D97-AF65-F5344CB8AC3E}">
        <p14:creationId xmlns:p14="http://schemas.microsoft.com/office/powerpoint/2010/main" val="36623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002060"/>
                </a:solidFill>
              </a:rPr>
              <a:t>常見的故事寫法</a:t>
            </a:r>
            <a:endParaRPr lang="zh-TW" altLang="en-US" smtClean="0"/>
          </a:p>
        </p:txBody>
      </p:sp>
      <p:sp>
        <p:nvSpPr>
          <p:cNvPr id="5" name="圓角矩形 4"/>
          <p:cNvSpPr/>
          <p:nvPr/>
        </p:nvSpPr>
        <p:spPr>
          <a:xfrm>
            <a:off x="1102785" y="1892301"/>
            <a:ext cx="2305049" cy="12573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333" dirty="0">
                <a:solidFill>
                  <a:prstClr val="black"/>
                </a:solidFill>
              </a:rPr>
              <a:t>背景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832100" y="4102101"/>
            <a:ext cx="2302933" cy="12573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333" dirty="0">
                <a:solidFill>
                  <a:prstClr val="black"/>
                </a:solidFill>
              </a:rPr>
              <a:t>起因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576484" y="4248151"/>
            <a:ext cx="2302933" cy="12573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333" dirty="0">
                <a:solidFill>
                  <a:prstClr val="black"/>
                </a:solidFill>
              </a:rPr>
              <a:t>經過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496300" y="2059518"/>
            <a:ext cx="2305051" cy="12573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333" dirty="0">
                <a:solidFill>
                  <a:prstClr val="black"/>
                </a:solidFill>
              </a:rPr>
              <a:t>結果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063751" y="3316817"/>
            <a:ext cx="1056216" cy="59266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312834" y="4969934"/>
            <a:ext cx="1140884" cy="423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9002184" y="3613151"/>
            <a:ext cx="980016" cy="11176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標題 1"/>
          <p:cNvSpPr>
            <a:spLocks noGrp="1"/>
          </p:cNvSpPr>
          <p:nvPr>
            <p:ph type="title"/>
          </p:nvPr>
        </p:nvSpPr>
        <p:spPr>
          <a:xfrm>
            <a:off x="804333" y="1316568"/>
            <a:ext cx="10515600" cy="1325033"/>
          </a:xfrm>
        </p:spPr>
        <p:txBody>
          <a:bodyPr/>
          <a:lstStyle/>
          <a:p>
            <a:r>
              <a:rPr lang="zh-TW" altLang="en-US" sz="8000" b="1">
                <a:solidFill>
                  <a:srgbClr val="002060"/>
                </a:solidFill>
              </a:rPr>
              <a:t>第一段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4567" y="3236385"/>
            <a:ext cx="11618384" cy="211243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zh-TW" sz="6400" b="1" i="1" dirty="0">
                <a:latin typeface="+mj-ea"/>
                <a:ea typeface="+mj-ea"/>
              </a:rPr>
              <a:t>這世界上有誰會像牠一樣，</a:t>
            </a:r>
            <a:endParaRPr lang="en-US" altLang="zh-TW" sz="6400" b="1" i="1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r>
              <a:rPr lang="zh-TW" altLang="zh-TW" sz="6400" b="1" i="1" dirty="0">
                <a:latin typeface="+mj-ea"/>
                <a:ea typeface="+mj-ea"/>
              </a:rPr>
              <a:t>願意為我而放棄最可貴的自由？</a:t>
            </a:r>
            <a:endParaRPr lang="zh-TW" altLang="en-US" sz="6400" b="1" i="1" dirty="0">
              <a:latin typeface="+mj-ea"/>
              <a:ea typeface="+mj-ea"/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8401051" y="649818"/>
            <a:ext cx="2110316" cy="229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784" y="2660651"/>
            <a:ext cx="10363200" cy="13631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6400" dirty="0"/>
              <a:t>為什麼</a:t>
            </a:r>
            <a:r>
              <a:rPr lang="en-US" altLang="zh-TW" sz="6400" dirty="0"/>
              <a:t/>
            </a:r>
            <a:br>
              <a:rPr lang="en-US" altLang="zh-TW" sz="6400" dirty="0"/>
            </a:br>
            <a:r>
              <a:rPr lang="zh-TW" altLang="en-US" sz="6400" dirty="0"/>
              <a:t>作者會用這段話當第一段</a:t>
            </a:r>
            <a:r>
              <a:rPr lang="en-US" altLang="zh-TW" sz="6400" dirty="0"/>
              <a:t>?</a:t>
            </a:r>
            <a:endParaRPr lang="zh-TW" altLang="en-US" sz="6400" dirty="0"/>
          </a:p>
        </p:txBody>
      </p:sp>
      <p:pic>
        <p:nvPicPr>
          <p:cNvPr id="28467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992033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6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85" y="16933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9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6400" b="1" dirty="0">
                <a:solidFill>
                  <a:schemeClr val="accent5">
                    <a:lumMod val="75000"/>
                  </a:schemeClr>
                </a:solidFill>
              </a:rPr>
              <a:t>問自己問題</a:t>
            </a:r>
            <a:r>
              <a:rPr lang="en-US" altLang="zh-TW" sz="6400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zh-TW" altLang="en-US" sz="6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912285" y="1797051"/>
            <a:ext cx="10560049" cy="38269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4800" b="1"/>
              <a:t>1.</a:t>
            </a:r>
            <a:r>
              <a:rPr lang="zh-TW" altLang="en-US" sz="4800" b="1"/>
              <a:t>這個文章裡有哪些主角</a:t>
            </a:r>
            <a:r>
              <a:rPr lang="en-US" altLang="zh-TW" sz="4800" b="1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800" b="1"/>
              <a:t>2.</a:t>
            </a:r>
            <a:r>
              <a:rPr lang="zh-TW" altLang="en-US" sz="4800" b="1"/>
              <a:t>他們發生了哪些事情</a:t>
            </a:r>
            <a:r>
              <a:rPr lang="en-US" altLang="zh-TW" sz="4800" b="1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800" b="1"/>
              <a:t>3.</a:t>
            </a:r>
            <a:r>
              <a:rPr lang="zh-TW" altLang="en-US" sz="4800" b="1"/>
              <a:t>對這些事情，主角有什麼感受</a:t>
            </a:r>
            <a:r>
              <a:rPr lang="en-US" altLang="zh-TW" sz="4800" b="1"/>
              <a:t>?</a:t>
            </a:r>
          </a:p>
        </p:txBody>
      </p:sp>
      <p:pic>
        <p:nvPicPr>
          <p:cNvPr id="171012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0" y="5060952"/>
            <a:ext cx="1974851" cy="15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5712885" y="5435600"/>
            <a:ext cx="3407833" cy="1178984"/>
          </a:xfrm>
          <a:prstGeom prst="wedgeEllipseCallout">
            <a:avLst>
              <a:gd name="adj1" fmla="val 51691"/>
              <a:gd name="adj2" fmla="val -352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667" dirty="0">
                <a:solidFill>
                  <a:prstClr val="black"/>
                </a:solidFill>
              </a:rPr>
              <a:t>兩人討論時間</a:t>
            </a:r>
            <a:endParaRPr kumimoji="1" lang="en-US" altLang="zh-TW" sz="2667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867" b="1">
                <a:solidFill>
                  <a:srgbClr val="002060"/>
                </a:solidFill>
              </a:rPr>
              <a:t>這是第幾段</a:t>
            </a:r>
            <a:r>
              <a:rPr lang="en-US" altLang="zh-TW" sz="5867" b="1">
                <a:solidFill>
                  <a:srgbClr val="002060"/>
                </a:solidFill>
              </a:rPr>
              <a:t>?</a:t>
            </a:r>
            <a:endParaRPr lang="zh-TW" altLang="en-US" sz="5867" b="1">
              <a:solidFill>
                <a:srgbClr val="002060"/>
              </a:solidFill>
            </a:endParaRPr>
          </a:p>
        </p:txBody>
      </p:sp>
      <p:sp>
        <p:nvSpPr>
          <p:cNvPr id="286723" name="內容版面配置區 2"/>
          <p:cNvSpPr>
            <a:spLocks noGrp="1"/>
          </p:cNvSpPr>
          <p:nvPr>
            <p:ph idx="1"/>
          </p:nvPr>
        </p:nvSpPr>
        <p:spPr>
          <a:xfrm>
            <a:off x="239184" y="1847851"/>
            <a:ext cx="11808883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6400" b="1" i="1"/>
              <a:t>       視障者和導盲犬之間是「主僕」的關係，牠的所有，牠不能喝水、吃東西，連上廁所都得在指定的草地上進行。</a:t>
            </a:r>
          </a:p>
        </p:txBody>
      </p:sp>
    </p:spTree>
    <p:extLst>
      <p:ext uri="{BB962C8B-B14F-4D97-AF65-F5344CB8AC3E}">
        <p14:creationId xmlns:p14="http://schemas.microsoft.com/office/powerpoint/2010/main" val="32490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434" y="2660651"/>
            <a:ext cx="11713633" cy="13631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6400" dirty="0"/>
              <a:t>作者想要用第四段帶我們看到什麼</a:t>
            </a:r>
            <a:r>
              <a:rPr lang="en-US" altLang="zh-TW" sz="6400" dirty="0"/>
              <a:t>?</a:t>
            </a:r>
            <a:endParaRPr lang="zh-TW" altLang="en-US" sz="6400" dirty="0"/>
          </a:p>
        </p:txBody>
      </p:sp>
      <p:pic>
        <p:nvPicPr>
          <p:cNvPr id="28877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992033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2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-376767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63951" y="4516967"/>
            <a:ext cx="8034867" cy="1536700"/>
          </a:xfrm>
        </p:spPr>
        <p:txBody>
          <a:bodyPr/>
          <a:lstStyle/>
          <a:p>
            <a:pPr>
              <a:defRPr/>
            </a:pPr>
            <a:r>
              <a:rPr lang="zh-TW" altLang="en-US" sz="4800" dirty="0"/>
              <a:t>國瑞和歐哈拉的</a:t>
            </a:r>
            <a:r>
              <a:rPr lang="zh-TW" altLang="en-US" sz="4800" dirty="0">
                <a:solidFill>
                  <a:srgbClr val="FF0000"/>
                </a:solidFill>
              </a:rPr>
              <a:t>關係</a:t>
            </a:r>
            <a:endParaRPr lang="en-US" altLang="zh-TW" sz="4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en-US" sz="4800" dirty="0"/>
              <a:t>                    有什麼樣的變化</a:t>
            </a:r>
          </a:p>
        </p:txBody>
      </p:sp>
    </p:spTree>
    <p:extLst>
      <p:ext uri="{BB962C8B-B14F-4D97-AF65-F5344CB8AC3E}">
        <p14:creationId xmlns:p14="http://schemas.microsoft.com/office/powerpoint/2010/main" val="26934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418" y="1081618"/>
            <a:ext cx="11017249" cy="54567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333"/>
              <a:t>請在課文裡尋找已下線索？</a:t>
            </a:r>
            <a:endParaRPr lang="en-US" altLang="zh-TW" sz="5333"/>
          </a:p>
          <a:p>
            <a:pPr marL="0" indent="0">
              <a:buNone/>
            </a:pPr>
            <a:r>
              <a:rPr lang="zh-TW" altLang="zh-TW" sz="5333">
                <a:sym typeface="Wingdings 3" panose="05040102010807070707" pitchFamily="18" charset="2"/>
              </a:rPr>
              <a:t></a:t>
            </a:r>
            <a:r>
              <a:rPr lang="zh-TW" altLang="en-US" sz="5333">
                <a:sym typeface="Wingdings 3" panose="05040102010807070707" pitchFamily="18" charset="2"/>
              </a:rPr>
              <a:t>國瑞和歐哈拉關係</a:t>
            </a:r>
            <a:r>
              <a:rPr lang="en-US" altLang="zh-TW" sz="5333">
                <a:sym typeface="Wingdings 3" panose="05040102010807070707" pitchFamily="18" charset="2"/>
              </a:rPr>
              <a:t>(</a:t>
            </a:r>
            <a:r>
              <a:rPr lang="zh-TW" altLang="en-US" sz="5333">
                <a:sym typeface="Wingdings 3" panose="05040102010807070707" pitchFamily="18" charset="2"/>
              </a:rPr>
              <a:t>情感</a:t>
            </a:r>
            <a:r>
              <a:rPr lang="en-US" altLang="zh-TW" sz="5333">
                <a:sym typeface="Wingdings 3" panose="05040102010807070707" pitchFamily="18" charset="2"/>
              </a:rPr>
              <a:t>)</a:t>
            </a:r>
            <a:r>
              <a:rPr lang="zh-TW" altLang="en-US" sz="5333">
                <a:sym typeface="Wingdings 3" panose="05040102010807070707" pitchFamily="18" charset="2"/>
              </a:rPr>
              <a:t>的變化，並找到證據。</a:t>
            </a:r>
            <a:endParaRPr lang="zh-TW" altLang="en-US" smtClean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074585"/>
            <a:ext cx="4165600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886885" y="3803651"/>
            <a:ext cx="4607983" cy="2590800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小組討論時間</a:t>
            </a:r>
            <a:endParaRPr kumimoji="1" lang="en-US" altLang="zh-TW" sz="37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  <p:sp>
        <p:nvSpPr>
          <p:cNvPr id="290822" name="文字方塊 1"/>
          <p:cNvSpPr txBox="1">
            <a:spLocks noChangeArrowheads="1"/>
          </p:cNvSpPr>
          <p:nvPr/>
        </p:nvSpPr>
        <p:spPr bwMode="auto">
          <a:xfrm>
            <a:off x="4368800" y="76201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尋找線索</a:t>
            </a:r>
            <a:endParaRPr lang="en-US" altLang="zh-TW" sz="48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9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你發現了嗎？國瑞與歐哈拉情感的變化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838201" y="3520018"/>
            <a:ext cx="2696633" cy="12488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7200" dirty="0">
                <a:solidFill>
                  <a:prstClr val="black"/>
                </a:solidFill>
              </a:rPr>
              <a:t>陌生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559300" y="1509185"/>
            <a:ext cx="2209800" cy="9588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7200" dirty="0">
                <a:solidFill>
                  <a:prstClr val="black"/>
                </a:solidFill>
              </a:rPr>
              <a:t>熟識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8331201" y="3249085"/>
            <a:ext cx="2815167" cy="1248833"/>
          </a:xfrm>
          <a:prstGeom prst="roundRect">
            <a:avLst/>
          </a:prstGeom>
          <a:noFill/>
          <a:ln w="38100">
            <a:solidFill>
              <a:srgbClr val="F11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7200" dirty="0">
                <a:solidFill>
                  <a:prstClr val="black"/>
                </a:solidFill>
              </a:rPr>
              <a:t>體貼</a:t>
            </a:r>
          </a:p>
        </p:txBody>
      </p:sp>
      <p:cxnSp>
        <p:nvCxnSpPr>
          <p:cNvPr id="9" name="弧形接點 8"/>
          <p:cNvCxnSpPr/>
          <p:nvPr/>
        </p:nvCxnSpPr>
        <p:spPr>
          <a:xfrm flipV="1">
            <a:off x="1924051" y="2029884"/>
            <a:ext cx="2302933" cy="1151467"/>
          </a:xfrm>
          <a:prstGeom prst="curvedConnector3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弧形接點 10"/>
          <p:cNvCxnSpPr/>
          <p:nvPr/>
        </p:nvCxnSpPr>
        <p:spPr>
          <a:xfrm>
            <a:off x="7101417" y="2271184"/>
            <a:ext cx="2065867" cy="61594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"/>
          <a:stretch>
            <a:fillRect/>
          </a:stretch>
        </p:blipFill>
        <p:spPr bwMode="auto">
          <a:xfrm>
            <a:off x="3528485" y="4186767"/>
            <a:ext cx="4796367" cy="23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2200" y="3014134"/>
            <a:ext cx="10363200" cy="1363133"/>
          </a:xfrm>
        </p:spPr>
        <p:txBody>
          <a:bodyPr/>
          <a:lstStyle/>
          <a:p>
            <a:pPr>
              <a:defRPr/>
            </a:pPr>
            <a:r>
              <a:rPr lang="zh-TW" altLang="en-US" sz="8800" dirty="0"/>
              <a:t>感動？</a:t>
            </a:r>
          </a:p>
        </p:txBody>
      </p:sp>
      <p:pic>
        <p:nvPicPr>
          <p:cNvPr id="293891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66891" r="16206" b="6937"/>
          <a:stretch>
            <a:fillRect/>
          </a:stretch>
        </p:blipFill>
        <p:spPr bwMode="auto">
          <a:xfrm>
            <a:off x="309034" y="4639734"/>
            <a:ext cx="2592917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2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4" t="54201"/>
          <a:stretch>
            <a:fillRect/>
          </a:stretch>
        </p:blipFill>
        <p:spPr bwMode="auto">
          <a:xfrm>
            <a:off x="9017000" y="351367"/>
            <a:ext cx="2438400" cy="266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標題 1"/>
          <p:cNvSpPr>
            <a:spLocks noGrp="1"/>
          </p:cNvSpPr>
          <p:nvPr>
            <p:ph type="title"/>
          </p:nvPr>
        </p:nvSpPr>
        <p:spPr>
          <a:xfrm>
            <a:off x="823384" y="165101"/>
            <a:ext cx="10515600" cy="132503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95939" name="內容版面配置區 2"/>
          <p:cNvSpPr>
            <a:spLocks noGrp="1"/>
          </p:cNvSpPr>
          <p:nvPr>
            <p:ph idx="1"/>
          </p:nvPr>
        </p:nvSpPr>
        <p:spPr>
          <a:xfrm>
            <a:off x="0" y="1490133"/>
            <a:ext cx="11855451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800"/>
              <a:t>           </a:t>
            </a:r>
            <a:r>
              <a:rPr lang="zh-TW" altLang="zh-TW" sz="6400" b="1" i="1"/>
              <a:t>淡江學生主動空出一條路讓他們先走。我看他們離開校園的背影，心想，他們走的路跟別人多麼不同啊！也許每個人都有這麼一條路，承載著生命的悲喜和感動</a:t>
            </a:r>
            <a:r>
              <a:rPr lang="zh-TW" altLang="zh-TW" sz="4800" b="1" i="1"/>
              <a:t>。</a:t>
            </a:r>
            <a:endParaRPr lang="zh-TW" altLang="en-US" sz="4800" b="1" i="1"/>
          </a:p>
        </p:txBody>
      </p:sp>
      <p:sp>
        <p:nvSpPr>
          <p:cNvPr id="2" name="矩形 1"/>
          <p:cNvSpPr/>
          <p:nvPr/>
        </p:nvSpPr>
        <p:spPr>
          <a:xfrm>
            <a:off x="211667" y="2324100"/>
            <a:ext cx="1667933" cy="88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8585" y="2393951"/>
            <a:ext cx="865716" cy="795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28785" y="2324100"/>
            <a:ext cx="1511300" cy="848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0951" y="3206751"/>
            <a:ext cx="1621367" cy="903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prstClr val="white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42934" y="4965700"/>
            <a:ext cx="6625167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9268" y="5833533"/>
            <a:ext cx="11408833" cy="8467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211668" y="6675967"/>
            <a:ext cx="1564217" cy="19051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418" y="1081618"/>
            <a:ext cx="11017249" cy="54567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333"/>
              <a:t>像偵探一樣，在課文的段落裡，尋找有哪些線索可以支持作者的感動。</a:t>
            </a:r>
            <a:endParaRPr lang="zh-TW" altLang="en-US" smtClean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074585"/>
            <a:ext cx="4165600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886885" y="3803651"/>
            <a:ext cx="4607983" cy="2590800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小組討論時間</a:t>
            </a:r>
            <a:endParaRPr kumimoji="1" lang="en-US" altLang="zh-TW" sz="37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  <p:sp>
        <p:nvSpPr>
          <p:cNvPr id="297990" name="文字方塊 1"/>
          <p:cNvSpPr txBox="1">
            <a:spLocks noChangeArrowheads="1"/>
          </p:cNvSpPr>
          <p:nvPr/>
        </p:nvSpPr>
        <p:spPr bwMode="auto">
          <a:xfrm>
            <a:off x="4368800" y="76201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尋找線索</a:t>
            </a:r>
            <a:endParaRPr lang="en-US" altLang="zh-TW" sz="48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83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784" y="2660651"/>
            <a:ext cx="10363200" cy="1363133"/>
          </a:xfrm>
        </p:spPr>
        <p:txBody>
          <a:bodyPr/>
          <a:lstStyle/>
          <a:p>
            <a:pPr>
              <a:defRPr/>
            </a:pPr>
            <a:r>
              <a:rPr lang="zh-TW" altLang="en-US" sz="6400" dirty="0"/>
              <a:t>為何標題：讓我做你的眼睛</a:t>
            </a:r>
          </a:p>
        </p:txBody>
      </p:sp>
      <p:pic>
        <p:nvPicPr>
          <p:cNvPr id="300035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75064" r="41068" b="5336"/>
          <a:stretch>
            <a:fillRect/>
          </a:stretch>
        </p:blipFill>
        <p:spPr bwMode="auto">
          <a:xfrm>
            <a:off x="1102785" y="4184651"/>
            <a:ext cx="3551767" cy="23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36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68065" b="12335"/>
          <a:stretch>
            <a:fillRect/>
          </a:stretch>
        </p:blipFill>
        <p:spPr bwMode="auto">
          <a:xfrm>
            <a:off x="7573434" y="311151"/>
            <a:ext cx="3892551" cy="266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4607984"/>
            <a:ext cx="2508251" cy="19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5192185" y="5005918"/>
            <a:ext cx="3407833" cy="1178983"/>
          </a:xfrm>
          <a:prstGeom prst="wedgeEllipseCallout">
            <a:avLst>
              <a:gd name="adj1" fmla="val 67246"/>
              <a:gd name="adj2" fmla="val 22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667" dirty="0">
                <a:solidFill>
                  <a:prstClr val="black"/>
                </a:solidFill>
              </a:rPr>
              <a:t>兩人討論時間</a:t>
            </a:r>
            <a:endParaRPr kumimoji="1" lang="en-US" altLang="zh-TW" sz="2667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標題 1"/>
          <p:cNvSpPr>
            <a:spLocks noGrp="1"/>
          </p:cNvSpPr>
          <p:nvPr>
            <p:ph type="title"/>
          </p:nvPr>
        </p:nvSpPr>
        <p:spPr>
          <a:xfrm>
            <a:off x="838200" y="86785"/>
            <a:ext cx="10515600" cy="1325033"/>
          </a:xfrm>
        </p:spPr>
        <p:txBody>
          <a:bodyPr/>
          <a:lstStyle/>
          <a:p>
            <a:r>
              <a:rPr lang="zh-TW" altLang="en-US" sz="5867"/>
              <a:t>理解監控</a:t>
            </a:r>
          </a:p>
        </p:txBody>
      </p:sp>
      <p:sp>
        <p:nvSpPr>
          <p:cNvPr id="302083" name="內容版面配置區 2"/>
          <p:cNvSpPr>
            <a:spLocks noGrp="1"/>
          </p:cNvSpPr>
          <p:nvPr>
            <p:ph idx="1"/>
          </p:nvPr>
        </p:nvSpPr>
        <p:spPr>
          <a:xfrm>
            <a:off x="239185" y="1411817"/>
            <a:ext cx="11713633" cy="4351867"/>
          </a:xfrm>
        </p:spPr>
        <p:txBody>
          <a:bodyPr/>
          <a:lstStyle/>
          <a:p>
            <a:endParaRPr lang="zh-TW" altLang="en-US" smtClean="0"/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/>
        </p:nvGraphicFramePr>
        <p:xfrm>
          <a:off x="352104" y="290397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159251" y="3816351"/>
            <a:ext cx="34565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</a:t>
            </a: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六何法</a:t>
            </a:r>
            <a:endParaRPr kumimoji="1" lang="en-US" altLang="zh-TW" sz="4800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sym typeface="Wingdings 3" panose="05040102010807070707" pitchFamily="18" charset="2"/>
              </a:rPr>
              <a:t></a:t>
            </a: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</a:rPr>
              <a:t>找意義段</a:t>
            </a: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7865534" y="4258734"/>
            <a:ext cx="611717" cy="715433"/>
            <a:chOff x="5411926" y="1428964"/>
            <a:chExt cx="458317" cy="536145"/>
          </a:xfrm>
        </p:grpSpPr>
        <p:sp>
          <p:nvSpPr>
            <p:cNvPr id="9" name="向右箭號 8"/>
            <p:cNvSpPr/>
            <p:nvPr/>
          </p:nvSpPr>
          <p:spPr>
            <a:xfrm>
              <a:off x="5411926" y="1428964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向右箭號 4"/>
            <p:cNvSpPr/>
            <p:nvPr/>
          </p:nvSpPr>
          <p:spPr>
            <a:xfrm>
              <a:off x="5411926" y="1536827"/>
              <a:ext cx="320346" cy="320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363099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1" lang="zh-TW" altLang="en-US" sz="3067">
                <a:solidFill>
                  <a:prstClr val="white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8610600" y="3721100"/>
            <a:ext cx="345651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情感變化</a:t>
            </a:r>
            <a:r>
              <a:rPr kumimoji="1" lang="zh-TW" altLang="en-US" sz="480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sym typeface="Wingdings 3" panose="05040102010807070707" pitchFamily="18" charset="2"/>
              </a:rPr>
              <a:t></a:t>
            </a:r>
            <a:r>
              <a:rPr kumimoji="1" lang="zh-TW" altLang="en-US" sz="480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找出觀點</a:t>
            </a:r>
            <a:endParaRPr kumimoji="1" lang="en-US" altLang="zh-TW" sz="4800" dirty="0">
              <a:solidFill>
                <a:prstClr val="black"/>
              </a:solidFill>
              <a:latin typeface="微軟正黑體" panose="020B0604030504040204" pitchFamily="34" charset="-120"/>
              <a:sym typeface="Wingdings 3" panose="050401020108070707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sym typeface="Wingdings 3" panose="05040102010807070707" pitchFamily="18" charset="2"/>
              </a:rPr>
              <a:t>支持的理由</a:t>
            </a:r>
            <a:endParaRPr kumimoji="1" lang="zh-TW" altLang="en-US" sz="4800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9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文字方塊 3"/>
          <p:cNvSpPr txBox="1">
            <a:spLocks noChangeArrowheads="1"/>
          </p:cNvSpPr>
          <p:nvPr/>
        </p:nvSpPr>
        <p:spPr bwMode="auto">
          <a:xfrm>
            <a:off x="1488018" y="1991785"/>
            <a:ext cx="73661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80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讓我做你的眼睛</a:t>
            </a:r>
          </a:p>
        </p:txBody>
      </p:sp>
      <p:sp>
        <p:nvSpPr>
          <p:cNvPr id="304132" name="文字方塊 4"/>
          <p:cNvSpPr txBox="1">
            <a:spLocks noChangeArrowheads="1"/>
          </p:cNvSpPr>
          <p:nvPr/>
        </p:nvSpPr>
        <p:spPr bwMode="auto">
          <a:xfrm>
            <a:off x="3503085" y="4773085"/>
            <a:ext cx="7298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感謝大家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</a:t>
            </a:r>
            <a:r>
              <a:rPr lang="zh-TW" altLang="en-US" sz="4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的努力</a:t>
            </a:r>
            <a:r>
              <a:rPr lang="en-US" altLang="zh-TW" sz="4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4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標題 1"/>
          <p:cNvSpPr>
            <a:spLocks noGrp="1"/>
          </p:cNvSpPr>
          <p:nvPr>
            <p:ph type="title"/>
          </p:nvPr>
        </p:nvSpPr>
        <p:spPr>
          <a:xfrm>
            <a:off x="495300" y="260352"/>
            <a:ext cx="10515600" cy="1325033"/>
          </a:xfrm>
        </p:spPr>
        <p:txBody>
          <a:bodyPr/>
          <a:lstStyle/>
          <a:p>
            <a:r>
              <a:rPr lang="zh-TW" altLang="en-US" smtClean="0"/>
              <a:t>說說想法</a:t>
            </a:r>
          </a:p>
        </p:txBody>
      </p:sp>
      <p:pic>
        <p:nvPicPr>
          <p:cNvPr id="173059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651" y="1585385"/>
            <a:ext cx="5492749" cy="4226983"/>
          </a:xfrm>
        </p:spPr>
      </p:pic>
      <p:pic>
        <p:nvPicPr>
          <p:cNvPr id="17306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4" y="3579285"/>
            <a:ext cx="3206749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39184" y="1598084"/>
            <a:ext cx="6104467" cy="23901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1.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這個文章裡有哪些主角</a:t>
            </a: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2.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他們發生了哪些事情</a:t>
            </a: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3.</a:t>
            </a:r>
            <a:r>
              <a:rPr kumimoji="1" lang="zh-TW" altLang="en-US" sz="3733" dirty="0">
                <a:solidFill>
                  <a:prstClr val="black"/>
                </a:solidFill>
                <a:latin typeface="微軟正黑體" panose="020B0604030504040204" pitchFamily="34" charset="-120"/>
              </a:rPr>
              <a:t>對這些事情，主角有什麼感受？</a:t>
            </a:r>
          </a:p>
        </p:txBody>
      </p:sp>
    </p:spTree>
    <p:extLst>
      <p:ext uri="{BB962C8B-B14F-4D97-AF65-F5344CB8AC3E}">
        <p14:creationId xmlns:p14="http://schemas.microsoft.com/office/powerpoint/2010/main" val="21834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標題 1"/>
          <p:cNvSpPr>
            <a:spLocks noGrp="1"/>
          </p:cNvSpPr>
          <p:nvPr>
            <p:ph type="title"/>
          </p:nvPr>
        </p:nvSpPr>
        <p:spPr>
          <a:xfrm>
            <a:off x="482600" y="1"/>
            <a:ext cx="10515600" cy="1325033"/>
          </a:xfrm>
        </p:spPr>
        <p:txBody>
          <a:bodyPr/>
          <a:lstStyle/>
          <a:p>
            <a:r>
              <a:rPr lang="zh-TW" altLang="en-US" smtClean="0"/>
              <a:t>再看一次對歐哈拉行為的敘述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85" y="1524001"/>
            <a:ext cx="11857567" cy="20193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733"/>
              <a:t>       有個週日，國瑞要上超市買東西，出門時一直叫：「歐哈拉，歐哈拉！」他一手拿導盲鞍，一手在左右兩旁尋找，其實牠已經走到他身邊了，只是他沒摸到，於是牠用鼻子碰他的手，主動鑽進項圈裡。</a:t>
            </a:r>
            <a:endParaRPr lang="en-US" altLang="zh-TW" sz="3733"/>
          </a:p>
          <a:p>
            <a:pPr marL="0" indent="0">
              <a:buNone/>
            </a:pPr>
            <a:r>
              <a:rPr lang="zh-TW" altLang="en-US" sz="3733"/>
              <a:t>      </a:t>
            </a:r>
            <a:endParaRPr lang="zh-TW" altLang="en-US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10511367" y="368300"/>
            <a:ext cx="975784" cy="9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334433" y="3725334"/>
            <a:ext cx="1151467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1634" y="4138084"/>
            <a:ext cx="1108921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「套上導盲鞍後，歐哈拉一心想出門，反倒是我原地不動。那一次，我哭了，我深深的被牠感動；我想，這世界上有誰會像牠一樣，願意為我而放棄最可貴的自由？那個時候我們才相處兩個多月呢！牠卻在這麼短的時間內決定為我付出自己！」</a:t>
            </a:r>
          </a:p>
        </p:txBody>
      </p:sp>
    </p:spTree>
    <p:extLst>
      <p:ext uri="{BB962C8B-B14F-4D97-AF65-F5344CB8AC3E}">
        <p14:creationId xmlns:p14="http://schemas.microsoft.com/office/powerpoint/2010/main" val="35675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再看一次對歐哈拉行為的敘述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134" y="1816100"/>
            <a:ext cx="11497733" cy="2286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/>
              <a:t>       歐哈拉到臺灣後遇到的第一個颱風叫「象神」。象神發威，無情的風雨猛烈拍打窗戶，樹枝斷裂，招牌吹落，大雨持續不停。算一算時間，歐哈拉已經有十幾個小時沒上廁所了，國瑞穿好雨衣，拿出手杖，打算帶牠外出大、小便，但歐哈拉勉強走出門卻停下腳步不肯走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04385" y="4148667"/>
            <a:ext cx="10850033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733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「從我家到外面上廁所的草地有一小段路，經過一夜風雨，沿路多了不少掉落的障礙物，我猜，歐哈拉一定不忍心讓我在風雨中行走那段道路，所以才決定憋尿吧！」</a:t>
            </a: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262467" y="4083051"/>
            <a:ext cx="1151467" cy="12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10608733" y="738718"/>
            <a:ext cx="975784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標題 1"/>
          <p:cNvSpPr>
            <a:spLocks noGrp="1"/>
          </p:cNvSpPr>
          <p:nvPr>
            <p:ph type="title"/>
          </p:nvPr>
        </p:nvSpPr>
        <p:spPr>
          <a:xfrm>
            <a:off x="846667" y="86785"/>
            <a:ext cx="10515600" cy="1325033"/>
          </a:xfrm>
        </p:spPr>
        <p:txBody>
          <a:bodyPr/>
          <a:lstStyle/>
          <a:p>
            <a:r>
              <a:rPr lang="zh-TW" altLang="en-US" smtClean="0"/>
              <a:t>再看一次對歐哈拉行為的敘述</a:t>
            </a:r>
          </a:p>
        </p:txBody>
      </p:sp>
      <p:sp>
        <p:nvSpPr>
          <p:cNvPr id="293891" name="內容版面配置區 2"/>
          <p:cNvSpPr>
            <a:spLocks noGrp="1"/>
          </p:cNvSpPr>
          <p:nvPr>
            <p:ph idx="1"/>
          </p:nvPr>
        </p:nvSpPr>
        <p:spPr>
          <a:xfrm>
            <a:off x="334433" y="1411817"/>
            <a:ext cx="11618384" cy="43518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       </a:t>
            </a:r>
            <a:r>
              <a:rPr lang="zh-TW" altLang="en-US" sz="3733"/>
              <a:t>回到屋裡，歐哈拉靜靜的躺在地板上，以往牠總會吵國瑞玩拔河，玩完再大口大口喝水；但此時此刻，牠不吵不鬧，國瑞摸一下手錶，歐哈拉也有十幾個鐘頭沒喝水了，於是他倒一碗水到牠面前，歐哈拉上前虛晃一圈便走開。</a:t>
            </a:r>
            <a:endParaRPr lang="en-US" altLang="zh-TW" sz="3733"/>
          </a:p>
          <a:p>
            <a:pPr marL="0" indent="0">
              <a:buNone/>
            </a:pPr>
            <a:r>
              <a:rPr lang="zh-TW" altLang="en-US" sz="3733"/>
              <a:t>       颱風來襲最嚴重的那二十個小時，風雨交加，歐哈拉一直待到雨勢減緩才肯出門。國瑞快速行走，心想，歐哈拉一定尿急了；沒想到牠的腳步比以前更慢，一邊走，一邊注意國瑞的行動，像在說：「慢慢來，安全要緊！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10513485" y="262467"/>
            <a:ext cx="975783" cy="9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40834"/>
            <a:ext cx="10515600" cy="54588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5333" dirty="0"/>
              <a:t>為何要這樣重複由不同的人來敘述歐哈拉的行為，作者有什麼目的？</a:t>
            </a:r>
          </a:p>
          <a:p>
            <a:pPr>
              <a:defRPr/>
            </a:pPr>
            <a:endParaRPr lang="zh-TW" altLang="en-US" dirty="0"/>
          </a:p>
        </p:txBody>
      </p:sp>
      <p:pic>
        <p:nvPicPr>
          <p:cNvPr id="295940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84" y="3429000"/>
            <a:ext cx="416560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884767" y="3158067"/>
            <a:ext cx="4607984" cy="2590800"/>
          </a:xfrm>
          <a:prstGeom prst="wedgeEllipseCallout">
            <a:avLst>
              <a:gd name="adj1" fmla="val 67128"/>
              <a:gd name="adj2" fmla="val 11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dirty="0">
                <a:solidFill>
                  <a:prstClr val="black"/>
                </a:solidFill>
              </a:rPr>
              <a:t>小組討論時間</a:t>
            </a:r>
            <a:endParaRPr kumimoji="1" lang="en-US" altLang="zh-TW" sz="3733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3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你發現了嗎？</a:t>
            </a:r>
          </a:p>
        </p:txBody>
      </p:sp>
      <p:sp>
        <p:nvSpPr>
          <p:cNvPr id="296963" name="內容版面配置區 2"/>
          <p:cNvSpPr>
            <a:spLocks noGrp="1"/>
          </p:cNvSpPr>
          <p:nvPr>
            <p:ph idx="1"/>
          </p:nvPr>
        </p:nvSpPr>
        <p:spPr>
          <a:xfrm>
            <a:off x="334434" y="1847851"/>
            <a:ext cx="11019367" cy="4351867"/>
          </a:xfrm>
        </p:spPr>
        <p:txBody>
          <a:bodyPr/>
          <a:lstStyle/>
          <a:p>
            <a:r>
              <a:rPr lang="zh-TW" altLang="en-US" sz="5333"/>
              <a:t>張國瑞敘述的段落</a:t>
            </a:r>
            <a:endParaRPr lang="en-US" altLang="zh-TW" sz="5333"/>
          </a:p>
          <a:p>
            <a:r>
              <a:rPr lang="zh-TW" altLang="en-US" sz="5333"/>
              <a:t>張國瑞的敘述，不是說自己，而是由張國瑞來說歐哈拉的行為，解讀歐哈拉讓張國瑞感動的地方。</a:t>
            </a:r>
            <a:endParaRPr lang="en-US" altLang="zh-TW" sz="5333"/>
          </a:p>
          <a:p>
            <a:r>
              <a:rPr lang="zh-TW" altLang="en-US" sz="5333"/>
              <a:t>作者的目的：？</a:t>
            </a: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66902" r="56129" b="24632"/>
          <a:stretch>
            <a:fillRect/>
          </a:stretch>
        </p:blipFill>
        <p:spPr bwMode="auto">
          <a:xfrm>
            <a:off x="7247467" y="5278967"/>
            <a:ext cx="1151467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800" y="452967"/>
            <a:ext cx="11091333" cy="5791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4267" dirty="0">
                <a:latin typeface="+mj-ea"/>
                <a:ea typeface="+mj-ea"/>
              </a:rPr>
              <a:t>       「套上導盲鞍後，歐哈拉一心想出門，反倒是我原地不動。那一次，我哭了，我深深的被牠感動；我想，這世界上有誰會像牠一樣，願意為我而放棄最可貴的自由？那個時候我們才相處兩個多月呢！牠卻在這麼短的時間內決定為我付出自己！」</a:t>
            </a:r>
            <a:endParaRPr lang="en-US" altLang="zh-TW" sz="4267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4267" dirty="0">
                <a:latin typeface="+mj-ea"/>
                <a:ea typeface="+mj-ea"/>
              </a:rPr>
              <a:t>第一人稱「</a:t>
            </a:r>
            <a:r>
              <a:rPr lang="zh-TW" altLang="en-US" sz="4267" dirty="0">
                <a:solidFill>
                  <a:srgbClr val="FF0000"/>
                </a:solidFill>
                <a:latin typeface="+mj-ea"/>
                <a:ea typeface="+mj-ea"/>
              </a:rPr>
              <a:t>配角</a:t>
            </a:r>
            <a:r>
              <a:rPr lang="zh-TW" altLang="en-US" sz="4267" dirty="0">
                <a:latin typeface="+mj-ea"/>
                <a:ea typeface="+mj-ea"/>
              </a:rPr>
              <a:t>」觀點：一樣是用「我」來說故事，也「只知道」我在想什麼，只是角色本身由「主角」改成「配角」，由他的角度來解讀</a:t>
            </a:r>
            <a:r>
              <a:rPr lang="zh-TW" altLang="en-US" sz="4267" dirty="0">
                <a:solidFill>
                  <a:srgbClr val="FF0000"/>
                </a:solidFill>
                <a:latin typeface="+mj-ea"/>
                <a:ea typeface="+mj-ea"/>
              </a:rPr>
              <a:t>主角</a:t>
            </a:r>
            <a:r>
              <a:rPr lang="zh-TW" altLang="en-US" sz="4267" dirty="0">
                <a:latin typeface="+mj-ea"/>
                <a:ea typeface="+mj-ea"/>
              </a:rPr>
              <a:t>的行為。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383867" y="6053668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000000"/>
                </a:solidFill>
              </a:rPr>
              <a:t>福爾摩斯裡的華生</a:t>
            </a:r>
          </a:p>
        </p:txBody>
      </p:sp>
    </p:spTree>
    <p:extLst>
      <p:ext uri="{BB962C8B-B14F-4D97-AF65-F5344CB8AC3E}">
        <p14:creationId xmlns:p14="http://schemas.microsoft.com/office/powerpoint/2010/main" val="33015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400"/>
              <a:t>作者的目的</a:t>
            </a: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838200" y="1847851"/>
            <a:ext cx="10515600" cy="43518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7200" dirty="0"/>
              <a:t>由配角眼中看見主角的優劣，更能添加佩服、讚嘆、惋惜、同情的效果。</a:t>
            </a:r>
          </a:p>
          <a:p>
            <a:pPr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00035" name="內容版面配置區 2"/>
          <p:cNvSpPr>
            <a:spLocks noGrp="1"/>
          </p:cNvSpPr>
          <p:nvPr>
            <p:ph idx="1"/>
          </p:nvPr>
        </p:nvSpPr>
        <p:spPr>
          <a:xfrm>
            <a:off x="838200" y="1847851"/>
            <a:ext cx="10515600" cy="4351867"/>
          </a:xfrm>
        </p:spPr>
        <p:txBody>
          <a:bodyPr/>
          <a:lstStyle/>
          <a:p>
            <a:r>
              <a:rPr lang="zh-TW" altLang="en-US" sz="5867"/>
              <a:t>張芸英敘述的段落</a:t>
            </a:r>
          </a:p>
          <a:p>
            <a:endParaRPr lang="zh-TW" altLang="en-US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18007" r="3220" b="72337"/>
          <a:stretch>
            <a:fillRect/>
          </a:stretch>
        </p:blipFill>
        <p:spPr bwMode="auto">
          <a:xfrm>
            <a:off x="6959600" y="3333751"/>
            <a:ext cx="1651000" cy="16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1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內容版面配置區 2"/>
          <p:cNvSpPr>
            <a:spLocks noGrp="1"/>
          </p:cNvSpPr>
          <p:nvPr>
            <p:ph idx="1"/>
          </p:nvPr>
        </p:nvSpPr>
        <p:spPr>
          <a:xfrm>
            <a:off x="334434" y="165101"/>
            <a:ext cx="11713633" cy="574675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267"/>
              <a:t>       國瑞天性樂觀，雖然失去視力，但意志堅強，淡江大學畢業後，由於成功研發「盲用電腦」軟體，一躍成為視障界的科技尖兵，現在視障者可以跟明眼人一樣上網找資料、互通電郵，都得歸功於他。然而，自從有了歐哈拉之後，別人已經很少提及他的電腦成就，改稱他為導盲犬的主人。</a:t>
            </a:r>
            <a:endParaRPr lang="en-US" altLang="zh-TW" sz="4267"/>
          </a:p>
          <a:p>
            <a:pPr marL="0" indent="0">
              <a:buNone/>
            </a:pPr>
            <a:r>
              <a:rPr lang="zh-TW" altLang="en-US" sz="4267"/>
              <a:t>作者跳脫出文章中的角色，好像站在「</a:t>
            </a:r>
            <a:r>
              <a:rPr lang="zh-TW" altLang="en-US" sz="4267" b="1">
                <a:solidFill>
                  <a:srgbClr val="FF0000"/>
                </a:solidFill>
              </a:rPr>
              <a:t>高處</a:t>
            </a:r>
            <a:r>
              <a:rPr lang="zh-TW" altLang="en-US" sz="4267"/>
              <a:t>」看作品中的人物。作者用「</a:t>
            </a:r>
            <a:r>
              <a:rPr lang="zh-TW" altLang="en-US" sz="4267" b="1">
                <a:solidFill>
                  <a:srgbClr val="FF0000"/>
                </a:solidFill>
              </a:rPr>
              <a:t>局外人</a:t>
            </a:r>
            <a:r>
              <a:rPr lang="zh-TW" altLang="en-US" sz="4267"/>
              <a:t>」的身分，靠繼續他人的言行，把作品中的人物或事物展現在讀者面前。</a:t>
            </a:r>
          </a:p>
          <a:p>
            <a:pPr marL="0" indent="0">
              <a:buNone/>
            </a:pPr>
            <a:endParaRPr lang="zh-TW" altLang="en-US" sz="3733"/>
          </a:p>
        </p:txBody>
      </p:sp>
    </p:spTree>
    <p:extLst>
      <p:ext uri="{BB962C8B-B14F-4D97-AF65-F5344CB8AC3E}">
        <p14:creationId xmlns:p14="http://schemas.microsoft.com/office/powerpoint/2010/main" val="27108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02083" name="內容版面配置區 2"/>
          <p:cNvSpPr>
            <a:spLocks noGrp="1"/>
          </p:cNvSpPr>
          <p:nvPr>
            <p:ph idx="1"/>
          </p:nvPr>
        </p:nvSpPr>
        <p:spPr>
          <a:xfrm>
            <a:off x="838200" y="1847851"/>
            <a:ext cx="10515600" cy="4351867"/>
          </a:xfrm>
        </p:spPr>
        <p:txBody>
          <a:bodyPr/>
          <a:lstStyle/>
          <a:p>
            <a:r>
              <a:rPr lang="zh-TW" altLang="en-US" sz="7200"/>
              <a:t>作者的目的：由客觀的角度，讓視野更寬廣。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78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7510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714"/>
          <a:stretch>
            <a:fillRect/>
          </a:stretch>
        </p:blipFill>
        <p:spPr bwMode="auto">
          <a:xfrm>
            <a:off x="7821085" y="203201"/>
            <a:ext cx="4322233" cy="655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433" y="1697567"/>
            <a:ext cx="10515600" cy="2853267"/>
          </a:xfrm>
        </p:spPr>
        <p:txBody>
          <a:bodyPr/>
          <a:lstStyle/>
          <a:p>
            <a:pPr>
              <a:defRPr/>
            </a:pPr>
            <a:r>
              <a:rPr lang="zh-TW" altLang="en-US" sz="5867" dirty="0"/>
              <a:t>這是張國瑞和歐哈拉的故事</a:t>
            </a:r>
            <a:r>
              <a:rPr lang="en-US" altLang="zh-TW" sz="5867" dirty="0"/>
              <a:t>…</a:t>
            </a:r>
            <a:endParaRPr lang="zh-TW" altLang="en-US" sz="5867" dirty="0"/>
          </a:p>
        </p:txBody>
      </p:sp>
    </p:spTree>
    <p:extLst>
      <p:ext uri="{BB962C8B-B14F-4D97-AF65-F5344CB8AC3E}">
        <p14:creationId xmlns:p14="http://schemas.microsoft.com/office/powerpoint/2010/main" val="30368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784" y="2660651"/>
            <a:ext cx="10363200" cy="1363133"/>
          </a:xfrm>
        </p:spPr>
        <p:txBody>
          <a:bodyPr/>
          <a:lstStyle/>
          <a:p>
            <a:pPr>
              <a:defRPr/>
            </a:pPr>
            <a:r>
              <a:rPr lang="zh-TW" altLang="en-US" sz="6400" dirty="0"/>
              <a:t>覺得不是很懂</a:t>
            </a:r>
            <a:r>
              <a:rPr lang="en-US" altLang="zh-TW" sz="6400" dirty="0"/>
              <a:t>?</a:t>
            </a:r>
            <a:endParaRPr lang="zh-TW" altLang="en-US" sz="6400" dirty="0"/>
          </a:p>
        </p:txBody>
      </p:sp>
      <p:pic>
        <p:nvPicPr>
          <p:cNvPr id="17715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992033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6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85" y="16933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4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是哪裡不懂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838200" y="1847851"/>
          <a:ext cx="10515600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6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2.xml><?xml version="1.0" encoding="utf-8"?>
<a:theme xmlns:a="http://schemas.openxmlformats.org/drawingml/2006/main" name="6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3.xml><?xml version="1.0" encoding="utf-8"?>
<a:theme xmlns:a="http://schemas.openxmlformats.org/drawingml/2006/main" name="27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4.xml><?xml version="1.0" encoding="utf-8"?>
<a:theme xmlns:a="http://schemas.openxmlformats.org/drawingml/2006/main" name="29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5.xml><?xml version="1.0" encoding="utf-8"?>
<a:theme xmlns:a="http://schemas.openxmlformats.org/drawingml/2006/main" name="13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6.xml><?xml version="1.0" encoding="utf-8"?>
<a:theme xmlns:a="http://schemas.openxmlformats.org/drawingml/2006/main" name="14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7.xml><?xml version="1.0" encoding="utf-8"?>
<a:theme xmlns:a="http://schemas.openxmlformats.org/drawingml/2006/main" name="15_小樹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deo.pot [相容模式]" id="{3B0D4C89-609E-42C8-A17E-E94E5AA94B52}" vid="{D9D90149-67D6-4289-BC43-0C68B0644D40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7016</Words>
  <Application>Microsoft Office PowerPoint</Application>
  <PresentationFormat>寬螢幕</PresentationFormat>
  <Paragraphs>786</Paragraphs>
  <Slides>69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69</vt:i4>
      </vt:variant>
    </vt:vector>
  </HeadingPairs>
  <TitlesOfParts>
    <vt:vector size="83" baseType="lpstr">
      <vt:lpstr>微軟正黑體</vt:lpstr>
      <vt:lpstr>新細明體</vt:lpstr>
      <vt:lpstr>Arial</vt:lpstr>
      <vt:lpstr>Calibri</vt:lpstr>
      <vt:lpstr>Comic Sans MS</vt:lpstr>
      <vt:lpstr>Wingdings 2</vt:lpstr>
      <vt:lpstr>Wingdings 3</vt:lpstr>
      <vt:lpstr>3_小樹</vt:lpstr>
      <vt:lpstr>6_小樹</vt:lpstr>
      <vt:lpstr>27_小樹</vt:lpstr>
      <vt:lpstr>29_小樹</vt:lpstr>
      <vt:lpstr>13_小樹</vt:lpstr>
      <vt:lpstr>14_小樹</vt:lpstr>
      <vt:lpstr>15_小樹</vt:lpstr>
      <vt:lpstr>讓我做你的眼睛</vt:lpstr>
      <vt:lpstr>我們怎麼知道自己讀懂了?</vt:lpstr>
      <vt:lpstr>這節課學什麼?</vt:lpstr>
      <vt:lpstr>讀懂了?</vt:lpstr>
      <vt:lpstr>問自己問題…</vt:lpstr>
      <vt:lpstr>說說想法</vt:lpstr>
      <vt:lpstr>這是張國瑞和歐哈拉的故事…</vt:lpstr>
      <vt:lpstr>覺得不是很懂?</vt:lpstr>
      <vt:lpstr>是哪裡不懂?</vt:lpstr>
      <vt:lpstr>是哪裡不懂?</vt:lpstr>
      <vt:lpstr>有一種方法</vt:lpstr>
      <vt:lpstr>用意義段幫我們讀得更深刻</vt:lpstr>
      <vt:lpstr>我們這樣想</vt:lpstr>
      <vt:lpstr>PowerPoint 簡報</vt:lpstr>
      <vt:lpstr>PowerPoint 簡報</vt:lpstr>
      <vt:lpstr>PowerPoint 簡報</vt:lpstr>
      <vt:lpstr>用意義段說大意</vt:lpstr>
      <vt:lpstr>說說想法</vt:lpstr>
      <vt:lpstr>這節課學什麼?</vt:lpstr>
      <vt:lpstr>整理意義段</vt:lpstr>
      <vt:lpstr>第二、三節</vt:lpstr>
      <vt:lpstr>讓我做你的眼睛</vt:lpstr>
      <vt:lpstr>連結線索：關於課文中的「我」</vt:lpstr>
      <vt:lpstr>連結線索：關於課文中的「我」</vt:lpstr>
      <vt:lpstr>不知不覺中的轉換</vt:lpstr>
      <vt:lpstr>PowerPoint 簡報</vt:lpstr>
      <vt:lpstr>PowerPoint 簡報</vt:lpstr>
      <vt:lpstr>請填寫段落</vt:lpstr>
      <vt:lpstr>敘述事件的人</vt:lpstr>
      <vt:lpstr>你發現了嗎？</vt:lpstr>
      <vt:lpstr>PowerPoint 簡報</vt:lpstr>
      <vt:lpstr>請想一想</vt:lpstr>
      <vt:lpstr> </vt:lpstr>
      <vt:lpstr>自然段第二段</vt:lpstr>
      <vt:lpstr>自然段第三段</vt:lpstr>
      <vt:lpstr>自然段第四段</vt:lpstr>
      <vt:lpstr>PowerPoint 簡報</vt:lpstr>
      <vt:lpstr>從這些地方看出</vt:lpstr>
      <vt:lpstr>PowerPoint 簡報</vt:lpstr>
      <vt:lpstr>國瑞的觀點</vt:lpstr>
      <vt:lpstr>這一節我們一起做的事</vt:lpstr>
      <vt:lpstr>PowerPoint 簡報</vt:lpstr>
      <vt:lpstr>PowerPoint 簡報</vt:lpstr>
      <vt:lpstr>PowerPoint 簡報</vt:lpstr>
      <vt:lpstr>由文本找支持理由教學步驟</vt:lpstr>
      <vt:lpstr>下課前，再想想……</vt:lpstr>
      <vt:lpstr>常見的故事寫法</vt:lpstr>
      <vt:lpstr>第一段</vt:lpstr>
      <vt:lpstr>為什麼 作者會用這段話當第一段?</vt:lpstr>
      <vt:lpstr>這是第幾段?</vt:lpstr>
      <vt:lpstr>作者想要用第四段帶我們看到什麼?</vt:lpstr>
      <vt:lpstr>PowerPoint 簡報</vt:lpstr>
      <vt:lpstr>你發現了嗎？國瑞與歐哈拉情感的變化</vt:lpstr>
      <vt:lpstr>感動？</vt:lpstr>
      <vt:lpstr>PowerPoint 簡報</vt:lpstr>
      <vt:lpstr>PowerPoint 簡報</vt:lpstr>
      <vt:lpstr>為何標題：讓我做你的眼睛</vt:lpstr>
      <vt:lpstr>理解監控</vt:lpstr>
      <vt:lpstr>PowerPoint 簡報</vt:lpstr>
      <vt:lpstr>再看一次對歐哈拉行為的敘述</vt:lpstr>
      <vt:lpstr>再看一次對歐哈拉行為的敘述</vt:lpstr>
      <vt:lpstr>再看一次對歐哈拉行為的敘述</vt:lpstr>
      <vt:lpstr>PowerPoint 簡報</vt:lpstr>
      <vt:lpstr>你發現了嗎？</vt:lpstr>
      <vt:lpstr>PowerPoint 簡報</vt:lpstr>
      <vt:lpstr>作者的目的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讓我做你的眼睛</dc:title>
  <dc:creator>cyes</dc:creator>
  <cp:lastModifiedBy>cyes</cp:lastModifiedBy>
  <cp:revision>1</cp:revision>
  <dcterms:created xsi:type="dcterms:W3CDTF">2017-08-24T13:57:35Z</dcterms:created>
  <dcterms:modified xsi:type="dcterms:W3CDTF">2017-08-24T13:58:02Z</dcterms:modified>
</cp:coreProperties>
</file>