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7" r:id="rId2"/>
    <p:sldId id="271" r:id="rId3"/>
    <p:sldId id="278" r:id="rId4"/>
    <p:sldId id="272" r:id="rId5"/>
    <p:sldId id="27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v0AfuCqvDs&amp;t=15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y7ydBB18Ro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8472AD-2F47-4945-855C-770473FD2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413" y="669834"/>
            <a:ext cx="11381173" cy="3564815"/>
          </a:xfrm>
        </p:spPr>
        <p:txBody>
          <a:bodyPr>
            <a:noAutofit/>
          </a:bodyPr>
          <a:lstStyle/>
          <a:p>
            <a:pPr algn="ctr"/>
            <a:r>
              <a:rPr lang="en-US" altLang="zh-TW" sz="72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110</a:t>
            </a:r>
            <a:r>
              <a:rPr lang="zh-TW" altLang="en-US" sz="72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學年度</a:t>
            </a:r>
            <a:br>
              <a:rPr lang="en-US" altLang="zh-TW" sz="72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</a:br>
            <a:r>
              <a:rPr lang="zh-TW" altLang="en-US" sz="72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特教宣導系列活動</a:t>
            </a:r>
            <a:br>
              <a:rPr lang="en-US" altLang="zh-TW" sz="72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</a:br>
            <a:r>
              <a:rPr lang="zh-TW" altLang="en-US" sz="72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短片欣賞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1260DC4-4A49-4CC7-BF71-60478542BBBB}"/>
              </a:ext>
            </a:extLst>
          </p:cNvPr>
          <p:cNvSpPr txBox="1"/>
          <p:nvPr/>
        </p:nvSpPr>
        <p:spPr>
          <a:xfrm>
            <a:off x="1767310" y="4567949"/>
            <a:ext cx="95349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宣導日期：</a:t>
            </a:r>
            <a:endParaRPr lang="en-US" altLang="zh-TW" sz="5400" dirty="0">
              <a:solidFill>
                <a:srgbClr val="C0000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/>
            <a:r>
              <a:rPr lang="en-US" altLang="zh-TW" sz="5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110</a:t>
            </a:r>
            <a:r>
              <a:rPr lang="zh-TW" altLang="en-US" sz="5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年</a:t>
            </a:r>
            <a:r>
              <a:rPr lang="en-US" altLang="zh-TW" sz="5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11</a:t>
            </a:r>
            <a:r>
              <a:rPr lang="zh-TW" altLang="en-US" sz="5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月 </a:t>
            </a:r>
            <a:r>
              <a:rPr lang="en-US" altLang="zh-TW" sz="5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18</a:t>
            </a:r>
            <a:r>
              <a:rPr lang="zh-TW" altLang="en-US" sz="5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日</a:t>
            </a:r>
            <a:r>
              <a:rPr lang="en-US" altLang="zh-TW" sz="5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(</a:t>
            </a:r>
            <a:r>
              <a:rPr lang="zh-TW" altLang="en-US" sz="5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四</a:t>
            </a:r>
            <a:r>
              <a:rPr lang="en-US" altLang="zh-TW" sz="5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0802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2222940" y="1717964"/>
            <a:ext cx="6500806" cy="1597891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altLang="zh-TW" sz="7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520976" y="405711"/>
            <a:ext cx="9398557" cy="11478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54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特教短片宣導主題</a:t>
            </a:r>
            <a:r>
              <a:rPr lang="en-US" altLang="zh-TW" sz="54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</a:t>
            </a:r>
            <a:r>
              <a:rPr lang="zh-TW" altLang="en-US" sz="54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：</a:t>
            </a:r>
            <a:endParaRPr lang="en-US" altLang="zh-TW" sz="5400" b="1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547504" y="1553593"/>
            <a:ext cx="94795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建立友善環境</a:t>
            </a:r>
            <a:r>
              <a:rPr lang="en-US" altLang="zh-TW" sz="66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---</a:t>
            </a:r>
            <a:r>
              <a:rPr lang="zh-TW" altLang="en-US" sz="66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希兒與皮帝的神奇之旅</a:t>
            </a:r>
            <a:endParaRPr lang="en-US" altLang="zh-TW" sz="6600" b="1" dirty="0">
              <a:solidFill>
                <a:srgbClr val="00206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7B01A84-E143-4DD5-B8DB-FD9BF234BC69}"/>
              </a:ext>
            </a:extLst>
          </p:cNvPr>
          <p:cNvSpPr txBox="1"/>
          <p:nvPr/>
        </p:nvSpPr>
        <p:spPr>
          <a:xfrm>
            <a:off x="1520976" y="5194465"/>
            <a:ext cx="10280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/>
              <a:t>影片連結： </a:t>
            </a:r>
            <a:r>
              <a:rPr lang="en-US" altLang="zh-TW">
                <a:hlinkClick r:id="rId2"/>
              </a:rPr>
              <a:t>https://www.youtube.com/watch?v=kv0AfuCqvDs&amp;t=15s</a:t>
            </a:r>
            <a:br>
              <a:rPr lang="en-US" altLang="zh-TW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77911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2222940" y="1717964"/>
            <a:ext cx="6500806" cy="1597891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altLang="zh-TW" sz="7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520976" y="405711"/>
            <a:ext cx="9398557" cy="11478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54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特教短片宣導主題</a:t>
            </a:r>
            <a:r>
              <a:rPr lang="en-US" altLang="zh-TW" sz="54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2</a:t>
            </a:r>
            <a:r>
              <a:rPr lang="zh-TW" altLang="en-US" sz="54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：</a:t>
            </a:r>
            <a:endParaRPr lang="en-US" altLang="zh-TW" sz="5400" b="1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547504" y="1553593"/>
            <a:ext cx="947953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建立友善環境</a:t>
            </a:r>
            <a:r>
              <a:rPr lang="en-US" altLang="zh-TW" sz="66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---</a:t>
            </a:r>
            <a:r>
              <a:rPr lang="zh-TW" altLang="en-US" sz="66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認識導盲犬</a:t>
            </a:r>
            <a:endParaRPr lang="en-US" altLang="zh-TW" sz="6600" b="1" dirty="0">
              <a:solidFill>
                <a:srgbClr val="00206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7B01A84-E143-4DD5-B8DB-FD9BF234BC69}"/>
              </a:ext>
            </a:extLst>
          </p:cNvPr>
          <p:cNvSpPr txBox="1"/>
          <p:nvPr/>
        </p:nvSpPr>
        <p:spPr>
          <a:xfrm>
            <a:off x="1520976" y="5194465"/>
            <a:ext cx="10280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影片連結：</a:t>
            </a:r>
            <a:r>
              <a:rPr lang="en-US" altLang="zh-TW" dirty="0">
                <a:hlinkClick r:id="rId2"/>
              </a:rPr>
              <a:t>https://www.youtube.com/watch?v=Sy7ydBB18Ro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3140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40" y="658385"/>
            <a:ext cx="11806960" cy="545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512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2222940" y="1717964"/>
            <a:ext cx="6500806" cy="1597891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altLang="zh-TW" sz="7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060120" y="1311818"/>
            <a:ext cx="6500806" cy="1597891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48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特教宣導主題：</a:t>
            </a:r>
            <a:endParaRPr lang="en-US" altLang="zh-TW" sz="4800" b="1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175081" y="2124879"/>
            <a:ext cx="995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1.</a:t>
            </a:r>
            <a:r>
              <a:rPr lang="zh-TW" altLang="en-US" sz="48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建立友善環境</a:t>
            </a:r>
            <a:r>
              <a:rPr lang="en-US" altLang="zh-TW" sz="48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---</a:t>
            </a:r>
          </a:p>
          <a:p>
            <a:r>
              <a:rPr lang="zh-TW" altLang="en-US" sz="48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希兒與皮帝的神奇之旅</a:t>
            </a:r>
            <a:endParaRPr lang="en-US" altLang="zh-TW" sz="4800" b="1" dirty="0">
              <a:solidFill>
                <a:srgbClr val="00206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147372" y="5725777"/>
            <a:ext cx="9534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宣導日期：</a:t>
            </a:r>
            <a:r>
              <a:rPr lang="en-US" altLang="zh-TW" sz="4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110</a:t>
            </a:r>
            <a:r>
              <a:rPr lang="zh-TW" altLang="en-US" sz="4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年</a:t>
            </a:r>
            <a:r>
              <a:rPr lang="en-US" altLang="zh-TW" sz="4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11</a:t>
            </a:r>
            <a:r>
              <a:rPr lang="zh-TW" altLang="en-US" sz="4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月</a:t>
            </a:r>
            <a:r>
              <a:rPr lang="en-US" altLang="zh-TW" sz="4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18</a:t>
            </a:r>
            <a:r>
              <a:rPr lang="zh-TW" altLang="en-US" sz="4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日</a:t>
            </a:r>
            <a:r>
              <a:rPr lang="en-US" altLang="zh-TW" sz="4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(</a:t>
            </a:r>
            <a:r>
              <a:rPr lang="zh-TW" altLang="en-US" sz="4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四</a:t>
            </a:r>
            <a:r>
              <a:rPr lang="en-US" altLang="zh-TW" sz="4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)</a:t>
            </a: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727334" y="61202"/>
            <a:ext cx="9707105" cy="1297701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32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請拿出聯絡簿，將今天的宣導記錄在第</a:t>
            </a:r>
            <a:r>
              <a:rPr lang="en-US" altLang="zh-TW" sz="32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54</a:t>
            </a:r>
            <a:r>
              <a:rPr lang="zh-TW" altLang="en-US" sz="32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頁。</a:t>
            </a:r>
            <a:endParaRPr lang="en-US" altLang="zh-TW" sz="3200" b="1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829DF19-4F7A-4480-8545-F9CE3DE55A6A}"/>
              </a:ext>
            </a:extLst>
          </p:cNvPr>
          <p:cNvSpPr txBox="1"/>
          <p:nvPr/>
        </p:nvSpPr>
        <p:spPr>
          <a:xfrm>
            <a:off x="1175081" y="3925328"/>
            <a:ext cx="9479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2.</a:t>
            </a:r>
            <a:r>
              <a:rPr lang="zh-TW" altLang="en-US" sz="48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建立友善環境</a:t>
            </a:r>
            <a:r>
              <a:rPr lang="en-US" altLang="zh-TW" sz="48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---</a:t>
            </a:r>
          </a:p>
          <a:p>
            <a:r>
              <a:rPr lang="zh-TW" altLang="en-US" sz="48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認識導盲犬</a:t>
            </a:r>
            <a:endParaRPr lang="en-US" altLang="zh-TW" sz="4800" b="1" dirty="0">
              <a:solidFill>
                <a:srgbClr val="00206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942689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1233</TotalTime>
  <Words>158</Words>
  <Application>Microsoft Office PowerPoint</Application>
  <PresentationFormat>寬螢幕</PresentationFormat>
  <Paragraphs>16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書法中楷（注音一）</vt:lpstr>
      <vt:lpstr>微軟正黑體</vt:lpstr>
      <vt:lpstr>標楷體</vt:lpstr>
      <vt:lpstr>Arial</vt:lpstr>
      <vt:lpstr>Century Gothic</vt:lpstr>
      <vt:lpstr>Wingdings 3</vt:lpstr>
      <vt:lpstr>絲縷</vt:lpstr>
      <vt:lpstr>110學年度 特教宣導系列活動 短片欣賞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特教宣導影片欣賞</dc:title>
  <dc:creator>Windows 使用者</dc:creator>
  <cp:lastModifiedBy>user</cp:lastModifiedBy>
  <cp:revision>55</cp:revision>
  <dcterms:created xsi:type="dcterms:W3CDTF">2019-10-23T01:23:52Z</dcterms:created>
  <dcterms:modified xsi:type="dcterms:W3CDTF">2021-11-12T01:04:54Z</dcterms:modified>
</cp:coreProperties>
</file>