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1" r:id="rId8"/>
    <p:sldId id="264" r:id="rId9"/>
    <p:sldId id="267" r:id="rId10"/>
    <p:sldId id="260" r:id="rId11"/>
    <p:sldId id="268" r:id="rId12"/>
    <p:sldId id="269" r:id="rId13"/>
    <p:sldId id="273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3AACDE-CF47-4727-96B3-BA525332DC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B99F5D-ED11-4B87-B9CE-7C7B7D7823A9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zh-TW" altLang="en-US" dirty="0"/>
        </a:p>
      </dgm:t>
    </dgm:pt>
    <dgm:pt modelId="{E51BE490-DD12-4952-9290-DE6E9B44D77E}" type="par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1789848A-CBB9-4CBF-B4F3-32E0F43B8573}" type="sibTrans" cxnId="{0CC0048B-EBEE-415E-80B0-51A581254694}">
      <dgm:prSet/>
      <dgm:spPr/>
      <dgm:t>
        <a:bodyPr/>
        <a:lstStyle/>
        <a:p>
          <a:endParaRPr lang="zh-TW" altLang="en-US"/>
        </a:p>
      </dgm:t>
    </dgm:pt>
    <dgm:pt modelId="{930B050F-BA1E-4104-A9A2-D812B918D9FC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zh-TW" altLang="en-US" dirty="0"/>
        </a:p>
      </dgm:t>
    </dgm:pt>
    <dgm:pt modelId="{015754F6-9284-4E48-9131-094215B31847}" type="par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3D565A8B-D2D3-46E1-914F-B64B8A282C84}" type="sibTrans" cxnId="{1D53ADE6-18C2-44D1-BC73-FA369F194A60}">
      <dgm:prSet/>
      <dgm:spPr/>
      <dgm:t>
        <a:bodyPr/>
        <a:lstStyle/>
        <a:p>
          <a:endParaRPr lang="zh-TW" altLang="en-US"/>
        </a:p>
      </dgm:t>
    </dgm:pt>
    <dgm:pt modelId="{D640F6AB-4EF7-4739-B32B-A28FCD056FE9}">
      <dgm:prSet phldrT="[文字]"/>
      <dgm:spPr/>
      <dgm:t>
        <a:bodyPr/>
        <a:lstStyle/>
        <a:p>
          <a:r>
            <a:rPr lang="zh-TW" altLang="en-US" dirty="0" smtClean="0"/>
            <a:t>低年級</a:t>
          </a:r>
          <a:endParaRPr lang="zh-TW" altLang="en-US" dirty="0"/>
        </a:p>
      </dgm:t>
    </dgm:pt>
    <dgm:pt modelId="{D8BA1DA7-84E2-48DA-91D6-BAC9936D640D}" type="par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ED0734C7-CA9C-4939-97A8-BB7534B061E2}" type="sibTrans" cxnId="{1224E43D-47B7-4A4A-B438-63ABDE611004}">
      <dgm:prSet/>
      <dgm:spPr/>
      <dgm:t>
        <a:bodyPr/>
        <a:lstStyle/>
        <a:p>
          <a:endParaRPr lang="zh-TW" altLang="en-US"/>
        </a:p>
      </dgm:t>
    </dgm:pt>
    <dgm:pt modelId="{6B4E8A41-2B29-4D0D-B950-A74CF0FE9D2C}" type="pres">
      <dgm:prSet presAssocID="{183AACDE-CF47-4727-96B3-BA525332DCBC}" presName="Name0" presStyleCnt="0">
        <dgm:presLayoutVars>
          <dgm:dir/>
          <dgm:resizeHandles val="exact"/>
        </dgm:presLayoutVars>
      </dgm:prSet>
      <dgm:spPr/>
    </dgm:pt>
    <dgm:pt modelId="{591AC77C-0BD3-4D9F-A0E5-B5FB7B416C92}" type="pres">
      <dgm:prSet presAssocID="{25B99F5D-ED11-4B87-B9CE-7C7B7D78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927E22-7222-4FF4-9407-8916523B5D81}" type="pres">
      <dgm:prSet presAssocID="{1789848A-CBB9-4CBF-B4F3-32E0F43B857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E68CB95-391B-4DB6-BA9B-BA194BECD306}" type="pres">
      <dgm:prSet presAssocID="{1789848A-CBB9-4CBF-B4F3-32E0F43B857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E7C96C4-A5AB-4F88-B9AE-4BC6723D8FB9}" type="pres">
      <dgm:prSet presAssocID="{930B050F-BA1E-4104-A9A2-D812B918D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575B0-0CBE-46AC-82A7-4CCF5C13979A}" type="pres">
      <dgm:prSet presAssocID="{3D565A8B-D2D3-46E1-914F-B64B8A282C8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A04D105-6FED-4529-A720-1867683EA0D7}" type="pres">
      <dgm:prSet presAssocID="{3D565A8B-D2D3-46E1-914F-B64B8A282C8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D704909-41FF-4597-A62B-0C9D845483DA}" type="pres">
      <dgm:prSet presAssocID="{D640F6AB-4EF7-4739-B32B-A28FCD056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E5E20-FEEC-4F7B-A24E-731C1C7E1F90}" type="presOf" srcId="{1789848A-CBB9-4CBF-B4F3-32E0F43B8573}" destId="{CE68CB95-391B-4DB6-BA9B-BA194BECD306}" srcOrd="1" destOrd="0" presId="urn:microsoft.com/office/officeart/2005/8/layout/process1"/>
    <dgm:cxn modelId="{1B4FC1A7-7746-4A65-990E-3DC25E477699}" type="presOf" srcId="{D640F6AB-4EF7-4739-B32B-A28FCD056FE9}" destId="{1D704909-41FF-4597-A62B-0C9D845483DA}" srcOrd="0" destOrd="0" presId="urn:microsoft.com/office/officeart/2005/8/layout/process1"/>
    <dgm:cxn modelId="{67F421C0-AA98-417B-8ECC-A3396F24F8B7}" type="presOf" srcId="{25B99F5D-ED11-4B87-B9CE-7C7B7D7823A9}" destId="{591AC77C-0BD3-4D9F-A0E5-B5FB7B416C92}" srcOrd="0" destOrd="0" presId="urn:microsoft.com/office/officeart/2005/8/layout/process1"/>
    <dgm:cxn modelId="{CC7015AC-FB10-46EB-AE25-303F918E3F3B}" type="presOf" srcId="{930B050F-BA1E-4104-A9A2-D812B918D9FC}" destId="{4E7C96C4-A5AB-4F88-B9AE-4BC6723D8FB9}" srcOrd="0" destOrd="0" presId="urn:microsoft.com/office/officeart/2005/8/layout/process1"/>
    <dgm:cxn modelId="{F8080533-55E5-4694-B32D-1F99D2917810}" type="presOf" srcId="{3D565A8B-D2D3-46E1-914F-B64B8A282C84}" destId="{FD1575B0-0CBE-46AC-82A7-4CCF5C13979A}" srcOrd="0" destOrd="0" presId="urn:microsoft.com/office/officeart/2005/8/layout/process1"/>
    <dgm:cxn modelId="{4A29044A-9D94-4574-9B50-B31AC3CA210E}" type="presOf" srcId="{3D565A8B-D2D3-46E1-914F-B64B8A282C84}" destId="{0A04D105-6FED-4529-A720-1867683EA0D7}" srcOrd="1" destOrd="0" presId="urn:microsoft.com/office/officeart/2005/8/layout/process1"/>
    <dgm:cxn modelId="{1D53ADE6-18C2-44D1-BC73-FA369F194A60}" srcId="{183AACDE-CF47-4727-96B3-BA525332DCBC}" destId="{930B050F-BA1E-4104-A9A2-D812B918D9FC}" srcOrd="1" destOrd="0" parTransId="{015754F6-9284-4E48-9131-094215B31847}" sibTransId="{3D565A8B-D2D3-46E1-914F-B64B8A282C84}"/>
    <dgm:cxn modelId="{0CC0048B-EBEE-415E-80B0-51A581254694}" srcId="{183AACDE-CF47-4727-96B3-BA525332DCBC}" destId="{25B99F5D-ED11-4B87-B9CE-7C7B7D7823A9}" srcOrd="0" destOrd="0" parTransId="{E51BE490-DD12-4952-9290-DE6E9B44D77E}" sibTransId="{1789848A-CBB9-4CBF-B4F3-32E0F43B8573}"/>
    <dgm:cxn modelId="{6A68A9C9-E348-41A1-8236-DAF8057A7FBE}" type="presOf" srcId="{1789848A-CBB9-4CBF-B4F3-32E0F43B8573}" destId="{BA927E22-7222-4FF4-9407-8916523B5D81}" srcOrd="0" destOrd="0" presId="urn:microsoft.com/office/officeart/2005/8/layout/process1"/>
    <dgm:cxn modelId="{1224E43D-47B7-4A4A-B438-63ABDE611004}" srcId="{183AACDE-CF47-4727-96B3-BA525332DCBC}" destId="{D640F6AB-4EF7-4739-B32B-A28FCD056FE9}" srcOrd="2" destOrd="0" parTransId="{D8BA1DA7-84E2-48DA-91D6-BAC9936D640D}" sibTransId="{ED0734C7-CA9C-4939-97A8-BB7534B061E2}"/>
    <dgm:cxn modelId="{E009646A-655F-40B0-B952-8C7130F33F16}" type="presOf" srcId="{183AACDE-CF47-4727-96B3-BA525332DCBC}" destId="{6B4E8A41-2B29-4D0D-B950-A74CF0FE9D2C}" srcOrd="0" destOrd="0" presId="urn:microsoft.com/office/officeart/2005/8/layout/process1"/>
    <dgm:cxn modelId="{BCD81059-EF14-4091-86B4-A408B5DD2890}" type="presParOf" srcId="{6B4E8A41-2B29-4D0D-B950-A74CF0FE9D2C}" destId="{591AC77C-0BD3-4D9F-A0E5-B5FB7B416C92}" srcOrd="0" destOrd="0" presId="urn:microsoft.com/office/officeart/2005/8/layout/process1"/>
    <dgm:cxn modelId="{F904FCE3-C959-4BCC-8E0A-B682DFF3934D}" type="presParOf" srcId="{6B4E8A41-2B29-4D0D-B950-A74CF0FE9D2C}" destId="{BA927E22-7222-4FF4-9407-8916523B5D81}" srcOrd="1" destOrd="0" presId="urn:microsoft.com/office/officeart/2005/8/layout/process1"/>
    <dgm:cxn modelId="{136D1B75-2CE0-43D6-80AB-5A08DCF83C06}" type="presParOf" srcId="{BA927E22-7222-4FF4-9407-8916523B5D81}" destId="{CE68CB95-391B-4DB6-BA9B-BA194BECD306}" srcOrd="0" destOrd="0" presId="urn:microsoft.com/office/officeart/2005/8/layout/process1"/>
    <dgm:cxn modelId="{512E7A69-2A43-4E10-B320-3E5EB5980FEB}" type="presParOf" srcId="{6B4E8A41-2B29-4D0D-B950-A74CF0FE9D2C}" destId="{4E7C96C4-A5AB-4F88-B9AE-4BC6723D8FB9}" srcOrd="2" destOrd="0" presId="urn:microsoft.com/office/officeart/2005/8/layout/process1"/>
    <dgm:cxn modelId="{41448A87-031F-4A46-ABF3-7BB04714B8B7}" type="presParOf" srcId="{6B4E8A41-2B29-4D0D-B950-A74CF0FE9D2C}" destId="{FD1575B0-0CBE-46AC-82A7-4CCF5C13979A}" srcOrd="3" destOrd="0" presId="urn:microsoft.com/office/officeart/2005/8/layout/process1"/>
    <dgm:cxn modelId="{81F12054-FB26-40CA-84C7-36D3FAF7D38F}" type="presParOf" srcId="{FD1575B0-0CBE-46AC-82A7-4CCF5C13979A}" destId="{0A04D105-6FED-4529-A720-1867683EA0D7}" srcOrd="0" destOrd="0" presId="urn:microsoft.com/office/officeart/2005/8/layout/process1"/>
    <dgm:cxn modelId="{3E659AED-F505-4464-8B7E-C0BBFCC2B768}" type="presParOf" srcId="{6B4E8A41-2B29-4D0D-B950-A74CF0FE9D2C}" destId="{1D704909-41FF-4597-A62B-0C9D84548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3603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高年級</a:t>
          </a:r>
          <a:endParaRPr lang="zh-TW" altLang="en-US" sz="2100" kern="1200" dirty="0"/>
        </a:p>
      </dsp:txBody>
      <dsp:txXfrm>
        <a:off x="22528" y="226197"/>
        <a:ext cx="1039079" cy="608307"/>
      </dsp:txXfrm>
    </dsp:sp>
    <dsp:sp modelId="{BA927E22-7222-4FF4-9407-8916523B5D81}">
      <dsp:nvSpPr>
        <dsp:cNvPr id="0" name=""/>
        <dsp:cNvSpPr/>
      </dsp:nvSpPr>
      <dsp:spPr>
        <a:xfrm>
          <a:off x="1188225" y="396811"/>
          <a:ext cx="228309" cy="26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188225" y="450227"/>
        <a:ext cx="159816" cy="160246"/>
      </dsp:txXfrm>
    </dsp:sp>
    <dsp:sp modelId="{4E7C96C4-A5AB-4F88-B9AE-4BC6723D8FB9}">
      <dsp:nvSpPr>
        <dsp:cNvPr id="0" name=""/>
        <dsp:cNvSpPr/>
      </dsp:nvSpPr>
      <dsp:spPr>
        <a:xfrm>
          <a:off x="1511304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中年級</a:t>
          </a:r>
          <a:endParaRPr lang="zh-TW" altLang="en-US" sz="2100" kern="1200" dirty="0"/>
        </a:p>
      </dsp:txBody>
      <dsp:txXfrm>
        <a:off x="1530229" y="226197"/>
        <a:ext cx="1039079" cy="608307"/>
      </dsp:txXfrm>
    </dsp:sp>
    <dsp:sp modelId="{FD1575B0-0CBE-46AC-82A7-4CCF5C13979A}">
      <dsp:nvSpPr>
        <dsp:cNvPr id="0" name=""/>
        <dsp:cNvSpPr/>
      </dsp:nvSpPr>
      <dsp:spPr>
        <a:xfrm>
          <a:off x="2695926" y="396811"/>
          <a:ext cx="228309" cy="26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695926" y="450227"/>
        <a:ext cx="159816" cy="160246"/>
      </dsp:txXfrm>
    </dsp:sp>
    <dsp:sp modelId="{1D704909-41FF-4597-A62B-0C9D845483DA}">
      <dsp:nvSpPr>
        <dsp:cNvPr id="0" name=""/>
        <dsp:cNvSpPr/>
      </dsp:nvSpPr>
      <dsp:spPr>
        <a:xfrm>
          <a:off x="3019005" y="207272"/>
          <a:ext cx="1076929" cy="6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低年級</a:t>
          </a:r>
          <a:endParaRPr lang="zh-TW" altLang="en-US" sz="2100" kern="1200" dirty="0"/>
        </a:p>
      </dsp:txBody>
      <dsp:txXfrm>
        <a:off x="3037930" y="226197"/>
        <a:ext cx="1039079" cy="608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C77C-0BD3-4D9F-A0E5-B5FB7B416C92}">
      <dsp:nvSpPr>
        <dsp:cNvPr id="0" name=""/>
        <dsp:cNvSpPr/>
      </dsp:nvSpPr>
      <dsp:spPr>
        <a:xfrm>
          <a:off x="5752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高年級</a:t>
          </a:r>
          <a:endParaRPr lang="zh-TW" altLang="en-US" sz="3400" kern="1200" dirty="0"/>
        </a:p>
      </dsp:txBody>
      <dsp:txXfrm>
        <a:off x="35967" y="119774"/>
        <a:ext cx="1658929" cy="971185"/>
      </dsp:txXfrm>
    </dsp:sp>
    <dsp:sp modelId="{BA927E22-7222-4FF4-9407-8916523B5D81}">
      <dsp:nvSpPr>
        <dsp:cNvPr id="0" name=""/>
        <dsp:cNvSpPr/>
      </dsp:nvSpPr>
      <dsp:spPr>
        <a:xfrm>
          <a:off x="1897048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897048" y="477446"/>
        <a:ext cx="255153" cy="255841"/>
      </dsp:txXfrm>
    </dsp:sp>
    <dsp:sp modelId="{4E7C96C4-A5AB-4F88-B9AE-4BC6723D8FB9}">
      <dsp:nvSpPr>
        <dsp:cNvPr id="0" name=""/>
        <dsp:cNvSpPr/>
      </dsp:nvSpPr>
      <dsp:spPr>
        <a:xfrm>
          <a:off x="2412856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中年級</a:t>
          </a:r>
          <a:endParaRPr lang="zh-TW" altLang="en-US" sz="3400" kern="1200" dirty="0"/>
        </a:p>
      </dsp:txBody>
      <dsp:txXfrm>
        <a:off x="2443071" y="119774"/>
        <a:ext cx="1658929" cy="971185"/>
      </dsp:txXfrm>
    </dsp:sp>
    <dsp:sp modelId="{FD1575B0-0CBE-46AC-82A7-4CCF5C13979A}">
      <dsp:nvSpPr>
        <dsp:cNvPr id="0" name=""/>
        <dsp:cNvSpPr/>
      </dsp:nvSpPr>
      <dsp:spPr>
        <a:xfrm>
          <a:off x="4304151" y="392166"/>
          <a:ext cx="364504" cy="426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04151" y="477446"/>
        <a:ext cx="255153" cy="255841"/>
      </dsp:txXfrm>
    </dsp:sp>
    <dsp:sp modelId="{1D704909-41FF-4597-A62B-0C9D845483DA}">
      <dsp:nvSpPr>
        <dsp:cNvPr id="0" name=""/>
        <dsp:cNvSpPr/>
      </dsp:nvSpPr>
      <dsp:spPr>
        <a:xfrm>
          <a:off x="4819959" y="89559"/>
          <a:ext cx="1719359" cy="103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低年級</a:t>
          </a:r>
          <a:endParaRPr lang="zh-TW" altLang="en-US" sz="3400" kern="1200" dirty="0"/>
        </a:p>
      </dsp:txBody>
      <dsp:txXfrm>
        <a:off x="4850174" y="119774"/>
        <a:ext cx="1658929" cy="97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/>
              <a:t>好書推薦說明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86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4000" dirty="0"/>
              <a:t>高年級：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/>
              <a:t>—</a:t>
            </a:r>
            <a:r>
              <a:rPr lang="zh-TW" altLang="zh-TW" sz="4000" dirty="0"/>
              <a:t>達克比辦案系列</a:t>
            </a:r>
            <a:r>
              <a:rPr lang="en-US" altLang="zh-TW" sz="4000" dirty="0"/>
              <a:t>1-5</a:t>
            </a:r>
            <a:r>
              <a:rPr lang="zh-TW" altLang="zh-TW" sz="4000" dirty="0"/>
              <a:t>集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2.</a:t>
            </a:r>
            <a:r>
              <a:rPr lang="zh-TW" altLang="zh-TW" sz="4000" dirty="0"/>
              <a:t>圖書館架號內書籍</a:t>
            </a:r>
            <a:r>
              <a:rPr lang="en-US" altLang="zh-TW" sz="4000" dirty="0"/>
              <a:t>—</a:t>
            </a:r>
            <a:r>
              <a:rPr lang="en-US" altLang="zh-TW" sz="4000" dirty="0">
                <a:solidFill>
                  <a:srgbClr val="FF0000"/>
                </a:solidFill>
              </a:rPr>
              <a:t>8-008</a:t>
            </a:r>
            <a:r>
              <a:rPr lang="zh-TW" altLang="zh-TW" sz="4000" dirty="0"/>
              <a:t>、</a:t>
            </a:r>
            <a:r>
              <a:rPr lang="en-US" altLang="zh-TW" sz="4000" dirty="0">
                <a:solidFill>
                  <a:srgbClr val="FF0000"/>
                </a:solidFill>
              </a:rPr>
              <a:t>8-009</a:t>
            </a:r>
            <a:r>
              <a:rPr lang="zh-TW" altLang="zh-TW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>
                <a:solidFill>
                  <a:srgbClr val="FF0000"/>
                </a:solidFill>
              </a:rPr>
              <a:t>8-010</a:t>
            </a:r>
            <a:r>
              <a:rPr lang="zh-TW" altLang="zh-TW" sz="4000" dirty="0"/>
              <a:t>、</a:t>
            </a:r>
            <a:r>
              <a:rPr lang="en-US" altLang="zh-TW" sz="4000" dirty="0" smtClean="0">
                <a:solidFill>
                  <a:srgbClr val="FF0000"/>
                </a:solidFill>
              </a:rPr>
              <a:t>8-011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配合文學月活動用書</a:t>
            </a:r>
            <a:r>
              <a:rPr lang="en-US" altLang="zh-TW" sz="4000" dirty="0" smtClean="0">
                <a:solidFill>
                  <a:schemeClr val="tx1"/>
                </a:solidFill>
              </a:rPr>
              <a:t>)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77649477"/>
              </p:ext>
            </p:extLst>
          </p:nvPr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4448002" y="353972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91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039434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中</a:t>
            </a:r>
            <a:r>
              <a:rPr lang="zh-TW" altLang="zh-TW" sz="4000" dirty="0" smtClean="0"/>
              <a:t>年級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可挑戰高年級用書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/>
              <a:t>—</a:t>
            </a:r>
            <a:r>
              <a:rPr lang="zh-TW" altLang="zh-TW" sz="4000" dirty="0"/>
              <a:t>達克比辦案系列</a:t>
            </a:r>
            <a:r>
              <a:rPr lang="en-US" altLang="zh-TW" sz="4000" dirty="0"/>
              <a:t>1-5</a:t>
            </a:r>
            <a:r>
              <a:rPr lang="zh-TW" altLang="zh-TW" sz="4000" dirty="0" smtClean="0"/>
              <a:t>集</a:t>
            </a:r>
            <a:r>
              <a:rPr lang="zh-TW" altLang="en-US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   天下第一龍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僅三年級</a:t>
            </a:r>
            <a:r>
              <a:rPr lang="en-US" altLang="zh-TW" sz="4000" dirty="0" smtClean="0"/>
              <a:t>)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2.</a:t>
            </a:r>
            <a:r>
              <a:rPr lang="zh-TW" altLang="zh-TW" sz="4000" dirty="0"/>
              <a:t>圖書館架號內書籍</a:t>
            </a:r>
            <a:r>
              <a:rPr lang="en-US" altLang="zh-TW" sz="4000" dirty="0" smtClean="0"/>
              <a:t>—</a:t>
            </a:r>
            <a:r>
              <a:rPr lang="en-US" altLang="zh-TW" sz="4000" dirty="0" smtClean="0">
                <a:solidFill>
                  <a:srgbClr val="FF0000"/>
                </a:solidFill>
              </a:rPr>
              <a:t>8-007</a:t>
            </a:r>
            <a:r>
              <a:rPr lang="zh-TW" altLang="zh-TW" sz="4000" dirty="0" smtClean="0"/>
              <a:t>、</a:t>
            </a:r>
            <a:r>
              <a:rPr lang="en-US" altLang="zh-TW" sz="4000" dirty="0" smtClean="0">
                <a:solidFill>
                  <a:srgbClr val="FF0000"/>
                </a:solidFill>
              </a:rPr>
              <a:t>8-158</a:t>
            </a:r>
            <a:r>
              <a:rPr lang="zh-TW" altLang="zh-TW" sz="4000" dirty="0" smtClean="0"/>
              <a:t>、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</a:t>
            </a:r>
            <a:r>
              <a:rPr lang="en-US" altLang="zh-TW" sz="4000" dirty="0" smtClean="0">
                <a:solidFill>
                  <a:srgbClr val="FF0000"/>
                </a:solidFill>
              </a:rPr>
              <a:t>8-175</a:t>
            </a:r>
            <a:r>
              <a:rPr lang="en-US" altLang="zh-TW" sz="4000" dirty="0"/>
              <a:t>(</a:t>
            </a:r>
            <a:r>
              <a:rPr lang="zh-TW" altLang="zh-TW" sz="4000" dirty="0"/>
              <a:t>莎士比亞文學經典套書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94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697802" cy="4386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8-175</a:t>
            </a:r>
            <a:r>
              <a:rPr lang="en-US" altLang="zh-TW" sz="4000" dirty="0"/>
              <a:t>(</a:t>
            </a:r>
            <a:r>
              <a:rPr lang="zh-TW" altLang="zh-TW" sz="4000" dirty="0"/>
              <a:t>莎士比亞文學經典套</a:t>
            </a:r>
            <a:r>
              <a:rPr lang="zh-TW" altLang="zh-TW" sz="4000" dirty="0" smtClean="0"/>
              <a:t>書</a:t>
            </a:r>
            <a:r>
              <a:rPr lang="zh-TW" altLang="en-US" sz="4000" dirty="0" smtClean="0"/>
              <a:t>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★★★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803"/>
            <a:ext cx="5257234" cy="394292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476473" y="3785616"/>
            <a:ext cx="2304288" cy="1316736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r="13634" b="35585"/>
          <a:stretch/>
        </p:blipFill>
        <p:spPr>
          <a:xfrm>
            <a:off x="5697051" y="2797178"/>
            <a:ext cx="6584283" cy="328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直線單箭頭接點 8"/>
          <p:cNvCxnSpPr/>
          <p:nvPr/>
        </p:nvCxnSpPr>
        <p:spPr>
          <a:xfrm flipV="1">
            <a:off x="3913632" y="3969798"/>
            <a:ext cx="1627632" cy="16329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953" y="1454547"/>
            <a:ext cx="3558009" cy="51937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8-158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(</a:t>
            </a:r>
            <a:r>
              <a:rPr lang="zh-TW" altLang="en-US" sz="4000" dirty="0"/>
              <a:t>世界名著之</a:t>
            </a:r>
            <a:r>
              <a:rPr lang="zh-TW" altLang="en-US" sz="4000" dirty="0" smtClean="0"/>
              <a:t>旅、</a:t>
            </a:r>
            <a:r>
              <a:rPr lang="en-US" altLang="zh-TW" sz="4000" dirty="0" smtClean="0"/>
              <a:t>365</a:t>
            </a:r>
            <a:r>
              <a:rPr lang="zh-TW" altLang="en-US" sz="4000" dirty="0" smtClean="0"/>
              <a:t>地球小小說套書，難度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★★★★</a:t>
            </a:r>
            <a:r>
              <a:rPr lang="en-US" altLang="zh-TW" sz="4000" dirty="0" smtClean="0"/>
              <a:t>)</a:t>
            </a:r>
            <a:endParaRPr lang="zh-TW" alt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781234" y="386737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913632" y="3969798"/>
            <a:ext cx="1627632" cy="16329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49332" r="200" b="10226"/>
          <a:stretch/>
        </p:blipFill>
        <p:spPr>
          <a:xfrm>
            <a:off x="3583960" y="1970089"/>
            <a:ext cx="8571427" cy="4887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3466232" y="2732850"/>
            <a:ext cx="3978633" cy="168119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445791" y="2791746"/>
            <a:ext cx="4746209" cy="1681194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840931" y="3095451"/>
            <a:ext cx="723327" cy="1932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2795590" y="4414044"/>
            <a:ext cx="5214554" cy="75749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5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642938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低</a:t>
            </a:r>
            <a:r>
              <a:rPr lang="zh-TW" altLang="zh-TW" sz="4000" dirty="0" smtClean="0"/>
              <a:t>年級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可挑戰中、高年級用書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zh-TW" sz="4000" dirty="0"/>
              <a:t>胡妙芬作品</a:t>
            </a:r>
            <a:r>
              <a:rPr lang="en-US" altLang="zh-TW" sz="4000" dirty="0" smtClean="0"/>
              <a:t>—</a:t>
            </a:r>
            <a:r>
              <a:rPr lang="zh-TW" altLang="en-US" sz="4000" dirty="0" smtClean="0"/>
              <a:t>天下第一龍，難度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4000" dirty="0"/>
              <a:t>)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</a:t>
            </a:r>
            <a:r>
              <a:rPr lang="en-US" altLang="zh-TW" sz="4000" dirty="0"/>
              <a:t>.</a:t>
            </a:r>
            <a:r>
              <a:rPr lang="zh-TW" altLang="zh-TW" sz="4000" dirty="0"/>
              <a:t>圖書館架號內書籍</a:t>
            </a:r>
            <a:r>
              <a:rPr lang="en-US" altLang="zh-TW" sz="4000" dirty="0" smtClean="0"/>
              <a:t>—</a:t>
            </a:r>
            <a:r>
              <a:rPr lang="zh-TW" altLang="zh-TW" sz="4000" dirty="0" smtClean="0">
                <a:solidFill>
                  <a:srgbClr val="FF0000"/>
                </a:solidFill>
              </a:rPr>
              <a:t>第三類</a:t>
            </a:r>
            <a:r>
              <a:rPr lang="zh-TW" altLang="zh-TW" sz="4000" dirty="0">
                <a:solidFill>
                  <a:srgbClr val="FF0000"/>
                </a:solidFill>
              </a:rPr>
              <a:t>自然科學類</a:t>
            </a:r>
            <a:r>
              <a:rPr lang="zh-TW" altLang="zh-TW" sz="4000" dirty="0"/>
              <a:t>書籍</a:t>
            </a:r>
            <a:endParaRPr lang="zh-TW" altLang="en-US" sz="4000" dirty="0"/>
          </a:p>
          <a:p>
            <a:pPr>
              <a:lnSpc>
                <a:spcPct val="150000"/>
              </a:lnSpc>
            </a:pPr>
            <a:r>
              <a:rPr lang="en-US" altLang="zh-TW" sz="4000" dirty="0" smtClean="0"/>
              <a:t>(</a:t>
            </a:r>
            <a:r>
              <a:rPr lang="zh-TW" altLang="zh-TW" sz="4000" dirty="0"/>
              <a:t>分類號</a:t>
            </a:r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r>
              <a:rPr lang="zh-TW" altLang="zh-TW" sz="4000" dirty="0"/>
              <a:t>開頭、架號</a:t>
            </a:r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r>
              <a:rPr lang="zh-TW" altLang="zh-TW" sz="4000" dirty="0"/>
              <a:t>開頭皆為第三類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9194235" y="316190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98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2486490" cy="4386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低</a:t>
            </a:r>
            <a:r>
              <a:rPr lang="zh-TW" altLang="zh-TW" sz="4000" dirty="0" smtClean="0"/>
              <a:t>年級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26174500"/>
              </p:ext>
            </p:extLst>
          </p:nvPr>
        </p:nvGraphicFramePr>
        <p:xfrm>
          <a:off x="4393138" y="253906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9166803" y="157233"/>
            <a:ext cx="1878607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630236"/>
            <a:ext cx="3923400" cy="523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10067"/>
          <a:stretch/>
        </p:blipFill>
        <p:spPr>
          <a:xfrm>
            <a:off x="7324308" y="1611345"/>
            <a:ext cx="4580501" cy="526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41487" t="39297" r="32931" b="48071"/>
          <a:stretch/>
        </p:blipFill>
        <p:spPr>
          <a:xfrm>
            <a:off x="5364452" y="4896275"/>
            <a:ext cx="3536324" cy="1925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894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請託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819978" cy="3880773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以</a:t>
            </a:r>
            <a:r>
              <a:rPr lang="zh-TW" altLang="en-US" sz="4400" dirty="0" smtClean="0">
                <a:solidFill>
                  <a:srgbClr val="FF0000"/>
                </a:solidFill>
              </a:rPr>
              <a:t>鼓勵性質</a:t>
            </a:r>
            <a:r>
              <a:rPr lang="zh-TW" altLang="en-US" sz="4400" dirty="0" smtClean="0"/>
              <a:t>為主</a:t>
            </a:r>
            <a:endParaRPr lang="en-US" altLang="zh-TW" sz="4400" dirty="0" smtClean="0"/>
          </a:p>
          <a:p>
            <a:r>
              <a:rPr lang="zh-TW" altLang="en-US" sz="4400" dirty="0" smtClean="0"/>
              <a:t>指派好書推薦作業時可以</a:t>
            </a:r>
            <a:r>
              <a:rPr lang="zh-TW" altLang="en-US" sz="4400" dirty="0" smtClean="0">
                <a:solidFill>
                  <a:srgbClr val="FF0000"/>
                </a:solidFill>
              </a:rPr>
              <a:t>提醒有意願參加</a:t>
            </a:r>
            <a:r>
              <a:rPr lang="zh-TW" altLang="en-US" sz="4400" dirty="0" smtClean="0"/>
              <a:t>好書推薦的學生，</a:t>
            </a:r>
            <a:r>
              <a:rPr lang="zh-TW" altLang="en-US" sz="4400" dirty="0" smtClean="0">
                <a:solidFill>
                  <a:srgbClr val="FF0000"/>
                </a:solidFill>
              </a:rPr>
              <a:t>閱讀</a:t>
            </a:r>
            <a:r>
              <a:rPr lang="zh-TW" altLang="en-US" sz="4400" dirty="0" smtClean="0"/>
              <a:t>相關書籍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972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本學期好書推薦要項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第一次截止日：</a:t>
            </a:r>
            <a:r>
              <a:rPr lang="en-US" altLang="zh-TW" sz="4800" dirty="0" smtClean="0">
                <a:solidFill>
                  <a:srgbClr val="FF0000"/>
                </a:solidFill>
              </a:rPr>
              <a:t>4/9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r>
              <a:rPr lang="zh-TW" altLang="en-US" sz="4000" dirty="0" smtClean="0"/>
              <a:t>第二</a:t>
            </a:r>
            <a:r>
              <a:rPr lang="zh-TW" altLang="en-US" sz="4800" dirty="0" smtClean="0"/>
              <a:t>次截止日：</a:t>
            </a:r>
            <a:r>
              <a:rPr lang="en-US" altLang="zh-TW" sz="4800" dirty="0" smtClean="0">
                <a:solidFill>
                  <a:srgbClr val="FF0000"/>
                </a:solidFill>
              </a:rPr>
              <a:t>5/25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原訂</a:t>
            </a:r>
            <a:r>
              <a:rPr lang="en-US" altLang="zh-TW" sz="4800" dirty="0" smtClean="0"/>
              <a:t>6/2</a:t>
            </a:r>
            <a:r>
              <a:rPr lang="zh-TW" altLang="en-US" sz="4800" dirty="0" smtClean="0"/>
              <a:t>，因應畢業典禮，提前一週</a:t>
            </a:r>
            <a:r>
              <a:rPr lang="en-US" altLang="zh-TW" sz="4800" dirty="0" smtClean="0"/>
              <a:t>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264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舊制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導師</a:t>
            </a:r>
            <a:r>
              <a:rPr lang="zh-TW" altLang="zh-TW" sz="4000" dirty="0" smtClean="0"/>
              <a:t>老師指派</a:t>
            </a:r>
            <a:endParaRPr lang="en-US" altLang="zh-TW" sz="4000" dirty="0" smtClean="0"/>
          </a:p>
          <a:p>
            <a:r>
              <a:rPr lang="zh-TW" altLang="zh-TW" sz="4000" dirty="0" smtClean="0"/>
              <a:t>學生</a:t>
            </a:r>
            <a:r>
              <a:rPr lang="zh-TW" altLang="zh-TW" sz="4000" dirty="0"/>
              <a:t>自行決定</a:t>
            </a:r>
            <a:r>
              <a:rPr lang="zh-TW" altLang="zh-TW" sz="4000" dirty="0" smtClean="0"/>
              <a:t>書籍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760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試辦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48525"/>
            <a:ext cx="9490794" cy="5209475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由閱推教師</a:t>
            </a:r>
            <a:r>
              <a:rPr lang="zh-TW" altLang="en-US" sz="4000" dirty="0" smtClean="0"/>
              <a:t>結合校內閱讀推動方向</a:t>
            </a:r>
            <a:r>
              <a:rPr lang="zh-TW" altLang="en-US" sz="4000" dirty="0" smtClean="0">
                <a:solidFill>
                  <a:srgbClr val="FF0000"/>
                </a:solidFill>
              </a:rPr>
              <a:t>指定</a:t>
            </a:r>
            <a:r>
              <a:rPr lang="zh-TW" altLang="en-US" sz="4000" dirty="0" smtClean="0"/>
              <a:t>相關書籍</a:t>
            </a:r>
            <a:endParaRPr lang="en-US" altLang="zh-TW" sz="4000" dirty="0" smtClean="0"/>
          </a:p>
          <a:p>
            <a:r>
              <a:rPr lang="zh-TW" altLang="en-US" sz="4000" dirty="0" smtClean="0"/>
              <a:t>指定書籍分為</a:t>
            </a:r>
            <a:r>
              <a:rPr lang="zh-TW" altLang="en-US" sz="4000" dirty="0" smtClean="0">
                <a:solidFill>
                  <a:srgbClr val="FF0000"/>
                </a:solidFill>
              </a:rPr>
              <a:t>可外借</a:t>
            </a:r>
            <a:r>
              <a:rPr lang="zh-TW" altLang="en-US" sz="4000" dirty="0" smtClean="0"/>
              <a:t>及</a:t>
            </a:r>
            <a:r>
              <a:rPr lang="zh-TW" altLang="en-US" sz="4000" dirty="0" smtClean="0">
                <a:solidFill>
                  <a:srgbClr val="FF0000"/>
                </a:solidFill>
              </a:rPr>
              <a:t>不可外借</a:t>
            </a:r>
            <a:r>
              <a:rPr lang="zh-TW" altLang="en-US" sz="4000" dirty="0" smtClean="0"/>
              <a:t>兩種</a:t>
            </a:r>
            <a:endParaRPr lang="en-US" altLang="zh-TW" sz="4000" dirty="0" smtClean="0"/>
          </a:p>
          <a:p>
            <a:r>
              <a:rPr lang="zh-TW" altLang="en-US" sz="4000" dirty="0" smtClean="0"/>
              <a:t>指定書籍以圖書館書櫃櫃位為單位</a:t>
            </a:r>
            <a:endParaRPr lang="en-US" altLang="zh-TW" sz="4000" dirty="0" smtClean="0"/>
          </a:p>
          <a:p>
            <a:r>
              <a:rPr lang="zh-TW" altLang="en-US" sz="4000" dirty="0" smtClean="0"/>
              <a:t>優點：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1.</a:t>
            </a:r>
            <a:r>
              <a:rPr lang="zh-TW" altLang="en-US" sz="4000" dirty="0" smtClean="0"/>
              <a:t>增廣學生閱讀範疇，避免閱讀偏食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提升圖書館書籍使用率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6946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指定書籍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10844106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0000"/>
                </a:solidFill>
              </a:rPr>
              <a:t>｢</a:t>
            </a:r>
            <a:r>
              <a:rPr lang="zh-TW" altLang="en-US" sz="4000" dirty="0" smtClean="0">
                <a:solidFill>
                  <a:srgbClr val="FF0000"/>
                </a:solidFill>
              </a:rPr>
              <a:t>與作家有約</a:t>
            </a:r>
            <a:r>
              <a:rPr lang="en-US" altLang="zh-TW" sz="4000" dirty="0" smtClean="0">
                <a:solidFill>
                  <a:srgbClr val="FF0000"/>
                </a:solidFill>
              </a:rPr>
              <a:t>｣</a:t>
            </a:r>
            <a:r>
              <a:rPr lang="zh-TW" altLang="en-US" sz="4000" dirty="0" smtClean="0">
                <a:solidFill>
                  <a:srgbClr val="FF0000"/>
                </a:solidFill>
              </a:rPr>
              <a:t>相關書籍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胡妙芬作品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不可外借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en-US" altLang="zh-TW" sz="4000" dirty="0" smtClean="0"/>
              <a:t>1.</a:t>
            </a:r>
            <a:r>
              <a:rPr lang="zh-TW" altLang="en-US" sz="4000" dirty="0" smtClean="0"/>
              <a:t>中、高年級：</a:t>
            </a:r>
            <a:r>
              <a:rPr lang="zh-TW" altLang="zh-TW" sz="4000" dirty="0" smtClean="0"/>
              <a:t>達</a:t>
            </a:r>
            <a:r>
              <a:rPr lang="zh-TW" altLang="zh-TW" sz="4000" dirty="0"/>
              <a:t>克比辦案系列</a:t>
            </a:r>
            <a:r>
              <a:rPr lang="en-US" altLang="zh-TW" sz="4000" dirty="0"/>
              <a:t>1-5</a:t>
            </a:r>
            <a:r>
              <a:rPr lang="zh-TW" altLang="zh-TW" sz="4000" dirty="0" smtClean="0"/>
              <a:t>集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另有班書傳閱、愛的書庫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低年級、三年級：天下第一龍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另有愛的書庫傳閱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57725359"/>
              </p:ext>
            </p:extLst>
          </p:nvPr>
        </p:nvGraphicFramePr>
        <p:xfrm>
          <a:off x="4448002" y="41950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4261104" y="347471"/>
            <a:ext cx="6949440" cy="1429070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59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指定書</a:t>
            </a:r>
            <a:r>
              <a:rPr lang="zh-TW" altLang="en-US" sz="5400" dirty="0"/>
              <a:t>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246" y="1930400"/>
            <a:ext cx="3748362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與作家有約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胡妙芬作品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不可外借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810676"/>
            <a:ext cx="7750002" cy="581250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102608" y="2304288"/>
            <a:ext cx="6541008" cy="2560320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3641276"/>
              </p:ext>
            </p:extLst>
          </p:nvPr>
        </p:nvGraphicFramePr>
        <p:xfrm>
          <a:off x="4705073" y="30124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矩形 6"/>
          <p:cNvSpPr/>
          <p:nvPr/>
        </p:nvSpPr>
        <p:spPr>
          <a:xfrm>
            <a:off x="4705072" y="235712"/>
            <a:ext cx="6545073" cy="1276265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42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1.</a:t>
            </a:r>
            <a:r>
              <a:rPr lang="zh-TW" altLang="en-US" sz="4000" dirty="0" smtClean="0"/>
              <a:t>找架號</a:t>
            </a:r>
            <a:r>
              <a:rPr lang="en-US" altLang="zh-TW" sz="4000" dirty="0" smtClean="0"/>
              <a:t>-1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609377"/>
            <a:ext cx="6361426" cy="47710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8" b="68652"/>
          <a:stretch/>
        </p:blipFill>
        <p:spPr>
          <a:xfrm>
            <a:off x="677334" y="3994912"/>
            <a:ext cx="5138250" cy="214985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614416" y="2889504"/>
            <a:ext cx="1042416" cy="768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730752" y="3229134"/>
            <a:ext cx="1746843" cy="42846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00" y="4025861"/>
            <a:ext cx="2922830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33919701"/>
              </p:ext>
            </p:extLst>
          </p:nvPr>
        </p:nvGraphicFramePr>
        <p:xfrm>
          <a:off x="5541897" y="38199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5451856" y="313501"/>
            <a:ext cx="6725154" cy="1444921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2.</a:t>
            </a:r>
            <a:r>
              <a:rPr lang="zh-TW" altLang="en-US" sz="4000" dirty="0" smtClean="0"/>
              <a:t>確定書上的架號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820604" y="2179162"/>
            <a:ext cx="1439476" cy="1492149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9" y="274320"/>
            <a:ext cx="1964485" cy="658368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158642" y="1027275"/>
            <a:ext cx="2419699" cy="93438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4490" b="72070"/>
          <a:stretch/>
        </p:blipFill>
        <p:spPr>
          <a:xfrm>
            <a:off x="397516" y="3732579"/>
            <a:ext cx="4681813" cy="20848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9" y="4302851"/>
            <a:ext cx="3242338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350439255"/>
              </p:ext>
            </p:extLst>
          </p:nvPr>
        </p:nvGraphicFramePr>
        <p:xfrm>
          <a:off x="7685134" y="402338"/>
          <a:ext cx="4099538" cy="106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7578340" y="402338"/>
            <a:ext cx="4206331" cy="1060702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4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4085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如何找指定書？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76541"/>
            <a:ext cx="9600522" cy="2905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/>
              <a:t>3.</a:t>
            </a:r>
            <a:r>
              <a:rPr lang="zh-TW" altLang="en-US" sz="4000" dirty="0" smtClean="0"/>
              <a:t>找指示牌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11115" r="10721" b="58217"/>
          <a:stretch/>
        </p:blipFill>
        <p:spPr>
          <a:xfrm>
            <a:off x="2029968" y="2728410"/>
            <a:ext cx="9924953" cy="38655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33" y="5040487"/>
            <a:ext cx="2922830" cy="1186219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/>
        </p:nvGraphicFramePr>
        <p:xfrm>
          <a:off x="5541897" y="381993"/>
          <a:ext cx="654507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圓角矩形 12"/>
          <p:cNvSpPr/>
          <p:nvPr/>
        </p:nvSpPr>
        <p:spPr>
          <a:xfrm>
            <a:off x="5451856" y="313501"/>
            <a:ext cx="6740144" cy="1279226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6345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248</Words>
  <Application>Microsoft Office PowerPoint</Application>
  <PresentationFormat>寬螢幕</PresentationFormat>
  <Paragraphs>71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標楷體</vt:lpstr>
      <vt:lpstr>Arial</vt:lpstr>
      <vt:lpstr>Trebuchet MS</vt:lpstr>
      <vt:lpstr>Wingdings 3</vt:lpstr>
      <vt:lpstr>多面向</vt:lpstr>
      <vt:lpstr>好書推薦說明</vt:lpstr>
      <vt:lpstr>本學期好書推薦要項</vt:lpstr>
      <vt:lpstr>舊制</vt:lpstr>
      <vt:lpstr>試辦</vt:lpstr>
      <vt:lpstr>指定書籍</vt:lpstr>
      <vt:lpstr>指定書籍</vt:lpstr>
      <vt:lpstr>如何找指定書？</vt:lpstr>
      <vt:lpstr>如何找指定書？</vt:lpstr>
      <vt:lpstr>如何找指定書？</vt:lpstr>
      <vt:lpstr>指定書籍</vt:lpstr>
      <vt:lpstr>指定書籍</vt:lpstr>
      <vt:lpstr>指定書籍</vt:lpstr>
      <vt:lpstr>指定書籍</vt:lpstr>
      <vt:lpstr>指定書籍</vt:lpstr>
      <vt:lpstr>指定書籍</vt:lpstr>
      <vt:lpstr>請託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好書推薦說明</dc:title>
  <dc:creator>Windows 使用者</dc:creator>
  <cp:lastModifiedBy>Windows 使用者</cp:lastModifiedBy>
  <cp:revision>14</cp:revision>
  <dcterms:created xsi:type="dcterms:W3CDTF">2018-03-02T07:44:46Z</dcterms:created>
  <dcterms:modified xsi:type="dcterms:W3CDTF">2018-03-05T01:14:28Z</dcterms:modified>
</cp:coreProperties>
</file>