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4144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20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71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4045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0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18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25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07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40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043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16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1644-2AB5-4895-9BB4-281762BB0C39}" type="datetimeFigureOut">
              <a:rPr lang="zh-TW" altLang="en-US" smtClean="0"/>
              <a:pPr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32F6-D46E-4062-90D8-3D2916F738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42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位置在資源回收室旁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</a:b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(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原本高架垃圾場下面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967" y="1762759"/>
            <a:ext cx="5145578" cy="48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65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6211" y="365125"/>
            <a:ext cx="11084943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從入口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進去，右手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邊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為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高年級的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2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個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子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母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車和中年級的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1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個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子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母車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POP1W7注音字" panose="040B0700000000000000" pitchFamily="82" charset="-120"/>
              <a:ea typeface="華康POP1W7注音字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774" y="1716578"/>
            <a:ext cx="6855229" cy="50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06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另外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一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面牆是中年級的另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1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個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/>
            </a:r>
            <a:b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</a:b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子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母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車和低年級的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2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個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子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母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車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POP1W7注音字" panose="040B0700000000000000" pitchFamily="82" charset="-120"/>
              <a:ea typeface="華康POP1W7注音字" panose="040B07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320" y="1690688"/>
            <a:ext cx="6852458" cy="51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08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65125"/>
            <a:ext cx="12111644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低年級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少女W5破音一" pitchFamily="82" charset="-120"/>
                <a:ea typeface="華康少女W5破音一" pitchFamily="82" charset="-120"/>
              </a:rPr>
              <a:t>子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母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車旁邊是</a:t>
            </a:r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出口</a:t>
            </a:r>
            <a:endParaRPr lang="zh-TW" altLang="en-US" sz="4000" dirty="0">
              <a:solidFill>
                <a:schemeClr val="accent5">
                  <a:lumMod val="75000"/>
                </a:schemeClr>
              </a:solidFill>
              <a:latin typeface="華康POP1W7注音字" panose="040B0700000000000000" pitchFamily="82" charset="-120"/>
              <a:ea typeface="華康POP1W7注音字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633" y="1525387"/>
            <a:ext cx="6844144" cy="5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58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756" y="365125"/>
            <a:ext cx="11679382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POP1W7注音字" panose="040B0700000000000000" pitchFamily="82" charset="-120"/>
                <a:ea typeface="華康POP1W7注音字" panose="040B0700000000000000" pitchFamily="82" charset="-120"/>
              </a:rPr>
              <a:t>從入口看進去，會是這個樣子：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POP1W7注音字" panose="040B0700000000000000" pitchFamily="82" charset="-120"/>
              <a:ea typeface="華康POP1W7注音字" panose="040B07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650" y="1456806"/>
            <a:ext cx="7201593" cy="51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14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低年級的子母車前會有梯子，所以請老師不用擔心小朋友不夠高。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38200" y="220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請老師協助宣導，高架垃圾場會封起來，不要再把垃圾丟錯地方了喔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1982" y="3448858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33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92</Words>
  <Application>Microsoft Office PowerPoint</Application>
  <PresentationFormat>自訂</PresentationFormat>
  <Paragraphs>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位置在資源回收室旁 (原本高架垃圾場下面)</vt:lpstr>
      <vt:lpstr>從入口進去，右手邊為高年級的2個子母車和中年級的1個子母車</vt:lpstr>
      <vt:lpstr>另外一面牆是中年級的另1個 子母車和低年級的2個子母車</vt:lpstr>
      <vt:lpstr>低年級子母車旁邊是出口</vt:lpstr>
      <vt:lpstr>從入口看進去，會是這個樣子：</vt:lpstr>
      <vt:lpstr>低年級的子母車前會有梯子，所以請老師不用擔心小朋友不夠高。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位置在資源回收室旁 (原本高架垃圾場下面)</dc:title>
  <dc:creator>陳憶雪</dc:creator>
  <cp:lastModifiedBy>BM6660</cp:lastModifiedBy>
  <cp:revision>4</cp:revision>
  <dcterms:created xsi:type="dcterms:W3CDTF">2017-05-31T09:11:53Z</dcterms:created>
  <dcterms:modified xsi:type="dcterms:W3CDTF">2017-06-01T00:20:44Z</dcterms:modified>
</cp:coreProperties>
</file>